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8" r:id="rId2"/>
    <p:sldId id="311" r:id="rId3"/>
    <p:sldId id="312" r:id="rId4"/>
    <p:sldId id="313" r:id="rId5"/>
    <p:sldId id="314" r:id="rId6"/>
    <p:sldId id="315" r:id="rId7"/>
    <p:sldId id="316" r:id="rId8"/>
    <p:sldId id="31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26" d="100"/>
          <a:sy n="26" d="100"/>
        </p:scale>
        <p:origin x="1640" y="1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3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1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99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3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4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20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2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D68D7C9F-A3EB-2449-AAD0-4CE73B4A043E}"/>
              </a:ext>
            </a:extLst>
          </p:cNvPr>
          <p:cNvGrpSpPr/>
          <p:nvPr/>
        </p:nvGrpSpPr>
        <p:grpSpPr>
          <a:xfrm>
            <a:off x="2668308" y="540715"/>
            <a:ext cx="19041035" cy="2561450"/>
            <a:chOff x="2668308" y="861425"/>
            <a:chExt cx="19041035" cy="2561450"/>
          </a:xfrm>
        </p:grpSpPr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CF27F2D8-C433-F24F-985B-3F8B05040BA0}"/>
                </a:ext>
              </a:extLst>
            </p:cNvPr>
            <p:cNvSpPr txBox="1"/>
            <p:nvPr/>
          </p:nvSpPr>
          <p:spPr>
            <a:xfrm>
              <a:off x="10342818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5734E16B-EC1B-3E48-AFC0-7D6EFAD2C1A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2" name="Freeform 270">
            <a:extLst>
              <a:ext uri="{FF2B5EF4-FFF2-40B4-BE49-F238E27FC236}">
                <a16:creationId xmlns:a16="http://schemas.microsoft.com/office/drawing/2014/main" id="{C29FD75B-4534-C34B-A259-53AA33FE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774" y="9731874"/>
            <a:ext cx="1234303" cy="1228717"/>
          </a:xfrm>
          <a:custGeom>
            <a:avLst/>
            <a:gdLst>
              <a:gd name="T0" fmla="*/ 972 w 973"/>
              <a:gd name="T1" fmla="*/ 482 h 972"/>
              <a:gd name="T2" fmla="*/ 972 w 973"/>
              <a:gd name="T3" fmla="*/ 482 h 972"/>
              <a:gd name="T4" fmla="*/ 482 w 973"/>
              <a:gd name="T5" fmla="*/ 971 h 972"/>
              <a:gd name="T6" fmla="*/ 0 w 973"/>
              <a:gd name="T7" fmla="*/ 482 h 972"/>
              <a:gd name="T8" fmla="*/ 482 w 973"/>
              <a:gd name="T9" fmla="*/ 0 h 972"/>
              <a:gd name="T10" fmla="*/ 972 w 973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972">
                <a:moveTo>
                  <a:pt x="972" y="482"/>
                </a:moveTo>
                <a:lnTo>
                  <a:pt x="972" y="482"/>
                </a:lnTo>
                <a:cubicBezTo>
                  <a:pt x="972" y="750"/>
                  <a:pt x="750" y="971"/>
                  <a:pt x="482" y="971"/>
                </a:cubicBezTo>
                <a:cubicBezTo>
                  <a:pt x="214" y="971"/>
                  <a:pt x="0" y="750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72" y="214"/>
                  <a:pt x="972" y="4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271">
            <a:extLst>
              <a:ext uri="{FF2B5EF4-FFF2-40B4-BE49-F238E27FC236}">
                <a16:creationId xmlns:a16="http://schemas.microsoft.com/office/drawing/2014/main" id="{6D6D8606-3755-E440-BB51-A5F96FFD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320" y="9731874"/>
            <a:ext cx="1234300" cy="1228717"/>
          </a:xfrm>
          <a:custGeom>
            <a:avLst/>
            <a:gdLst>
              <a:gd name="T0" fmla="*/ 972 w 973"/>
              <a:gd name="T1" fmla="*/ 482 h 972"/>
              <a:gd name="T2" fmla="*/ 972 w 973"/>
              <a:gd name="T3" fmla="*/ 482 h 972"/>
              <a:gd name="T4" fmla="*/ 490 w 973"/>
              <a:gd name="T5" fmla="*/ 971 h 972"/>
              <a:gd name="T6" fmla="*/ 0 w 973"/>
              <a:gd name="T7" fmla="*/ 482 h 972"/>
              <a:gd name="T8" fmla="*/ 490 w 973"/>
              <a:gd name="T9" fmla="*/ 0 h 972"/>
              <a:gd name="T10" fmla="*/ 972 w 973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972">
                <a:moveTo>
                  <a:pt x="972" y="482"/>
                </a:moveTo>
                <a:lnTo>
                  <a:pt x="972" y="482"/>
                </a:lnTo>
                <a:cubicBezTo>
                  <a:pt x="972" y="750"/>
                  <a:pt x="758" y="971"/>
                  <a:pt x="490" y="971"/>
                </a:cubicBezTo>
                <a:cubicBezTo>
                  <a:pt x="222" y="971"/>
                  <a:pt x="0" y="750"/>
                  <a:pt x="0" y="482"/>
                </a:cubicBezTo>
                <a:cubicBezTo>
                  <a:pt x="0" y="214"/>
                  <a:pt x="222" y="0"/>
                  <a:pt x="490" y="0"/>
                </a:cubicBezTo>
                <a:cubicBezTo>
                  <a:pt x="758" y="0"/>
                  <a:pt x="972" y="214"/>
                  <a:pt x="972" y="4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272">
            <a:extLst>
              <a:ext uri="{FF2B5EF4-FFF2-40B4-BE49-F238E27FC236}">
                <a16:creationId xmlns:a16="http://schemas.microsoft.com/office/drawing/2014/main" id="{A62592CE-D18F-4B4F-9458-8C55A6689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4032" y="9731874"/>
            <a:ext cx="1228717" cy="1228717"/>
          </a:xfrm>
          <a:custGeom>
            <a:avLst/>
            <a:gdLst>
              <a:gd name="T0" fmla="*/ 971 w 972"/>
              <a:gd name="T1" fmla="*/ 482 h 972"/>
              <a:gd name="T2" fmla="*/ 971 w 972"/>
              <a:gd name="T3" fmla="*/ 482 h 972"/>
              <a:gd name="T4" fmla="*/ 481 w 972"/>
              <a:gd name="T5" fmla="*/ 971 h 972"/>
              <a:gd name="T6" fmla="*/ 0 w 972"/>
              <a:gd name="T7" fmla="*/ 482 h 972"/>
              <a:gd name="T8" fmla="*/ 481 w 972"/>
              <a:gd name="T9" fmla="*/ 0 h 972"/>
              <a:gd name="T10" fmla="*/ 971 w 972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971" y="482"/>
                </a:moveTo>
                <a:lnTo>
                  <a:pt x="971" y="482"/>
                </a:lnTo>
                <a:cubicBezTo>
                  <a:pt x="971" y="750"/>
                  <a:pt x="749" y="971"/>
                  <a:pt x="481" y="971"/>
                </a:cubicBezTo>
                <a:cubicBezTo>
                  <a:pt x="214" y="971"/>
                  <a:pt x="0" y="750"/>
                  <a:pt x="0" y="482"/>
                </a:cubicBezTo>
                <a:cubicBezTo>
                  <a:pt x="0" y="214"/>
                  <a:pt x="214" y="0"/>
                  <a:pt x="481" y="0"/>
                </a:cubicBezTo>
                <a:cubicBezTo>
                  <a:pt x="749" y="0"/>
                  <a:pt x="971" y="214"/>
                  <a:pt x="971" y="4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273">
            <a:extLst>
              <a:ext uri="{FF2B5EF4-FFF2-40B4-BE49-F238E27FC236}">
                <a16:creationId xmlns:a16="http://schemas.microsoft.com/office/drawing/2014/main" id="{B5696FE5-B289-7B46-A830-095B8F69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7578" y="9731874"/>
            <a:ext cx="1234300" cy="1228717"/>
          </a:xfrm>
          <a:custGeom>
            <a:avLst/>
            <a:gdLst>
              <a:gd name="T0" fmla="*/ 972 w 973"/>
              <a:gd name="T1" fmla="*/ 482 h 972"/>
              <a:gd name="T2" fmla="*/ 972 w 973"/>
              <a:gd name="T3" fmla="*/ 482 h 972"/>
              <a:gd name="T4" fmla="*/ 490 w 973"/>
              <a:gd name="T5" fmla="*/ 971 h 972"/>
              <a:gd name="T6" fmla="*/ 0 w 973"/>
              <a:gd name="T7" fmla="*/ 482 h 972"/>
              <a:gd name="T8" fmla="*/ 490 w 973"/>
              <a:gd name="T9" fmla="*/ 0 h 972"/>
              <a:gd name="T10" fmla="*/ 972 w 973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972">
                <a:moveTo>
                  <a:pt x="972" y="482"/>
                </a:moveTo>
                <a:lnTo>
                  <a:pt x="972" y="482"/>
                </a:lnTo>
                <a:cubicBezTo>
                  <a:pt x="972" y="750"/>
                  <a:pt x="758" y="971"/>
                  <a:pt x="490" y="971"/>
                </a:cubicBezTo>
                <a:cubicBezTo>
                  <a:pt x="223" y="971"/>
                  <a:pt x="0" y="750"/>
                  <a:pt x="0" y="482"/>
                </a:cubicBezTo>
                <a:cubicBezTo>
                  <a:pt x="0" y="214"/>
                  <a:pt x="223" y="0"/>
                  <a:pt x="490" y="0"/>
                </a:cubicBezTo>
                <a:cubicBezTo>
                  <a:pt x="758" y="0"/>
                  <a:pt x="972" y="214"/>
                  <a:pt x="972" y="4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81">
            <a:extLst>
              <a:ext uri="{FF2B5EF4-FFF2-40B4-BE49-F238E27FC236}">
                <a16:creationId xmlns:a16="http://schemas.microsoft.com/office/drawing/2014/main" id="{5F924761-93CF-7440-83F8-18BE10C9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147" y="10357403"/>
            <a:ext cx="195476" cy="273670"/>
          </a:xfrm>
          <a:custGeom>
            <a:avLst/>
            <a:gdLst>
              <a:gd name="T0" fmla="*/ 153 w 154"/>
              <a:gd name="T1" fmla="*/ 214 h 215"/>
              <a:gd name="T2" fmla="*/ 153 w 154"/>
              <a:gd name="T3" fmla="*/ 214 h 215"/>
              <a:gd name="T4" fmla="*/ 0 w 154"/>
              <a:gd name="T5" fmla="*/ 214 h 215"/>
              <a:gd name="T6" fmla="*/ 0 w 154"/>
              <a:gd name="T7" fmla="*/ 30 h 215"/>
              <a:gd name="T8" fmla="*/ 30 w 154"/>
              <a:gd name="T9" fmla="*/ 0 h 215"/>
              <a:gd name="T10" fmla="*/ 122 w 154"/>
              <a:gd name="T11" fmla="*/ 0 h 215"/>
              <a:gd name="T12" fmla="*/ 153 w 154"/>
              <a:gd name="T13" fmla="*/ 30 h 215"/>
              <a:gd name="T14" fmla="*/ 153 w 154"/>
              <a:gd name="T15" fmla="*/ 214 h 215"/>
              <a:gd name="T16" fmla="*/ 30 w 154"/>
              <a:gd name="T17" fmla="*/ 184 h 215"/>
              <a:gd name="T18" fmla="*/ 30 w 154"/>
              <a:gd name="T19" fmla="*/ 184 h 215"/>
              <a:gd name="T20" fmla="*/ 122 w 154"/>
              <a:gd name="T21" fmla="*/ 184 h 215"/>
              <a:gd name="T22" fmla="*/ 122 w 154"/>
              <a:gd name="T23" fmla="*/ 30 h 215"/>
              <a:gd name="T24" fmla="*/ 122 w 154"/>
              <a:gd name="T25" fmla="*/ 30 h 215"/>
              <a:gd name="T26" fmla="*/ 30 w 154"/>
              <a:gd name="T27" fmla="*/ 30 h 215"/>
              <a:gd name="T28" fmla="*/ 30 w 154"/>
              <a:gd name="T29" fmla="*/ 30 h 215"/>
              <a:gd name="T30" fmla="*/ 30 w 154"/>
              <a:gd name="T31" fmla="*/ 18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15">
                <a:moveTo>
                  <a:pt x="153" y="214"/>
                </a:moveTo>
                <a:lnTo>
                  <a:pt x="153" y="214"/>
                </a:lnTo>
                <a:cubicBezTo>
                  <a:pt x="0" y="214"/>
                  <a:pt x="0" y="214"/>
                  <a:pt x="0" y="2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0"/>
                </a:cubicBezTo>
                <a:lnTo>
                  <a:pt x="153" y="214"/>
                </a:lnTo>
                <a:close/>
                <a:moveTo>
                  <a:pt x="30" y="184"/>
                </a:moveTo>
                <a:lnTo>
                  <a:pt x="30" y="184"/>
                </a:lnTo>
                <a:cubicBezTo>
                  <a:pt x="122" y="184"/>
                  <a:pt x="122" y="184"/>
                  <a:pt x="122" y="184"/>
                </a:cubicBezTo>
                <a:cubicBezTo>
                  <a:pt x="122" y="30"/>
                  <a:pt x="122" y="30"/>
                  <a:pt x="122" y="30"/>
                </a:cubicBezTo>
                <a:lnTo>
                  <a:pt x="122" y="30"/>
                </a:lnTo>
                <a:cubicBezTo>
                  <a:pt x="30" y="30"/>
                  <a:pt x="30" y="30"/>
                  <a:pt x="30" y="30"/>
                </a:cubicBezTo>
                <a:lnTo>
                  <a:pt x="30" y="30"/>
                </a:lnTo>
                <a:lnTo>
                  <a:pt x="30" y="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82">
            <a:extLst>
              <a:ext uri="{FF2B5EF4-FFF2-40B4-BE49-F238E27FC236}">
                <a16:creationId xmlns:a16="http://schemas.microsoft.com/office/drawing/2014/main" id="{24C1A6A8-3370-F045-A4A8-DE5057AB9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08" y="10284799"/>
            <a:ext cx="575265" cy="357445"/>
          </a:xfrm>
          <a:custGeom>
            <a:avLst/>
            <a:gdLst>
              <a:gd name="T0" fmla="*/ 398 w 453"/>
              <a:gd name="T1" fmla="*/ 283 h 284"/>
              <a:gd name="T2" fmla="*/ 398 w 453"/>
              <a:gd name="T3" fmla="*/ 283 h 284"/>
              <a:gd name="T4" fmla="*/ 46 w 453"/>
              <a:gd name="T5" fmla="*/ 283 h 284"/>
              <a:gd name="T6" fmla="*/ 0 w 453"/>
              <a:gd name="T7" fmla="*/ 237 h 284"/>
              <a:gd name="T8" fmla="*/ 0 w 453"/>
              <a:gd name="T9" fmla="*/ 53 h 284"/>
              <a:gd name="T10" fmla="*/ 23 w 453"/>
              <a:gd name="T11" fmla="*/ 30 h 284"/>
              <a:gd name="T12" fmla="*/ 38 w 453"/>
              <a:gd name="T13" fmla="*/ 53 h 284"/>
              <a:gd name="T14" fmla="*/ 38 w 453"/>
              <a:gd name="T15" fmla="*/ 237 h 284"/>
              <a:gd name="T16" fmla="*/ 46 w 453"/>
              <a:gd name="T17" fmla="*/ 245 h 284"/>
              <a:gd name="T18" fmla="*/ 398 w 453"/>
              <a:gd name="T19" fmla="*/ 245 h 284"/>
              <a:gd name="T20" fmla="*/ 406 w 453"/>
              <a:gd name="T21" fmla="*/ 237 h 284"/>
              <a:gd name="T22" fmla="*/ 406 w 453"/>
              <a:gd name="T23" fmla="*/ 0 h 284"/>
              <a:gd name="T24" fmla="*/ 452 w 453"/>
              <a:gd name="T25" fmla="*/ 0 h 284"/>
              <a:gd name="T26" fmla="*/ 452 w 453"/>
              <a:gd name="T27" fmla="*/ 237 h 284"/>
              <a:gd name="T28" fmla="*/ 398 w 453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3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8" y="30"/>
                  <a:pt x="23" y="30"/>
                </a:cubicBezTo>
                <a:cubicBezTo>
                  <a:pt x="31" y="30"/>
                  <a:pt x="38" y="38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lnTo>
                  <a:pt x="46" y="245"/>
                </a:ln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37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52" y="237"/>
                  <a:pt x="452" y="237"/>
                  <a:pt x="452" y="237"/>
                </a:cubicBezTo>
                <a:cubicBezTo>
                  <a:pt x="452" y="260"/>
                  <a:pt x="429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83">
            <a:extLst>
              <a:ext uri="{FF2B5EF4-FFF2-40B4-BE49-F238E27FC236}">
                <a16:creationId xmlns:a16="http://schemas.microsoft.com/office/drawing/2014/main" id="{F094098B-313B-FD4E-A65D-570B91673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744" y="10050226"/>
            <a:ext cx="653452" cy="262497"/>
          </a:xfrm>
          <a:custGeom>
            <a:avLst/>
            <a:gdLst>
              <a:gd name="T0" fmla="*/ 436 w 514"/>
              <a:gd name="T1" fmla="*/ 207 h 208"/>
              <a:gd name="T2" fmla="*/ 436 w 514"/>
              <a:gd name="T3" fmla="*/ 207 h 208"/>
              <a:gd name="T4" fmla="*/ 375 w 514"/>
              <a:gd name="T5" fmla="*/ 184 h 208"/>
              <a:gd name="T6" fmla="*/ 313 w 514"/>
              <a:gd name="T7" fmla="*/ 207 h 208"/>
              <a:gd name="T8" fmla="*/ 260 w 514"/>
              <a:gd name="T9" fmla="*/ 184 h 208"/>
              <a:gd name="T10" fmla="*/ 199 w 514"/>
              <a:gd name="T11" fmla="*/ 207 h 208"/>
              <a:gd name="T12" fmla="*/ 138 w 514"/>
              <a:gd name="T13" fmla="*/ 184 h 208"/>
              <a:gd name="T14" fmla="*/ 76 w 514"/>
              <a:gd name="T15" fmla="*/ 207 h 208"/>
              <a:gd name="T16" fmla="*/ 0 w 514"/>
              <a:gd name="T17" fmla="*/ 122 h 208"/>
              <a:gd name="T18" fmla="*/ 0 w 514"/>
              <a:gd name="T19" fmla="*/ 115 h 208"/>
              <a:gd name="T20" fmla="*/ 69 w 514"/>
              <a:gd name="T21" fmla="*/ 15 h 208"/>
              <a:gd name="T22" fmla="*/ 107 w 514"/>
              <a:gd name="T23" fmla="*/ 0 h 208"/>
              <a:gd name="T24" fmla="*/ 413 w 514"/>
              <a:gd name="T25" fmla="*/ 0 h 208"/>
              <a:gd name="T26" fmla="*/ 413 w 514"/>
              <a:gd name="T27" fmla="*/ 0 h 208"/>
              <a:gd name="T28" fmla="*/ 444 w 514"/>
              <a:gd name="T29" fmla="*/ 15 h 208"/>
              <a:gd name="T30" fmla="*/ 513 w 514"/>
              <a:gd name="T31" fmla="*/ 122 h 208"/>
              <a:gd name="T32" fmla="*/ 513 w 514"/>
              <a:gd name="T33" fmla="*/ 122 h 208"/>
              <a:gd name="T34" fmla="*/ 444 w 514"/>
              <a:gd name="T35" fmla="*/ 207 h 208"/>
              <a:gd name="T36" fmla="*/ 436 w 514"/>
              <a:gd name="T37" fmla="*/ 207 h 208"/>
              <a:gd name="T38" fmla="*/ 375 w 514"/>
              <a:gd name="T39" fmla="*/ 130 h 208"/>
              <a:gd name="T40" fmla="*/ 375 w 514"/>
              <a:gd name="T41" fmla="*/ 130 h 208"/>
              <a:gd name="T42" fmla="*/ 375 w 514"/>
              <a:gd name="T43" fmla="*/ 130 h 208"/>
              <a:gd name="T44" fmla="*/ 398 w 514"/>
              <a:gd name="T45" fmla="*/ 145 h 208"/>
              <a:gd name="T46" fmla="*/ 436 w 514"/>
              <a:gd name="T47" fmla="*/ 168 h 208"/>
              <a:gd name="T48" fmla="*/ 474 w 514"/>
              <a:gd name="T49" fmla="*/ 130 h 208"/>
              <a:gd name="T50" fmla="*/ 413 w 514"/>
              <a:gd name="T51" fmla="*/ 38 h 208"/>
              <a:gd name="T52" fmla="*/ 107 w 514"/>
              <a:gd name="T53" fmla="*/ 38 h 208"/>
              <a:gd name="T54" fmla="*/ 107 w 514"/>
              <a:gd name="T55" fmla="*/ 38 h 208"/>
              <a:gd name="T56" fmla="*/ 46 w 514"/>
              <a:gd name="T57" fmla="*/ 130 h 208"/>
              <a:gd name="T58" fmla="*/ 76 w 514"/>
              <a:gd name="T59" fmla="*/ 168 h 208"/>
              <a:gd name="T60" fmla="*/ 115 w 514"/>
              <a:gd name="T61" fmla="*/ 145 h 208"/>
              <a:gd name="T62" fmla="*/ 138 w 514"/>
              <a:gd name="T63" fmla="*/ 130 h 208"/>
              <a:gd name="T64" fmla="*/ 138 w 514"/>
              <a:gd name="T65" fmla="*/ 130 h 208"/>
              <a:gd name="T66" fmla="*/ 168 w 514"/>
              <a:gd name="T67" fmla="*/ 145 h 208"/>
              <a:gd name="T68" fmla="*/ 199 w 514"/>
              <a:gd name="T69" fmla="*/ 168 h 208"/>
              <a:gd name="T70" fmla="*/ 237 w 514"/>
              <a:gd name="T71" fmla="*/ 145 h 208"/>
              <a:gd name="T72" fmla="*/ 260 w 514"/>
              <a:gd name="T73" fmla="*/ 130 h 208"/>
              <a:gd name="T74" fmla="*/ 260 w 514"/>
              <a:gd name="T75" fmla="*/ 130 h 208"/>
              <a:gd name="T76" fmla="*/ 283 w 514"/>
              <a:gd name="T77" fmla="*/ 145 h 208"/>
              <a:gd name="T78" fmla="*/ 313 w 514"/>
              <a:gd name="T79" fmla="*/ 168 h 208"/>
              <a:gd name="T80" fmla="*/ 352 w 514"/>
              <a:gd name="T81" fmla="*/ 145 h 208"/>
              <a:gd name="T82" fmla="*/ 375 w 514"/>
              <a:gd name="T83" fmla="*/ 130 h 208"/>
              <a:gd name="T84" fmla="*/ 436 w 514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60" y="199"/>
                  <a:pt x="337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8"/>
                  <a:pt x="0" y="122"/>
                </a:cubicBezTo>
                <a:cubicBezTo>
                  <a:pt x="0" y="115"/>
                  <a:pt x="0" y="115"/>
                  <a:pt x="0" y="115"/>
                </a:cubicBezTo>
                <a:cubicBezTo>
                  <a:pt x="69" y="15"/>
                  <a:pt x="69" y="15"/>
                  <a:pt x="69" y="15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0"/>
                  <a:pt x="444" y="15"/>
                </a:cubicBezTo>
                <a:cubicBezTo>
                  <a:pt x="513" y="122"/>
                  <a:pt x="513" y="122"/>
                  <a:pt x="513" y="122"/>
                </a:cubicBezTo>
                <a:lnTo>
                  <a:pt x="513" y="122"/>
                </a:lnTo>
                <a:cubicBezTo>
                  <a:pt x="513" y="168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3" y="130"/>
                  <a:pt x="398" y="138"/>
                  <a:pt x="398" y="145"/>
                </a:cubicBezTo>
                <a:cubicBezTo>
                  <a:pt x="405" y="161"/>
                  <a:pt x="421" y="168"/>
                  <a:pt x="436" y="168"/>
                </a:cubicBezTo>
                <a:cubicBezTo>
                  <a:pt x="459" y="168"/>
                  <a:pt x="467" y="153"/>
                  <a:pt x="474" y="130"/>
                </a:cubicBezTo>
                <a:cubicBezTo>
                  <a:pt x="413" y="38"/>
                  <a:pt x="413" y="38"/>
                  <a:pt x="413" y="38"/>
                </a:cubicBezTo>
                <a:cubicBezTo>
                  <a:pt x="107" y="38"/>
                  <a:pt x="107" y="38"/>
                  <a:pt x="107" y="38"/>
                </a:cubicBezTo>
                <a:lnTo>
                  <a:pt x="107" y="38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45"/>
                  <a:pt x="61" y="161"/>
                  <a:pt x="76" y="168"/>
                </a:cubicBezTo>
                <a:cubicBezTo>
                  <a:pt x="99" y="168"/>
                  <a:pt x="115" y="161"/>
                  <a:pt x="115" y="145"/>
                </a:cubicBezTo>
                <a:cubicBezTo>
                  <a:pt x="122" y="130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0"/>
                  <a:pt x="168" y="145"/>
                </a:cubicBezTo>
                <a:cubicBezTo>
                  <a:pt x="168" y="153"/>
                  <a:pt x="183" y="168"/>
                  <a:pt x="199" y="168"/>
                </a:cubicBezTo>
                <a:cubicBezTo>
                  <a:pt x="214" y="168"/>
                  <a:pt x="229" y="153"/>
                  <a:pt x="237" y="145"/>
                </a:cubicBezTo>
                <a:cubicBezTo>
                  <a:pt x="237" y="130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0"/>
                  <a:pt x="283" y="145"/>
                </a:cubicBezTo>
                <a:cubicBezTo>
                  <a:pt x="291" y="153"/>
                  <a:pt x="298" y="168"/>
                  <a:pt x="313" y="168"/>
                </a:cubicBezTo>
                <a:cubicBezTo>
                  <a:pt x="329" y="168"/>
                  <a:pt x="344" y="153"/>
                  <a:pt x="352" y="145"/>
                </a:cubicBezTo>
                <a:cubicBezTo>
                  <a:pt x="360" y="130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84">
            <a:extLst>
              <a:ext uri="{FF2B5EF4-FFF2-40B4-BE49-F238E27FC236}">
                <a16:creationId xmlns:a16="http://schemas.microsoft.com/office/drawing/2014/main" id="{F29800CD-D6DB-D542-95A4-A9ACFEB8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019" y="10318309"/>
            <a:ext cx="167552" cy="39094"/>
          </a:xfrm>
          <a:custGeom>
            <a:avLst/>
            <a:gdLst>
              <a:gd name="T0" fmla="*/ 130 w 131"/>
              <a:gd name="T1" fmla="*/ 31 h 32"/>
              <a:gd name="T2" fmla="*/ 0 w 131"/>
              <a:gd name="T3" fmla="*/ 31 h 32"/>
              <a:gd name="T4" fmla="*/ 0 w 131"/>
              <a:gd name="T5" fmla="*/ 0 h 32"/>
              <a:gd name="T6" fmla="*/ 130 w 131"/>
              <a:gd name="T7" fmla="*/ 0 h 32"/>
              <a:gd name="T8" fmla="*/ 130 w 131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32">
                <a:moveTo>
                  <a:pt x="130" y="31"/>
                </a:moveTo>
                <a:lnTo>
                  <a:pt x="0" y="31"/>
                </a:lnTo>
                <a:lnTo>
                  <a:pt x="0" y="0"/>
                </a:lnTo>
                <a:lnTo>
                  <a:pt x="130" y="0"/>
                </a:lnTo>
                <a:lnTo>
                  <a:pt x="130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85">
            <a:extLst>
              <a:ext uri="{FF2B5EF4-FFF2-40B4-BE49-F238E27FC236}">
                <a16:creationId xmlns:a16="http://schemas.microsoft.com/office/drawing/2014/main" id="{726449B5-61C5-914E-B772-E63E30905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773" y="10212191"/>
            <a:ext cx="167552" cy="312764"/>
          </a:xfrm>
          <a:custGeom>
            <a:avLst/>
            <a:gdLst>
              <a:gd name="T0" fmla="*/ 54 w 131"/>
              <a:gd name="T1" fmla="*/ 0 h 246"/>
              <a:gd name="T2" fmla="*/ 54 w 131"/>
              <a:gd name="T3" fmla="*/ 0 h 246"/>
              <a:gd name="T4" fmla="*/ 0 w 131"/>
              <a:gd name="T5" fmla="*/ 0 h 246"/>
              <a:gd name="T6" fmla="*/ 0 w 131"/>
              <a:gd name="T7" fmla="*/ 31 h 246"/>
              <a:gd name="T8" fmla="*/ 39 w 131"/>
              <a:gd name="T9" fmla="*/ 31 h 246"/>
              <a:gd name="T10" fmla="*/ 54 w 131"/>
              <a:gd name="T11" fmla="*/ 31 h 246"/>
              <a:gd name="T12" fmla="*/ 100 w 131"/>
              <a:gd name="T13" fmla="*/ 92 h 246"/>
              <a:gd name="T14" fmla="*/ 100 w 131"/>
              <a:gd name="T15" fmla="*/ 215 h 246"/>
              <a:gd name="T16" fmla="*/ 23 w 131"/>
              <a:gd name="T17" fmla="*/ 215 h 246"/>
              <a:gd name="T18" fmla="*/ 23 w 131"/>
              <a:gd name="T19" fmla="*/ 230 h 246"/>
              <a:gd name="T20" fmla="*/ 16 w 131"/>
              <a:gd name="T21" fmla="*/ 245 h 246"/>
              <a:gd name="T22" fmla="*/ 100 w 131"/>
              <a:gd name="T23" fmla="*/ 245 h 246"/>
              <a:gd name="T24" fmla="*/ 130 w 131"/>
              <a:gd name="T25" fmla="*/ 215 h 246"/>
              <a:gd name="T26" fmla="*/ 130 w 131"/>
              <a:gd name="T27" fmla="*/ 84 h 246"/>
              <a:gd name="T28" fmla="*/ 130 w 131"/>
              <a:gd name="T29" fmla="*/ 77 h 246"/>
              <a:gd name="T30" fmla="*/ 69 w 131"/>
              <a:gd name="T31" fmla="*/ 0 h 246"/>
              <a:gd name="T32" fmla="*/ 54 w 131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1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46" y="31"/>
                  <a:pt x="46" y="31"/>
                  <a:pt x="54" y="31"/>
                </a:cubicBezTo>
                <a:cubicBezTo>
                  <a:pt x="100" y="92"/>
                  <a:pt x="100" y="92"/>
                  <a:pt x="100" y="92"/>
                </a:cubicBezTo>
                <a:cubicBezTo>
                  <a:pt x="100" y="215"/>
                  <a:pt x="100" y="215"/>
                  <a:pt x="100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23" y="222"/>
                  <a:pt x="23" y="230"/>
                </a:cubicBezTo>
                <a:cubicBezTo>
                  <a:pt x="23" y="230"/>
                  <a:pt x="23" y="237"/>
                  <a:pt x="16" y="245"/>
                </a:cubicBezTo>
                <a:cubicBezTo>
                  <a:pt x="100" y="245"/>
                  <a:pt x="100" y="245"/>
                  <a:pt x="100" y="245"/>
                </a:cubicBezTo>
                <a:cubicBezTo>
                  <a:pt x="115" y="245"/>
                  <a:pt x="130" y="230"/>
                  <a:pt x="130" y="215"/>
                </a:cubicBezTo>
                <a:cubicBezTo>
                  <a:pt x="130" y="84"/>
                  <a:pt x="130" y="84"/>
                  <a:pt x="130" y="84"/>
                </a:cubicBezTo>
                <a:lnTo>
                  <a:pt x="130" y="77"/>
                </a:lnTo>
                <a:cubicBezTo>
                  <a:pt x="69" y="0"/>
                  <a:pt x="69" y="0"/>
                  <a:pt x="69" y="0"/>
                </a:cubicBezTo>
                <a:cubicBezTo>
                  <a:pt x="62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86">
            <a:extLst>
              <a:ext uri="{FF2B5EF4-FFF2-40B4-BE49-F238E27FC236}">
                <a16:creationId xmlns:a16="http://schemas.microsoft.com/office/drawing/2014/main" id="{2FCBA47C-1B6A-4346-B6CF-5326CF830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029" y="10474691"/>
            <a:ext cx="195479" cy="61434"/>
          </a:xfrm>
          <a:custGeom>
            <a:avLst/>
            <a:gdLst>
              <a:gd name="T0" fmla="*/ 145 w 154"/>
              <a:gd name="T1" fmla="*/ 0 h 47"/>
              <a:gd name="T2" fmla="*/ 145 w 154"/>
              <a:gd name="T3" fmla="*/ 0 h 47"/>
              <a:gd name="T4" fmla="*/ 0 w 154"/>
              <a:gd name="T5" fmla="*/ 0 h 47"/>
              <a:gd name="T6" fmla="*/ 7 w 154"/>
              <a:gd name="T7" fmla="*/ 23 h 47"/>
              <a:gd name="T8" fmla="*/ 0 w 154"/>
              <a:gd name="T9" fmla="*/ 46 h 47"/>
              <a:gd name="T10" fmla="*/ 153 w 154"/>
              <a:gd name="T11" fmla="*/ 46 h 47"/>
              <a:gd name="T12" fmla="*/ 145 w 154"/>
              <a:gd name="T13" fmla="*/ 23 h 47"/>
              <a:gd name="T14" fmla="*/ 145 w 154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7">
                <a:moveTo>
                  <a:pt x="145" y="0"/>
                </a:moveTo>
                <a:lnTo>
                  <a:pt x="145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7" y="15"/>
                  <a:pt x="7" y="23"/>
                </a:cubicBezTo>
                <a:cubicBezTo>
                  <a:pt x="7" y="30"/>
                  <a:pt x="0" y="38"/>
                  <a:pt x="0" y="46"/>
                </a:cubicBezTo>
                <a:cubicBezTo>
                  <a:pt x="153" y="46"/>
                  <a:pt x="153" y="46"/>
                  <a:pt x="153" y="46"/>
                </a:cubicBezTo>
                <a:cubicBezTo>
                  <a:pt x="145" y="38"/>
                  <a:pt x="145" y="30"/>
                  <a:pt x="145" y="23"/>
                </a:cubicBezTo>
                <a:cubicBezTo>
                  <a:pt x="145" y="15"/>
                  <a:pt x="145" y="8"/>
                  <a:pt x="14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87">
            <a:extLst>
              <a:ext uri="{FF2B5EF4-FFF2-40B4-BE49-F238E27FC236}">
                <a16:creationId xmlns:a16="http://schemas.microsoft.com/office/drawing/2014/main" id="{EDB2FA31-34E9-4B4D-A2F0-BA36F1C04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3286" y="10117246"/>
            <a:ext cx="491487" cy="351858"/>
          </a:xfrm>
          <a:custGeom>
            <a:avLst/>
            <a:gdLst>
              <a:gd name="T0" fmla="*/ 374 w 390"/>
              <a:gd name="T1" fmla="*/ 268 h 276"/>
              <a:gd name="T2" fmla="*/ 374 w 390"/>
              <a:gd name="T3" fmla="*/ 268 h 276"/>
              <a:gd name="T4" fmla="*/ 389 w 390"/>
              <a:gd name="T5" fmla="*/ 268 h 276"/>
              <a:gd name="T6" fmla="*/ 389 w 390"/>
              <a:gd name="T7" fmla="*/ 107 h 276"/>
              <a:gd name="T8" fmla="*/ 389 w 390"/>
              <a:gd name="T9" fmla="*/ 76 h 276"/>
              <a:gd name="T10" fmla="*/ 389 w 390"/>
              <a:gd name="T11" fmla="*/ 38 h 276"/>
              <a:gd name="T12" fmla="*/ 351 w 390"/>
              <a:gd name="T13" fmla="*/ 0 h 276"/>
              <a:gd name="T14" fmla="*/ 23 w 390"/>
              <a:gd name="T15" fmla="*/ 0 h 276"/>
              <a:gd name="T16" fmla="*/ 0 w 390"/>
              <a:gd name="T17" fmla="*/ 15 h 276"/>
              <a:gd name="T18" fmla="*/ 23 w 390"/>
              <a:gd name="T19" fmla="*/ 38 h 276"/>
              <a:gd name="T20" fmla="*/ 351 w 390"/>
              <a:gd name="T21" fmla="*/ 38 h 276"/>
              <a:gd name="T22" fmla="*/ 351 w 390"/>
              <a:gd name="T23" fmla="*/ 275 h 276"/>
              <a:gd name="T24" fmla="*/ 374 w 390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0" h="276">
                <a:moveTo>
                  <a:pt x="374" y="268"/>
                </a:moveTo>
                <a:lnTo>
                  <a:pt x="374" y="268"/>
                </a:lnTo>
                <a:cubicBezTo>
                  <a:pt x="382" y="268"/>
                  <a:pt x="382" y="268"/>
                  <a:pt x="389" y="268"/>
                </a:cubicBezTo>
                <a:cubicBezTo>
                  <a:pt x="389" y="107"/>
                  <a:pt x="389" y="107"/>
                  <a:pt x="389" y="107"/>
                </a:cubicBezTo>
                <a:cubicBezTo>
                  <a:pt x="389" y="76"/>
                  <a:pt x="389" y="76"/>
                  <a:pt x="389" y="76"/>
                </a:cubicBezTo>
                <a:cubicBezTo>
                  <a:pt x="389" y="38"/>
                  <a:pt x="389" y="38"/>
                  <a:pt x="389" y="38"/>
                </a:cubicBezTo>
                <a:cubicBezTo>
                  <a:pt x="389" y="15"/>
                  <a:pt x="374" y="0"/>
                  <a:pt x="35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0" y="7"/>
                  <a:pt x="0" y="15"/>
                </a:cubicBezTo>
                <a:cubicBezTo>
                  <a:pt x="0" y="30"/>
                  <a:pt x="15" y="38"/>
                  <a:pt x="23" y="38"/>
                </a:cubicBezTo>
                <a:cubicBezTo>
                  <a:pt x="351" y="38"/>
                  <a:pt x="351" y="38"/>
                  <a:pt x="351" y="38"/>
                </a:cubicBezTo>
                <a:cubicBezTo>
                  <a:pt x="351" y="275"/>
                  <a:pt x="351" y="275"/>
                  <a:pt x="351" y="275"/>
                </a:cubicBezTo>
                <a:cubicBezTo>
                  <a:pt x="359" y="268"/>
                  <a:pt x="366" y="268"/>
                  <a:pt x="374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88">
            <a:extLst>
              <a:ext uri="{FF2B5EF4-FFF2-40B4-BE49-F238E27FC236}">
                <a16:creationId xmlns:a16="http://schemas.microsoft.com/office/drawing/2014/main" id="{1D37B863-E657-9C45-A97F-5F96F9A26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4724" y="10301552"/>
            <a:ext cx="94945" cy="234573"/>
          </a:xfrm>
          <a:custGeom>
            <a:avLst/>
            <a:gdLst>
              <a:gd name="T0" fmla="*/ 75 w 76"/>
              <a:gd name="T1" fmla="*/ 138 h 185"/>
              <a:gd name="T2" fmla="*/ 75 w 76"/>
              <a:gd name="T3" fmla="*/ 138 h 185"/>
              <a:gd name="T4" fmla="*/ 38 w 76"/>
              <a:gd name="T5" fmla="*/ 138 h 185"/>
              <a:gd name="T6" fmla="*/ 38 w 76"/>
              <a:gd name="T7" fmla="*/ 0 h 185"/>
              <a:gd name="T8" fmla="*/ 0 w 76"/>
              <a:gd name="T9" fmla="*/ 0 h 185"/>
              <a:gd name="T10" fmla="*/ 0 w 76"/>
              <a:gd name="T11" fmla="*/ 146 h 185"/>
              <a:gd name="T12" fmla="*/ 8 w 76"/>
              <a:gd name="T13" fmla="*/ 168 h 185"/>
              <a:gd name="T14" fmla="*/ 38 w 76"/>
              <a:gd name="T15" fmla="*/ 184 h 185"/>
              <a:gd name="T16" fmla="*/ 38 w 76"/>
              <a:gd name="T17" fmla="*/ 184 h 185"/>
              <a:gd name="T18" fmla="*/ 75 w 76"/>
              <a:gd name="T19" fmla="*/ 184 h 185"/>
              <a:gd name="T20" fmla="*/ 69 w 76"/>
              <a:gd name="T21" fmla="*/ 161 h 185"/>
              <a:gd name="T22" fmla="*/ 75 w 76"/>
              <a:gd name="T23" fmla="*/ 13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185">
                <a:moveTo>
                  <a:pt x="75" y="138"/>
                </a:moveTo>
                <a:lnTo>
                  <a:pt x="75" y="138"/>
                </a:lnTo>
                <a:cubicBezTo>
                  <a:pt x="38" y="138"/>
                  <a:pt x="38" y="138"/>
                  <a:pt x="38" y="138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8" y="168"/>
                </a:cubicBezTo>
                <a:cubicBezTo>
                  <a:pt x="15" y="176"/>
                  <a:pt x="23" y="184"/>
                  <a:pt x="38" y="184"/>
                </a:cubicBezTo>
                <a:lnTo>
                  <a:pt x="38" y="184"/>
                </a:lnTo>
                <a:cubicBezTo>
                  <a:pt x="75" y="184"/>
                  <a:pt x="75" y="184"/>
                  <a:pt x="75" y="184"/>
                </a:cubicBezTo>
                <a:cubicBezTo>
                  <a:pt x="75" y="176"/>
                  <a:pt x="69" y="168"/>
                  <a:pt x="69" y="161"/>
                </a:cubicBezTo>
                <a:cubicBezTo>
                  <a:pt x="69" y="153"/>
                  <a:pt x="68" y="146"/>
                  <a:pt x="75" y="1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89">
            <a:extLst>
              <a:ext uri="{FF2B5EF4-FFF2-40B4-BE49-F238E27FC236}">
                <a16:creationId xmlns:a16="http://schemas.microsoft.com/office/drawing/2014/main" id="{A221D86E-5D05-E44F-B60A-B0D36BBF0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0998" y="10435594"/>
            <a:ext cx="134042" cy="134042"/>
          </a:xfrm>
          <a:custGeom>
            <a:avLst/>
            <a:gdLst>
              <a:gd name="T0" fmla="*/ 53 w 108"/>
              <a:gd name="T1" fmla="*/ 107 h 108"/>
              <a:gd name="T2" fmla="*/ 53 w 108"/>
              <a:gd name="T3" fmla="*/ 107 h 108"/>
              <a:gd name="T4" fmla="*/ 0 w 108"/>
              <a:gd name="T5" fmla="*/ 54 h 108"/>
              <a:gd name="T6" fmla="*/ 53 w 108"/>
              <a:gd name="T7" fmla="*/ 0 h 108"/>
              <a:gd name="T8" fmla="*/ 107 w 108"/>
              <a:gd name="T9" fmla="*/ 54 h 108"/>
              <a:gd name="T10" fmla="*/ 53 w 108"/>
              <a:gd name="T11" fmla="*/ 107 h 108"/>
              <a:gd name="T12" fmla="*/ 53 w 108"/>
              <a:gd name="T13" fmla="*/ 23 h 108"/>
              <a:gd name="T14" fmla="*/ 53 w 108"/>
              <a:gd name="T15" fmla="*/ 23 h 108"/>
              <a:gd name="T16" fmla="*/ 30 w 108"/>
              <a:gd name="T17" fmla="*/ 54 h 108"/>
              <a:gd name="T18" fmla="*/ 53 w 108"/>
              <a:gd name="T19" fmla="*/ 77 h 108"/>
              <a:gd name="T20" fmla="*/ 76 w 108"/>
              <a:gd name="T21" fmla="*/ 54 h 108"/>
              <a:gd name="T22" fmla="*/ 53 w 108"/>
              <a:gd name="T23" fmla="*/ 23 h 108"/>
              <a:gd name="T24" fmla="*/ 53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3" y="107"/>
                </a:moveTo>
                <a:lnTo>
                  <a:pt x="53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3" y="107"/>
                </a:cubicBezTo>
                <a:lnTo>
                  <a:pt x="53" y="23"/>
                </a:lnTo>
                <a:lnTo>
                  <a:pt x="53" y="23"/>
                </a:lnTo>
                <a:cubicBezTo>
                  <a:pt x="38" y="23"/>
                  <a:pt x="30" y="39"/>
                  <a:pt x="30" y="54"/>
                </a:cubicBezTo>
                <a:cubicBezTo>
                  <a:pt x="30" y="61"/>
                  <a:pt x="38" y="77"/>
                  <a:pt x="53" y="77"/>
                </a:cubicBezTo>
                <a:cubicBezTo>
                  <a:pt x="68" y="77"/>
                  <a:pt x="76" y="61"/>
                  <a:pt x="76" y="54"/>
                </a:cubicBezTo>
                <a:cubicBezTo>
                  <a:pt x="76" y="39"/>
                  <a:pt x="68" y="23"/>
                  <a:pt x="53" y="23"/>
                </a:cubicBezTo>
                <a:lnTo>
                  <a:pt x="53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90">
            <a:extLst>
              <a:ext uri="{FF2B5EF4-FFF2-40B4-BE49-F238E27FC236}">
                <a16:creationId xmlns:a16="http://schemas.microsoft.com/office/drawing/2014/main" id="{BFD5DDE3-7439-D543-9E21-2C8972835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1744" y="10435594"/>
            <a:ext cx="145212" cy="134042"/>
          </a:xfrm>
          <a:custGeom>
            <a:avLst/>
            <a:gdLst>
              <a:gd name="T0" fmla="*/ 52 w 114"/>
              <a:gd name="T1" fmla="*/ 107 h 108"/>
              <a:gd name="T2" fmla="*/ 52 w 114"/>
              <a:gd name="T3" fmla="*/ 107 h 108"/>
              <a:gd name="T4" fmla="*/ 0 w 114"/>
              <a:gd name="T5" fmla="*/ 54 h 108"/>
              <a:gd name="T6" fmla="*/ 52 w 114"/>
              <a:gd name="T7" fmla="*/ 0 h 108"/>
              <a:gd name="T8" fmla="*/ 113 w 114"/>
              <a:gd name="T9" fmla="*/ 54 h 108"/>
              <a:gd name="T10" fmla="*/ 52 w 114"/>
              <a:gd name="T11" fmla="*/ 107 h 108"/>
              <a:gd name="T12" fmla="*/ 52 w 114"/>
              <a:gd name="T13" fmla="*/ 23 h 108"/>
              <a:gd name="T14" fmla="*/ 52 w 114"/>
              <a:gd name="T15" fmla="*/ 23 h 108"/>
              <a:gd name="T16" fmla="*/ 29 w 114"/>
              <a:gd name="T17" fmla="*/ 54 h 108"/>
              <a:gd name="T18" fmla="*/ 52 w 114"/>
              <a:gd name="T19" fmla="*/ 77 h 108"/>
              <a:gd name="T20" fmla="*/ 83 w 114"/>
              <a:gd name="T21" fmla="*/ 54 h 108"/>
              <a:gd name="T22" fmla="*/ 52 w 114"/>
              <a:gd name="T23" fmla="*/ 23 h 108"/>
              <a:gd name="T24" fmla="*/ 52 w 114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08">
                <a:moveTo>
                  <a:pt x="52" y="107"/>
                </a:moveTo>
                <a:lnTo>
                  <a:pt x="52" y="107"/>
                </a:lnTo>
                <a:cubicBezTo>
                  <a:pt x="21" y="107"/>
                  <a:pt x="0" y="84"/>
                  <a:pt x="0" y="54"/>
                </a:cubicBezTo>
                <a:cubicBezTo>
                  <a:pt x="0" y="23"/>
                  <a:pt x="21" y="0"/>
                  <a:pt x="52" y="0"/>
                </a:cubicBezTo>
                <a:cubicBezTo>
                  <a:pt x="83" y="0"/>
                  <a:pt x="113" y="23"/>
                  <a:pt x="113" y="54"/>
                </a:cubicBezTo>
                <a:cubicBezTo>
                  <a:pt x="113" y="84"/>
                  <a:pt x="83" y="107"/>
                  <a:pt x="52" y="107"/>
                </a:cubicBezTo>
                <a:lnTo>
                  <a:pt x="52" y="23"/>
                </a:lnTo>
                <a:lnTo>
                  <a:pt x="52" y="23"/>
                </a:lnTo>
                <a:cubicBezTo>
                  <a:pt x="44" y="23"/>
                  <a:pt x="29" y="39"/>
                  <a:pt x="29" y="54"/>
                </a:cubicBezTo>
                <a:cubicBezTo>
                  <a:pt x="29" y="61"/>
                  <a:pt x="44" y="77"/>
                  <a:pt x="52" y="77"/>
                </a:cubicBezTo>
                <a:cubicBezTo>
                  <a:pt x="68" y="77"/>
                  <a:pt x="83" y="61"/>
                  <a:pt x="83" y="54"/>
                </a:cubicBezTo>
                <a:cubicBezTo>
                  <a:pt x="83" y="39"/>
                  <a:pt x="68" y="23"/>
                  <a:pt x="52" y="23"/>
                </a:cubicBezTo>
                <a:lnTo>
                  <a:pt x="52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91">
            <a:extLst>
              <a:ext uri="{FF2B5EF4-FFF2-40B4-BE49-F238E27FC236}">
                <a16:creationId xmlns:a16="http://schemas.microsoft.com/office/drawing/2014/main" id="{3F8B3C96-82C6-2A48-A68A-A5428AB0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5626" y="10206608"/>
            <a:ext cx="206650" cy="50264"/>
          </a:xfrm>
          <a:custGeom>
            <a:avLst/>
            <a:gdLst>
              <a:gd name="T0" fmla="*/ 137 w 161"/>
              <a:gd name="T1" fmla="*/ 39 h 40"/>
              <a:gd name="T2" fmla="*/ 137 w 161"/>
              <a:gd name="T3" fmla="*/ 39 h 40"/>
              <a:gd name="T4" fmla="*/ 16 w 161"/>
              <a:gd name="T5" fmla="*/ 39 h 40"/>
              <a:gd name="T6" fmla="*/ 0 w 161"/>
              <a:gd name="T7" fmla="*/ 16 h 40"/>
              <a:gd name="T8" fmla="*/ 16 w 161"/>
              <a:gd name="T9" fmla="*/ 0 h 40"/>
              <a:gd name="T10" fmla="*/ 137 w 161"/>
              <a:gd name="T11" fmla="*/ 0 h 40"/>
              <a:gd name="T12" fmla="*/ 160 w 161"/>
              <a:gd name="T13" fmla="*/ 16 h 40"/>
              <a:gd name="T14" fmla="*/ 137 w 161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40">
                <a:moveTo>
                  <a:pt x="137" y="39"/>
                </a:moveTo>
                <a:lnTo>
                  <a:pt x="137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53" y="0"/>
                  <a:pt x="160" y="8"/>
                  <a:pt x="160" y="16"/>
                </a:cubicBezTo>
                <a:cubicBezTo>
                  <a:pt x="160" y="31"/>
                  <a:pt x="153" y="39"/>
                  <a:pt x="137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92">
            <a:extLst>
              <a:ext uri="{FF2B5EF4-FFF2-40B4-BE49-F238E27FC236}">
                <a16:creationId xmlns:a16="http://schemas.microsoft.com/office/drawing/2014/main" id="{5689A3BF-3050-684E-B0F0-1C6F65FFF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3553" y="10284799"/>
            <a:ext cx="106115" cy="39094"/>
          </a:xfrm>
          <a:custGeom>
            <a:avLst/>
            <a:gdLst>
              <a:gd name="T0" fmla="*/ 69 w 84"/>
              <a:gd name="T1" fmla="*/ 30 h 31"/>
              <a:gd name="T2" fmla="*/ 69 w 84"/>
              <a:gd name="T3" fmla="*/ 30 h 31"/>
              <a:gd name="T4" fmla="*/ 16 w 84"/>
              <a:gd name="T5" fmla="*/ 30 h 31"/>
              <a:gd name="T6" fmla="*/ 0 w 84"/>
              <a:gd name="T7" fmla="*/ 15 h 31"/>
              <a:gd name="T8" fmla="*/ 16 w 84"/>
              <a:gd name="T9" fmla="*/ 0 h 31"/>
              <a:gd name="T10" fmla="*/ 69 w 84"/>
              <a:gd name="T11" fmla="*/ 0 h 31"/>
              <a:gd name="T12" fmla="*/ 83 w 84"/>
              <a:gd name="T13" fmla="*/ 15 h 31"/>
              <a:gd name="T14" fmla="*/ 69 w 84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" h="31">
                <a:moveTo>
                  <a:pt x="69" y="30"/>
                </a:moveTo>
                <a:lnTo>
                  <a:pt x="69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83" y="7"/>
                  <a:pt x="83" y="15"/>
                </a:cubicBezTo>
                <a:cubicBezTo>
                  <a:pt x="83" y="23"/>
                  <a:pt x="77" y="30"/>
                  <a:pt x="69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6D52854D-A6F7-2E4C-8711-C39CBDE3484E}"/>
              </a:ext>
            </a:extLst>
          </p:cNvPr>
          <p:cNvGrpSpPr/>
          <p:nvPr/>
        </p:nvGrpSpPr>
        <p:grpSpPr>
          <a:xfrm>
            <a:off x="6466055" y="10135550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59" name="Freeform 290">
              <a:extLst>
                <a:ext uri="{FF2B5EF4-FFF2-40B4-BE49-F238E27FC236}">
                  <a16:creationId xmlns:a16="http://schemas.microsoft.com/office/drawing/2014/main" id="{3C0B5FCC-05E2-9343-8FEF-4CFE0F345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291">
              <a:extLst>
                <a:ext uri="{FF2B5EF4-FFF2-40B4-BE49-F238E27FC236}">
                  <a16:creationId xmlns:a16="http://schemas.microsoft.com/office/drawing/2014/main" id="{7EC0B642-73CD-B44C-8AF9-183A9D5AA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292">
              <a:extLst>
                <a:ext uri="{FF2B5EF4-FFF2-40B4-BE49-F238E27FC236}">
                  <a16:creationId xmlns:a16="http://schemas.microsoft.com/office/drawing/2014/main" id="{BA038DE7-24E7-DE41-BAE2-BD368FA29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293">
              <a:extLst>
                <a:ext uri="{FF2B5EF4-FFF2-40B4-BE49-F238E27FC236}">
                  <a16:creationId xmlns:a16="http://schemas.microsoft.com/office/drawing/2014/main" id="{1CE57DCF-75AC-C64B-852F-39CA1DAD5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94">
              <a:extLst>
                <a:ext uri="{FF2B5EF4-FFF2-40B4-BE49-F238E27FC236}">
                  <a16:creationId xmlns:a16="http://schemas.microsoft.com/office/drawing/2014/main" id="{88434068-6B14-1C45-99CB-DE88A5827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95">
              <a:extLst>
                <a:ext uri="{FF2B5EF4-FFF2-40B4-BE49-F238E27FC236}">
                  <a16:creationId xmlns:a16="http://schemas.microsoft.com/office/drawing/2014/main" id="{DA989EB5-9A08-D84E-825B-4620747D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F4B00603-2BC0-DB45-A68B-DD70B32D5C00}"/>
              </a:ext>
            </a:extLst>
          </p:cNvPr>
          <p:cNvGrpSpPr/>
          <p:nvPr/>
        </p:nvGrpSpPr>
        <p:grpSpPr>
          <a:xfrm>
            <a:off x="17346587" y="10079292"/>
            <a:ext cx="536281" cy="517127"/>
            <a:chOff x="10101161" y="9141982"/>
            <a:chExt cx="536281" cy="517127"/>
          </a:xfrm>
          <a:solidFill>
            <a:schemeClr val="bg2"/>
          </a:solidFill>
        </p:grpSpPr>
        <p:sp>
          <p:nvSpPr>
            <p:cNvPr id="78" name="Freeform 296">
              <a:extLst>
                <a:ext uri="{FF2B5EF4-FFF2-40B4-BE49-F238E27FC236}">
                  <a16:creationId xmlns:a16="http://schemas.microsoft.com/office/drawing/2014/main" id="{01245B3A-D60D-1245-8D78-962D5302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8585" y="9405332"/>
              <a:ext cx="134070" cy="124494"/>
            </a:xfrm>
            <a:custGeom>
              <a:avLst/>
              <a:gdLst>
                <a:gd name="T0" fmla="*/ 90 w 123"/>
                <a:gd name="T1" fmla="*/ 113 h 114"/>
                <a:gd name="T2" fmla="*/ 90 w 123"/>
                <a:gd name="T3" fmla="*/ 113 h 114"/>
                <a:gd name="T4" fmla="*/ 33 w 123"/>
                <a:gd name="T5" fmla="*/ 113 h 114"/>
                <a:gd name="T6" fmla="*/ 0 w 123"/>
                <a:gd name="T7" fmla="*/ 81 h 114"/>
                <a:gd name="T8" fmla="*/ 0 w 123"/>
                <a:gd name="T9" fmla="*/ 32 h 114"/>
                <a:gd name="T10" fmla="*/ 33 w 123"/>
                <a:gd name="T11" fmla="*/ 0 h 114"/>
                <a:gd name="T12" fmla="*/ 90 w 123"/>
                <a:gd name="T13" fmla="*/ 0 h 114"/>
                <a:gd name="T14" fmla="*/ 122 w 123"/>
                <a:gd name="T15" fmla="*/ 32 h 114"/>
                <a:gd name="T16" fmla="*/ 122 w 123"/>
                <a:gd name="T17" fmla="*/ 81 h 114"/>
                <a:gd name="T18" fmla="*/ 90 w 123"/>
                <a:gd name="T19" fmla="*/ 113 h 114"/>
                <a:gd name="T20" fmla="*/ 90 w 123"/>
                <a:gd name="T21" fmla="*/ 32 h 114"/>
                <a:gd name="T22" fmla="*/ 90 w 123"/>
                <a:gd name="T23" fmla="*/ 32 h 114"/>
                <a:gd name="T24" fmla="*/ 33 w 123"/>
                <a:gd name="T25" fmla="*/ 32 h 114"/>
                <a:gd name="T26" fmla="*/ 33 w 123"/>
                <a:gd name="T27" fmla="*/ 81 h 114"/>
                <a:gd name="T28" fmla="*/ 90 w 123"/>
                <a:gd name="T29" fmla="*/ 81 h 114"/>
                <a:gd name="T30" fmla="*/ 90 w 123"/>
                <a:gd name="T3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114">
                  <a:moveTo>
                    <a:pt x="90" y="113"/>
                  </a:moveTo>
                  <a:lnTo>
                    <a:pt x="90" y="113"/>
                  </a:lnTo>
                  <a:cubicBezTo>
                    <a:pt x="33" y="113"/>
                    <a:pt x="33" y="113"/>
                    <a:pt x="33" y="113"/>
                  </a:cubicBezTo>
                  <a:cubicBezTo>
                    <a:pt x="17" y="113"/>
                    <a:pt x="0" y="97"/>
                    <a:pt x="0" y="8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8"/>
                    <a:pt x="17" y="0"/>
                    <a:pt x="33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14" y="0"/>
                    <a:pt x="122" y="8"/>
                    <a:pt x="122" y="32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97"/>
                    <a:pt x="114" y="113"/>
                    <a:pt x="90" y="113"/>
                  </a:cubicBezTo>
                  <a:close/>
                  <a:moveTo>
                    <a:pt x="90" y="32"/>
                  </a:moveTo>
                  <a:lnTo>
                    <a:pt x="90" y="32"/>
                  </a:lnTo>
                  <a:cubicBezTo>
                    <a:pt x="33" y="32"/>
                    <a:pt x="33" y="32"/>
                    <a:pt x="33" y="3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90" y="81"/>
                    <a:pt x="90" y="81"/>
                    <a:pt x="90" y="81"/>
                  </a:cubicBezTo>
                  <a:lnTo>
                    <a:pt x="90" y="3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297">
              <a:extLst>
                <a:ext uri="{FF2B5EF4-FFF2-40B4-BE49-F238E27FC236}">
                  <a16:creationId xmlns:a16="http://schemas.microsoft.com/office/drawing/2014/main" id="{D4DBDE49-82DC-9142-8946-F16481AE6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1161" y="9237746"/>
              <a:ext cx="536281" cy="421363"/>
            </a:xfrm>
            <a:custGeom>
              <a:avLst/>
              <a:gdLst>
                <a:gd name="T0" fmla="*/ 414 w 496"/>
                <a:gd name="T1" fmla="*/ 389 h 390"/>
                <a:gd name="T2" fmla="*/ 414 w 496"/>
                <a:gd name="T3" fmla="*/ 389 h 390"/>
                <a:gd name="T4" fmla="*/ 81 w 496"/>
                <a:gd name="T5" fmla="*/ 389 h 390"/>
                <a:gd name="T6" fmla="*/ 0 w 496"/>
                <a:gd name="T7" fmla="*/ 308 h 390"/>
                <a:gd name="T8" fmla="*/ 0 w 496"/>
                <a:gd name="T9" fmla="*/ 0 h 390"/>
                <a:gd name="T10" fmla="*/ 49 w 496"/>
                <a:gd name="T11" fmla="*/ 0 h 390"/>
                <a:gd name="T12" fmla="*/ 49 w 496"/>
                <a:gd name="T13" fmla="*/ 308 h 390"/>
                <a:gd name="T14" fmla="*/ 81 w 496"/>
                <a:gd name="T15" fmla="*/ 340 h 390"/>
                <a:gd name="T16" fmla="*/ 414 w 496"/>
                <a:gd name="T17" fmla="*/ 340 h 390"/>
                <a:gd name="T18" fmla="*/ 455 w 496"/>
                <a:gd name="T19" fmla="*/ 308 h 390"/>
                <a:gd name="T20" fmla="*/ 455 w 496"/>
                <a:gd name="T21" fmla="*/ 105 h 390"/>
                <a:gd name="T22" fmla="*/ 414 w 496"/>
                <a:gd name="T23" fmla="*/ 73 h 390"/>
                <a:gd name="T24" fmla="*/ 81 w 496"/>
                <a:gd name="T25" fmla="*/ 73 h 390"/>
                <a:gd name="T26" fmla="*/ 81 w 496"/>
                <a:gd name="T27" fmla="*/ 32 h 390"/>
                <a:gd name="T28" fmla="*/ 414 w 496"/>
                <a:gd name="T29" fmla="*/ 32 h 390"/>
                <a:gd name="T30" fmla="*/ 495 w 496"/>
                <a:gd name="T31" fmla="*/ 105 h 390"/>
                <a:gd name="T32" fmla="*/ 495 w 496"/>
                <a:gd name="T33" fmla="*/ 308 h 390"/>
                <a:gd name="T34" fmla="*/ 414 w 496"/>
                <a:gd name="T35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90">
                  <a:moveTo>
                    <a:pt x="414" y="389"/>
                  </a:moveTo>
                  <a:lnTo>
                    <a:pt x="414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48"/>
                    <a:pt x="0" y="3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08"/>
                    <a:pt x="49" y="308"/>
                    <a:pt x="49" y="308"/>
                  </a:cubicBezTo>
                  <a:cubicBezTo>
                    <a:pt x="49" y="324"/>
                    <a:pt x="65" y="340"/>
                    <a:pt x="81" y="340"/>
                  </a:cubicBezTo>
                  <a:cubicBezTo>
                    <a:pt x="414" y="340"/>
                    <a:pt x="414" y="340"/>
                    <a:pt x="414" y="340"/>
                  </a:cubicBezTo>
                  <a:cubicBezTo>
                    <a:pt x="438" y="340"/>
                    <a:pt x="455" y="324"/>
                    <a:pt x="455" y="308"/>
                  </a:cubicBezTo>
                  <a:cubicBezTo>
                    <a:pt x="455" y="105"/>
                    <a:pt x="455" y="105"/>
                    <a:pt x="455" y="105"/>
                  </a:cubicBezTo>
                  <a:cubicBezTo>
                    <a:pt x="455" y="89"/>
                    <a:pt x="438" y="73"/>
                    <a:pt x="414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414" y="32"/>
                    <a:pt x="414" y="32"/>
                    <a:pt x="414" y="32"/>
                  </a:cubicBezTo>
                  <a:cubicBezTo>
                    <a:pt x="463" y="32"/>
                    <a:pt x="495" y="64"/>
                    <a:pt x="495" y="105"/>
                  </a:cubicBezTo>
                  <a:cubicBezTo>
                    <a:pt x="495" y="308"/>
                    <a:pt x="495" y="308"/>
                    <a:pt x="495" y="308"/>
                  </a:cubicBezTo>
                  <a:cubicBezTo>
                    <a:pt x="495" y="348"/>
                    <a:pt x="463" y="389"/>
                    <a:pt x="414" y="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298">
              <a:extLst>
                <a:ext uri="{FF2B5EF4-FFF2-40B4-BE49-F238E27FC236}">
                  <a16:creationId xmlns:a16="http://schemas.microsoft.com/office/drawing/2014/main" id="{5FA4146E-D500-9649-97FE-31CF30D0F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1161" y="9141982"/>
              <a:ext cx="488399" cy="177163"/>
            </a:xfrm>
            <a:custGeom>
              <a:avLst/>
              <a:gdLst>
                <a:gd name="T0" fmla="*/ 90 w 448"/>
                <a:gd name="T1" fmla="*/ 163 h 164"/>
                <a:gd name="T2" fmla="*/ 90 w 448"/>
                <a:gd name="T3" fmla="*/ 163 h 164"/>
                <a:gd name="T4" fmla="*/ 9 w 448"/>
                <a:gd name="T5" fmla="*/ 74 h 164"/>
                <a:gd name="T6" fmla="*/ 90 w 448"/>
                <a:gd name="T7" fmla="*/ 0 h 164"/>
                <a:gd name="T8" fmla="*/ 382 w 448"/>
                <a:gd name="T9" fmla="*/ 0 h 164"/>
                <a:gd name="T10" fmla="*/ 447 w 448"/>
                <a:gd name="T11" fmla="*/ 65 h 164"/>
                <a:gd name="T12" fmla="*/ 447 w 448"/>
                <a:gd name="T13" fmla="*/ 82 h 164"/>
                <a:gd name="T14" fmla="*/ 430 w 448"/>
                <a:gd name="T15" fmla="*/ 106 h 164"/>
                <a:gd name="T16" fmla="*/ 430 w 448"/>
                <a:gd name="T17" fmla="*/ 106 h 164"/>
                <a:gd name="T18" fmla="*/ 406 w 448"/>
                <a:gd name="T19" fmla="*/ 82 h 164"/>
                <a:gd name="T20" fmla="*/ 406 w 448"/>
                <a:gd name="T21" fmla="*/ 65 h 164"/>
                <a:gd name="T22" fmla="*/ 382 w 448"/>
                <a:gd name="T23" fmla="*/ 41 h 164"/>
                <a:gd name="T24" fmla="*/ 90 w 448"/>
                <a:gd name="T25" fmla="*/ 41 h 164"/>
                <a:gd name="T26" fmla="*/ 49 w 448"/>
                <a:gd name="T27" fmla="*/ 74 h 164"/>
                <a:gd name="T28" fmla="*/ 90 w 448"/>
                <a:gd name="T29" fmla="*/ 122 h 164"/>
                <a:gd name="T30" fmla="*/ 90 w 448"/>
                <a:gd name="T31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64">
                  <a:moveTo>
                    <a:pt x="90" y="163"/>
                  </a:moveTo>
                  <a:lnTo>
                    <a:pt x="90" y="163"/>
                  </a:lnTo>
                  <a:cubicBezTo>
                    <a:pt x="41" y="163"/>
                    <a:pt x="0" y="122"/>
                    <a:pt x="9" y="74"/>
                  </a:cubicBezTo>
                  <a:cubicBezTo>
                    <a:pt x="9" y="25"/>
                    <a:pt x="49" y="0"/>
                    <a:pt x="90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414" y="0"/>
                    <a:pt x="447" y="33"/>
                    <a:pt x="447" y="65"/>
                  </a:cubicBezTo>
                  <a:cubicBezTo>
                    <a:pt x="447" y="82"/>
                    <a:pt x="447" y="82"/>
                    <a:pt x="447" y="82"/>
                  </a:cubicBezTo>
                  <a:cubicBezTo>
                    <a:pt x="447" y="90"/>
                    <a:pt x="438" y="106"/>
                    <a:pt x="430" y="106"/>
                  </a:cubicBezTo>
                  <a:lnTo>
                    <a:pt x="430" y="106"/>
                  </a:lnTo>
                  <a:cubicBezTo>
                    <a:pt x="414" y="106"/>
                    <a:pt x="406" y="90"/>
                    <a:pt x="406" y="82"/>
                  </a:cubicBezTo>
                  <a:cubicBezTo>
                    <a:pt x="406" y="65"/>
                    <a:pt x="406" y="65"/>
                    <a:pt x="406" y="65"/>
                  </a:cubicBezTo>
                  <a:cubicBezTo>
                    <a:pt x="406" y="49"/>
                    <a:pt x="398" y="41"/>
                    <a:pt x="382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65" y="41"/>
                    <a:pt x="49" y="57"/>
                    <a:pt x="49" y="74"/>
                  </a:cubicBezTo>
                  <a:cubicBezTo>
                    <a:pt x="41" y="98"/>
                    <a:pt x="65" y="122"/>
                    <a:pt x="90" y="122"/>
                  </a:cubicBezTo>
                  <a:lnTo>
                    <a:pt x="90" y="16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F4BCA0B8-B607-F449-A015-BD8F01E2128C}"/>
              </a:ext>
            </a:extLst>
          </p:cNvPr>
          <p:cNvGrpSpPr/>
          <p:nvPr/>
        </p:nvGrpSpPr>
        <p:grpSpPr>
          <a:xfrm>
            <a:off x="8842313" y="11175979"/>
            <a:ext cx="3090654" cy="992390"/>
            <a:chOff x="4263265" y="1977645"/>
            <a:chExt cx="4236804" cy="992390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8A847C5E-3E26-D743-8766-3325C4D562A6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B2AE6F93-1E25-B540-89A7-3907FDAAE8BC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85D9417-CCD1-F94D-ABA4-71959E0FEB22}"/>
              </a:ext>
            </a:extLst>
          </p:cNvPr>
          <p:cNvGrpSpPr/>
          <p:nvPr/>
        </p:nvGrpSpPr>
        <p:grpSpPr>
          <a:xfrm>
            <a:off x="12429000" y="11191781"/>
            <a:ext cx="3090654" cy="992390"/>
            <a:chOff x="4263265" y="1977645"/>
            <a:chExt cx="4236804" cy="992390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7A3DFA42-DD52-8140-AAF1-0BDB968E7EBE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9225F7F9-C85B-C949-8B57-BD8956CF9B43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64F776C-4A4F-7E45-A273-4F2E2EF7C67F}"/>
              </a:ext>
            </a:extLst>
          </p:cNvPr>
          <p:cNvGrpSpPr/>
          <p:nvPr/>
        </p:nvGrpSpPr>
        <p:grpSpPr>
          <a:xfrm>
            <a:off x="16069400" y="11192534"/>
            <a:ext cx="3090654" cy="992390"/>
            <a:chOff x="4263265" y="2049834"/>
            <a:chExt cx="4236804" cy="992390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5D1B047B-9E20-B540-A9BD-6B558D04389E}"/>
                </a:ext>
              </a:extLst>
            </p:cNvPr>
            <p:cNvSpPr txBox="1"/>
            <p:nvPr/>
          </p:nvSpPr>
          <p:spPr>
            <a:xfrm flipH="1">
              <a:off x="5179663" y="2049834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9" name="Rectangle 40">
              <a:extLst>
                <a:ext uri="{FF2B5EF4-FFF2-40B4-BE49-F238E27FC236}">
                  <a16:creationId xmlns:a16="http://schemas.microsoft.com/office/drawing/2014/main" id="{5E630499-BE11-1944-A69C-079476873AE5}"/>
                </a:ext>
              </a:extLst>
            </p:cNvPr>
            <p:cNvSpPr/>
            <p:nvPr/>
          </p:nvSpPr>
          <p:spPr>
            <a:xfrm>
              <a:off x="4263265" y="2395893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D243E08E-29C1-B448-BF22-9E8A42B2AE67}"/>
              </a:ext>
            </a:extLst>
          </p:cNvPr>
          <p:cNvGrpSpPr/>
          <p:nvPr/>
        </p:nvGrpSpPr>
        <p:grpSpPr>
          <a:xfrm>
            <a:off x="5217597" y="11191781"/>
            <a:ext cx="3090654" cy="920201"/>
            <a:chOff x="4263265" y="1977645"/>
            <a:chExt cx="4236804" cy="920201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34DE76CD-3423-4A4F-A1E2-146864DE5EB7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2" name="Rectangle 40">
              <a:extLst>
                <a:ext uri="{FF2B5EF4-FFF2-40B4-BE49-F238E27FC236}">
                  <a16:creationId xmlns:a16="http://schemas.microsoft.com/office/drawing/2014/main" id="{734FA0D8-A089-C340-B6DE-BE2F61349D9A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93" name="Freeform 1">
            <a:extLst>
              <a:ext uri="{FF2B5EF4-FFF2-40B4-BE49-F238E27FC236}">
                <a16:creationId xmlns:a16="http://schemas.microsoft.com/office/drawing/2014/main" id="{18CA79E4-A4F6-2D42-A738-F1C416843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9600" y="3792388"/>
            <a:ext cx="3295724" cy="3867960"/>
          </a:xfrm>
          <a:custGeom>
            <a:avLst/>
            <a:gdLst>
              <a:gd name="T0" fmla="*/ 464464 w 3380"/>
              <a:gd name="T1" fmla="*/ 1426803 h 3966"/>
              <a:gd name="T2" fmla="*/ 0 w 3380"/>
              <a:gd name="T3" fmla="*/ 1098620 h 3966"/>
              <a:gd name="T4" fmla="*/ 858053 w 3380"/>
              <a:gd name="T5" fmla="*/ 0 h 3966"/>
              <a:gd name="T6" fmla="*/ 1215665 w 3380"/>
              <a:gd name="T7" fmla="*/ 253694 h 3966"/>
              <a:gd name="T8" fmla="*/ 464464 w 3380"/>
              <a:gd name="T9" fmla="*/ 1426803 h 39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80" h="3966">
                <a:moveTo>
                  <a:pt x="1291" y="3965"/>
                </a:moveTo>
                <a:lnTo>
                  <a:pt x="0" y="3053"/>
                </a:lnTo>
                <a:lnTo>
                  <a:pt x="2385" y="0"/>
                </a:lnTo>
                <a:lnTo>
                  <a:pt x="3379" y="705"/>
                </a:lnTo>
                <a:lnTo>
                  <a:pt x="1291" y="396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">
            <a:extLst>
              <a:ext uri="{FF2B5EF4-FFF2-40B4-BE49-F238E27FC236}">
                <a16:creationId xmlns:a16="http://schemas.microsoft.com/office/drawing/2014/main" id="{A574EA3B-DD49-6A44-BB7C-D3B07F211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6436" y="3775178"/>
            <a:ext cx="1226215" cy="963763"/>
          </a:xfrm>
          <a:custGeom>
            <a:avLst/>
            <a:gdLst>
              <a:gd name="T0" fmla="*/ 364253 w 1257"/>
              <a:gd name="T1" fmla="*/ 339010 h 986"/>
              <a:gd name="T2" fmla="*/ 364253 w 1257"/>
              <a:gd name="T3" fmla="*/ 339010 h 986"/>
              <a:gd name="T4" fmla="*/ 29155 w 1257"/>
              <a:gd name="T5" fmla="*/ 100982 h 986"/>
              <a:gd name="T6" fmla="*/ 19436 w 1257"/>
              <a:gd name="T7" fmla="*/ 29213 h 986"/>
              <a:gd name="T8" fmla="*/ 19436 w 1257"/>
              <a:gd name="T9" fmla="*/ 29213 h 986"/>
              <a:gd name="T10" fmla="*/ 91063 w 1257"/>
              <a:gd name="T11" fmla="*/ 16229 h 986"/>
              <a:gd name="T12" fmla="*/ 422562 w 1257"/>
              <a:gd name="T13" fmla="*/ 254258 h 986"/>
              <a:gd name="T14" fmla="*/ 435880 w 1257"/>
              <a:gd name="T15" fmla="*/ 326027 h 986"/>
              <a:gd name="T16" fmla="*/ 435880 w 1257"/>
              <a:gd name="T17" fmla="*/ 326027 h 986"/>
              <a:gd name="T18" fmla="*/ 364253 w 1257"/>
              <a:gd name="T19" fmla="*/ 339010 h 98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57" h="986">
                <a:moveTo>
                  <a:pt x="1012" y="940"/>
                </a:moveTo>
                <a:lnTo>
                  <a:pt x="1012" y="940"/>
                </a:lnTo>
                <a:cubicBezTo>
                  <a:pt x="81" y="280"/>
                  <a:pt x="81" y="280"/>
                  <a:pt x="81" y="280"/>
                </a:cubicBezTo>
                <a:cubicBezTo>
                  <a:pt x="18" y="235"/>
                  <a:pt x="0" y="145"/>
                  <a:pt x="54" y="81"/>
                </a:cubicBezTo>
                <a:cubicBezTo>
                  <a:pt x="99" y="18"/>
                  <a:pt x="190" y="0"/>
                  <a:pt x="253" y="45"/>
                </a:cubicBezTo>
                <a:cubicBezTo>
                  <a:pt x="1174" y="705"/>
                  <a:pt x="1174" y="705"/>
                  <a:pt x="1174" y="705"/>
                </a:cubicBezTo>
                <a:cubicBezTo>
                  <a:pt x="1238" y="750"/>
                  <a:pt x="1256" y="840"/>
                  <a:pt x="1211" y="904"/>
                </a:cubicBezTo>
                <a:cubicBezTo>
                  <a:pt x="1165" y="967"/>
                  <a:pt x="1075" y="985"/>
                  <a:pt x="1012" y="9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3">
            <a:extLst>
              <a:ext uri="{FF2B5EF4-FFF2-40B4-BE49-F238E27FC236}">
                <a16:creationId xmlns:a16="http://schemas.microsoft.com/office/drawing/2014/main" id="{837520E2-EE0F-C34B-A79A-A87ED14C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159" y="5917829"/>
            <a:ext cx="6049332" cy="2822448"/>
          </a:xfrm>
          <a:custGeom>
            <a:avLst/>
            <a:gdLst>
              <a:gd name="T0" fmla="*/ 2111404 w 6199"/>
              <a:gd name="T1" fmla="*/ 0 h 2891"/>
              <a:gd name="T2" fmla="*/ 2111404 w 6199"/>
              <a:gd name="T3" fmla="*/ 0 h 2891"/>
              <a:gd name="T4" fmla="*/ 2221943 w 6199"/>
              <a:gd name="T5" fmla="*/ 126438 h 2891"/>
              <a:gd name="T6" fmla="*/ 1116193 w 6199"/>
              <a:gd name="T7" fmla="*/ 1041040 h 2891"/>
              <a:gd name="T8" fmla="*/ 10082 w 6199"/>
              <a:gd name="T9" fmla="*/ 126438 h 2891"/>
              <a:gd name="T10" fmla="*/ 120621 w 6199"/>
              <a:gd name="T11" fmla="*/ 0 h 2891"/>
              <a:gd name="T12" fmla="*/ 2111404 w 6199"/>
              <a:gd name="T13" fmla="*/ 0 h 28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199" h="2891">
                <a:moveTo>
                  <a:pt x="5864" y="0"/>
                </a:moveTo>
                <a:lnTo>
                  <a:pt x="5864" y="0"/>
                </a:lnTo>
                <a:cubicBezTo>
                  <a:pt x="6054" y="0"/>
                  <a:pt x="6198" y="162"/>
                  <a:pt x="6171" y="351"/>
                </a:cubicBezTo>
                <a:cubicBezTo>
                  <a:pt x="5981" y="1778"/>
                  <a:pt x="4680" y="2890"/>
                  <a:pt x="3100" y="2890"/>
                </a:cubicBezTo>
                <a:cubicBezTo>
                  <a:pt x="1519" y="2890"/>
                  <a:pt x="217" y="1778"/>
                  <a:pt x="28" y="351"/>
                </a:cubicBezTo>
                <a:cubicBezTo>
                  <a:pt x="0" y="162"/>
                  <a:pt x="145" y="0"/>
                  <a:pt x="335" y="0"/>
                </a:cubicBezTo>
                <a:lnTo>
                  <a:pt x="586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4">
            <a:extLst>
              <a:ext uri="{FF2B5EF4-FFF2-40B4-BE49-F238E27FC236}">
                <a16:creationId xmlns:a16="http://schemas.microsoft.com/office/drawing/2014/main" id="{84FE57EF-2DD6-D647-892C-6CC11F6B2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5399" y="8507942"/>
            <a:ext cx="2486852" cy="326991"/>
          </a:xfrm>
          <a:custGeom>
            <a:avLst/>
            <a:gdLst>
              <a:gd name="T0" fmla="*/ 855275 w 2548"/>
              <a:gd name="T1" fmla="*/ 120290 h 335"/>
              <a:gd name="T2" fmla="*/ 855275 w 2548"/>
              <a:gd name="T3" fmla="*/ 120290 h 335"/>
              <a:gd name="T4" fmla="*/ 61940 w 2548"/>
              <a:gd name="T5" fmla="*/ 120290 h 335"/>
              <a:gd name="T6" fmla="*/ 0 w 2548"/>
              <a:gd name="T7" fmla="*/ 61946 h 335"/>
              <a:gd name="T8" fmla="*/ 0 w 2548"/>
              <a:gd name="T9" fmla="*/ 61946 h 335"/>
              <a:gd name="T10" fmla="*/ 61940 w 2548"/>
              <a:gd name="T11" fmla="*/ 0 h 335"/>
              <a:gd name="T12" fmla="*/ 855275 w 2548"/>
              <a:gd name="T13" fmla="*/ 0 h 335"/>
              <a:gd name="T14" fmla="*/ 917215 w 2548"/>
              <a:gd name="T15" fmla="*/ 61946 h 335"/>
              <a:gd name="T16" fmla="*/ 917215 w 2548"/>
              <a:gd name="T17" fmla="*/ 61946 h 335"/>
              <a:gd name="T18" fmla="*/ 855275 w 2548"/>
              <a:gd name="T19" fmla="*/ 120290 h 3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48" h="335">
                <a:moveTo>
                  <a:pt x="2375" y="334"/>
                </a:moveTo>
                <a:lnTo>
                  <a:pt x="2375" y="334"/>
                </a:lnTo>
                <a:cubicBezTo>
                  <a:pt x="172" y="334"/>
                  <a:pt x="172" y="334"/>
                  <a:pt x="172" y="334"/>
                </a:cubicBezTo>
                <a:cubicBezTo>
                  <a:pt x="72" y="334"/>
                  <a:pt x="0" y="262"/>
                  <a:pt x="0" y="172"/>
                </a:cubicBezTo>
                <a:cubicBezTo>
                  <a:pt x="0" y="72"/>
                  <a:pt x="72" y="0"/>
                  <a:pt x="172" y="0"/>
                </a:cubicBezTo>
                <a:cubicBezTo>
                  <a:pt x="2375" y="0"/>
                  <a:pt x="2375" y="0"/>
                  <a:pt x="2375" y="0"/>
                </a:cubicBezTo>
                <a:cubicBezTo>
                  <a:pt x="2475" y="0"/>
                  <a:pt x="2547" y="72"/>
                  <a:pt x="2547" y="172"/>
                </a:cubicBezTo>
                <a:cubicBezTo>
                  <a:pt x="2547" y="262"/>
                  <a:pt x="2475" y="334"/>
                  <a:pt x="2375" y="3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60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11">
            <a:extLst>
              <a:ext uri="{FF2B5EF4-FFF2-40B4-BE49-F238E27FC236}">
                <a16:creationId xmlns:a16="http://schemas.microsoft.com/office/drawing/2014/main" id="{5CE32ABB-0653-554C-A535-1FFFE6B44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12">
            <a:extLst>
              <a:ext uri="{FF2B5EF4-FFF2-40B4-BE49-F238E27FC236}">
                <a16:creationId xmlns:a16="http://schemas.microsoft.com/office/drawing/2014/main" id="{4EE68171-B38A-2547-B8A5-15E39D7D0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13">
            <a:extLst>
              <a:ext uri="{FF2B5EF4-FFF2-40B4-BE49-F238E27FC236}">
                <a16:creationId xmlns:a16="http://schemas.microsoft.com/office/drawing/2014/main" id="{67DE4112-45E9-404C-9EEF-09B56314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566" y="7832310"/>
            <a:ext cx="1511070" cy="1511073"/>
          </a:xfrm>
          <a:custGeom>
            <a:avLst/>
            <a:gdLst>
              <a:gd name="T0" fmla="*/ 1309 w 1310"/>
              <a:gd name="T1" fmla="*/ 659 h 1310"/>
              <a:gd name="T2" fmla="*/ 1309 w 1310"/>
              <a:gd name="T3" fmla="*/ 659 h 1310"/>
              <a:gd name="T4" fmla="*/ 651 w 1310"/>
              <a:gd name="T5" fmla="*/ 1309 h 1310"/>
              <a:gd name="T6" fmla="*/ 0 w 1310"/>
              <a:gd name="T7" fmla="*/ 659 h 1310"/>
              <a:gd name="T8" fmla="*/ 651 w 1310"/>
              <a:gd name="T9" fmla="*/ 0 h 1310"/>
              <a:gd name="T10" fmla="*/ 1309 w 1310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10">
                <a:moveTo>
                  <a:pt x="1309" y="659"/>
                </a:moveTo>
                <a:lnTo>
                  <a:pt x="1309" y="659"/>
                </a:lnTo>
                <a:cubicBezTo>
                  <a:pt x="1309" y="1018"/>
                  <a:pt x="1010" y="1309"/>
                  <a:pt x="651" y="1309"/>
                </a:cubicBezTo>
                <a:cubicBezTo>
                  <a:pt x="291" y="1309"/>
                  <a:pt x="0" y="1018"/>
                  <a:pt x="0" y="659"/>
                </a:cubicBezTo>
                <a:cubicBezTo>
                  <a:pt x="0" y="299"/>
                  <a:pt x="291" y="0"/>
                  <a:pt x="651" y="0"/>
                </a:cubicBezTo>
                <a:cubicBezTo>
                  <a:pt x="1010" y="0"/>
                  <a:pt x="1309" y="299"/>
                  <a:pt x="1309" y="6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14">
            <a:extLst>
              <a:ext uri="{FF2B5EF4-FFF2-40B4-BE49-F238E27FC236}">
                <a16:creationId xmlns:a16="http://schemas.microsoft.com/office/drawing/2014/main" id="{9634FAF9-8819-944F-8264-922B2D6C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71" y="7832310"/>
            <a:ext cx="1511073" cy="1511073"/>
          </a:xfrm>
          <a:custGeom>
            <a:avLst/>
            <a:gdLst>
              <a:gd name="T0" fmla="*/ 1308 w 1309"/>
              <a:gd name="T1" fmla="*/ 659 h 1310"/>
              <a:gd name="T2" fmla="*/ 1308 w 1309"/>
              <a:gd name="T3" fmla="*/ 659 h 1310"/>
              <a:gd name="T4" fmla="*/ 658 w 1309"/>
              <a:gd name="T5" fmla="*/ 1309 h 1310"/>
              <a:gd name="T6" fmla="*/ 0 w 1309"/>
              <a:gd name="T7" fmla="*/ 659 h 1310"/>
              <a:gd name="T8" fmla="*/ 658 w 1309"/>
              <a:gd name="T9" fmla="*/ 0 h 1310"/>
              <a:gd name="T10" fmla="*/ 1308 w 1309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10">
                <a:moveTo>
                  <a:pt x="1308" y="659"/>
                </a:moveTo>
                <a:lnTo>
                  <a:pt x="1308" y="659"/>
                </a:lnTo>
                <a:cubicBezTo>
                  <a:pt x="1308" y="1018"/>
                  <a:pt x="1018" y="1309"/>
                  <a:pt x="658" y="1309"/>
                </a:cubicBezTo>
                <a:cubicBezTo>
                  <a:pt x="298" y="1309"/>
                  <a:pt x="0" y="1018"/>
                  <a:pt x="0" y="659"/>
                </a:cubicBezTo>
                <a:cubicBezTo>
                  <a:pt x="0" y="299"/>
                  <a:pt x="298" y="0"/>
                  <a:pt x="658" y="0"/>
                </a:cubicBezTo>
                <a:cubicBezTo>
                  <a:pt x="1018" y="0"/>
                  <a:pt x="1308" y="299"/>
                  <a:pt x="1308" y="6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15">
            <a:extLst>
              <a:ext uri="{FF2B5EF4-FFF2-40B4-BE49-F238E27FC236}">
                <a16:creationId xmlns:a16="http://schemas.microsoft.com/office/drawing/2014/main" id="{002DA3FB-4701-2347-A855-9597D071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0 w 1309"/>
              <a:gd name="T5" fmla="*/ 1308 h 1309"/>
              <a:gd name="T6" fmla="*/ 0 w 1309"/>
              <a:gd name="T7" fmla="*/ 658 h 1309"/>
              <a:gd name="T8" fmla="*/ 650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16">
            <a:extLst>
              <a:ext uri="{FF2B5EF4-FFF2-40B4-BE49-F238E27FC236}">
                <a16:creationId xmlns:a16="http://schemas.microsoft.com/office/drawing/2014/main" id="{2DFAA9D4-9E64-A944-9C78-36D703385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0 w 1309"/>
              <a:gd name="T5" fmla="*/ 1308 h 1309"/>
              <a:gd name="T6" fmla="*/ 0 w 1309"/>
              <a:gd name="T7" fmla="*/ 650 h 1309"/>
              <a:gd name="T8" fmla="*/ 650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17">
            <a:extLst>
              <a:ext uri="{FF2B5EF4-FFF2-40B4-BE49-F238E27FC236}">
                <a16:creationId xmlns:a16="http://schemas.microsoft.com/office/drawing/2014/main" id="{D899DC34-32E3-A14F-8FA6-8D918746C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18">
            <a:extLst>
              <a:ext uri="{FF2B5EF4-FFF2-40B4-BE49-F238E27FC236}">
                <a16:creationId xmlns:a16="http://schemas.microsoft.com/office/drawing/2014/main" id="{A2AB4FBC-E695-594A-A153-7420F3AE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8 w 1309"/>
              <a:gd name="T5" fmla="*/ 1308 h 1309"/>
              <a:gd name="T6" fmla="*/ 0 w 1309"/>
              <a:gd name="T7" fmla="*/ 650 h 1309"/>
              <a:gd name="T8" fmla="*/ 658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75">
            <a:extLst>
              <a:ext uri="{FF2B5EF4-FFF2-40B4-BE49-F238E27FC236}">
                <a16:creationId xmlns:a16="http://schemas.microsoft.com/office/drawing/2014/main" id="{29FD872C-ADE9-4246-A049-83B1A8716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76">
            <a:extLst>
              <a:ext uri="{FF2B5EF4-FFF2-40B4-BE49-F238E27FC236}">
                <a16:creationId xmlns:a16="http://schemas.microsoft.com/office/drawing/2014/main" id="{C7B15BDC-7D33-6D44-BF90-BC028FDE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77">
            <a:extLst>
              <a:ext uri="{FF2B5EF4-FFF2-40B4-BE49-F238E27FC236}">
                <a16:creationId xmlns:a16="http://schemas.microsoft.com/office/drawing/2014/main" id="{62B79960-526A-EF44-8CE0-A68F0240C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84">
            <a:extLst>
              <a:ext uri="{FF2B5EF4-FFF2-40B4-BE49-F238E27FC236}">
                <a16:creationId xmlns:a16="http://schemas.microsoft.com/office/drawing/2014/main" id="{7BE1D4B1-B75B-AF4B-BF4F-D67E053FC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85">
            <a:extLst>
              <a:ext uri="{FF2B5EF4-FFF2-40B4-BE49-F238E27FC236}">
                <a16:creationId xmlns:a16="http://schemas.microsoft.com/office/drawing/2014/main" id="{19E80D53-3B07-934C-BF7F-DF93CFE7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86">
            <a:extLst>
              <a:ext uri="{FF2B5EF4-FFF2-40B4-BE49-F238E27FC236}">
                <a16:creationId xmlns:a16="http://schemas.microsoft.com/office/drawing/2014/main" id="{D155708E-1541-694F-AA74-0C2C6967D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87">
            <a:extLst>
              <a:ext uri="{FF2B5EF4-FFF2-40B4-BE49-F238E27FC236}">
                <a16:creationId xmlns:a16="http://schemas.microsoft.com/office/drawing/2014/main" id="{F97B2250-03BC-6349-9F12-D399E6EF2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88">
            <a:extLst>
              <a:ext uri="{FF2B5EF4-FFF2-40B4-BE49-F238E27FC236}">
                <a16:creationId xmlns:a16="http://schemas.microsoft.com/office/drawing/2014/main" id="{03FF8672-B93F-5946-9605-1BAF81ED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89">
            <a:extLst>
              <a:ext uri="{FF2B5EF4-FFF2-40B4-BE49-F238E27FC236}">
                <a16:creationId xmlns:a16="http://schemas.microsoft.com/office/drawing/2014/main" id="{8A1E1007-4225-CC4B-ACFE-42F564DB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90">
            <a:extLst>
              <a:ext uri="{FF2B5EF4-FFF2-40B4-BE49-F238E27FC236}">
                <a16:creationId xmlns:a16="http://schemas.microsoft.com/office/drawing/2014/main" id="{9ED1C979-7E74-554D-A9D6-0EA589036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91">
            <a:extLst>
              <a:ext uri="{FF2B5EF4-FFF2-40B4-BE49-F238E27FC236}">
                <a16:creationId xmlns:a16="http://schemas.microsoft.com/office/drawing/2014/main" id="{00D16574-D300-D34F-9743-6292FF23B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92">
            <a:extLst>
              <a:ext uri="{FF2B5EF4-FFF2-40B4-BE49-F238E27FC236}">
                <a16:creationId xmlns:a16="http://schemas.microsoft.com/office/drawing/2014/main" id="{1CD2D56D-3F0B-244D-A46E-88ED4D95A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93">
            <a:extLst>
              <a:ext uri="{FF2B5EF4-FFF2-40B4-BE49-F238E27FC236}">
                <a16:creationId xmlns:a16="http://schemas.microsoft.com/office/drawing/2014/main" id="{8DB87878-62F4-C745-AF61-9287492B3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94">
            <a:extLst>
              <a:ext uri="{FF2B5EF4-FFF2-40B4-BE49-F238E27FC236}">
                <a16:creationId xmlns:a16="http://schemas.microsoft.com/office/drawing/2014/main" id="{8F1E7E2B-40D4-0940-88EC-B8046A480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95">
            <a:extLst>
              <a:ext uri="{FF2B5EF4-FFF2-40B4-BE49-F238E27FC236}">
                <a16:creationId xmlns:a16="http://schemas.microsoft.com/office/drawing/2014/main" id="{1EB4F407-1E69-4E43-A2A7-9A2B8AE10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5563976-9687-7548-BD2E-16E18F3B71FD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65B62C81-DE03-8645-B279-767D86BAAFF1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91E765DA-046B-9B4F-880B-1E6F54260FD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0EBC1E38-026C-0940-B76A-E2D11338CC3D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12" name="Freeform 198">
              <a:extLst>
                <a:ext uri="{FF2B5EF4-FFF2-40B4-BE49-F238E27FC236}">
                  <a16:creationId xmlns:a16="http://schemas.microsoft.com/office/drawing/2014/main" id="{702D5FA6-68E2-324E-8BF2-67993774B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199">
              <a:extLst>
                <a:ext uri="{FF2B5EF4-FFF2-40B4-BE49-F238E27FC236}">
                  <a16:creationId xmlns:a16="http://schemas.microsoft.com/office/drawing/2014/main" id="{07CC6D73-A6F1-2140-AA92-9B33A1D9E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B3BBC772-14A7-4B4C-AD03-E5B547B53CD2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15" name="Freeform 248">
              <a:extLst>
                <a:ext uri="{FF2B5EF4-FFF2-40B4-BE49-F238E27FC236}">
                  <a16:creationId xmlns:a16="http://schemas.microsoft.com/office/drawing/2014/main" id="{1CF3C9B8-97F4-CB4A-97DD-AD806F788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49">
              <a:extLst>
                <a:ext uri="{FF2B5EF4-FFF2-40B4-BE49-F238E27FC236}">
                  <a16:creationId xmlns:a16="http://schemas.microsoft.com/office/drawing/2014/main" id="{BFE49174-9BE9-CF4E-86A6-C78877837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50">
              <a:extLst>
                <a:ext uri="{FF2B5EF4-FFF2-40B4-BE49-F238E27FC236}">
                  <a16:creationId xmlns:a16="http://schemas.microsoft.com/office/drawing/2014/main" id="{F16FF992-91F7-164A-AF69-4BED3349F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3B24334A-638E-8C45-B4FA-0A596A1FA674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19" name="Freeform 203">
              <a:extLst>
                <a:ext uri="{FF2B5EF4-FFF2-40B4-BE49-F238E27FC236}">
                  <a16:creationId xmlns:a16="http://schemas.microsoft.com/office/drawing/2014/main" id="{59C59A8B-94D3-734A-8FA3-47F045F40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04">
              <a:extLst>
                <a:ext uri="{FF2B5EF4-FFF2-40B4-BE49-F238E27FC236}">
                  <a16:creationId xmlns:a16="http://schemas.microsoft.com/office/drawing/2014/main" id="{12CB4067-37B9-BF4A-9FA5-958A846A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05">
              <a:extLst>
                <a:ext uri="{FF2B5EF4-FFF2-40B4-BE49-F238E27FC236}">
                  <a16:creationId xmlns:a16="http://schemas.microsoft.com/office/drawing/2014/main" id="{2FB31FB6-5A96-9E41-8D7F-B618E913D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06">
              <a:extLst>
                <a:ext uri="{FF2B5EF4-FFF2-40B4-BE49-F238E27FC236}">
                  <a16:creationId xmlns:a16="http://schemas.microsoft.com/office/drawing/2014/main" id="{43C38E42-16B5-094E-A005-1F92EACD6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07">
              <a:extLst>
                <a:ext uri="{FF2B5EF4-FFF2-40B4-BE49-F238E27FC236}">
                  <a16:creationId xmlns:a16="http://schemas.microsoft.com/office/drawing/2014/main" id="{042342B2-5B2A-0E4D-9617-1E5A99AFD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08">
              <a:extLst>
                <a:ext uri="{FF2B5EF4-FFF2-40B4-BE49-F238E27FC236}">
                  <a16:creationId xmlns:a16="http://schemas.microsoft.com/office/drawing/2014/main" id="{9D4DAB0A-A84B-9B43-A17C-E8E245E7F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8C83A28C-851A-E740-A36E-590EFEE9CA18}"/>
              </a:ext>
            </a:extLst>
          </p:cNvPr>
          <p:cNvGrpSpPr/>
          <p:nvPr/>
        </p:nvGrpSpPr>
        <p:grpSpPr>
          <a:xfrm>
            <a:off x="18327788" y="5250070"/>
            <a:ext cx="4236804" cy="1390954"/>
            <a:chOff x="4247967" y="10620441"/>
            <a:chExt cx="4236804" cy="1390954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95D6B753-C971-B342-879F-B8A73AAB39B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9E94E66A-AD79-7C42-B3B7-09F7EEDC107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6909F5B6-0306-D74B-84B7-DBC82B11300C}"/>
              </a:ext>
            </a:extLst>
          </p:cNvPr>
          <p:cNvGrpSpPr/>
          <p:nvPr/>
        </p:nvGrpSpPr>
        <p:grpSpPr>
          <a:xfrm>
            <a:off x="19766476" y="7900000"/>
            <a:ext cx="4236804" cy="1390954"/>
            <a:chOff x="4247967" y="10620441"/>
            <a:chExt cx="4236804" cy="1390954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BB601F1A-9840-4745-9C50-7402971CD1F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CE3A35F6-482D-154D-804C-9BF1757A884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D05C8709-EAC2-AE48-B904-86AC3AA0F69D}"/>
              </a:ext>
            </a:extLst>
          </p:cNvPr>
          <p:cNvGrpSpPr/>
          <p:nvPr/>
        </p:nvGrpSpPr>
        <p:grpSpPr>
          <a:xfrm>
            <a:off x="18327788" y="10511583"/>
            <a:ext cx="4236804" cy="1390954"/>
            <a:chOff x="4247967" y="10620441"/>
            <a:chExt cx="4236804" cy="1390954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48E1177F-1C33-CF4B-8F24-40279F3AC16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C5DDE263-1148-6B4D-A77C-78C27A940D4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7499264A-6093-8B4E-A80A-453818935547}"/>
              </a:ext>
            </a:extLst>
          </p:cNvPr>
          <p:cNvGrpSpPr/>
          <p:nvPr/>
        </p:nvGrpSpPr>
        <p:grpSpPr>
          <a:xfrm>
            <a:off x="1851818" y="5250070"/>
            <a:ext cx="4289833" cy="1390954"/>
            <a:chOff x="4247967" y="10620441"/>
            <a:chExt cx="4289833" cy="1390954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63934198-B87B-3145-BF21-A00D671BE71B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35E409B2-D0F8-BD4B-BA6E-05B999B21FC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5A169C54-999A-5546-B74F-BA460B7C6484}"/>
              </a:ext>
            </a:extLst>
          </p:cNvPr>
          <p:cNvGrpSpPr/>
          <p:nvPr/>
        </p:nvGrpSpPr>
        <p:grpSpPr>
          <a:xfrm>
            <a:off x="240672" y="7892368"/>
            <a:ext cx="4321364" cy="1390954"/>
            <a:chOff x="4247967" y="10620441"/>
            <a:chExt cx="4321364" cy="1390954"/>
          </a:xfrm>
        </p:grpSpPr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2F7A3E66-8A8C-384F-9E4B-31A21BFC8B21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7889E395-F46A-E748-8D8C-86788C6DB08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8411A864-D7B8-B04C-9034-5F9E7FF53987}"/>
              </a:ext>
            </a:extLst>
          </p:cNvPr>
          <p:cNvGrpSpPr/>
          <p:nvPr/>
        </p:nvGrpSpPr>
        <p:grpSpPr>
          <a:xfrm>
            <a:off x="1798789" y="10508714"/>
            <a:ext cx="4289833" cy="1390954"/>
            <a:chOff x="4247967" y="10620441"/>
            <a:chExt cx="4289833" cy="1390954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84013EDA-218B-E74C-B051-BD3528C9CEE7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6FBB0478-E7C6-CB46-8EF7-EE837D1711A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3" name="Freeform 254">
            <a:extLst>
              <a:ext uri="{FF2B5EF4-FFF2-40B4-BE49-F238E27FC236}">
                <a16:creationId xmlns:a16="http://schemas.microsoft.com/office/drawing/2014/main" id="{CCAE5F1F-5642-A14D-BEC3-1FFDBD63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645" y="5818297"/>
            <a:ext cx="613615" cy="613615"/>
          </a:xfrm>
          <a:custGeom>
            <a:avLst/>
            <a:gdLst>
              <a:gd name="T0" fmla="*/ 0 w 604"/>
              <a:gd name="T1" fmla="*/ 217127 h 604"/>
              <a:gd name="T2" fmla="*/ 0 w 604"/>
              <a:gd name="T3" fmla="*/ 0 h 604"/>
              <a:gd name="T4" fmla="*/ 217127 w 604"/>
              <a:gd name="T5" fmla="*/ 0 h 604"/>
              <a:gd name="T6" fmla="*/ 217127 w 604"/>
              <a:gd name="T7" fmla="*/ 217127 h 604"/>
              <a:gd name="T8" fmla="*/ 0 w 604"/>
              <a:gd name="T9" fmla="*/ 217127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4">
                <a:moveTo>
                  <a:pt x="0" y="603"/>
                </a:moveTo>
                <a:lnTo>
                  <a:pt x="0" y="0"/>
                </a:lnTo>
                <a:lnTo>
                  <a:pt x="603" y="0"/>
                </a:lnTo>
                <a:lnTo>
                  <a:pt x="603" y="603"/>
                </a:lnTo>
                <a:lnTo>
                  <a:pt x="0" y="6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55">
            <a:extLst>
              <a:ext uri="{FF2B5EF4-FFF2-40B4-BE49-F238E27FC236}">
                <a16:creationId xmlns:a16="http://schemas.microsoft.com/office/drawing/2014/main" id="{D0FDFD9D-E924-4F44-8893-CC1D00153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771" y="5795901"/>
            <a:ext cx="662885" cy="662885"/>
          </a:xfrm>
          <a:custGeom>
            <a:avLst/>
            <a:gdLst>
              <a:gd name="T0" fmla="*/ 216628 w 654"/>
              <a:gd name="T1" fmla="*/ 20837 h 654"/>
              <a:gd name="T2" fmla="*/ 216628 w 654"/>
              <a:gd name="T3" fmla="*/ 213395 h 654"/>
              <a:gd name="T4" fmla="*/ 20837 w 654"/>
              <a:gd name="T5" fmla="*/ 213395 h 654"/>
              <a:gd name="T6" fmla="*/ 20837 w 654"/>
              <a:gd name="T7" fmla="*/ 20837 h 654"/>
              <a:gd name="T8" fmla="*/ 216628 w 654"/>
              <a:gd name="T9" fmla="*/ 20837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603" y="58"/>
                </a:moveTo>
                <a:lnTo>
                  <a:pt x="603" y="594"/>
                </a:lnTo>
                <a:lnTo>
                  <a:pt x="58" y="594"/>
                </a:lnTo>
                <a:lnTo>
                  <a:pt x="58" y="58"/>
                </a:lnTo>
                <a:lnTo>
                  <a:pt x="603" y="58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56">
            <a:extLst>
              <a:ext uri="{FF2B5EF4-FFF2-40B4-BE49-F238E27FC236}">
                <a16:creationId xmlns:a16="http://schemas.microsoft.com/office/drawing/2014/main" id="{5A107C95-766C-404E-8244-8CC1379B6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996" y="5854129"/>
            <a:ext cx="555390" cy="546432"/>
          </a:xfrm>
          <a:custGeom>
            <a:avLst/>
            <a:gdLst>
              <a:gd name="T0" fmla="*/ 196489 w 546"/>
              <a:gd name="T1" fmla="*/ 0 h 537"/>
              <a:gd name="T2" fmla="*/ 196489 w 546"/>
              <a:gd name="T3" fmla="*/ 193314 h 537"/>
              <a:gd name="T4" fmla="*/ 0 w 546"/>
              <a:gd name="T5" fmla="*/ 193314 h 537"/>
              <a:gd name="T6" fmla="*/ 0 w 546"/>
              <a:gd name="T7" fmla="*/ 0 h 537"/>
              <a:gd name="T8" fmla="*/ 196489 w 546"/>
              <a:gd name="T9" fmla="*/ 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37">
                <a:moveTo>
                  <a:pt x="545" y="0"/>
                </a:moveTo>
                <a:lnTo>
                  <a:pt x="545" y="536"/>
                </a:lnTo>
                <a:lnTo>
                  <a:pt x="0" y="536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57">
            <a:extLst>
              <a:ext uri="{FF2B5EF4-FFF2-40B4-BE49-F238E27FC236}">
                <a16:creationId xmlns:a16="http://schemas.microsoft.com/office/drawing/2014/main" id="{96154529-4BE6-D24D-BFE5-5856C0811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771" y="5795901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58">
            <a:extLst>
              <a:ext uri="{FF2B5EF4-FFF2-40B4-BE49-F238E27FC236}">
                <a16:creationId xmlns:a16="http://schemas.microsoft.com/office/drawing/2014/main" id="{DD432BD1-327C-364D-BAF3-CA4C650FE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645" y="6485660"/>
            <a:ext cx="613615" cy="613618"/>
          </a:xfrm>
          <a:custGeom>
            <a:avLst/>
            <a:gdLst>
              <a:gd name="T0" fmla="*/ 0 w 604"/>
              <a:gd name="T1" fmla="*/ 217127 h 603"/>
              <a:gd name="T2" fmla="*/ 0 w 604"/>
              <a:gd name="T3" fmla="*/ 0 h 603"/>
              <a:gd name="T4" fmla="*/ 217127 w 604"/>
              <a:gd name="T5" fmla="*/ 0 h 603"/>
              <a:gd name="T6" fmla="*/ 217127 w 604"/>
              <a:gd name="T7" fmla="*/ 217127 h 603"/>
              <a:gd name="T8" fmla="*/ 0 w 604"/>
              <a:gd name="T9" fmla="*/ 217127 h 6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3">
                <a:moveTo>
                  <a:pt x="0" y="602"/>
                </a:moveTo>
                <a:lnTo>
                  <a:pt x="0" y="0"/>
                </a:lnTo>
                <a:lnTo>
                  <a:pt x="603" y="0"/>
                </a:lnTo>
                <a:lnTo>
                  <a:pt x="603" y="602"/>
                </a:lnTo>
                <a:lnTo>
                  <a:pt x="0" y="6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59">
            <a:extLst>
              <a:ext uri="{FF2B5EF4-FFF2-40B4-BE49-F238E27FC236}">
                <a16:creationId xmlns:a16="http://schemas.microsoft.com/office/drawing/2014/main" id="{B57D9949-A3BB-7545-B873-8CC3C236B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771" y="6458786"/>
            <a:ext cx="662885" cy="662885"/>
          </a:xfrm>
          <a:custGeom>
            <a:avLst/>
            <a:gdLst>
              <a:gd name="T0" fmla="*/ 216628 w 654"/>
              <a:gd name="T1" fmla="*/ 21228 h 653"/>
              <a:gd name="T2" fmla="*/ 216628 w 654"/>
              <a:gd name="T3" fmla="*/ 213722 h 653"/>
              <a:gd name="T4" fmla="*/ 20837 w 654"/>
              <a:gd name="T5" fmla="*/ 213722 h 653"/>
              <a:gd name="T6" fmla="*/ 20837 w 654"/>
              <a:gd name="T7" fmla="*/ 21228 h 653"/>
              <a:gd name="T8" fmla="*/ 216628 w 654"/>
              <a:gd name="T9" fmla="*/ 21228 h 653"/>
              <a:gd name="T10" fmla="*/ 234591 w 654"/>
              <a:gd name="T11" fmla="*/ 0 h 653"/>
              <a:gd name="T12" fmla="*/ 0 w 654"/>
              <a:gd name="T13" fmla="*/ 0 h 653"/>
              <a:gd name="T14" fmla="*/ 0 w 654"/>
              <a:gd name="T15" fmla="*/ 234590 h 653"/>
              <a:gd name="T16" fmla="*/ 234591 w 654"/>
              <a:gd name="T17" fmla="*/ 234590 h 653"/>
              <a:gd name="T18" fmla="*/ 234591 w 654"/>
              <a:gd name="T19" fmla="*/ 0 h 6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3">
                <a:moveTo>
                  <a:pt x="603" y="59"/>
                </a:moveTo>
                <a:lnTo>
                  <a:pt x="603" y="594"/>
                </a:lnTo>
                <a:lnTo>
                  <a:pt x="58" y="594"/>
                </a:lnTo>
                <a:lnTo>
                  <a:pt x="58" y="59"/>
                </a:lnTo>
                <a:lnTo>
                  <a:pt x="603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2"/>
                </a:lnTo>
                <a:lnTo>
                  <a:pt x="653" y="652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60">
            <a:extLst>
              <a:ext uri="{FF2B5EF4-FFF2-40B4-BE49-F238E27FC236}">
                <a16:creationId xmlns:a16="http://schemas.microsoft.com/office/drawing/2014/main" id="{1F1D2678-1D31-BE45-AC52-482DF0D7A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996" y="6517014"/>
            <a:ext cx="555390" cy="546432"/>
          </a:xfrm>
          <a:custGeom>
            <a:avLst/>
            <a:gdLst>
              <a:gd name="T0" fmla="*/ 196489 w 546"/>
              <a:gd name="T1" fmla="*/ 0 h 536"/>
              <a:gd name="T2" fmla="*/ 196489 w 546"/>
              <a:gd name="T3" fmla="*/ 193314 h 536"/>
              <a:gd name="T4" fmla="*/ 0 w 546"/>
              <a:gd name="T5" fmla="*/ 193314 h 536"/>
              <a:gd name="T6" fmla="*/ 0 w 546"/>
              <a:gd name="T7" fmla="*/ 0 h 536"/>
              <a:gd name="T8" fmla="*/ 196489 w 546"/>
              <a:gd name="T9" fmla="*/ 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36">
                <a:moveTo>
                  <a:pt x="545" y="0"/>
                </a:moveTo>
                <a:lnTo>
                  <a:pt x="545" y="535"/>
                </a:lnTo>
                <a:lnTo>
                  <a:pt x="0" y="535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61">
            <a:extLst>
              <a:ext uri="{FF2B5EF4-FFF2-40B4-BE49-F238E27FC236}">
                <a16:creationId xmlns:a16="http://schemas.microsoft.com/office/drawing/2014/main" id="{A1B68EB2-69EC-7846-8339-964587402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771" y="6458786"/>
            <a:ext cx="662885" cy="662885"/>
          </a:xfrm>
          <a:custGeom>
            <a:avLst/>
            <a:gdLst>
              <a:gd name="T0" fmla="*/ 234591 w 654"/>
              <a:gd name="T1" fmla="*/ 0 h 653"/>
              <a:gd name="T2" fmla="*/ 0 w 654"/>
              <a:gd name="T3" fmla="*/ 0 h 653"/>
              <a:gd name="T4" fmla="*/ 0 w 654"/>
              <a:gd name="T5" fmla="*/ 234590 h 653"/>
              <a:gd name="T6" fmla="*/ 234591 w 654"/>
              <a:gd name="T7" fmla="*/ 234590 h 653"/>
              <a:gd name="T8" fmla="*/ 234591 w 654"/>
              <a:gd name="T9" fmla="*/ 0 h 6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3">
                <a:moveTo>
                  <a:pt x="653" y="0"/>
                </a:moveTo>
                <a:lnTo>
                  <a:pt x="0" y="0"/>
                </a:lnTo>
                <a:lnTo>
                  <a:pt x="0" y="652"/>
                </a:lnTo>
                <a:lnTo>
                  <a:pt x="653" y="652"/>
                </a:lnTo>
                <a:lnTo>
                  <a:pt x="65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62">
            <a:extLst>
              <a:ext uri="{FF2B5EF4-FFF2-40B4-BE49-F238E27FC236}">
                <a16:creationId xmlns:a16="http://schemas.microsoft.com/office/drawing/2014/main" id="{6BDE5728-E4FB-0D47-8AFA-6F5840E14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645" y="7148545"/>
            <a:ext cx="613615" cy="613618"/>
          </a:xfrm>
          <a:custGeom>
            <a:avLst/>
            <a:gdLst>
              <a:gd name="T0" fmla="*/ 0 w 604"/>
              <a:gd name="T1" fmla="*/ 217128 h 604"/>
              <a:gd name="T2" fmla="*/ 0 w 604"/>
              <a:gd name="T3" fmla="*/ 0 h 604"/>
              <a:gd name="T4" fmla="*/ 217127 w 604"/>
              <a:gd name="T5" fmla="*/ 0 h 604"/>
              <a:gd name="T6" fmla="*/ 217127 w 604"/>
              <a:gd name="T7" fmla="*/ 217128 h 604"/>
              <a:gd name="T8" fmla="*/ 0 w 604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4">
                <a:moveTo>
                  <a:pt x="0" y="603"/>
                </a:moveTo>
                <a:lnTo>
                  <a:pt x="0" y="0"/>
                </a:lnTo>
                <a:lnTo>
                  <a:pt x="603" y="0"/>
                </a:lnTo>
                <a:lnTo>
                  <a:pt x="603" y="603"/>
                </a:lnTo>
                <a:lnTo>
                  <a:pt x="0" y="6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63">
            <a:extLst>
              <a:ext uri="{FF2B5EF4-FFF2-40B4-BE49-F238E27FC236}">
                <a16:creationId xmlns:a16="http://schemas.microsoft.com/office/drawing/2014/main" id="{A1173982-8B69-4C4F-B40E-2CEB6E739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771" y="7121672"/>
            <a:ext cx="662885" cy="662885"/>
          </a:xfrm>
          <a:custGeom>
            <a:avLst/>
            <a:gdLst>
              <a:gd name="T0" fmla="*/ 216628 w 654"/>
              <a:gd name="T1" fmla="*/ 21196 h 654"/>
              <a:gd name="T2" fmla="*/ 216628 w 654"/>
              <a:gd name="T3" fmla="*/ 216628 h 654"/>
              <a:gd name="T4" fmla="*/ 20837 w 654"/>
              <a:gd name="T5" fmla="*/ 216628 h 654"/>
              <a:gd name="T6" fmla="*/ 20837 w 654"/>
              <a:gd name="T7" fmla="*/ 21196 h 654"/>
              <a:gd name="T8" fmla="*/ 216628 w 654"/>
              <a:gd name="T9" fmla="*/ 21196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603" y="59"/>
                </a:moveTo>
                <a:lnTo>
                  <a:pt x="603" y="603"/>
                </a:lnTo>
                <a:lnTo>
                  <a:pt x="58" y="603"/>
                </a:lnTo>
                <a:lnTo>
                  <a:pt x="58" y="59"/>
                </a:lnTo>
                <a:lnTo>
                  <a:pt x="603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64">
            <a:extLst>
              <a:ext uri="{FF2B5EF4-FFF2-40B4-BE49-F238E27FC236}">
                <a16:creationId xmlns:a16="http://schemas.microsoft.com/office/drawing/2014/main" id="{78ACC411-9444-C247-9DCC-FA8383B8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996" y="7179899"/>
            <a:ext cx="555390" cy="555390"/>
          </a:xfrm>
          <a:custGeom>
            <a:avLst/>
            <a:gdLst>
              <a:gd name="T0" fmla="*/ 196489 w 546"/>
              <a:gd name="T1" fmla="*/ 0 h 545"/>
              <a:gd name="T2" fmla="*/ 196489 w 546"/>
              <a:gd name="T3" fmla="*/ 196489 h 545"/>
              <a:gd name="T4" fmla="*/ 0 w 546"/>
              <a:gd name="T5" fmla="*/ 196489 h 545"/>
              <a:gd name="T6" fmla="*/ 0 w 546"/>
              <a:gd name="T7" fmla="*/ 0 h 545"/>
              <a:gd name="T8" fmla="*/ 196489 w 54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5">
                <a:moveTo>
                  <a:pt x="545" y="0"/>
                </a:moveTo>
                <a:lnTo>
                  <a:pt x="545" y="544"/>
                </a:lnTo>
                <a:lnTo>
                  <a:pt x="0" y="544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65">
            <a:extLst>
              <a:ext uri="{FF2B5EF4-FFF2-40B4-BE49-F238E27FC236}">
                <a16:creationId xmlns:a16="http://schemas.microsoft.com/office/drawing/2014/main" id="{3EDA9D11-88E8-444B-92B2-542FB2DC4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771" y="7121672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66">
            <a:extLst>
              <a:ext uri="{FF2B5EF4-FFF2-40B4-BE49-F238E27FC236}">
                <a16:creationId xmlns:a16="http://schemas.microsoft.com/office/drawing/2014/main" id="{9A261206-8958-574D-AF79-65046D2F9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645" y="7815911"/>
            <a:ext cx="613615" cy="604657"/>
          </a:xfrm>
          <a:custGeom>
            <a:avLst/>
            <a:gdLst>
              <a:gd name="T0" fmla="*/ 0 w 604"/>
              <a:gd name="T1" fmla="*/ 213952 h 596"/>
              <a:gd name="T2" fmla="*/ 0 w 604"/>
              <a:gd name="T3" fmla="*/ 0 h 596"/>
              <a:gd name="T4" fmla="*/ 217127 w 604"/>
              <a:gd name="T5" fmla="*/ 0 h 596"/>
              <a:gd name="T6" fmla="*/ 217127 w 604"/>
              <a:gd name="T7" fmla="*/ 213952 h 596"/>
              <a:gd name="T8" fmla="*/ 0 w 604"/>
              <a:gd name="T9" fmla="*/ 213952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596">
                <a:moveTo>
                  <a:pt x="0" y="595"/>
                </a:moveTo>
                <a:lnTo>
                  <a:pt x="0" y="0"/>
                </a:lnTo>
                <a:lnTo>
                  <a:pt x="603" y="0"/>
                </a:lnTo>
                <a:lnTo>
                  <a:pt x="603" y="595"/>
                </a:lnTo>
                <a:lnTo>
                  <a:pt x="0" y="5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67">
            <a:extLst>
              <a:ext uri="{FF2B5EF4-FFF2-40B4-BE49-F238E27FC236}">
                <a16:creationId xmlns:a16="http://schemas.microsoft.com/office/drawing/2014/main" id="{D3F8F88B-B221-4445-AA77-F82C485C6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771" y="7784557"/>
            <a:ext cx="662885" cy="667366"/>
          </a:xfrm>
          <a:custGeom>
            <a:avLst/>
            <a:gdLst>
              <a:gd name="T0" fmla="*/ 216628 w 654"/>
              <a:gd name="T1" fmla="*/ 21306 h 655"/>
              <a:gd name="T2" fmla="*/ 216628 w 654"/>
              <a:gd name="T3" fmla="*/ 217759 h 655"/>
              <a:gd name="T4" fmla="*/ 20837 w 654"/>
              <a:gd name="T5" fmla="*/ 217759 h 655"/>
              <a:gd name="T6" fmla="*/ 20837 w 654"/>
              <a:gd name="T7" fmla="*/ 21306 h 655"/>
              <a:gd name="T8" fmla="*/ 216628 w 654"/>
              <a:gd name="T9" fmla="*/ 21306 h 655"/>
              <a:gd name="T10" fmla="*/ 234591 w 654"/>
              <a:gd name="T11" fmla="*/ 0 h 655"/>
              <a:gd name="T12" fmla="*/ 0 w 654"/>
              <a:gd name="T13" fmla="*/ 0 h 655"/>
              <a:gd name="T14" fmla="*/ 0 w 654"/>
              <a:gd name="T15" fmla="*/ 236177 h 655"/>
              <a:gd name="T16" fmla="*/ 234591 w 654"/>
              <a:gd name="T17" fmla="*/ 236177 h 655"/>
              <a:gd name="T18" fmla="*/ 234591 w 654"/>
              <a:gd name="T19" fmla="*/ 0 h 6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5">
                <a:moveTo>
                  <a:pt x="603" y="59"/>
                </a:moveTo>
                <a:lnTo>
                  <a:pt x="603" y="603"/>
                </a:lnTo>
                <a:lnTo>
                  <a:pt x="58" y="603"/>
                </a:lnTo>
                <a:lnTo>
                  <a:pt x="58" y="59"/>
                </a:lnTo>
                <a:lnTo>
                  <a:pt x="603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68">
            <a:extLst>
              <a:ext uri="{FF2B5EF4-FFF2-40B4-BE49-F238E27FC236}">
                <a16:creationId xmlns:a16="http://schemas.microsoft.com/office/drawing/2014/main" id="{41BFBB7D-1CBD-1643-B648-449622EF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996" y="7842785"/>
            <a:ext cx="555390" cy="555390"/>
          </a:xfrm>
          <a:custGeom>
            <a:avLst/>
            <a:gdLst>
              <a:gd name="T0" fmla="*/ 196489 w 546"/>
              <a:gd name="T1" fmla="*/ 0 h 545"/>
              <a:gd name="T2" fmla="*/ 196489 w 546"/>
              <a:gd name="T3" fmla="*/ 196489 h 545"/>
              <a:gd name="T4" fmla="*/ 0 w 546"/>
              <a:gd name="T5" fmla="*/ 196489 h 545"/>
              <a:gd name="T6" fmla="*/ 0 w 546"/>
              <a:gd name="T7" fmla="*/ 0 h 545"/>
              <a:gd name="T8" fmla="*/ 196489 w 54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5">
                <a:moveTo>
                  <a:pt x="545" y="0"/>
                </a:moveTo>
                <a:lnTo>
                  <a:pt x="545" y="544"/>
                </a:lnTo>
                <a:lnTo>
                  <a:pt x="0" y="544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69">
            <a:extLst>
              <a:ext uri="{FF2B5EF4-FFF2-40B4-BE49-F238E27FC236}">
                <a16:creationId xmlns:a16="http://schemas.microsoft.com/office/drawing/2014/main" id="{3DA0B6EB-9327-1343-AF96-303B09AC0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771" y="7784557"/>
            <a:ext cx="662885" cy="667366"/>
          </a:xfrm>
          <a:custGeom>
            <a:avLst/>
            <a:gdLst>
              <a:gd name="T0" fmla="*/ 234591 w 654"/>
              <a:gd name="T1" fmla="*/ 0 h 655"/>
              <a:gd name="T2" fmla="*/ 0 w 654"/>
              <a:gd name="T3" fmla="*/ 0 h 655"/>
              <a:gd name="T4" fmla="*/ 0 w 654"/>
              <a:gd name="T5" fmla="*/ 236177 h 655"/>
              <a:gd name="T6" fmla="*/ 234591 w 654"/>
              <a:gd name="T7" fmla="*/ 236177 h 655"/>
              <a:gd name="T8" fmla="*/ 234591 w 654"/>
              <a:gd name="T9" fmla="*/ 0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5"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70">
            <a:extLst>
              <a:ext uri="{FF2B5EF4-FFF2-40B4-BE49-F238E27FC236}">
                <a16:creationId xmlns:a16="http://schemas.microsoft.com/office/drawing/2014/main" id="{D84EAB9E-09CD-DD45-9863-6188575C6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645" y="8483274"/>
            <a:ext cx="613615" cy="604660"/>
          </a:xfrm>
          <a:custGeom>
            <a:avLst/>
            <a:gdLst>
              <a:gd name="T0" fmla="*/ 0 w 604"/>
              <a:gd name="T1" fmla="*/ 213953 h 596"/>
              <a:gd name="T2" fmla="*/ 0 w 604"/>
              <a:gd name="T3" fmla="*/ 0 h 596"/>
              <a:gd name="T4" fmla="*/ 217127 w 604"/>
              <a:gd name="T5" fmla="*/ 0 h 596"/>
              <a:gd name="T6" fmla="*/ 217127 w 604"/>
              <a:gd name="T7" fmla="*/ 213953 h 596"/>
              <a:gd name="T8" fmla="*/ 0 w 604"/>
              <a:gd name="T9" fmla="*/ 213953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596">
                <a:moveTo>
                  <a:pt x="0" y="595"/>
                </a:moveTo>
                <a:lnTo>
                  <a:pt x="0" y="0"/>
                </a:lnTo>
                <a:lnTo>
                  <a:pt x="603" y="0"/>
                </a:lnTo>
                <a:lnTo>
                  <a:pt x="603" y="595"/>
                </a:lnTo>
                <a:lnTo>
                  <a:pt x="0" y="5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71">
            <a:extLst>
              <a:ext uri="{FF2B5EF4-FFF2-40B4-BE49-F238E27FC236}">
                <a16:creationId xmlns:a16="http://schemas.microsoft.com/office/drawing/2014/main" id="{BC8E612E-09DA-DF41-B407-70A29046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771" y="8447442"/>
            <a:ext cx="662885" cy="671843"/>
          </a:xfrm>
          <a:custGeom>
            <a:avLst/>
            <a:gdLst>
              <a:gd name="T0" fmla="*/ 216628 w 654"/>
              <a:gd name="T1" fmla="*/ 20831 h 663"/>
              <a:gd name="T2" fmla="*/ 216628 w 654"/>
              <a:gd name="T3" fmla="*/ 216575 h 663"/>
              <a:gd name="T4" fmla="*/ 20837 w 654"/>
              <a:gd name="T5" fmla="*/ 216575 h 663"/>
              <a:gd name="T6" fmla="*/ 20837 w 654"/>
              <a:gd name="T7" fmla="*/ 20831 h 663"/>
              <a:gd name="T8" fmla="*/ 216628 w 654"/>
              <a:gd name="T9" fmla="*/ 20831 h 663"/>
              <a:gd name="T10" fmla="*/ 234591 w 654"/>
              <a:gd name="T11" fmla="*/ 0 h 663"/>
              <a:gd name="T12" fmla="*/ 0 w 654"/>
              <a:gd name="T13" fmla="*/ 0 h 663"/>
              <a:gd name="T14" fmla="*/ 0 w 654"/>
              <a:gd name="T15" fmla="*/ 237766 h 663"/>
              <a:gd name="T16" fmla="*/ 234591 w 654"/>
              <a:gd name="T17" fmla="*/ 237766 h 663"/>
              <a:gd name="T18" fmla="*/ 234591 w 654"/>
              <a:gd name="T19" fmla="*/ 0 h 6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63">
                <a:moveTo>
                  <a:pt x="603" y="58"/>
                </a:moveTo>
                <a:lnTo>
                  <a:pt x="603" y="603"/>
                </a:lnTo>
                <a:lnTo>
                  <a:pt x="58" y="603"/>
                </a:lnTo>
                <a:lnTo>
                  <a:pt x="58" y="58"/>
                </a:lnTo>
                <a:lnTo>
                  <a:pt x="603" y="58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72">
            <a:extLst>
              <a:ext uri="{FF2B5EF4-FFF2-40B4-BE49-F238E27FC236}">
                <a16:creationId xmlns:a16="http://schemas.microsoft.com/office/drawing/2014/main" id="{1C2E65F1-2FC5-7746-A68F-CF1D03898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996" y="8505670"/>
            <a:ext cx="555390" cy="555390"/>
          </a:xfrm>
          <a:custGeom>
            <a:avLst/>
            <a:gdLst>
              <a:gd name="T0" fmla="*/ 196489 w 546"/>
              <a:gd name="T1" fmla="*/ 0 h 546"/>
              <a:gd name="T2" fmla="*/ 196489 w 546"/>
              <a:gd name="T3" fmla="*/ 196489 h 546"/>
              <a:gd name="T4" fmla="*/ 0 w 546"/>
              <a:gd name="T5" fmla="*/ 196489 h 546"/>
              <a:gd name="T6" fmla="*/ 0 w 546"/>
              <a:gd name="T7" fmla="*/ 0 h 546"/>
              <a:gd name="T8" fmla="*/ 196489 w 546"/>
              <a:gd name="T9" fmla="*/ 0 h 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6">
                <a:moveTo>
                  <a:pt x="545" y="0"/>
                </a:moveTo>
                <a:lnTo>
                  <a:pt x="545" y="545"/>
                </a:lnTo>
                <a:lnTo>
                  <a:pt x="0" y="545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73">
            <a:extLst>
              <a:ext uri="{FF2B5EF4-FFF2-40B4-BE49-F238E27FC236}">
                <a16:creationId xmlns:a16="http://schemas.microsoft.com/office/drawing/2014/main" id="{DB163B3E-AE43-A948-A627-14AD03C6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771" y="8447442"/>
            <a:ext cx="662885" cy="671843"/>
          </a:xfrm>
          <a:custGeom>
            <a:avLst/>
            <a:gdLst>
              <a:gd name="T0" fmla="*/ 234591 w 654"/>
              <a:gd name="T1" fmla="*/ 0 h 663"/>
              <a:gd name="T2" fmla="*/ 0 w 654"/>
              <a:gd name="T3" fmla="*/ 0 h 663"/>
              <a:gd name="T4" fmla="*/ 0 w 654"/>
              <a:gd name="T5" fmla="*/ 237766 h 663"/>
              <a:gd name="T6" fmla="*/ 234591 w 654"/>
              <a:gd name="T7" fmla="*/ 237766 h 663"/>
              <a:gd name="T8" fmla="*/ 234591 w 654"/>
              <a:gd name="T9" fmla="*/ 0 h 6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63"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74">
            <a:extLst>
              <a:ext uri="{FF2B5EF4-FFF2-40B4-BE49-F238E27FC236}">
                <a16:creationId xmlns:a16="http://schemas.microsoft.com/office/drawing/2014/main" id="{584E451D-830A-3D40-9A4F-A1700B70D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7488" y="6485660"/>
            <a:ext cx="604657" cy="613618"/>
          </a:xfrm>
          <a:custGeom>
            <a:avLst/>
            <a:gdLst>
              <a:gd name="T0" fmla="*/ 0 w 596"/>
              <a:gd name="T1" fmla="*/ 217127 h 603"/>
              <a:gd name="T2" fmla="*/ 0 w 596"/>
              <a:gd name="T3" fmla="*/ 0 h 603"/>
              <a:gd name="T4" fmla="*/ 213952 w 596"/>
              <a:gd name="T5" fmla="*/ 0 h 603"/>
              <a:gd name="T6" fmla="*/ 213952 w 596"/>
              <a:gd name="T7" fmla="*/ 217127 h 603"/>
              <a:gd name="T8" fmla="*/ 0 w 596"/>
              <a:gd name="T9" fmla="*/ 217127 h 6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03">
                <a:moveTo>
                  <a:pt x="0" y="602"/>
                </a:moveTo>
                <a:lnTo>
                  <a:pt x="0" y="0"/>
                </a:lnTo>
                <a:lnTo>
                  <a:pt x="595" y="0"/>
                </a:lnTo>
                <a:lnTo>
                  <a:pt x="595" y="602"/>
                </a:lnTo>
                <a:lnTo>
                  <a:pt x="0" y="6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75">
            <a:extLst>
              <a:ext uri="{FF2B5EF4-FFF2-40B4-BE49-F238E27FC236}">
                <a16:creationId xmlns:a16="http://schemas.microsoft.com/office/drawing/2014/main" id="{FDB41695-080A-C14B-98C0-D8BE461A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56" y="6458786"/>
            <a:ext cx="662885" cy="662885"/>
          </a:xfrm>
          <a:custGeom>
            <a:avLst/>
            <a:gdLst>
              <a:gd name="T0" fmla="*/ 216628 w 654"/>
              <a:gd name="T1" fmla="*/ 21228 h 653"/>
              <a:gd name="T2" fmla="*/ 216628 w 654"/>
              <a:gd name="T3" fmla="*/ 213722 h 653"/>
              <a:gd name="T4" fmla="*/ 20837 w 654"/>
              <a:gd name="T5" fmla="*/ 213722 h 653"/>
              <a:gd name="T6" fmla="*/ 20837 w 654"/>
              <a:gd name="T7" fmla="*/ 21228 h 653"/>
              <a:gd name="T8" fmla="*/ 216628 w 654"/>
              <a:gd name="T9" fmla="*/ 21228 h 653"/>
              <a:gd name="T10" fmla="*/ 234591 w 654"/>
              <a:gd name="T11" fmla="*/ 0 h 653"/>
              <a:gd name="T12" fmla="*/ 0 w 654"/>
              <a:gd name="T13" fmla="*/ 0 h 653"/>
              <a:gd name="T14" fmla="*/ 0 w 654"/>
              <a:gd name="T15" fmla="*/ 234590 h 653"/>
              <a:gd name="T16" fmla="*/ 234591 w 654"/>
              <a:gd name="T17" fmla="*/ 234590 h 653"/>
              <a:gd name="T18" fmla="*/ 234591 w 654"/>
              <a:gd name="T19" fmla="*/ 0 h 6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3">
                <a:moveTo>
                  <a:pt x="603" y="59"/>
                </a:moveTo>
                <a:lnTo>
                  <a:pt x="603" y="594"/>
                </a:lnTo>
                <a:lnTo>
                  <a:pt x="58" y="594"/>
                </a:lnTo>
                <a:lnTo>
                  <a:pt x="58" y="59"/>
                </a:lnTo>
                <a:lnTo>
                  <a:pt x="603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2"/>
                </a:lnTo>
                <a:lnTo>
                  <a:pt x="653" y="652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76">
            <a:extLst>
              <a:ext uri="{FF2B5EF4-FFF2-40B4-BE49-F238E27FC236}">
                <a16:creationId xmlns:a16="http://schemas.microsoft.com/office/drawing/2014/main" id="{8867484B-0C46-D44E-9194-A08437BB8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881" y="6517014"/>
            <a:ext cx="555390" cy="546432"/>
          </a:xfrm>
          <a:custGeom>
            <a:avLst/>
            <a:gdLst>
              <a:gd name="T0" fmla="*/ 196489 w 546"/>
              <a:gd name="T1" fmla="*/ 0 h 536"/>
              <a:gd name="T2" fmla="*/ 196489 w 546"/>
              <a:gd name="T3" fmla="*/ 193314 h 536"/>
              <a:gd name="T4" fmla="*/ 0 w 546"/>
              <a:gd name="T5" fmla="*/ 193314 h 536"/>
              <a:gd name="T6" fmla="*/ 0 w 546"/>
              <a:gd name="T7" fmla="*/ 0 h 536"/>
              <a:gd name="T8" fmla="*/ 196489 w 546"/>
              <a:gd name="T9" fmla="*/ 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36">
                <a:moveTo>
                  <a:pt x="545" y="0"/>
                </a:moveTo>
                <a:lnTo>
                  <a:pt x="545" y="535"/>
                </a:lnTo>
                <a:lnTo>
                  <a:pt x="0" y="535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77">
            <a:extLst>
              <a:ext uri="{FF2B5EF4-FFF2-40B4-BE49-F238E27FC236}">
                <a16:creationId xmlns:a16="http://schemas.microsoft.com/office/drawing/2014/main" id="{16FDA6AF-8813-D34E-92AC-D6A038F07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56" y="6458786"/>
            <a:ext cx="662885" cy="662885"/>
          </a:xfrm>
          <a:custGeom>
            <a:avLst/>
            <a:gdLst>
              <a:gd name="T0" fmla="*/ 234591 w 654"/>
              <a:gd name="T1" fmla="*/ 0 h 653"/>
              <a:gd name="T2" fmla="*/ 0 w 654"/>
              <a:gd name="T3" fmla="*/ 0 h 653"/>
              <a:gd name="T4" fmla="*/ 0 w 654"/>
              <a:gd name="T5" fmla="*/ 234590 h 653"/>
              <a:gd name="T6" fmla="*/ 234591 w 654"/>
              <a:gd name="T7" fmla="*/ 234590 h 653"/>
              <a:gd name="T8" fmla="*/ 234591 w 654"/>
              <a:gd name="T9" fmla="*/ 0 h 6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3">
                <a:moveTo>
                  <a:pt x="653" y="0"/>
                </a:moveTo>
                <a:lnTo>
                  <a:pt x="0" y="0"/>
                </a:lnTo>
                <a:lnTo>
                  <a:pt x="0" y="652"/>
                </a:lnTo>
                <a:lnTo>
                  <a:pt x="653" y="652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78">
            <a:extLst>
              <a:ext uri="{FF2B5EF4-FFF2-40B4-BE49-F238E27FC236}">
                <a16:creationId xmlns:a16="http://schemas.microsoft.com/office/drawing/2014/main" id="{D65939BA-7EC0-0044-BC8F-7537384B8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7488" y="7148545"/>
            <a:ext cx="604657" cy="613618"/>
          </a:xfrm>
          <a:custGeom>
            <a:avLst/>
            <a:gdLst>
              <a:gd name="T0" fmla="*/ 0 w 596"/>
              <a:gd name="T1" fmla="*/ 217128 h 604"/>
              <a:gd name="T2" fmla="*/ 0 w 596"/>
              <a:gd name="T3" fmla="*/ 0 h 604"/>
              <a:gd name="T4" fmla="*/ 213952 w 596"/>
              <a:gd name="T5" fmla="*/ 0 h 604"/>
              <a:gd name="T6" fmla="*/ 213952 w 596"/>
              <a:gd name="T7" fmla="*/ 217128 h 604"/>
              <a:gd name="T8" fmla="*/ 0 w 596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04">
                <a:moveTo>
                  <a:pt x="0" y="603"/>
                </a:moveTo>
                <a:lnTo>
                  <a:pt x="0" y="0"/>
                </a:lnTo>
                <a:lnTo>
                  <a:pt x="595" y="0"/>
                </a:lnTo>
                <a:lnTo>
                  <a:pt x="595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79">
            <a:extLst>
              <a:ext uri="{FF2B5EF4-FFF2-40B4-BE49-F238E27FC236}">
                <a16:creationId xmlns:a16="http://schemas.microsoft.com/office/drawing/2014/main" id="{467C2D44-4EE6-8340-9F60-A1381F922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56" y="7121672"/>
            <a:ext cx="662885" cy="662885"/>
          </a:xfrm>
          <a:custGeom>
            <a:avLst/>
            <a:gdLst>
              <a:gd name="T0" fmla="*/ 216628 w 654"/>
              <a:gd name="T1" fmla="*/ 21196 h 654"/>
              <a:gd name="T2" fmla="*/ 216628 w 654"/>
              <a:gd name="T3" fmla="*/ 216628 h 654"/>
              <a:gd name="T4" fmla="*/ 20837 w 654"/>
              <a:gd name="T5" fmla="*/ 216628 h 654"/>
              <a:gd name="T6" fmla="*/ 20837 w 654"/>
              <a:gd name="T7" fmla="*/ 21196 h 654"/>
              <a:gd name="T8" fmla="*/ 216628 w 654"/>
              <a:gd name="T9" fmla="*/ 21196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603" y="59"/>
                </a:moveTo>
                <a:lnTo>
                  <a:pt x="603" y="603"/>
                </a:lnTo>
                <a:lnTo>
                  <a:pt x="58" y="603"/>
                </a:lnTo>
                <a:lnTo>
                  <a:pt x="58" y="59"/>
                </a:lnTo>
                <a:lnTo>
                  <a:pt x="603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80">
            <a:extLst>
              <a:ext uri="{FF2B5EF4-FFF2-40B4-BE49-F238E27FC236}">
                <a16:creationId xmlns:a16="http://schemas.microsoft.com/office/drawing/2014/main" id="{ADE9DFDA-878C-2E4B-94C4-F6ACC75A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881" y="7179899"/>
            <a:ext cx="555390" cy="555390"/>
          </a:xfrm>
          <a:custGeom>
            <a:avLst/>
            <a:gdLst>
              <a:gd name="T0" fmla="*/ 196489 w 546"/>
              <a:gd name="T1" fmla="*/ 0 h 545"/>
              <a:gd name="T2" fmla="*/ 196489 w 546"/>
              <a:gd name="T3" fmla="*/ 196489 h 545"/>
              <a:gd name="T4" fmla="*/ 0 w 546"/>
              <a:gd name="T5" fmla="*/ 196489 h 545"/>
              <a:gd name="T6" fmla="*/ 0 w 546"/>
              <a:gd name="T7" fmla="*/ 0 h 545"/>
              <a:gd name="T8" fmla="*/ 196489 w 54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5">
                <a:moveTo>
                  <a:pt x="545" y="0"/>
                </a:moveTo>
                <a:lnTo>
                  <a:pt x="545" y="544"/>
                </a:lnTo>
                <a:lnTo>
                  <a:pt x="0" y="544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81">
            <a:extLst>
              <a:ext uri="{FF2B5EF4-FFF2-40B4-BE49-F238E27FC236}">
                <a16:creationId xmlns:a16="http://schemas.microsoft.com/office/drawing/2014/main" id="{86FE0AB6-8AF2-C44D-BA38-AC2A64F94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56" y="7121672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82">
            <a:extLst>
              <a:ext uri="{FF2B5EF4-FFF2-40B4-BE49-F238E27FC236}">
                <a16:creationId xmlns:a16="http://schemas.microsoft.com/office/drawing/2014/main" id="{6B414C9C-F4A7-C842-AACF-07D65666A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7488" y="7815911"/>
            <a:ext cx="604657" cy="604657"/>
          </a:xfrm>
          <a:custGeom>
            <a:avLst/>
            <a:gdLst>
              <a:gd name="T0" fmla="*/ 0 w 596"/>
              <a:gd name="T1" fmla="*/ 213952 h 596"/>
              <a:gd name="T2" fmla="*/ 0 w 596"/>
              <a:gd name="T3" fmla="*/ 0 h 596"/>
              <a:gd name="T4" fmla="*/ 213952 w 596"/>
              <a:gd name="T5" fmla="*/ 0 h 596"/>
              <a:gd name="T6" fmla="*/ 213952 w 596"/>
              <a:gd name="T7" fmla="*/ 213952 h 596"/>
              <a:gd name="T8" fmla="*/ 0 w 596"/>
              <a:gd name="T9" fmla="*/ 213952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596">
                <a:moveTo>
                  <a:pt x="0" y="595"/>
                </a:moveTo>
                <a:lnTo>
                  <a:pt x="0" y="0"/>
                </a:lnTo>
                <a:lnTo>
                  <a:pt x="595" y="0"/>
                </a:lnTo>
                <a:lnTo>
                  <a:pt x="595" y="595"/>
                </a:lnTo>
                <a:lnTo>
                  <a:pt x="0" y="59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83">
            <a:extLst>
              <a:ext uri="{FF2B5EF4-FFF2-40B4-BE49-F238E27FC236}">
                <a16:creationId xmlns:a16="http://schemas.microsoft.com/office/drawing/2014/main" id="{90F0E533-FEDB-C749-B104-6B184FF37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56" y="7784557"/>
            <a:ext cx="662885" cy="667366"/>
          </a:xfrm>
          <a:custGeom>
            <a:avLst/>
            <a:gdLst>
              <a:gd name="T0" fmla="*/ 216628 w 654"/>
              <a:gd name="T1" fmla="*/ 21306 h 655"/>
              <a:gd name="T2" fmla="*/ 216628 w 654"/>
              <a:gd name="T3" fmla="*/ 217759 h 655"/>
              <a:gd name="T4" fmla="*/ 20837 w 654"/>
              <a:gd name="T5" fmla="*/ 217759 h 655"/>
              <a:gd name="T6" fmla="*/ 20837 w 654"/>
              <a:gd name="T7" fmla="*/ 21306 h 655"/>
              <a:gd name="T8" fmla="*/ 216628 w 654"/>
              <a:gd name="T9" fmla="*/ 21306 h 655"/>
              <a:gd name="T10" fmla="*/ 234591 w 654"/>
              <a:gd name="T11" fmla="*/ 0 h 655"/>
              <a:gd name="T12" fmla="*/ 0 w 654"/>
              <a:gd name="T13" fmla="*/ 0 h 655"/>
              <a:gd name="T14" fmla="*/ 0 w 654"/>
              <a:gd name="T15" fmla="*/ 236177 h 655"/>
              <a:gd name="T16" fmla="*/ 234591 w 654"/>
              <a:gd name="T17" fmla="*/ 236177 h 655"/>
              <a:gd name="T18" fmla="*/ 234591 w 654"/>
              <a:gd name="T19" fmla="*/ 0 h 6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5">
                <a:moveTo>
                  <a:pt x="603" y="59"/>
                </a:moveTo>
                <a:lnTo>
                  <a:pt x="603" y="603"/>
                </a:lnTo>
                <a:lnTo>
                  <a:pt x="58" y="603"/>
                </a:lnTo>
                <a:lnTo>
                  <a:pt x="58" y="59"/>
                </a:lnTo>
                <a:lnTo>
                  <a:pt x="603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84">
            <a:extLst>
              <a:ext uri="{FF2B5EF4-FFF2-40B4-BE49-F238E27FC236}">
                <a16:creationId xmlns:a16="http://schemas.microsoft.com/office/drawing/2014/main" id="{55196F67-9768-4B40-85F3-F630CF75F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881" y="7842785"/>
            <a:ext cx="555390" cy="555390"/>
          </a:xfrm>
          <a:custGeom>
            <a:avLst/>
            <a:gdLst>
              <a:gd name="T0" fmla="*/ 196489 w 546"/>
              <a:gd name="T1" fmla="*/ 0 h 545"/>
              <a:gd name="T2" fmla="*/ 196489 w 546"/>
              <a:gd name="T3" fmla="*/ 196489 h 545"/>
              <a:gd name="T4" fmla="*/ 0 w 546"/>
              <a:gd name="T5" fmla="*/ 196489 h 545"/>
              <a:gd name="T6" fmla="*/ 0 w 546"/>
              <a:gd name="T7" fmla="*/ 0 h 545"/>
              <a:gd name="T8" fmla="*/ 196489 w 54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5">
                <a:moveTo>
                  <a:pt x="545" y="0"/>
                </a:moveTo>
                <a:lnTo>
                  <a:pt x="545" y="544"/>
                </a:lnTo>
                <a:lnTo>
                  <a:pt x="0" y="544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85">
            <a:extLst>
              <a:ext uri="{FF2B5EF4-FFF2-40B4-BE49-F238E27FC236}">
                <a16:creationId xmlns:a16="http://schemas.microsoft.com/office/drawing/2014/main" id="{A00443F4-FB73-354A-8589-2DAF8713C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56" y="7784557"/>
            <a:ext cx="662885" cy="667366"/>
          </a:xfrm>
          <a:custGeom>
            <a:avLst/>
            <a:gdLst>
              <a:gd name="T0" fmla="*/ 234591 w 654"/>
              <a:gd name="T1" fmla="*/ 0 h 655"/>
              <a:gd name="T2" fmla="*/ 0 w 654"/>
              <a:gd name="T3" fmla="*/ 0 h 655"/>
              <a:gd name="T4" fmla="*/ 0 w 654"/>
              <a:gd name="T5" fmla="*/ 236177 h 655"/>
              <a:gd name="T6" fmla="*/ 234591 w 654"/>
              <a:gd name="T7" fmla="*/ 236177 h 655"/>
              <a:gd name="T8" fmla="*/ 234591 w 654"/>
              <a:gd name="T9" fmla="*/ 0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5"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86">
            <a:extLst>
              <a:ext uri="{FF2B5EF4-FFF2-40B4-BE49-F238E27FC236}">
                <a16:creationId xmlns:a16="http://schemas.microsoft.com/office/drawing/2014/main" id="{AB503B58-1D9D-8A4D-834A-4A240D79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7488" y="8483274"/>
            <a:ext cx="604657" cy="604660"/>
          </a:xfrm>
          <a:custGeom>
            <a:avLst/>
            <a:gdLst>
              <a:gd name="T0" fmla="*/ 0 w 596"/>
              <a:gd name="T1" fmla="*/ 213953 h 596"/>
              <a:gd name="T2" fmla="*/ 0 w 596"/>
              <a:gd name="T3" fmla="*/ 0 h 596"/>
              <a:gd name="T4" fmla="*/ 213952 w 596"/>
              <a:gd name="T5" fmla="*/ 0 h 596"/>
              <a:gd name="T6" fmla="*/ 213952 w 596"/>
              <a:gd name="T7" fmla="*/ 213953 h 596"/>
              <a:gd name="T8" fmla="*/ 0 w 596"/>
              <a:gd name="T9" fmla="*/ 213953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596">
                <a:moveTo>
                  <a:pt x="0" y="595"/>
                </a:moveTo>
                <a:lnTo>
                  <a:pt x="0" y="0"/>
                </a:lnTo>
                <a:lnTo>
                  <a:pt x="595" y="0"/>
                </a:lnTo>
                <a:lnTo>
                  <a:pt x="595" y="595"/>
                </a:lnTo>
                <a:lnTo>
                  <a:pt x="0" y="59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87">
            <a:extLst>
              <a:ext uri="{FF2B5EF4-FFF2-40B4-BE49-F238E27FC236}">
                <a16:creationId xmlns:a16="http://schemas.microsoft.com/office/drawing/2014/main" id="{124184BE-6991-2749-8089-90840D840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56" y="8447442"/>
            <a:ext cx="662885" cy="671843"/>
          </a:xfrm>
          <a:custGeom>
            <a:avLst/>
            <a:gdLst>
              <a:gd name="T0" fmla="*/ 216628 w 654"/>
              <a:gd name="T1" fmla="*/ 20831 h 663"/>
              <a:gd name="T2" fmla="*/ 216628 w 654"/>
              <a:gd name="T3" fmla="*/ 216575 h 663"/>
              <a:gd name="T4" fmla="*/ 20837 w 654"/>
              <a:gd name="T5" fmla="*/ 216575 h 663"/>
              <a:gd name="T6" fmla="*/ 20837 w 654"/>
              <a:gd name="T7" fmla="*/ 20831 h 663"/>
              <a:gd name="T8" fmla="*/ 216628 w 654"/>
              <a:gd name="T9" fmla="*/ 20831 h 663"/>
              <a:gd name="T10" fmla="*/ 234591 w 654"/>
              <a:gd name="T11" fmla="*/ 0 h 663"/>
              <a:gd name="T12" fmla="*/ 0 w 654"/>
              <a:gd name="T13" fmla="*/ 0 h 663"/>
              <a:gd name="T14" fmla="*/ 0 w 654"/>
              <a:gd name="T15" fmla="*/ 237766 h 663"/>
              <a:gd name="T16" fmla="*/ 234591 w 654"/>
              <a:gd name="T17" fmla="*/ 237766 h 663"/>
              <a:gd name="T18" fmla="*/ 234591 w 654"/>
              <a:gd name="T19" fmla="*/ 0 h 6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63">
                <a:moveTo>
                  <a:pt x="603" y="58"/>
                </a:moveTo>
                <a:lnTo>
                  <a:pt x="603" y="603"/>
                </a:lnTo>
                <a:lnTo>
                  <a:pt x="58" y="603"/>
                </a:lnTo>
                <a:lnTo>
                  <a:pt x="58" y="58"/>
                </a:lnTo>
                <a:lnTo>
                  <a:pt x="603" y="58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88">
            <a:extLst>
              <a:ext uri="{FF2B5EF4-FFF2-40B4-BE49-F238E27FC236}">
                <a16:creationId xmlns:a16="http://schemas.microsoft.com/office/drawing/2014/main" id="{E7F6CA70-1CF5-4B41-A45F-B4EC1CCB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881" y="8505670"/>
            <a:ext cx="555390" cy="555390"/>
          </a:xfrm>
          <a:custGeom>
            <a:avLst/>
            <a:gdLst>
              <a:gd name="T0" fmla="*/ 196489 w 546"/>
              <a:gd name="T1" fmla="*/ 0 h 546"/>
              <a:gd name="T2" fmla="*/ 196489 w 546"/>
              <a:gd name="T3" fmla="*/ 196489 h 546"/>
              <a:gd name="T4" fmla="*/ 0 w 546"/>
              <a:gd name="T5" fmla="*/ 196489 h 546"/>
              <a:gd name="T6" fmla="*/ 0 w 546"/>
              <a:gd name="T7" fmla="*/ 0 h 546"/>
              <a:gd name="T8" fmla="*/ 196489 w 546"/>
              <a:gd name="T9" fmla="*/ 0 h 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6">
                <a:moveTo>
                  <a:pt x="545" y="0"/>
                </a:moveTo>
                <a:lnTo>
                  <a:pt x="545" y="545"/>
                </a:lnTo>
                <a:lnTo>
                  <a:pt x="0" y="545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89">
            <a:extLst>
              <a:ext uri="{FF2B5EF4-FFF2-40B4-BE49-F238E27FC236}">
                <a16:creationId xmlns:a16="http://schemas.microsoft.com/office/drawing/2014/main" id="{DAA9516A-323D-8746-B178-710A8A02D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56" y="8447442"/>
            <a:ext cx="662885" cy="671843"/>
          </a:xfrm>
          <a:custGeom>
            <a:avLst/>
            <a:gdLst>
              <a:gd name="T0" fmla="*/ 234591 w 654"/>
              <a:gd name="T1" fmla="*/ 0 h 663"/>
              <a:gd name="T2" fmla="*/ 0 w 654"/>
              <a:gd name="T3" fmla="*/ 0 h 663"/>
              <a:gd name="T4" fmla="*/ 0 w 654"/>
              <a:gd name="T5" fmla="*/ 237766 h 663"/>
              <a:gd name="T6" fmla="*/ 234591 w 654"/>
              <a:gd name="T7" fmla="*/ 237766 h 663"/>
              <a:gd name="T8" fmla="*/ 234591 w 654"/>
              <a:gd name="T9" fmla="*/ 0 h 6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63"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90">
            <a:extLst>
              <a:ext uri="{FF2B5EF4-FFF2-40B4-BE49-F238E27FC236}">
                <a16:creationId xmlns:a16="http://schemas.microsoft.com/office/drawing/2014/main" id="{266C13A5-A06A-544C-8052-EF6A5AF73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956" y="7148545"/>
            <a:ext cx="604657" cy="613618"/>
          </a:xfrm>
          <a:custGeom>
            <a:avLst/>
            <a:gdLst>
              <a:gd name="T0" fmla="*/ 0 w 596"/>
              <a:gd name="T1" fmla="*/ 217128 h 604"/>
              <a:gd name="T2" fmla="*/ 0 w 596"/>
              <a:gd name="T3" fmla="*/ 0 h 604"/>
              <a:gd name="T4" fmla="*/ 213952 w 596"/>
              <a:gd name="T5" fmla="*/ 0 h 604"/>
              <a:gd name="T6" fmla="*/ 213952 w 596"/>
              <a:gd name="T7" fmla="*/ 217128 h 604"/>
              <a:gd name="T8" fmla="*/ 0 w 596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04">
                <a:moveTo>
                  <a:pt x="0" y="603"/>
                </a:moveTo>
                <a:lnTo>
                  <a:pt x="0" y="0"/>
                </a:lnTo>
                <a:lnTo>
                  <a:pt x="595" y="0"/>
                </a:lnTo>
                <a:lnTo>
                  <a:pt x="595" y="603"/>
                </a:lnTo>
                <a:lnTo>
                  <a:pt x="0" y="6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91">
            <a:extLst>
              <a:ext uri="{FF2B5EF4-FFF2-40B4-BE49-F238E27FC236}">
                <a16:creationId xmlns:a16="http://schemas.microsoft.com/office/drawing/2014/main" id="{1962F419-9BB8-0C4D-AD09-67410973C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1602" y="7121672"/>
            <a:ext cx="662885" cy="662885"/>
          </a:xfrm>
          <a:custGeom>
            <a:avLst/>
            <a:gdLst>
              <a:gd name="T0" fmla="*/ 216628 w 654"/>
              <a:gd name="T1" fmla="*/ 21196 h 654"/>
              <a:gd name="T2" fmla="*/ 216628 w 654"/>
              <a:gd name="T3" fmla="*/ 216628 h 654"/>
              <a:gd name="T4" fmla="*/ 20837 w 654"/>
              <a:gd name="T5" fmla="*/ 216628 h 654"/>
              <a:gd name="T6" fmla="*/ 20837 w 654"/>
              <a:gd name="T7" fmla="*/ 21196 h 654"/>
              <a:gd name="T8" fmla="*/ 216628 w 654"/>
              <a:gd name="T9" fmla="*/ 21196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603" y="59"/>
                </a:moveTo>
                <a:lnTo>
                  <a:pt x="603" y="603"/>
                </a:lnTo>
                <a:lnTo>
                  <a:pt x="58" y="603"/>
                </a:lnTo>
                <a:lnTo>
                  <a:pt x="58" y="59"/>
                </a:lnTo>
                <a:lnTo>
                  <a:pt x="603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92">
            <a:extLst>
              <a:ext uri="{FF2B5EF4-FFF2-40B4-BE49-F238E27FC236}">
                <a16:creationId xmlns:a16="http://schemas.microsoft.com/office/drawing/2014/main" id="{DDE8D0F3-9A95-9248-B955-14B55E5F8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830" y="7179899"/>
            <a:ext cx="555390" cy="555390"/>
          </a:xfrm>
          <a:custGeom>
            <a:avLst/>
            <a:gdLst>
              <a:gd name="T0" fmla="*/ 196489 w 546"/>
              <a:gd name="T1" fmla="*/ 0 h 545"/>
              <a:gd name="T2" fmla="*/ 196489 w 546"/>
              <a:gd name="T3" fmla="*/ 196489 h 545"/>
              <a:gd name="T4" fmla="*/ 0 w 546"/>
              <a:gd name="T5" fmla="*/ 196489 h 545"/>
              <a:gd name="T6" fmla="*/ 0 w 546"/>
              <a:gd name="T7" fmla="*/ 0 h 545"/>
              <a:gd name="T8" fmla="*/ 196489 w 54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5">
                <a:moveTo>
                  <a:pt x="545" y="0"/>
                </a:moveTo>
                <a:lnTo>
                  <a:pt x="545" y="544"/>
                </a:lnTo>
                <a:lnTo>
                  <a:pt x="0" y="544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93">
            <a:extLst>
              <a:ext uri="{FF2B5EF4-FFF2-40B4-BE49-F238E27FC236}">
                <a16:creationId xmlns:a16="http://schemas.microsoft.com/office/drawing/2014/main" id="{39D33B8E-C57B-A842-BA2F-3415C0E8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1602" y="7121672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94">
            <a:extLst>
              <a:ext uri="{FF2B5EF4-FFF2-40B4-BE49-F238E27FC236}">
                <a16:creationId xmlns:a16="http://schemas.microsoft.com/office/drawing/2014/main" id="{B06987A3-0394-9F4E-A05E-F68522723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956" y="7815911"/>
            <a:ext cx="604657" cy="604657"/>
          </a:xfrm>
          <a:custGeom>
            <a:avLst/>
            <a:gdLst>
              <a:gd name="T0" fmla="*/ 0 w 596"/>
              <a:gd name="T1" fmla="*/ 213952 h 596"/>
              <a:gd name="T2" fmla="*/ 0 w 596"/>
              <a:gd name="T3" fmla="*/ 0 h 596"/>
              <a:gd name="T4" fmla="*/ 213952 w 596"/>
              <a:gd name="T5" fmla="*/ 0 h 596"/>
              <a:gd name="T6" fmla="*/ 213952 w 596"/>
              <a:gd name="T7" fmla="*/ 213952 h 596"/>
              <a:gd name="T8" fmla="*/ 0 w 596"/>
              <a:gd name="T9" fmla="*/ 213952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596">
                <a:moveTo>
                  <a:pt x="0" y="595"/>
                </a:moveTo>
                <a:lnTo>
                  <a:pt x="0" y="0"/>
                </a:lnTo>
                <a:lnTo>
                  <a:pt x="595" y="0"/>
                </a:lnTo>
                <a:lnTo>
                  <a:pt x="595" y="595"/>
                </a:lnTo>
                <a:lnTo>
                  <a:pt x="0" y="5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95">
            <a:extLst>
              <a:ext uri="{FF2B5EF4-FFF2-40B4-BE49-F238E27FC236}">
                <a16:creationId xmlns:a16="http://schemas.microsoft.com/office/drawing/2014/main" id="{87DBC550-90FB-634B-81EB-CE87FE59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1602" y="7784557"/>
            <a:ext cx="662885" cy="667366"/>
          </a:xfrm>
          <a:custGeom>
            <a:avLst/>
            <a:gdLst>
              <a:gd name="T0" fmla="*/ 216628 w 654"/>
              <a:gd name="T1" fmla="*/ 21306 h 655"/>
              <a:gd name="T2" fmla="*/ 216628 w 654"/>
              <a:gd name="T3" fmla="*/ 217759 h 655"/>
              <a:gd name="T4" fmla="*/ 20837 w 654"/>
              <a:gd name="T5" fmla="*/ 217759 h 655"/>
              <a:gd name="T6" fmla="*/ 20837 w 654"/>
              <a:gd name="T7" fmla="*/ 21306 h 655"/>
              <a:gd name="T8" fmla="*/ 216628 w 654"/>
              <a:gd name="T9" fmla="*/ 21306 h 655"/>
              <a:gd name="T10" fmla="*/ 234591 w 654"/>
              <a:gd name="T11" fmla="*/ 0 h 655"/>
              <a:gd name="T12" fmla="*/ 0 w 654"/>
              <a:gd name="T13" fmla="*/ 0 h 655"/>
              <a:gd name="T14" fmla="*/ 0 w 654"/>
              <a:gd name="T15" fmla="*/ 236177 h 655"/>
              <a:gd name="T16" fmla="*/ 234591 w 654"/>
              <a:gd name="T17" fmla="*/ 236177 h 655"/>
              <a:gd name="T18" fmla="*/ 234591 w 654"/>
              <a:gd name="T19" fmla="*/ 0 h 6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5">
                <a:moveTo>
                  <a:pt x="603" y="59"/>
                </a:moveTo>
                <a:lnTo>
                  <a:pt x="603" y="603"/>
                </a:lnTo>
                <a:lnTo>
                  <a:pt x="58" y="603"/>
                </a:lnTo>
                <a:lnTo>
                  <a:pt x="58" y="59"/>
                </a:lnTo>
                <a:lnTo>
                  <a:pt x="603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96">
            <a:extLst>
              <a:ext uri="{FF2B5EF4-FFF2-40B4-BE49-F238E27FC236}">
                <a16:creationId xmlns:a16="http://schemas.microsoft.com/office/drawing/2014/main" id="{5A71EFAC-2B01-AE4A-80DA-72B8A8E1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830" y="7842785"/>
            <a:ext cx="555390" cy="555390"/>
          </a:xfrm>
          <a:custGeom>
            <a:avLst/>
            <a:gdLst>
              <a:gd name="T0" fmla="*/ 196489 w 546"/>
              <a:gd name="T1" fmla="*/ 0 h 545"/>
              <a:gd name="T2" fmla="*/ 196489 w 546"/>
              <a:gd name="T3" fmla="*/ 196489 h 545"/>
              <a:gd name="T4" fmla="*/ 0 w 546"/>
              <a:gd name="T5" fmla="*/ 196489 h 545"/>
              <a:gd name="T6" fmla="*/ 0 w 546"/>
              <a:gd name="T7" fmla="*/ 0 h 545"/>
              <a:gd name="T8" fmla="*/ 196489 w 54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5">
                <a:moveTo>
                  <a:pt x="545" y="0"/>
                </a:moveTo>
                <a:lnTo>
                  <a:pt x="545" y="544"/>
                </a:lnTo>
                <a:lnTo>
                  <a:pt x="0" y="544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97">
            <a:extLst>
              <a:ext uri="{FF2B5EF4-FFF2-40B4-BE49-F238E27FC236}">
                <a16:creationId xmlns:a16="http://schemas.microsoft.com/office/drawing/2014/main" id="{005EDD1B-3796-914F-BA23-E67C7EA6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1602" y="7784557"/>
            <a:ext cx="662885" cy="667366"/>
          </a:xfrm>
          <a:custGeom>
            <a:avLst/>
            <a:gdLst>
              <a:gd name="T0" fmla="*/ 234591 w 654"/>
              <a:gd name="T1" fmla="*/ 0 h 655"/>
              <a:gd name="T2" fmla="*/ 0 w 654"/>
              <a:gd name="T3" fmla="*/ 0 h 655"/>
              <a:gd name="T4" fmla="*/ 0 w 654"/>
              <a:gd name="T5" fmla="*/ 236177 h 655"/>
              <a:gd name="T6" fmla="*/ 234591 w 654"/>
              <a:gd name="T7" fmla="*/ 236177 h 655"/>
              <a:gd name="T8" fmla="*/ 234591 w 654"/>
              <a:gd name="T9" fmla="*/ 0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5"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98">
            <a:extLst>
              <a:ext uri="{FF2B5EF4-FFF2-40B4-BE49-F238E27FC236}">
                <a16:creationId xmlns:a16="http://schemas.microsoft.com/office/drawing/2014/main" id="{B9D72D74-8AC8-D04D-8B1C-06317C613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956" y="8483274"/>
            <a:ext cx="604657" cy="604660"/>
          </a:xfrm>
          <a:custGeom>
            <a:avLst/>
            <a:gdLst>
              <a:gd name="T0" fmla="*/ 0 w 596"/>
              <a:gd name="T1" fmla="*/ 213953 h 596"/>
              <a:gd name="T2" fmla="*/ 0 w 596"/>
              <a:gd name="T3" fmla="*/ 0 h 596"/>
              <a:gd name="T4" fmla="*/ 213952 w 596"/>
              <a:gd name="T5" fmla="*/ 0 h 596"/>
              <a:gd name="T6" fmla="*/ 213952 w 596"/>
              <a:gd name="T7" fmla="*/ 213953 h 596"/>
              <a:gd name="T8" fmla="*/ 0 w 596"/>
              <a:gd name="T9" fmla="*/ 213953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596">
                <a:moveTo>
                  <a:pt x="0" y="595"/>
                </a:moveTo>
                <a:lnTo>
                  <a:pt x="0" y="0"/>
                </a:lnTo>
                <a:lnTo>
                  <a:pt x="595" y="0"/>
                </a:lnTo>
                <a:lnTo>
                  <a:pt x="595" y="595"/>
                </a:lnTo>
                <a:lnTo>
                  <a:pt x="0" y="5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99">
            <a:extLst>
              <a:ext uri="{FF2B5EF4-FFF2-40B4-BE49-F238E27FC236}">
                <a16:creationId xmlns:a16="http://schemas.microsoft.com/office/drawing/2014/main" id="{7F343438-3111-2D4F-9B01-BE8F1E6AE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1602" y="8447442"/>
            <a:ext cx="662885" cy="671843"/>
          </a:xfrm>
          <a:custGeom>
            <a:avLst/>
            <a:gdLst>
              <a:gd name="T0" fmla="*/ 216628 w 654"/>
              <a:gd name="T1" fmla="*/ 20831 h 663"/>
              <a:gd name="T2" fmla="*/ 216628 w 654"/>
              <a:gd name="T3" fmla="*/ 216575 h 663"/>
              <a:gd name="T4" fmla="*/ 20837 w 654"/>
              <a:gd name="T5" fmla="*/ 216575 h 663"/>
              <a:gd name="T6" fmla="*/ 20837 w 654"/>
              <a:gd name="T7" fmla="*/ 20831 h 663"/>
              <a:gd name="T8" fmla="*/ 216628 w 654"/>
              <a:gd name="T9" fmla="*/ 20831 h 663"/>
              <a:gd name="T10" fmla="*/ 234591 w 654"/>
              <a:gd name="T11" fmla="*/ 0 h 663"/>
              <a:gd name="T12" fmla="*/ 0 w 654"/>
              <a:gd name="T13" fmla="*/ 0 h 663"/>
              <a:gd name="T14" fmla="*/ 0 w 654"/>
              <a:gd name="T15" fmla="*/ 237766 h 663"/>
              <a:gd name="T16" fmla="*/ 234591 w 654"/>
              <a:gd name="T17" fmla="*/ 237766 h 663"/>
              <a:gd name="T18" fmla="*/ 234591 w 654"/>
              <a:gd name="T19" fmla="*/ 0 h 6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63">
                <a:moveTo>
                  <a:pt x="603" y="58"/>
                </a:moveTo>
                <a:lnTo>
                  <a:pt x="603" y="603"/>
                </a:lnTo>
                <a:lnTo>
                  <a:pt x="58" y="603"/>
                </a:lnTo>
                <a:lnTo>
                  <a:pt x="58" y="58"/>
                </a:lnTo>
                <a:lnTo>
                  <a:pt x="603" y="58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300">
            <a:extLst>
              <a:ext uri="{FF2B5EF4-FFF2-40B4-BE49-F238E27FC236}">
                <a16:creationId xmlns:a16="http://schemas.microsoft.com/office/drawing/2014/main" id="{433B18D3-331E-EB4C-BC92-BC45BA3CD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830" y="8505670"/>
            <a:ext cx="555390" cy="555390"/>
          </a:xfrm>
          <a:custGeom>
            <a:avLst/>
            <a:gdLst>
              <a:gd name="T0" fmla="*/ 196489 w 546"/>
              <a:gd name="T1" fmla="*/ 0 h 546"/>
              <a:gd name="T2" fmla="*/ 196489 w 546"/>
              <a:gd name="T3" fmla="*/ 196489 h 546"/>
              <a:gd name="T4" fmla="*/ 0 w 546"/>
              <a:gd name="T5" fmla="*/ 196489 h 546"/>
              <a:gd name="T6" fmla="*/ 0 w 546"/>
              <a:gd name="T7" fmla="*/ 0 h 546"/>
              <a:gd name="T8" fmla="*/ 196489 w 546"/>
              <a:gd name="T9" fmla="*/ 0 h 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6">
                <a:moveTo>
                  <a:pt x="545" y="0"/>
                </a:moveTo>
                <a:lnTo>
                  <a:pt x="545" y="545"/>
                </a:lnTo>
                <a:lnTo>
                  <a:pt x="0" y="545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301">
            <a:extLst>
              <a:ext uri="{FF2B5EF4-FFF2-40B4-BE49-F238E27FC236}">
                <a16:creationId xmlns:a16="http://schemas.microsoft.com/office/drawing/2014/main" id="{7828549F-66FD-BA41-9B2F-B017CA72B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1602" y="8447442"/>
            <a:ext cx="662885" cy="671843"/>
          </a:xfrm>
          <a:custGeom>
            <a:avLst/>
            <a:gdLst>
              <a:gd name="T0" fmla="*/ 234591 w 654"/>
              <a:gd name="T1" fmla="*/ 0 h 663"/>
              <a:gd name="T2" fmla="*/ 0 w 654"/>
              <a:gd name="T3" fmla="*/ 0 h 663"/>
              <a:gd name="T4" fmla="*/ 0 w 654"/>
              <a:gd name="T5" fmla="*/ 237766 h 663"/>
              <a:gd name="T6" fmla="*/ 234591 w 654"/>
              <a:gd name="T7" fmla="*/ 237766 h 663"/>
              <a:gd name="T8" fmla="*/ 234591 w 654"/>
              <a:gd name="T9" fmla="*/ 0 h 6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63"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302">
            <a:extLst>
              <a:ext uri="{FF2B5EF4-FFF2-40B4-BE49-F238E27FC236}">
                <a16:creationId xmlns:a16="http://schemas.microsoft.com/office/drawing/2014/main" id="{B8D594BF-234E-8343-B5D3-3741787D5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319" y="6485660"/>
            <a:ext cx="604660" cy="613618"/>
          </a:xfrm>
          <a:custGeom>
            <a:avLst/>
            <a:gdLst>
              <a:gd name="T0" fmla="*/ 0 w 595"/>
              <a:gd name="T1" fmla="*/ 217127 h 603"/>
              <a:gd name="T2" fmla="*/ 0 w 595"/>
              <a:gd name="T3" fmla="*/ 0 h 603"/>
              <a:gd name="T4" fmla="*/ 213953 w 595"/>
              <a:gd name="T5" fmla="*/ 0 h 603"/>
              <a:gd name="T6" fmla="*/ 213953 w 595"/>
              <a:gd name="T7" fmla="*/ 217127 h 603"/>
              <a:gd name="T8" fmla="*/ 0 w 595"/>
              <a:gd name="T9" fmla="*/ 217127 h 6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5" h="603">
                <a:moveTo>
                  <a:pt x="0" y="602"/>
                </a:moveTo>
                <a:lnTo>
                  <a:pt x="0" y="0"/>
                </a:lnTo>
                <a:lnTo>
                  <a:pt x="594" y="0"/>
                </a:lnTo>
                <a:lnTo>
                  <a:pt x="594" y="602"/>
                </a:lnTo>
                <a:lnTo>
                  <a:pt x="0" y="6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303">
            <a:extLst>
              <a:ext uri="{FF2B5EF4-FFF2-40B4-BE49-F238E27FC236}">
                <a16:creationId xmlns:a16="http://schemas.microsoft.com/office/drawing/2014/main" id="{B203FBCC-11BF-A84F-9A1A-A1759C697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487" y="6458786"/>
            <a:ext cx="671843" cy="662885"/>
          </a:xfrm>
          <a:custGeom>
            <a:avLst/>
            <a:gdLst>
              <a:gd name="T0" fmla="*/ 216575 w 663"/>
              <a:gd name="T1" fmla="*/ 21228 h 653"/>
              <a:gd name="T2" fmla="*/ 216575 w 663"/>
              <a:gd name="T3" fmla="*/ 213722 h 653"/>
              <a:gd name="T4" fmla="*/ 21191 w 663"/>
              <a:gd name="T5" fmla="*/ 213722 h 653"/>
              <a:gd name="T6" fmla="*/ 21191 w 663"/>
              <a:gd name="T7" fmla="*/ 21228 h 653"/>
              <a:gd name="T8" fmla="*/ 216575 w 663"/>
              <a:gd name="T9" fmla="*/ 21228 h 653"/>
              <a:gd name="T10" fmla="*/ 237766 w 663"/>
              <a:gd name="T11" fmla="*/ 0 h 653"/>
              <a:gd name="T12" fmla="*/ 0 w 663"/>
              <a:gd name="T13" fmla="*/ 0 h 653"/>
              <a:gd name="T14" fmla="*/ 0 w 663"/>
              <a:gd name="T15" fmla="*/ 234590 h 653"/>
              <a:gd name="T16" fmla="*/ 237766 w 663"/>
              <a:gd name="T17" fmla="*/ 234590 h 653"/>
              <a:gd name="T18" fmla="*/ 237766 w 663"/>
              <a:gd name="T19" fmla="*/ 0 h 6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3" h="653">
                <a:moveTo>
                  <a:pt x="603" y="59"/>
                </a:moveTo>
                <a:lnTo>
                  <a:pt x="603" y="594"/>
                </a:lnTo>
                <a:lnTo>
                  <a:pt x="59" y="594"/>
                </a:lnTo>
                <a:lnTo>
                  <a:pt x="59" y="59"/>
                </a:lnTo>
                <a:lnTo>
                  <a:pt x="603" y="59"/>
                </a:lnTo>
                <a:close/>
                <a:moveTo>
                  <a:pt x="662" y="0"/>
                </a:moveTo>
                <a:lnTo>
                  <a:pt x="0" y="0"/>
                </a:lnTo>
                <a:lnTo>
                  <a:pt x="0" y="652"/>
                </a:lnTo>
                <a:lnTo>
                  <a:pt x="662" y="652"/>
                </a:lnTo>
                <a:lnTo>
                  <a:pt x="6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304">
            <a:extLst>
              <a:ext uri="{FF2B5EF4-FFF2-40B4-BE49-F238E27FC236}">
                <a16:creationId xmlns:a16="http://schemas.microsoft.com/office/drawing/2014/main" id="{C12C9A6B-01E9-B84E-963B-712F0FB8F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715" y="6517014"/>
            <a:ext cx="555390" cy="546432"/>
          </a:xfrm>
          <a:custGeom>
            <a:avLst/>
            <a:gdLst>
              <a:gd name="T0" fmla="*/ 196489 w 545"/>
              <a:gd name="T1" fmla="*/ 0 h 536"/>
              <a:gd name="T2" fmla="*/ 196489 w 545"/>
              <a:gd name="T3" fmla="*/ 193314 h 536"/>
              <a:gd name="T4" fmla="*/ 0 w 545"/>
              <a:gd name="T5" fmla="*/ 193314 h 536"/>
              <a:gd name="T6" fmla="*/ 0 w 545"/>
              <a:gd name="T7" fmla="*/ 0 h 536"/>
              <a:gd name="T8" fmla="*/ 196489 w 545"/>
              <a:gd name="T9" fmla="*/ 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36">
                <a:moveTo>
                  <a:pt x="544" y="0"/>
                </a:moveTo>
                <a:lnTo>
                  <a:pt x="544" y="535"/>
                </a:lnTo>
                <a:lnTo>
                  <a:pt x="0" y="535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305">
            <a:extLst>
              <a:ext uri="{FF2B5EF4-FFF2-40B4-BE49-F238E27FC236}">
                <a16:creationId xmlns:a16="http://schemas.microsoft.com/office/drawing/2014/main" id="{4BD46398-85B8-7049-BB0C-E6EE6E94D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487" y="6458786"/>
            <a:ext cx="671843" cy="662885"/>
          </a:xfrm>
          <a:custGeom>
            <a:avLst/>
            <a:gdLst>
              <a:gd name="T0" fmla="*/ 237766 w 663"/>
              <a:gd name="T1" fmla="*/ 0 h 653"/>
              <a:gd name="T2" fmla="*/ 0 w 663"/>
              <a:gd name="T3" fmla="*/ 0 h 653"/>
              <a:gd name="T4" fmla="*/ 0 w 663"/>
              <a:gd name="T5" fmla="*/ 234590 h 653"/>
              <a:gd name="T6" fmla="*/ 237766 w 663"/>
              <a:gd name="T7" fmla="*/ 234590 h 653"/>
              <a:gd name="T8" fmla="*/ 237766 w 663"/>
              <a:gd name="T9" fmla="*/ 0 h 6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3" h="653">
                <a:moveTo>
                  <a:pt x="662" y="0"/>
                </a:moveTo>
                <a:lnTo>
                  <a:pt x="0" y="0"/>
                </a:lnTo>
                <a:lnTo>
                  <a:pt x="0" y="652"/>
                </a:lnTo>
                <a:lnTo>
                  <a:pt x="662" y="652"/>
                </a:lnTo>
                <a:lnTo>
                  <a:pt x="66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306">
            <a:extLst>
              <a:ext uri="{FF2B5EF4-FFF2-40B4-BE49-F238E27FC236}">
                <a16:creationId xmlns:a16="http://schemas.microsoft.com/office/drawing/2014/main" id="{4DFB85D2-6243-AA47-87C0-818F26576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319" y="7148545"/>
            <a:ext cx="604660" cy="613618"/>
          </a:xfrm>
          <a:custGeom>
            <a:avLst/>
            <a:gdLst>
              <a:gd name="T0" fmla="*/ 0 w 595"/>
              <a:gd name="T1" fmla="*/ 217128 h 604"/>
              <a:gd name="T2" fmla="*/ 0 w 595"/>
              <a:gd name="T3" fmla="*/ 0 h 604"/>
              <a:gd name="T4" fmla="*/ 213953 w 595"/>
              <a:gd name="T5" fmla="*/ 0 h 604"/>
              <a:gd name="T6" fmla="*/ 213953 w 595"/>
              <a:gd name="T7" fmla="*/ 217128 h 604"/>
              <a:gd name="T8" fmla="*/ 0 w 595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5" h="604">
                <a:moveTo>
                  <a:pt x="0" y="603"/>
                </a:moveTo>
                <a:lnTo>
                  <a:pt x="0" y="0"/>
                </a:lnTo>
                <a:lnTo>
                  <a:pt x="594" y="0"/>
                </a:lnTo>
                <a:lnTo>
                  <a:pt x="594" y="603"/>
                </a:lnTo>
                <a:lnTo>
                  <a:pt x="0" y="6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307">
            <a:extLst>
              <a:ext uri="{FF2B5EF4-FFF2-40B4-BE49-F238E27FC236}">
                <a16:creationId xmlns:a16="http://schemas.microsoft.com/office/drawing/2014/main" id="{1C01156E-8365-F84B-B0F2-2225CA15F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487" y="7121672"/>
            <a:ext cx="671843" cy="662885"/>
          </a:xfrm>
          <a:custGeom>
            <a:avLst/>
            <a:gdLst>
              <a:gd name="T0" fmla="*/ 216575 w 663"/>
              <a:gd name="T1" fmla="*/ 21196 h 654"/>
              <a:gd name="T2" fmla="*/ 216575 w 663"/>
              <a:gd name="T3" fmla="*/ 216628 h 654"/>
              <a:gd name="T4" fmla="*/ 21191 w 663"/>
              <a:gd name="T5" fmla="*/ 216628 h 654"/>
              <a:gd name="T6" fmla="*/ 21191 w 663"/>
              <a:gd name="T7" fmla="*/ 21196 h 654"/>
              <a:gd name="T8" fmla="*/ 216575 w 663"/>
              <a:gd name="T9" fmla="*/ 21196 h 654"/>
              <a:gd name="T10" fmla="*/ 237766 w 663"/>
              <a:gd name="T11" fmla="*/ 0 h 654"/>
              <a:gd name="T12" fmla="*/ 0 w 663"/>
              <a:gd name="T13" fmla="*/ 0 h 654"/>
              <a:gd name="T14" fmla="*/ 0 w 663"/>
              <a:gd name="T15" fmla="*/ 234591 h 654"/>
              <a:gd name="T16" fmla="*/ 237766 w 663"/>
              <a:gd name="T17" fmla="*/ 234591 h 654"/>
              <a:gd name="T18" fmla="*/ 237766 w 663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3" h="654">
                <a:moveTo>
                  <a:pt x="603" y="59"/>
                </a:moveTo>
                <a:lnTo>
                  <a:pt x="603" y="603"/>
                </a:lnTo>
                <a:lnTo>
                  <a:pt x="59" y="603"/>
                </a:lnTo>
                <a:lnTo>
                  <a:pt x="59" y="59"/>
                </a:lnTo>
                <a:lnTo>
                  <a:pt x="603" y="59"/>
                </a:lnTo>
                <a:close/>
                <a:moveTo>
                  <a:pt x="662" y="0"/>
                </a:moveTo>
                <a:lnTo>
                  <a:pt x="0" y="0"/>
                </a:lnTo>
                <a:lnTo>
                  <a:pt x="0" y="653"/>
                </a:lnTo>
                <a:lnTo>
                  <a:pt x="662" y="653"/>
                </a:lnTo>
                <a:lnTo>
                  <a:pt x="6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308">
            <a:extLst>
              <a:ext uri="{FF2B5EF4-FFF2-40B4-BE49-F238E27FC236}">
                <a16:creationId xmlns:a16="http://schemas.microsoft.com/office/drawing/2014/main" id="{E48F8224-5418-3F42-9471-3ECDA28FB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715" y="7179899"/>
            <a:ext cx="555390" cy="555390"/>
          </a:xfrm>
          <a:custGeom>
            <a:avLst/>
            <a:gdLst>
              <a:gd name="T0" fmla="*/ 196489 w 545"/>
              <a:gd name="T1" fmla="*/ 0 h 545"/>
              <a:gd name="T2" fmla="*/ 196489 w 545"/>
              <a:gd name="T3" fmla="*/ 196489 h 545"/>
              <a:gd name="T4" fmla="*/ 0 w 545"/>
              <a:gd name="T5" fmla="*/ 196489 h 545"/>
              <a:gd name="T6" fmla="*/ 0 w 545"/>
              <a:gd name="T7" fmla="*/ 0 h 545"/>
              <a:gd name="T8" fmla="*/ 196489 w 545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5">
                <a:moveTo>
                  <a:pt x="544" y="0"/>
                </a:moveTo>
                <a:lnTo>
                  <a:pt x="544" y="544"/>
                </a:lnTo>
                <a:lnTo>
                  <a:pt x="0" y="544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309">
            <a:extLst>
              <a:ext uri="{FF2B5EF4-FFF2-40B4-BE49-F238E27FC236}">
                <a16:creationId xmlns:a16="http://schemas.microsoft.com/office/drawing/2014/main" id="{FFB6015C-BD43-7942-A4D3-E7D2EBFAC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487" y="7121672"/>
            <a:ext cx="671843" cy="662885"/>
          </a:xfrm>
          <a:custGeom>
            <a:avLst/>
            <a:gdLst>
              <a:gd name="T0" fmla="*/ 237766 w 663"/>
              <a:gd name="T1" fmla="*/ 0 h 654"/>
              <a:gd name="T2" fmla="*/ 0 w 663"/>
              <a:gd name="T3" fmla="*/ 0 h 654"/>
              <a:gd name="T4" fmla="*/ 0 w 663"/>
              <a:gd name="T5" fmla="*/ 234591 h 654"/>
              <a:gd name="T6" fmla="*/ 237766 w 663"/>
              <a:gd name="T7" fmla="*/ 234591 h 654"/>
              <a:gd name="T8" fmla="*/ 237766 w 663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3" h="654">
                <a:moveTo>
                  <a:pt x="662" y="0"/>
                </a:moveTo>
                <a:lnTo>
                  <a:pt x="0" y="0"/>
                </a:lnTo>
                <a:lnTo>
                  <a:pt x="0" y="653"/>
                </a:lnTo>
                <a:lnTo>
                  <a:pt x="662" y="653"/>
                </a:lnTo>
                <a:lnTo>
                  <a:pt x="66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310">
            <a:extLst>
              <a:ext uri="{FF2B5EF4-FFF2-40B4-BE49-F238E27FC236}">
                <a16:creationId xmlns:a16="http://schemas.microsoft.com/office/drawing/2014/main" id="{5E2C548F-9A04-2E44-A5A6-7B4047B63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319" y="7815911"/>
            <a:ext cx="604660" cy="604657"/>
          </a:xfrm>
          <a:custGeom>
            <a:avLst/>
            <a:gdLst>
              <a:gd name="T0" fmla="*/ 0 w 595"/>
              <a:gd name="T1" fmla="*/ 213952 h 596"/>
              <a:gd name="T2" fmla="*/ 0 w 595"/>
              <a:gd name="T3" fmla="*/ 0 h 596"/>
              <a:gd name="T4" fmla="*/ 213953 w 595"/>
              <a:gd name="T5" fmla="*/ 0 h 596"/>
              <a:gd name="T6" fmla="*/ 213953 w 595"/>
              <a:gd name="T7" fmla="*/ 213952 h 596"/>
              <a:gd name="T8" fmla="*/ 0 w 595"/>
              <a:gd name="T9" fmla="*/ 213952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5" h="596">
                <a:moveTo>
                  <a:pt x="0" y="595"/>
                </a:moveTo>
                <a:lnTo>
                  <a:pt x="0" y="0"/>
                </a:lnTo>
                <a:lnTo>
                  <a:pt x="594" y="0"/>
                </a:lnTo>
                <a:lnTo>
                  <a:pt x="594" y="595"/>
                </a:lnTo>
                <a:lnTo>
                  <a:pt x="0" y="5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311">
            <a:extLst>
              <a:ext uri="{FF2B5EF4-FFF2-40B4-BE49-F238E27FC236}">
                <a16:creationId xmlns:a16="http://schemas.microsoft.com/office/drawing/2014/main" id="{E378B1F3-B0C2-7842-82F6-1D9217723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487" y="7784557"/>
            <a:ext cx="671843" cy="667366"/>
          </a:xfrm>
          <a:custGeom>
            <a:avLst/>
            <a:gdLst>
              <a:gd name="T0" fmla="*/ 216575 w 663"/>
              <a:gd name="T1" fmla="*/ 21306 h 655"/>
              <a:gd name="T2" fmla="*/ 216575 w 663"/>
              <a:gd name="T3" fmla="*/ 217759 h 655"/>
              <a:gd name="T4" fmla="*/ 21191 w 663"/>
              <a:gd name="T5" fmla="*/ 217759 h 655"/>
              <a:gd name="T6" fmla="*/ 21191 w 663"/>
              <a:gd name="T7" fmla="*/ 21306 h 655"/>
              <a:gd name="T8" fmla="*/ 216575 w 663"/>
              <a:gd name="T9" fmla="*/ 21306 h 655"/>
              <a:gd name="T10" fmla="*/ 237766 w 663"/>
              <a:gd name="T11" fmla="*/ 0 h 655"/>
              <a:gd name="T12" fmla="*/ 0 w 663"/>
              <a:gd name="T13" fmla="*/ 0 h 655"/>
              <a:gd name="T14" fmla="*/ 0 w 663"/>
              <a:gd name="T15" fmla="*/ 236177 h 655"/>
              <a:gd name="T16" fmla="*/ 237766 w 663"/>
              <a:gd name="T17" fmla="*/ 236177 h 655"/>
              <a:gd name="T18" fmla="*/ 237766 w 663"/>
              <a:gd name="T19" fmla="*/ 0 h 6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3" h="655">
                <a:moveTo>
                  <a:pt x="603" y="59"/>
                </a:moveTo>
                <a:lnTo>
                  <a:pt x="603" y="603"/>
                </a:lnTo>
                <a:lnTo>
                  <a:pt x="59" y="603"/>
                </a:lnTo>
                <a:lnTo>
                  <a:pt x="59" y="59"/>
                </a:lnTo>
                <a:lnTo>
                  <a:pt x="603" y="59"/>
                </a:lnTo>
                <a:close/>
                <a:moveTo>
                  <a:pt x="662" y="0"/>
                </a:moveTo>
                <a:lnTo>
                  <a:pt x="0" y="0"/>
                </a:lnTo>
                <a:lnTo>
                  <a:pt x="0" y="654"/>
                </a:lnTo>
                <a:lnTo>
                  <a:pt x="662" y="654"/>
                </a:lnTo>
                <a:lnTo>
                  <a:pt x="6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312">
            <a:extLst>
              <a:ext uri="{FF2B5EF4-FFF2-40B4-BE49-F238E27FC236}">
                <a16:creationId xmlns:a16="http://schemas.microsoft.com/office/drawing/2014/main" id="{5551E598-FBFA-6449-A02D-7D6FBEE54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715" y="7842785"/>
            <a:ext cx="555390" cy="555390"/>
          </a:xfrm>
          <a:custGeom>
            <a:avLst/>
            <a:gdLst>
              <a:gd name="T0" fmla="*/ 196489 w 545"/>
              <a:gd name="T1" fmla="*/ 0 h 545"/>
              <a:gd name="T2" fmla="*/ 196489 w 545"/>
              <a:gd name="T3" fmla="*/ 196489 h 545"/>
              <a:gd name="T4" fmla="*/ 0 w 545"/>
              <a:gd name="T5" fmla="*/ 196489 h 545"/>
              <a:gd name="T6" fmla="*/ 0 w 545"/>
              <a:gd name="T7" fmla="*/ 0 h 545"/>
              <a:gd name="T8" fmla="*/ 196489 w 545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5">
                <a:moveTo>
                  <a:pt x="544" y="0"/>
                </a:moveTo>
                <a:lnTo>
                  <a:pt x="544" y="544"/>
                </a:lnTo>
                <a:lnTo>
                  <a:pt x="0" y="544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313">
            <a:extLst>
              <a:ext uri="{FF2B5EF4-FFF2-40B4-BE49-F238E27FC236}">
                <a16:creationId xmlns:a16="http://schemas.microsoft.com/office/drawing/2014/main" id="{6F45827E-052E-F040-8A04-BF098B0B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487" y="7784557"/>
            <a:ext cx="671843" cy="667366"/>
          </a:xfrm>
          <a:custGeom>
            <a:avLst/>
            <a:gdLst>
              <a:gd name="T0" fmla="*/ 237766 w 663"/>
              <a:gd name="T1" fmla="*/ 0 h 655"/>
              <a:gd name="T2" fmla="*/ 0 w 663"/>
              <a:gd name="T3" fmla="*/ 0 h 655"/>
              <a:gd name="T4" fmla="*/ 0 w 663"/>
              <a:gd name="T5" fmla="*/ 236177 h 655"/>
              <a:gd name="T6" fmla="*/ 237766 w 663"/>
              <a:gd name="T7" fmla="*/ 236177 h 655"/>
              <a:gd name="T8" fmla="*/ 237766 w 663"/>
              <a:gd name="T9" fmla="*/ 0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3" h="655">
                <a:moveTo>
                  <a:pt x="662" y="0"/>
                </a:moveTo>
                <a:lnTo>
                  <a:pt x="0" y="0"/>
                </a:lnTo>
                <a:lnTo>
                  <a:pt x="0" y="654"/>
                </a:lnTo>
                <a:lnTo>
                  <a:pt x="662" y="654"/>
                </a:lnTo>
                <a:lnTo>
                  <a:pt x="66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314">
            <a:extLst>
              <a:ext uri="{FF2B5EF4-FFF2-40B4-BE49-F238E27FC236}">
                <a16:creationId xmlns:a16="http://schemas.microsoft.com/office/drawing/2014/main" id="{56F8FF86-D5EC-FA49-AC3E-E4EDD157C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319" y="8483274"/>
            <a:ext cx="604660" cy="604660"/>
          </a:xfrm>
          <a:custGeom>
            <a:avLst/>
            <a:gdLst>
              <a:gd name="T0" fmla="*/ 0 w 595"/>
              <a:gd name="T1" fmla="*/ 213953 h 596"/>
              <a:gd name="T2" fmla="*/ 0 w 595"/>
              <a:gd name="T3" fmla="*/ 0 h 596"/>
              <a:gd name="T4" fmla="*/ 213953 w 595"/>
              <a:gd name="T5" fmla="*/ 0 h 596"/>
              <a:gd name="T6" fmla="*/ 213953 w 595"/>
              <a:gd name="T7" fmla="*/ 213953 h 596"/>
              <a:gd name="T8" fmla="*/ 0 w 595"/>
              <a:gd name="T9" fmla="*/ 213953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5" h="596">
                <a:moveTo>
                  <a:pt x="0" y="595"/>
                </a:moveTo>
                <a:lnTo>
                  <a:pt x="0" y="0"/>
                </a:lnTo>
                <a:lnTo>
                  <a:pt x="594" y="0"/>
                </a:lnTo>
                <a:lnTo>
                  <a:pt x="594" y="595"/>
                </a:lnTo>
                <a:lnTo>
                  <a:pt x="0" y="5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315">
            <a:extLst>
              <a:ext uri="{FF2B5EF4-FFF2-40B4-BE49-F238E27FC236}">
                <a16:creationId xmlns:a16="http://schemas.microsoft.com/office/drawing/2014/main" id="{84B0DF2C-50A2-B04A-8917-3B4D3E1D1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487" y="8447442"/>
            <a:ext cx="671843" cy="671843"/>
          </a:xfrm>
          <a:custGeom>
            <a:avLst/>
            <a:gdLst>
              <a:gd name="T0" fmla="*/ 216575 w 663"/>
              <a:gd name="T1" fmla="*/ 20831 h 663"/>
              <a:gd name="T2" fmla="*/ 216575 w 663"/>
              <a:gd name="T3" fmla="*/ 216575 h 663"/>
              <a:gd name="T4" fmla="*/ 21191 w 663"/>
              <a:gd name="T5" fmla="*/ 216575 h 663"/>
              <a:gd name="T6" fmla="*/ 21191 w 663"/>
              <a:gd name="T7" fmla="*/ 20831 h 663"/>
              <a:gd name="T8" fmla="*/ 216575 w 663"/>
              <a:gd name="T9" fmla="*/ 20831 h 663"/>
              <a:gd name="T10" fmla="*/ 237766 w 663"/>
              <a:gd name="T11" fmla="*/ 0 h 663"/>
              <a:gd name="T12" fmla="*/ 0 w 663"/>
              <a:gd name="T13" fmla="*/ 0 h 663"/>
              <a:gd name="T14" fmla="*/ 0 w 663"/>
              <a:gd name="T15" fmla="*/ 237766 h 663"/>
              <a:gd name="T16" fmla="*/ 237766 w 663"/>
              <a:gd name="T17" fmla="*/ 237766 h 663"/>
              <a:gd name="T18" fmla="*/ 237766 w 663"/>
              <a:gd name="T19" fmla="*/ 0 h 6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3" h="663">
                <a:moveTo>
                  <a:pt x="603" y="58"/>
                </a:moveTo>
                <a:lnTo>
                  <a:pt x="603" y="603"/>
                </a:lnTo>
                <a:lnTo>
                  <a:pt x="59" y="603"/>
                </a:lnTo>
                <a:lnTo>
                  <a:pt x="59" y="58"/>
                </a:lnTo>
                <a:lnTo>
                  <a:pt x="603" y="58"/>
                </a:lnTo>
                <a:close/>
                <a:moveTo>
                  <a:pt x="662" y="0"/>
                </a:moveTo>
                <a:lnTo>
                  <a:pt x="0" y="0"/>
                </a:lnTo>
                <a:lnTo>
                  <a:pt x="0" y="662"/>
                </a:lnTo>
                <a:lnTo>
                  <a:pt x="662" y="662"/>
                </a:lnTo>
                <a:lnTo>
                  <a:pt x="6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316">
            <a:extLst>
              <a:ext uri="{FF2B5EF4-FFF2-40B4-BE49-F238E27FC236}">
                <a16:creationId xmlns:a16="http://schemas.microsoft.com/office/drawing/2014/main" id="{0E644779-CEE5-3947-903B-8AF4DA37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715" y="8505670"/>
            <a:ext cx="555390" cy="555390"/>
          </a:xfrm>
          <a:custGeom>
            <a:avLst/>
            <a:gdLst>
              <a:gd name="T0" fmla="*/ 196489 w 545"/>
              <a:gd name="T1" fmla="*/ 0 h 546"/>
              <a:gd name="T2" fmla="*/ 196489 w 545"/>
              <a:gd name="T3" fmla="*/ 196489 h 546"/>
              <a:gd name="T4" fmla="*/ 0 w 545"/>
              <a:gd name="T5" fmla="*/ 196489 h 546"/>
              <a:gd name="T6" fmla="*/ 0 w 545"/>
              <a:gd name="T7" fmla="*/ 0 h 546"/>
              <a:gd name="T8" fmla="*/ 196489 w 545"/>
              <a:gd name="T9" fmla="*/ 0 h 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6">
                <a:moveTo>
                  <a:pt x="544" y="0"/>
                </a:moveTo>
                <a:lnTo>
                  <a:pt x="544" y="545"/>
                </a:lnTo>
                <a:lnTo>
                  <a:pt x="0" y="545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317">
            <a:extLst>
              <a:ext uri="{FF2B5EF4-FFF2-40B4-BE49-F238E27FC236}">
                <a16:creationId xmlns:a16="http://schemas.microsoft.com/office/drawing/2014/main" id="{16BD834D-3BA9-184E-AE2F-3A93414FD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487" y="8447442"/>
            <a:ext cx="671843" cy="671843"/>
          </a:xfrm>
          <a:custGeom>
            <a:avLst/>
            <a:gdLst>
              <a:gd name="T0" fmla="*/ 237766 w 663"/>
              <a:gd name="T1" fmla="*/ 0 h 663"/>
              <a:gd name="T2" fmla="*/ 0 w 663"/>
              <a:gd name="T3" fmla="*/ 0 h 663"/>
              <a:gd name="T4" fmla="*/ 0 w 663"/>
              <a:gd name="T5" fmla="*/ 237766 h 663"/>
              <a:gd name="T6" fmla="*/ 237766 w 663"/>
              <a:gd name="T7" fmla="*/ 237766 h 663"/>
              <a:gd name="T8" fmla="*/ 237766 w 663"/>
              <a:gd name="T9" fmla="*/ 0 h 6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3" h="663">
                <a:moveTo>
                  <a:pt x="662" y="0"/>
                </a:moveTo>
                <a:lnTo>
                  <a:pt x="0" y="0"/>
                </a:lnTo>
                <a:lnTo>
                  <a:pt x="0" y="662"/>
                </a:lnTo>
                <a:lnTo>
                  <a:pt x="662" y="662"/>
                </a:lnTo>
                <a:lnTo>
                  <a:pt x="66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318">
            <a:extLst>
              <a:ext uri="{FF2B5EF4-FFF2-40B4-BE49-F238E27FC236}">
                <a16:creationId xmlns:a16="http://schemas.microsoft.com/office/drawing/2014/main" id="{4B619DE8-0950-8745-B9B3-68176B09C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204" y="6485660"/>
            <a:ext cx="604660" cy="613618"/>
          </a:xfrm>
          <a:custGeom>
            <a:avLst/>
            <a:gdLst>
              <a:gd name="T0" fmla="*/ 0 w 595"/>
              <a:gd name="T1" fmla="*/ 217127 h 603"/>
              <a:gd name="T2" fmla="*/ 0 w 595"/>
              <a:gd name="T3" fmla="*/ 0 h 603"/>
              <a:gd name="T4" fmla="*/ 213953 w 595"/>
              <a:gd name="T5" fmla="*/ 0 h 603"/>
              <a:gd name="T6" fmla="*/ 213953 w 595"/>
              <a:gd name="T7" fmla="*/ 217127 h 603"/>
              <a:gd name="T8" fmla="*/ 0 w 595"/>
              <a:gd name="T9" fmla="*/ 217127 h 6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5" h="603">
                <a:moveTo>
                  <a:pt x="0" y="602"/>
                </a:moveTo>
                <a:lnTo>
                  <a:pt x="0" y="0"/>
                </a:lnTo>
                <a:lnTo>
                  <a:pt x="594" y="0"/>
                </a:lnTo>
                <a:lnTo>
                  <a:pt x="594" y="602"/>
                </a:lnTo>
                <a:lnTo>
                  <a:pt x="0" y="60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319">
            <a:extLst>
              <a:ext uri="{FF2B5EF4-FFF2-40B4-BE49-F238E27FC236}">
                <a16:creationId xmlns:a16="http://schemas.microsoft.com/office/drawing/2014/main" id="{9F87EF20-8058-5D47-81C7-DD1D140AA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330" y="6458786"/>
            <a:ext cx="662885" cy="662885"/>
          </a:xfrm>
          <a:custGeom>
            <a:avLst/>
            <a:gdLst>
              <a:gd name="T0" fmla="*/ 213754 w 654"/>
              <a:gd name="T1" fmla="*/ 21228 h 653"/>
              <a:gd name="T2" fmla="*/ 213754 w 654"/>
              <a:gd name="T3" fmla="*/ 213722 h 653"/>
              <a:gd name="T4" fmla="*/ 17963 w 654"/>
              <a:gd name="T5" fmla="*/ 213722 h 653"/>
              <a:gd name="T6" fmla="*/ 17963 w 654"/>
              <a:gd name="T7" fmla="*/ 21228 h 653"/>
              <a:gd name="T8" fmla="*/ 213754 w 654"/>
              <a:gd name="T9" fmla="*/ 21228 h 653"/>
              <a:gd name="T10" fmla="*/ 234591 w 654"/>
              <a:gd name="T11" fmla="*/ 0 h 653"/>
              <a:gd name="T12" fmla="*/ 0 w 654"/>
              <a:gd name="T13" fmla="*/ 0 h 653"/>
              <a:gd name="T14" fmla="*/ 0 w 654"/>
              <a:gd name="T15" fmla="*/ 234590 h 653"/>
              <a:gd name="T16" fmla="*/ 234591 w 654"/>
              <a:gd name="T17" fmla="*/ 234590 h 653"/>
              <a:gd name="T18" fmla="*/ 234591 w 654"/>
              <a:gd name="T19" fmla="*/ 0 h 6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3">
                <a:moveTo>
                  <a:pt x="595" y="59"/>
                </a:moveTo>
                <a:lnTo>
                  <a:pt x="595" y="594"/>
                </a:lnTo>
                <a:lnTo>
                  <a:pt x="50" y="594"/>
                </a:lnTo>
                <a:lnTo>
                  <a:pt x="50" y="59"/>
                </a:lnTo>
                <a:lnTo>
                  <a:pt x="595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2"/>
                </a:lnTo>
                <a:lnTo>
                  <a:pt x="653" y="652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320">
            <a:extLst>
              <a:ext uri="{FF2B5EF4-FFF2-40B4-BE49-F238E27FC236}">
                <a16:creationId xmlns:a16="http://schemas.microsoft.com/office/drawing/2014/main" id="{A3C231F9-24EF-0249-A69E-0D85E80B2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600" y="6517014"/>
            <a:ext cx="555390" cy="546432"/>
          </a:xfrm>
          <a:custGeom>
            <a:avLst/>
            <a:gdLst>
              <a:gd name="T0" fmla="*/ 196489 w 546"/>
              <a:gd name="T1" fmla="*/ 0 h 536"/>
              <a:gd name="T2" fmla="*/ 196489 w 546"/>
              <a:gd name="T3" fmla="*/ 193314 h 536"/>
              <a:gd name="T4" fmla="*/ 0 w 546"/>
              <a:gd name="T5" fmla="*/ 193314 h 536"/>
              <a:gd name="T6" fmla="*/ 0 w 546"/>
              <a:gd name="T7" fmla="*/ 0 h 536"/>
              <a:gd name="T8" fmla="*/ 196489 w 546"/>
              <a:gd name="T9" fmla="*/ 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36">
                <a:moveTo>
                  <a:pt x="545" y="0"/>
                </a:moveTo>
                <a:lnTo>
                  <a:pt x="545" y="535"/>
                </a:lnTo>
                <a:lnTo>
                  <a:pt x="0" y="535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321">
            <a:extLst>
              <a:ext uri="{FF2B5EF4-FFF2-40B4-BE49-F238E27FC236}">
                <a16:creationId xmlns:a16="http://schemas.microsoft.com/office/drawing/2014/main" id="{33A0A3A1-C25C-B441-AFB6-6283F8EF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330" y="6458786"/>
            <a:ext cx="662885" cy="662885"/>
          </a:xfrm>
          <a:custGeom>
            <a:avLst/>
            <a:gdLst>
              <a:gd name="T0" fmla="*/ 234591 w 654"/>
              <a:gd name="T1" fmla="*/ 0 h 653"/>
              <a:gd name="T2" fmla="*/ 0 w 654"/>
              <a:gd name="T3" fmla="*/ 0 h 653"/>
              <a:gd name="T4" fmla="*/ 0 w 654"/>
              <a:gd name="T5" fmla="*/ 234590 h 653"/>
              <a:gd name="T6" fmla="*/ 234591 w 654"/>
              <a:gd name="T7" fmla="*/ 234590 h 653"/>
              <a:gd name="T8" fmla="*/ 234591 w 654"/>
              <a:gd name="T9" fmla="*/ 0 h 6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3">
                <a:moveTo>
                  <a:pt x="653" y="0"/>
                </a:moveTo>
                <a:lnTo>
                  <a:pt x="0" y="0"/>
                </a:lnTo>
                <a:lnTo>
                  <a:pt x="0" y="652"/>
                </a:lnTo>
                <a:lnTo>
                  <a:pt x="653" y="652"/>
                </a:lnTo>
                <a:lnTo>
                  <a:pt x="65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322">
            <a:extLst>
              <a:ext uri="{FF2B5EF4-FFF2-40B4-BE49-F238E27FC236}">
                <a16:creationId xmlns:a16="http://schemas.microsoft.com/office/drawing/2014/main" id="{9C9AF45B-91DC-8C43-B247-ED61AC5C8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204" y="7148545"/>
            <a:ext cx="604660" cy="613618"/>
          </a:xfrm>
          <a:custGeom>
            <a:avLst/>
            <a:gdLst>
              <a:gd name="T0" fmla="*/ 0 w 595"/>
              <a:gd name="T1" fmla="*/ 217128 h 604"/>
              <a:gd name="T2" fmla="*/ 0 w 595"/>
              <a:gd name="T3" fmla="*/ 0 h 604"/>
              <a:gd name="T4" fmla="*/ 213953 w 595"/>
              <a:gd name="T5" fmla="*/ 0 h 604"/>
              <a:gd name="T6" fmla="*/ 213953 w 595"/>
              <a:gd name="T7" fmla="*/ 217128 h 604"/>
              <a:gd name="T8" fmla="*/ 0 w 595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5" h="604">
                <a:moveTo>
                  <a:pt x="0" y="603"/>
                </a:moveTo>
                <a:lnTo>
                  <a:pt x="0" y="0"/>
                </a:lnTo>
                <a:lnTo>
                  <a:pt x="594" y="0"/>
                </a:lnTo>
                <a:lnTo>
                  <a:pt x="594" y="603"/>
                </a:lnTo>
                <a:lnTo>
                  <a:pt x="0" y="60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323">
            <a:extLst>
              <a:ext uri="{FF2B5EF4-FFF2-40B4-BE49-F238E27FC236}">
                <a16:creationId xmlns:a16="http://schemas.microsoft.com/office/drawing/2014/main" id="{A3C15214-749F-6E4F-83D6-A70B0019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330" y="7121672"/>
            <a:ext cx="662885" cy="662885"/>
          </a:xfrm>
          <a:custGeom>
            <a:avLst/>
            <a:gdLst>
              <a:gd name="T0" fmla="*/ 213754 w 654"/>
              <a:gd name="T1" fmla="*/ 21196 h 654"/>
              <a:gd name="T2" fmla="*/ 213754 w 654"/>
              <a:gd name="T3" fmla="*/ 216628 h 654"/>
              <a:gd name="T4" fmla="*/ 17963 w 654"/>
              <a:gd name="T5" fmla="*/ 216628 h 654"/>
              <a:gd name="T6" fmla="*/ 17963 w 654"/>
              <a:gd name="T7" fmla="*/ 21196 h 654"/>
              <a:gd name="T8" fmla="*/ 213754 w 654"/>
              <a:gd name="T9" fmla="*/ 21196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595" y="59"/>
                </a:moveTo>
                <a:lnTo>
                  <a:pt x="595" y="603"/>
                </a:lnTo>
                <a:lnTo>
                  <a:pt x="50" y="603"/>
                </a:lnTo>
                <a:lnTo>
                  <a:pt x="50" y="59"/>
                </a:lnTo>
                <a:lnTo>
                  <a:pt x="595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324">
            <a:extLst>
              <a:ext uri="{FF2B5EF4-FFF2-40B4-BE49-F238E27FC236}">
                <a16:creationId xmlns:a16="http://schemas.microsoft.com/office/drawing/2014/main" id="{7B92A6B2-08D5-3246-9EB7-5917BEC00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600" y="7179899"/>
            <a:ext cx="555390" cy="555390"/>
          </a:xfrm>
          <a:custGeom>
            <a:avLst/>
            <a:gdLst>
              <a:gd name="T0" fmla="*/ 196489 w 546"/>
              <a:gd name="T1" fmla="*/ 0 h 545"/>
              <a:gd name="T2" fmla="*/ 196489 w 546"/>
              <a:gd name="T3" fmla="*/ 196489 h 545"/>
              <a:gd name="T4" fmla="*/ 0 w 546"/>
              <a:gd name="T5" fmla="*/ 196489 h 545"/>
              <a:gd name="T6" fmla="*/ 0 w 546"/>
              <a:gd name="T7" fmla="*/ 0 h 545"/>
              <a:gd name="T8" fmla="*/ 196489 w 54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5">
                <a:moveTo>
                  <a:pt x="545" y="0"/>
                </a:moveTo>
                <a:lnTo>
                  <a:pt x="545" y="544"/>
                </a:lnTo>
                <a:lnTo>
                  <a:pt x="0" y="544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325">
            <a:extLst>
              <a:ext uri="{FF2B5EF4-FFF2-40B4-BE49-F238E27FC236}">
                <a16:creationId xmlns:a16="http://schemas.microsoft.com/office/drawing/2014/main" id="{F73A246C-802C-8940-9CA5-3D4333891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330" y="7121672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326">
            <a:extLst>
              <a:ext uri="{FF2B5EF4-FFF2-40B4-BE49-F238E27FC236}">
                <a16:creationId xmlns:a16="http://schemas.microsoft.com/office/drawing/2014/main" id="{2A5B1B03-13FE-B54B-8B54-2FED33C75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204" y="7815911"/>
            <a:ext cx="604660" cy="604657"/>
          </a:xfrm>
          <a:custGeom>
            <a:avLst/>
            <a:gdLst>
              <a:gd name="T0" fmla="*/ 0 w 595"/>
              <a:gd name="T1" fmla="*/ 213952 h 596"/>
              <a:gd name="T2" fmla="*/ 0 w 595"/>
              <a:gd name="T3" fmla="*/ 0 h 596"/>
              <a:gd name="T4" fmla="*/ 213953 w 595"/>
              <a:gd name="T5" fmla="*/ 0 h 596"/>
              <a:gd name="T6" fmla="*/ 213953 w 595"/>
              <a:gd name="T7" fmla="*/ 213952 h 596"/>
              <a:gd name="T8" fmla="*/ 0 w 595"/>
              <a:gd name="T9" fmla="*/ 213952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5" h="596">
                <a:moveTo>
                  <a:pt x="0" y="595"/>
                </a:moveTo>
                <a:lnTo>
                  <a:pt x="0" y="0"/>
                </a:lnTo>
                <a:lnTo>
                  <a:pt x="594" y="0"/>
                </a:lnTo>
                <a:lnTo>
                  <a:pt x="594" y="595"/>
                </a:lnTo>
                <a:lnTo>
                  <a:pt x="0" y="59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327">
            <a:extLst>
              <a:ext uri="{FF2B5EF4-FFF2-40B4-BE49-F238E27FC236}">
                <a16:creationId xmlns:a16="http://schemas.microsoft.com/office/drawing/2014/main" id="{219621AB-8610-D547-AAD3-B394CD56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330" y="7784557"/>
            <a:ext cx="662885" cy="667366"/>
          </a:xfrm>
          <a:custGeom>
            <a:avLst/>
            <a:gdLst>
              <a:gd name="T0" fmla="*/ 213754 w 654"/>
              <a:gd name="T1" fmla="*/ 21306 h 655"/>
              <a:gd name="T2" fmla="*/ 213754 w 654"/>
              <a:gd name="T3" fmla="*/ 217759 h 655"/>
              <a:gd name="T4" fmla="*/ 17963 w 654"/>
              <a:gd name="T5" fmla="*/ 217759 h 655"/>
              <a:gd name="T6" fmla="*/ 17963 w 654"/>
              <a:gd name="T7" fmla="*/ 21306 h 655"/>
              <a:gd name="T8" fmla="*/ 213754 w 654"/>
              <a:gd name="T9" fmla="*/ 21306 h 655"/>
              <a:gd name="T10" fmla="*/ 234591 w 654"/>
              <a:gd name="T11" fmla="*/ 0 h 655"/>
              <a:gd name="T12" fmla="*/ 0 w 654"/>
              <a:gd name="T13" fmla="*/ 0 h 655"/>
              <a:gd name="T14" fmla="*/ 0 w 654"/>
              <a:gd name="T15" fmla="*/ 236177 h 655"/>
              <a:gd name="T16" fmla="*/ 234591 w 654"/>
              <a:gd name="T17" fmla="*/ 236177 h 655"/>
              <a:gd name="T18" fmla="*/ 234591 w 654"/>
              <a:gd name="T19" fmla="*/ 0 h 6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5">
                <a:moveTo>
                  <a:pt x="595" y="59"/>
                </a:moveTo>
                <a:lnTo>
                  <a:pt x="595" y="603"/>
                </a:lnTo>
                <a:lnTo>
                  <a:pt x="50" y="603"/>
                </a:lnTo>
                <a:lnTo>
                  <a:pt x="50" y="59"/>
                </a:lnTo>
                <a:lnTo>
                  <a:pt x="595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328">
            <a:extLst>
              <a:ext uri="{FF2B5EF4-FFF2-40B4-BE49-F238E27FC236}">
                <a16:creationId xmlns:a16="http://schemas.microsoft.com/office/drawing/2014/main" id="{05C1FF79-5AF0-5042-8315-10C835F52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600" y="7842785"/>
            <a:ext cx="555390" cy="555390"/>
          </a:xfrm>
          <a:custGeom>
            <a:avLst/>
            <a:gdLst>
              <a:gd name="T0" fmla="*/ 196489 w 546"/>
              <a:gd name="T1" fmla="*/ 0 h 545"/>
              <a:gd name="T2" fmla="*/ 196489 w 546"/>
              <a:gd name="T3" fmla="*/ 196489 h 545"/>
              <a:gd name="T4" fmla="*/ 0 w 546"/>
              <a:gd name="T5" fmla="*/ 196489 h 545"/>
              <a:gd name="T6" fmla="*/ 0 w 546"/>
              <a:gd name="T7" fmla="*/ 0 h 545"/>
              <a:gd name="T8" fmla="*/ 196489 w 54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5">
                <a:moveTo>
                  <a:pt x="545" y="0"/>
                </a:moveTo>
                <a:lnTo>
                  <a:pt x="545" y="544"/>
                </a:lnTo>
                <a:lnTo>
                  <a:pt x="0" y="544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329">
            <a:extLst>
              <a:ext uri="{FF2B5EF4-FFF2-40B4-BE49-F238E27FC236}">
                <a16:creationId xmlns:a16="http://schemas.microsoft.com/office/drawing/2014/main" id="{9257A218-E934-564D-AB95-A0B88629A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330" y="7784557"/>
            <a:ext cx="662885" cy="667366"/>
          </a:xfrm>
          <a:custGeom>
            <a:avLst/>
            <a:gdLst>
              <a:gd name="T0" fmla="*/ 234591 w 654"/>
              <a:gd name="T1" fmla="*/ 0 h 655"/>
              <a:gd name="T2" fmla="*/ 0 w 654"/>
              <a:gd name="T3" fmla="*/ 0 h 655"/>
              <a:gd name="T4" fmla="*/ 0 w 654"/>
              <a:gd name="T5" fmla="*/ 236177 h 655"/>
              <a:gd name="T6" fmla="*/ 234591 w 654"/>
              <a:gd name="T7" fmla="*/ 236177 h 655"/>
              <a:gd name="T8" fmla="*/ 234591 w 654"/>
              <a:gd name="T9" fmla="*/ 0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5"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330">
            <a:extLst>
              <a:ext uri="{FF2B5EF4-FFF2-40B4-BE49-F238E27FC236}">
                <a16:creationId xmlns:a16="http://schemas.microsoft.com/office/drawing/2014/main" id="{DFEF9D7C-10F7-DF4F-9035-7394D4D90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204" y="8483274"/>
            <a:ext cx="604660" cy="604660"/>
          </a:xfrm>
          <a:custGeom>
            <a:avLst/>
            <a:gdLst>
              <a:gd name="T0" fmla="*/ 0 w 595"/>
              <a:gd name="T1" fmla="*/ 213953 h 596"/>
              <a:gd name="T2" fmla="*/ 0 w 595"/>
              <a:gd name="T3" fmla="*/ 0 h 596"/>
              <a:gd name="T4" fmla="*/ 213953 w 595"/>
              <a:gd name="T5" fmla="*/ 0 h 596"/>
              <a:gd name="T6" fmla="*/ 213953 w 595"/>
              <a:gd name="T7" fmla="*/ 213953 h 596"/>
              <a:gd name="T8" fmla="*/ 0 w 595"/>
              <a:gd name="T9" fmla="*/ 213953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5" h="596">
                <a:moveTo>
                  <a:pt x="0" y="595"/>
                </a:moveTo>
                <a:lnTo>
                  <a:pt x="0" y="0"/>
                </a:lnTo>
                <a:lnTo>
                  <a:pt x="594" y="0"/>
                </a:lnTo>
                <a:lnTo>
                  <a:pt x="594" y="595"/>
                </a:lnTo>
                <a:lnTo>
                  <a:pt x="0" y="59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331">
            <a:extLst>
              <a:ext uri="{FF2B5EF4-FFF2-40B4-BE49-F238E27FC236}">
                <a16:creationId xmlns:a16="http://schemas.microsoft.com/office/drawing/2014/main" id="{57704BA1-1739-964E-AFDE-144BC9F32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330" y="8447442"/>
            <a:ext cx="662885" cy="671843"/>
          </a:xfrm>
          <a:custGeom>
            <a:avLst/>
            <a:gdLst>
              <a:gd name="T0" fmla="*/ 213754 w 654"/>
              <a:gd name="T1" fmla="*/ 20831 h 663"/>
              <a:gd name="T2" fmla="*/ 213754 w 654"/>
              <a:gd name="T3" fmla="*/ 216575 h 663"/>
              <a:gd name="T4" fmla="*/ 17963 w 654"/>
              <a:gd name="T5" fmla="*/ 216575 h 663"/>
              <a:gd name="T6" fmla="*/ 17963 w 654"/>
              <a:gd name="T7" fmla="*/ 20831 h 663"/>
              <a:gd name="T8" fmla="*/ 213754 w 654"/>
              <a:gd name="T9" fmla="*/ 20831 h 663"/>
              <a:gd name="T10" fmla="*/ 234591 w 654"/>
              <a:gd name="T11" fmla="*/ 0 h 663"/>
              <a:gd name="T12" fmla="*/ 0 w 654"/>
              <a:gd name="T13" fmla="*/ 0 h 663"/>
              <a:gd name="T14" fmla="*/ 0 w 654"/>
              <a:gd name="T15" fmla="*/ 237766 h 663"/>
              <a:gd name="T16" fmla="*/ 234591 w 654"/>
              <a:gd name="T17" fmla="*/ 237766 h 663"/>
              <a:gd name="T18" fmla="*/ 234591 w 654"/>
              <a:gd name="T19" fmla="*/ 0 h 6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63">
                <a:moveTo>
                  <a:pt x="595" y="58"/>
                </a:moveTo>
                <a:lnTo>
                  <a:pt x="595" y="603"/>
                </a:lnTo>
                <a:lnTo>
                  <a:pt x="50" y="603"/>
                </a:lnTo>
                <a:lnTo>
                  <a:pt x="50" y="58"/>
                </a:lnTo>
                <a:lnTo>
                  <a:pt x="595" y="58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32">
            <a:extLst>
              <a:ext uri="{FF2B5EF4-FFF2-40B4-BE49-F238E27FC236}">
                <a16:creationId xmlns:a16="http://schemas.microsoft.com/office/drawing/2014/main" id="{EF8456FA-D33D-9043-94CE-3D9325117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600" y="8505670"/>
            <a:ext cx="555390" cy="555390"/>
          </a:xfrm>
          <a:custGeom>
            <a:avLst/>
            <a:gdLst>
              <a:gd name="T0" fmla="*/ 196489 w 546"/>
              <a:gd name="T1" fmla="*/ 0 h 546"/>
              <a:gd name="T2" fmla="*/ 196489 w 546"/>
              <a:gd name="T3" fmla="*/ 196489 h 546"/>
              <a:gd name="T4" fmla="*/ 0 w 546"/>
              <a:gd name="T5" fmla="*/ 196489 h 546"/>
              <a:gd name="T6" fmla="*/ 0 w 546"/>
              <a:gd name="T7" fmla="*/ 0 h 546"/>
              <a:gd name="T8" fmla="*/ 196489 w 546"/>
              <a:gd name="T9" fmla="*/ 0 h 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6">
                <a:moveTo>
                  <a:pt x="545" y="0"/>
                </a:moveTo>
                <a:lnTo>
                  <a:pt x="545" y="545"/>
                </a:lnTo>
                <a:lnTo>
                  <a:pt x="0" y="545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333">
            <a:extLst>
              <a:ext uri="{FF2B5EF4-FFF2-40B4-BE49-F238E27FC236}">
                <a16:creationId xmlns:a16="http://schemas.microsoft.com/office/drawing/2014/main" id="{E1FBBB91-C9A6-A64B-991D-D702A8205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330" y="8447442"/>
            <a:ext cx="662885" cy="671843"/>
          </a:xfrm>
          <a:custGeom>
            <a:avLst/>
            <a:gdLst>
              <a:gd name="T0" fmla="*/ 234591 w 654"/>
              <a:gd name="T1" fmla="*/ 0 h 663"/>
              <a:gd name="T2" fmla="*/ 0 w 654"/>
              <a:gd name="T3" fmla="*/ 0 h 663"/>
              <a:gd name="T4" fmla="*/ 0 w 654"/>
              <a:gd name="T5" fmla="*/ 237766 h 663"/>
              <a:gd name="T6" fmla="*/ 234591 w 654"/>
              <a:gd name="T7" fmla="*/ 237766 h 663"/>
              <a:gd name="T8" fmla="*/ 234591 w 654"/>
              <a:gd name="T9" fmla="*/ 0 h 6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63"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334">
            <a:extLst>
              <a:ext uri="{FF2B5EF4-FFF2-40B4-BE49-F238E27FC236}">
                <a16:creationId xmlns:a16="http://schemas.microsoft.com/office/drawing/2014/main" id="{7783FB4A-7FEA-4A49-94DD-90EC130D9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089" y="6485660"/>
            <a:ext cx="604660" cy="613618"/>
          </a:xfrm>
          <a:custGeom>
            <a:avLst/>
            <a:gdLst>
              <a:gd name="T0" fmla="*/ 0 w 596"/>
              <a:gd name="T1" fmla="*/ 217127 h 603"/>
              <a:gd name="T2" fmla="*/ 0 w 596"/>
              <a:gd name="T3" fmla="*/ 0 h 603"/>
              <a:gd name="T4" fmla="*/ 213953 w 596"/>
              <a:gd name="T5" fmla="*/ 0 h 603"/>
              <a:gd name="T6" fmla="*/ 213953 w 596"/>
              <a:gd name="T7" fmla="*/ 217127 h 603"/>
              <a:gd name="T8" fmla="*/ 0 w 596"/>
              <a:gd name="T9" fmla="*/ 217127 h 6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03">
                <a:moveTo>
                  <a:pt x="0" y="602"/>
                </a:moveTo>
                <a:lnTo>
                  <a:pt x="0" y="0"/>
                </a:lnTo>
                <a:lnTo>
                  <a:pt x="595" y="0"/>
                </a:lnTo>
                <a:lnTo>
                  <a:pt x="595" y="602"/>
                </a:lnTo>
                <a:lnTo>
                  <a:pt x="0" y="6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335">
            <a:extLst>
              <a:ext uri="{FF2B5EF4-FFF2-40B4-BE49-F238E27FC236}">
                <a16:creationId xmlns:a16="http://schemas.microsoft.com/office/drawing/2014/main" id="{63423DBC-937A-4D41-BA2B-DE768963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216" y="6458786"/>
            <a:ext cx="662885" cy="662885"/>
          </a:xfrm>
          <a:custGeom>
            <a:avLst/>
            <a:gdLst>
              <a:gd name="T0" fmla="*/ 213754 w 654"/>
              <a:gd name="T1" fmla="*/ 21228 h 653"/>
              <a:gd name="T2" fmla="*/ 213754 w 654"/>
              <a:gd name="T3" fmla="*/ 213722 h 653"/>
              <a:gd name="T4" fmla="*/ 17963 w 654"/>
              <a:gd name="T5" fmla="*/ 213722 h 653"/>
              <a:gd name="T6" fmla="*/ 17963 w 654"/>
              <a:gd name="T7" fmla="*/ 21228 h 653"/>
              <a:gd name="T8" fmla="*/ 213754 w 654"/>
              <a:gd name="T9" fmla="*/ 21228 h 653"/>
              <a:gd name="T10" fmla="*/ 234591 w 654"/>
              <a:gd name="T11" fmla="*/ 0 h 653"/>
              <a:gd name="T12" fmla="*/ 0 w 654"/>
              <a:gd name="T13" fmla="*/ 0 h 653"/>
              <a:gd name="T14" fmla="*/ 0 w 654"/>
              <a:gd name="T15" fmla="*/ 234590 h 653"/>
              <a:gd name="T16" fmla="*/ 234591 w 654"/>
              <a:gd name="T17" fmla="*/ 234590 h 653"/>
              <a:gd name="T18" fmla="*/ 234591 w 654"/>
              <a:gd name="T19" fmla="*/ 0 h 6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3">
                <a:moveTo>
                  <a:pt x="595" y="59"/>
                </a:moveTo>
                <a:lnTo>
                  <a:pt x="595" y="594"/>
                </a:lnTo>
                <a:lnTo>
                  <a:pt x="50" y="594"/>
                </a:lnTo>
                <a:lnTo>
                  <a:pt x="50" y="59"/>
                </a:lnTo>
                <a:lnTo>
                  <a:pt x="595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2"/>
                </a:lnTo>
                <a:lnTo>
                  <a:pt x="653" y="652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336">
            <a:extLst>
              <a:ext uri="{FF2B5EF4-FFF2-40B4-BE49-F238E27FC236}">
                <a16:creationId xmlns:a16="http://schemas.microsoft.com/office/drawing/2014/main" id="{6EB75C01-AC7E-AD41-A60B-A0C495E4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2963" y="6517014"/>
            <a:ext cx="555390" cy="546432"/>
          </a:xfrm>
          <a:custGeom>
            <a:avLst/>
            <a:gdLst>
              <a:gd name="T0" fmla="*/ 196489 w 546"/>
              <a:gd name="T1" fmla="*/ 0 h 536"/>
              <a:gd name="T2" fmla="*/ 196489 w 546"/>
              <a:gd name="T3" fmla="*/ 193314 h 536"/>
              <a:gd name="T4" fmla="*/ 0 w 546"/>
              <a:gd name="T5" fmla="*/ 193314 h 536"/>
              <a:gd name="T6" fmla="*/ 0 w 546"/>
              <a:gd name="T7" fmla="*/ 0 h 536"/>
              <a:gd name="T8" fmla="*/ 196489 w 546"/>
              <a:gd name="T9" fmla="*/ 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36">
                <a:moveTo>
                  <a:pt x="545" y="0"/>
                </a:moveTo>
                <a:lnTo>
                  <a:pt x="545" y="535"/>
                </a:lnTo>
                <a:lnTo>
                  <a:pt x="0" y="535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337">
            <a:extLst>
              <a:ext uri="{FF2B5EF4-FFF2-40B4-BE49-F238E27FC236}">
                <a16:creationId xmlns:a16="http://schemas.microsoft.com/office/drawing/2014/main" id="{CB49BB79-6A78-7C47-A0B8-EABE32ED2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216" y="6458786"/>
            <a:ext cx="662885" cy="662885"/>
          </a:xfrm>
          <a:custGeom>
            <a:avLst/>
            <a:gdLst>
              <a:gd name="T0" fmla="*/ 234591 w 654"/>
              <a:gd name="T1" fmla="*/ 0 h 653"/>
              <a:gd name="T2" fmla="*/ 0 w 654"/>
              <a:gd name="T3" fmla="*/ 0 h 653"/>
              <a:gd name="T4" fmla="*/ 0 w 654"/>
              <a:gd name="T5" fmla="*/ 234590 h 653"/>
              <a:gd name="T6" fmla="*/ 234591 w 654"/>
              <a:gd name="T7" fmla="*/ 234590 h 653"/>
              <a:gd name="T8" fmla="*/ 234591 w 654"/>
              <a:gd name="T9" fmla="*/ 0 h 6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3">
                <a:moveTo>
                  <a:pt x="653" y="0"/>
                </a:moveTo>
                <a:lnTo>
                  <a:pt x="0" y="0"/>
                </a:lnTo>
                <a:lnTo>
                  <a:pt x="0" y="652"/>
                </a:lnTo>
                <a:lnTo>
                  <a:pt x="653" y="652"/>
                </a:lnTo>
                <a:lnTo>
                  <a:pt x="65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338">
            <a:extLst>
              <a:ext uri="{FF2B5EF4-FFF2-40B4-BE49-F238E27FC236}">
                <a16:creationId xmlns:a16="http://schemas.microsoft.com/office/drawing/2014/main" id="{AF04324E-B511-1849-AB5C-9118BE453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089" y="7148545"/>
            <a:ext cx="604660" cy="613618"/>
          </a:xfrm>
          <a:custGeom>
            <a:avLst/>
            <a:gdLst>
              <a:gd name="T0" fmla="*/ 0 w 596"/>
              <a:gd name="T1" fmla="*/ 217128 h 604"/>
              <a:gd name="T2" fmla="*/ 0 w 596"/>
              <a:gd name="T3" fmla="*/ 0 h 604"/>
              <a:gd name="T4" fmla="*/ 213953 w 596"/>
              <a:gd name="T5" fmla="*/ 0 h 604"/>
              <a:gd name="T6" fmla="*/ 213953 w 596"/>
              <a:gd name="T7" fmla="*/ 217128 h 604"/>
              <a:gd name="T8" fmla="*/ 0 w 596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04">
                <a:moveTo>
                  <a:pt x="0" y="603"/>
                </a:moveTo>
                <a:lnTo>
                  <a:pt x="0" y="0"/>
                </a:lnTo>
                <a:lnTo>
                  <a:pt x="595" y="0"/>
                </a:lnTo>
                <a:lnTo>
                  <a:pt x="595" y="603"/>
                </a:lnTo>
                <a:lnTo>
                  <a:pt x="0" y="6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339">
            <a:extLst>
              <a:ext uri="{FF2B5EF4-FFF2-40B4-BE49-F238E27FC236}">
                <a16:creationId xmlns:a16="http://schemas.microsoft.com/office/drawing/2014/main" id="{19BC1985-EC20-C24A-818D-3736F75CC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216" y="7121672"/>
            <a:ext cx="662885" cy="662885"/>
          </a:xfrm>
          <a:custGeom>
            <a:avLst/>
            <a:gdLst>
              <a:gd name="T0" fmla="*/ 213754 w 654"/>
              <a:gd name="T1" fmla="*/ 21196 h 654"/>
              <a:gd name="T2" fmla="*/ 213754 w 654"/>
              <a:gd name="T3" fmla="*/ 216628 h 654"/>
              <a:gd name="T4" fmla="*/ 17963 w 654"/>
              <a:gd name="T5" fmla="*/ 216628 h 654"/>
              <a:gd name="T6" fmla="*/ 17963 w 654"/>
              <a:gd name="T7" fmla="*/ 21196 h 654"/>
              <a:gd name="T8" fmla="*/ 213754 w 654"/>
              <a:gd name="T9" fmla="*/ 21196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595" y="59"/>
                </a:moveTo>
                <a:lnTo>
                  <a:pt x="595" y="603"/>
                </a:lnTo>
                <a:lnTo>
                  <a:pt x="50" y="603"/>
                </a:lnTo>
                <a:lnTo>
                  <a:pt x="50" y="59"/>
                </a:lnTo>
                <a:lnTo>
                  <a:pt x="595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340">
            <a:extLst>
              <a:ext uri="{FF2B5EF4-FFF2-40B4-BE49-F238E27FC236}">
                <a16:creationId xmlns:a16="http://schemas.microsoft.com/office/drawing/2014/main" id="{20FC275C-8EFD-3046-8896-759E4261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2963" y="7179899"/>
            <a:ext cx="555390" cy="555390"/>
          </a:xfrm>
          <a:custGeom>
            <a:avLst/>
            <a:gdLst>
              <a:gd name="T0" fmla="*/ 196489 w 546"/>
              <a:gd name="T1" fmla="*/ 0 h 545"/>
              <a:gd name="T2" fmla="*/ 196489 w 546"/>
              <a:gd name="T3" fmla="*/ 196489 h 545"/>
              <a:gd name="T4" fmla="*/ 0 w 546"/>
              <a:gd name="T5" fmla="*/ 196489 h 545"/>
              <a:gd name="T6" fmla="*/ 0 w 546"/>
              <a:gd name="T7" fmla="*/ 0 h 545"/>
              <a:gd name="T8" fmla="*/ 196489 w 54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5">
                <a:moveTo>
                  <a:pt x="545" y="0"/>
                </a:moveTo>
                <a:lnTo>
                  <a:pt x="545" y="544"/>
                </a:lnTo>
                <a:lnTo>
                  <a:pt x="0" y="544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41">
            <a:extLst>
              <a:ext uri="{FF2B5EF4-FFF2-40B4-BE49-F238E27FC236}">
                <a16:creationId xmlns:a16="http://schemas.microsoft.com/office/drawing/2014/main" id="{BDB60B7C-B96A-D044-BA96-78C787C5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216" y="7121672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342">
            <a:extLst>
              <a:ext uri="{FF2B5EF4-FFF2-40B4-BE49-F238E27FC236}">
                <a16:creationId xmlns:a16="http://schemas.microsoft.com/office/drawing/2014/main" id="{FA8AAB3F-BE93-0E49-9B75-C74FBF04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089" y="7815911"/>
            <a:ext cx="604660" cy="604657"/>
          </a:xfrm>
          <a:custGeom>
            <a:avLst/>
            <a:gdLst>
              <a:gd name="T0" fmla="*/ 0 w 596"/>
              <a:gd name="T1" fmla="*/ 213952 h 596"/>
              <a:gd name="T2" fmla="*/ 0 w 596"/>
              <a:gd name="T3" fmla="*/ 0 h 596"/>
              <a:gd name="T4" fmla="*/ 213953 w 596"/>
              <a:gd name="T5" fmla="*/ 0 h 596"/>
              <a:gd name="T6" fmla="*/ 213953 w 596"/>
              <a:gd name="T7" fmla="*/ 213952 h 596"/>
              <a:gd name="T8" fmla="*/ 0 w 596"/>
              <a:gd name="T9" fmla="*/ 213952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596">
                <a:moveTo>
                  <a:pt x="0" y="595"/>
                </a:moveTo>
                <a:lnTo>
                  <a:pt x="0" y="0"/>
                </a:lnTo>
                <a:lnTo>
                  <a:pt x="595" y="0"/>
                </a:lnTo>
                <a:lnTo>
                  <a:pt x="595" y="595"/>
                </a:lnTo>
                <a:lnTo>
                  <a:pt x="0" y="5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43">
            <a:extLst>
              <a:ext uri="{FF2B5EF4-FFF2-40B4-BE49-F238E27FC236}">
                <a16:creationId xmlns:a16="http://schemas.microsoft.com/office/drawing/2014/main" id="{A7F0F406-8421-5245-BEDC-770766FD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216" y="7784557"/>
            <a:ext cx="662885" cy="667366"/>
          </a:xfrm>
          <a:custGeom>
            <a:avLst/>
            <a:gdLst>
              <a:gd name="T0" fmla="*/ 213754 w 654"/>
              <a:gd name="T1" fmla="*/ 21306 h 655"/>
              <a:gd name="T2" fmla="*/ 213754 w 654"/>
              <a:gd name="T3" fmla="*/ 217759 h 655"/>
              <a:gd name="T4" fmla="*/ 17963 w 654"/>
              <a:gd name="T5" fmla="*/ 217759 h 655"/>
              <a:gd name="T6" fmla="*/ 17963 w 654"/>
              <a:gd name="T7" fmla="*/ 21306 h 655"/>
              <a:gd name="T8" fmla="*/ 213754 w 654"/>
              <a:gd name="T9" fmla="*/ 21306 h 655"/>
              <a:gd name="T10" fmla="*/ 234591 w 654"/>
              <a:gd name="T11" fmla="*/ 0 h 655"/>
              <a:gd name="T12" fmla="*/ 0 w 654"/>
              <a:gd name="T13" fmla="*/ 0 h 655"/>
              <a:gd name="T14" fmla="*/ 0 w 654"/>
              <a:gd name="T15" fmla="*/ 236177 h 655"/>
              <a:gd name="T16" fmla="*/ 234591 w 654"/>
              <a:gd name="T17" fmla="*/ 236177 h 655"/>
              <a:gd name="T18" fmla="*/ 234591 w 654"/>
              <a:gd name="T19" fmla="*/ 0 h 6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5">
                <a:moveTo>
                  <a:pt x="595" y="59"/>
                </a:moveTo>
                <a:lnTo>
                  <a:pt x="595" y="603"/>
                </a:lnTo>
                <a:lnTo>
                  <a:pt x="50" y="603"/>
                </a:lnTo>
                <a:lnTo>
                  <a:pt x="50" y="59"/>
                </a:lnTo>
                <a:lnTo>
                  <a:pt x="595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44">
            <a:extLst>
              <a:ext uri="{FF2B5EF4-FFF2-40B4-BE49-F238E27FC236}">
                <a16:creationId xmlns:a16="http://schemas.microsoft.com/office/drawing/2014/main" id="{356BE0A6-EF25-2640-975E-E0D01CEAE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2963" y="7842785"/>
            <a:ext cx="555390" cy="555390"/>
          </a:xfrm>
          <a:custGeom>
            <a:avLst/>
            <a:gdLst>
              <a:gd name="T0" fmla="*/ 196489 w 546"/>
              <a:gd name="T1" fmla="*/ 0 h 545"/>
              <a:gd name="T2" fmla="*/ 196489 w 546"/>
              <a:gd name="T3" fmla="*/ 196489 h 545"/>
              <a:gd name="T4" fmla="*/ 0 w 546"/>
              <a:gd name="T5" fmla="*/ 196489 h 545"/>
              <a:gd name="T6" fmla="*/ 0 w 546"/>
              <a:gd name="T7" fmla="*/ 0 h 545"/>
              <a:gd name="T8" fmla="*/ 196489 w 54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5">
                <a:moveTo>
                  <a:pt x="545" y="0"/>
                </a:moveTo>
                <a:lnTo>
                  <a:pt x="545" y="544"/>
                </a:lnTo>
                <a:lnTo>
                  <a:pt x="0" y="544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45">
            <a:extLst>
              <a:ext uri="{FF2B5EF4-FFF2-40B4-BE49-F238E27FC236}">
                <a16:creationId xmlns:a16="http://schemas.microsoft.com/office/drawing/2014/main" id="{E010BA00-A1D4-1E47-8CAB-1B831736F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216" y="7784557"/>
            <a:ext cx="662885" cy="667366"/>
          </a:xfrm>
          <a:custGeom>
            <a:avLst/>
            <a:gdLst>
              <a:gd name="T0" fmla="*/ 234591 w 654"/>
              <a:gd name="T1" fmla="*/ 0 h 655"/>
              <a:gd name="T2" fmla="*/ 0 w 654"/>
              <a:gd name="T3" fmla="*/ 0 h 655"/>
              <a:gd name="T4" fmla="*/ 0 w 654"/>
              <a:gd name="T5" fmla="*/ 236177 h 655"/>
              <a:gd name="T6" fmla="*/ 234591 w 654"/>
              <a:gd name="T7" fmla="*/ 236177 h 655"/>
              <a:gd name="T8" fmla="*/ 234591 w 654"/>
              <a:gd name="T9" fmla="*/ 0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5"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46">
            <a:extLst>
              <a:ext uri="{FF2B5EF4-FFF2-40B4-BE49-F238E27FC236}">
                <a16:creationId xmlns:a16="http://schemas.microsoft.com/office/drawing/2014/main" id="{97828F20-BF3E-5E47-8950-A4D16C496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089" y="8483274"/>
            <a:ext cx="604660" cy="604660"/>
          </a:xfrm>
          <a:custGeom>
            <a:avLst/>
            <a:gdLst>
              <a:gd name="T0" fmla="*/ 0 w 596"/>
              <a:gd name="T1" fmla="*/ 213953 h 596"/>
              <a:gd name="T2" fmla="*/ 0 w 596"/>
              <a:gd name="T3" fmla="*/ 0 h 596"/>
              <a:gd name="T4" fmla="*/ 213953 w 596"/>
              <a:gd name="T5" fmla="*/ 0 h 596"/>
              <a:gd name="T6" fmla="*/ 213953 w 596"/>
              <a:gd name="T7" fmla="*/ 213953 h 596"/>
              <a:gd name="T8" fmla="*/ 0 w 596"/>
              <a:gd name="T9" fmla="*/ 213953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596">
                <a:moveTo>
                  <a:pt x="0" y="595"/>
                </a:moveTo>
                <a:lnTo>
                  <a:pt x="0" y="0"/>
                </a:lnTo>
                <a:lnTo>
                  <a:pt x="595" y="0"/>
                </a:lnTo>
                <a:lnTo>
                  <a:pt x="595" y="595"/>
                </a:lnTo>
                <a:lnTo>
                  <a:pt x="0" y="5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47">
            <a:extLst>
              <a:ext uri="{FF2B5EF4-FFF2-40B4-BE49-F238E27FC236}">
                <a16:creationId xmlns:a16="http://schemas.microsoft.com/office/drawing/2014/main" id="{91F0DC1A-1DA5-254B-B955-B86E1934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216" y="8447442"/>
            <a:ext cx="662885" cy="671843"/>
          </a:xfrm>
          <a:custGeom>
            <a:avLst/>
            <a:gdLst>
              <a:gd name="T0" fmla="*/ 213754 w 654"/>
              <a:gd name="T1" fmla="*/ 20831 h 663"/>
              <a:gd name="T2" fmla="*/ 213754 w 654"/>
              <a:gd name="T3" fmla="*/ 216575 h 663"/>
              <a:gd name="T4" fmla="*/ 17963 w 654"/>
              <a:gd name="T5" fmla="*/ 216575 h 663"/>
              <a:gd name="T6" fmla="*/ 17963 w 654"/>
              <a:gd name="T7" fmla="*/ 20831 h 663"/>
              <a:gd name="T8" fmla="*/ 213754 w 654"/>
              <a:gd name="T9" fmla="*/ 20831 h 663"/>
              <a:gd name="T10" fmla="*/ 234591 w 654"/>
              <a:gd name="T11" fmla="*/ 0 h 663"/>
              <a:gd name="T12" fmla="*/ 0 w 654"/>
              <a:gd name="T13" fmla="*/ 0 h 663"/>
              <a:gd name="T14" fmla="*/ 0 w 654"/>
              <a:gd name="T15" fmla="*/ 237766 h 663"/>
              <a:gd name="T16" fmla="*/ 234591 w 654"/>
              <a:gd name="T17" fmla="*/ 237766 h 663"/>
              <a:gd name="T18" fmla="*/ 234591 w 654"/>
              <a:gd name="T19" fmla="*/ 0 h 6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63">
                <a:moveTo>
                  <a:pt x="595" y="58"/>
                </a:moveTo>
                <a:lnTo>
                  <a:pt x="595" y="603"/>
                </a:lnTo>
                <a:lnTo>
                  <a:pt x="50" y="603"/>
                </a:lnTo>
                <a:lnTo>
                  <a:pt x="50" y="58"/>
                </a:lnTo>
                <a:lnTo>
                  <a:pt x="595" y="58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48">
            <a:extLst>
              <a:ext uri="{FF2B5EF4-FFF2-40B4-BE49-F238E27FC236}">
                <a16:creationId xmlns:a16="http://schemas.microsoft.com/office/drawing/2014/main" id="{4B62DE0C-9DAE-7445-8955-77D574F7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2963" y="8505670"/>
            <a:ext cx="555390" cy="555390"/>
          </a:xfrm>
          <a:custGeom>
            <a:avLst/>
            <a:gdLst>
              <a:gd name="T0" fmla="*/ 196489 w 546"/>
              <a:gd name="T1" fmla="*/ 0 h 546"/>
              <a:gd name="T2" fmla="*/ 196489 w 546"/>
              <a:gd name="T3" fmla="*/ 196489 h 546"/>
              <a:gd name="T4" fmla="*/ 0 w 546"/>
              <a:gd name="T5" fmla="*/ 196489 h 546"/>
              <a:gd name="T6" fmla="*/ 0 w 546"/>
              <a:gd name="T7" fmla="*/ 0 h 546"/>
              <a:gd name="T8" fmla="*/ 196489 w 546"/>
              <a:gd name="T9" fmla="*/ 0 h 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6">
                <a:moveTo>
                  <a:pt x="545" y="0"/>
                </a:moveTo>
                <a:lnTo>
                  <a:pt x="545" y="545"/>
                </a:lnTo>
                <a:lnTo>
                  <a:pt x="0" y="545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49">
            <a:extLst>
              <a:ext uri="{FF2B5EF4-FFF2-40B4-BE49-F238E27FC236}">
                <a16:creationId xmlns:a16="http://schemas.microsoft.com/office/drawing/2014/main" id="{CE76B78F-882F-2247-A8FC-DB6111A7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216" y="8447442"/>
            <a:ext cx="662885" cy="671843"/>
          </a:xfrm>
          <a:custGeom>
            <a:avLst/>
            <a:gdLst>
              <a:gd name="T0" fmla="*/ 234591 w 654"/>
              <a:gd name="T1" fmla="*/ 0 h 663"/>
              <a:gd name="T2" fmla="*/ 0 w 654"/>
              <a:gd name="T3" fmla="*/ 0 h 663"/>
              <a:gd name="T4" fmla="*/ 0 w 654"/>
              <a:gd name="T5" fmla="*/ 237766 h 663"/>
              <a:gd name="T6" fmla="*/ 234591 w 654"/>
              <a:gd name="T7" fmla="*/ 237766 h 663"/>
              <a:gd name="T8" fmla="*/ 234591 w 654"/>
              <a:gd name="T9" fmla="*/ 0 h 6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63"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50">
            <a:extLst>
              <a:ext uri="{FF2B5EF4-FFF2-40B4-BE49-F238E27FC236}">
                <a16:creationId xmlns:a16="http://schemas.microsoft.com/office/drawing/2014/main" id="{A88BA25F-2B92-304E-8E01-9DA9504A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975" y="6485660"/>
            <a:ext cx="613618" cy="613618"/>
          </a:xfrm>
          <a:custGeom>
            <a:avLst/>
            <a:gdLst>
              <a:gd name="T0" fmla="*/ 0 w 604"/>
              <a:gd name="T1" fmla="*/ 217127 h 603"/>
              <a:gd name="T2" fmla="*/ 0 w 604"/>
              <a:gd name="T3" fmla="*/ 0 h 603"/>
              <a:gd name="T4" fmla="*/ 217128 w 604"/>
              <a:gd name="T5" fmla="*/ 0 h 603"/>
              <a:gd name="T6" fmla="*/ 217128 w 604"/>
              <a:gd name="T7" fmla="*/ 217127 h 603"/>
              <a:gd name="T8" fmla="*/ 0 w 604"/>
              <a:gd name="T9" fmla="*/ 217127 h 6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3">
                <a:moveTo>
                  <a:pt x="0" y="602"/>
                </a:moveTo>
                <a:lnTo>
                  <a:pt x="0" y="0"/>
                </a:lnTo>
                <a:lnTo>
                  <a:pt x="603" y="0"/>
                </a:lnTo>
                <a:lnTo>
                  <a:pt x="603" y="602"/>
                </a:lnTo>
                <a:lnTo>
                  <a:pt x="0" y="6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51">
            <a:extLst>
              <a:ext uri="{FF2B5EF4-FFF2-40B4-BE49-F238E27FC236}">
                <a16:creationId xmlns:a16="http://schemas.microsoft.com/office/drawing/2014/main" id="{88EA524A-CC51-A94E-96B4-755D92D1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2101" y="6458786"/>
            <a:ext cx="662885" cy="662885"/>
          </a:xfrm>
          <a:custGeom>
            <a:avLst/>
            <a:gdLst>
              <a:gd name="T0" fmla="*/ 213754 w 654"/>
              <a:gd name="T1" fmla="*/ 21228 h 653"/>
              <a:gd name="T2" fmla="*/ 213754 w 654"/>
              <a:gd name="T3" fmla="*/ 213722 h 653"/>
              <a:gd name="T4" fmla="*/ 17963 w 654"/>
              <a:gd name="T5" fmla="*/ 213722 h 653"/>
              <a:gd name="T6" fmla="*/ 17963 w 654"/>
              <a:gd name="T7" fmla="*/ 21228 h 653"/>
              <a:gd name="T8" fmla="*/ 213754 w 654"/>
              <a:gd name="T9" fmla="*/ 21228 h 653"/>
              <a:gd name="T10" fmla="*/ 234591 w 654"/>
              <a:gd name="T11" fmla="*/ 0 h 653"/>
              <a:gd name="T12" fmla="*/ 0 w 654"/>
              <a:gd name="T13" fmla="*/ 0 h 653"/>
              <a:gd name="T14" fmla="*/ 0 w 654"/>
              <a:gd name="T15" fmla="*/ 234590 h 653"/>
              <a:gd name="T16" fmla="*/ 234591 w 654"/>
              <a:gd name="T17" fmla="*/ 234590 h 653"/>
              <a:gd name="T18" fmla="*/ 234591 w 654"/>
              <a:gd name="T19" fmla="*/ 0 h 6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3">
                <a:moveTo>
                  <a:pt x="595" y="59"/>
                </a:moveTo>
                <a:lnTo>
                  <a:pt x="595" y="594"/>
                </a:lnTo>
                <a:lnTo>
                  <a:pt x="50" y="594"/>
                </a:lnTo>
                <a:lnTo>
                  <a:pt x="50" y="59"/>
                </a:lnTo>
                <a:lnTo>
                  <a:pt x="595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2"/>
                </a:lnTo>
                <a:lnTo>
                  <a:pt x="653" y="652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52">
            <a:extLst>
              <a:ext uri="{FF2B5EF4-FFF2-40B4-BE49-F238E27FC236}">
                <a16:creationId xmlns:a16="http://schemas.microsoft.com/office/drawing/2014/main" id="{97E1ECF7-1518-6346-A910-4851E3342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848" y="6517014"/>
            <a:ext cx="555390" cy="546432"/>
          </a:xfrm>
          <a:custGeom>
            <a:avLst/>
            <a:gdLst>
              <a:gd name="T0" fmla="*/ 196489 w 546"/>
              <a:gd name="T1" fmla="*/ 0 h 536"/>
              <a:gd name="T2" fmla="*/ 196489 w 546"/>
              <a:gd name="T3" fmla="*/ 193314 h 536"/>
              <a:gd name="T4" fmla="*/ 0 w 546"/>
              <a:gd name="T5" fmla="*/ 193314 h 536"/>
              <a:gd name="T6" fmla="*/ 0 w 546"/>
              <a:gd name="T7" fmla="*/ 0 h 536"/>
              <a:gd name="T8" fmla="*/ 196489 w 546"/>
              <a:gd name="T9" fmla="*/ 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36">
                <a:moveTo>
                  <a:pt x="545" y="0"/>
                </a:moveTo>
                <a:lnTo>
                  <a:pt x="545" y="535"/>
                </a:lnTo>
                <a:lnTo>
                  <a:pt x="0" y="535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53">
            <a:extLst>
              <a:ext uri="{FF2B5EF4-FFF2-40B4-BE49-F238E27FC236}">
                <a16:creationId xmlns:a16="http://schemas.microsoft.com/office/drawing/2014/main" id="{D37879A0-AA32-7348-9062-BD1222E07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2101" y="6458786"/>
            <a:ext cx="662885" cy="662885"/>
          </a:xfrm>
          <a:custGeom>
            <a:avLst/>
            <a:gdLst>
              <a:gd name="T0" fmla="*/ 234591 w 654"/>
              <a:gd name="T1" fmla="*/ 0 h 653"/>
              <a:gd name="T2" fmla="*/ 0 w 654"/>
              <a:gd name="T3" fmla="*/ 0 h 653"/>
              <a:gd name="T4" fmla="*/ 0 w 654"/>
              <a:gd name="T5" fmla="*/ 234590 h 653"/>
              <a:gd name="T6" fmla="*/ 234591 w 654"/>
              <a:gd name="T7" fmla="*/ 234590 h 653"/>
              <a:gd name="T8" fmla="*/ 234591 w 654"/>
              <a:gd name="T9" fmla="*/ 0 h 6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3">
                <a:moveTo>
                  <a:pt x="653" y="0"/>
                </a:moveTo>
                <a:lnTo>
                  <a:pt x="0" y="0"/>
                </a:lnTo>
                <a:lnTo>
                  <a:pt x="0" y="652"/>
                </a:lnTo>
                <a:lnTo>
                  <a:pt x="653" y="652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54">
            <a:extLst>
              <a:ext uri="{FF2B5EF4-FFF2-40B4-BE49-F238E27FC236}">
                <a16:creationId xmlns:a16="http://schemas.microsoft.com/office/drawing/2014/main" id="{2D86E048-D028-4A4C-98FB-EB46D6A54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975" y="5818297"/>
            <a:ext cx="613618" cy="613615"/>
          </a:xfrm>
          <a:custGeom>
            <a:avLst/>
            <a:gdLst>
              <a:gd name="T0" fmla="*/ 0 w 604"/>
              <a:gd name="T1" fmla="*/ 217127 h 604"/>
              <a:gd name="T2" fmla="*/ 0 w 604"/>
              <a:gd name="T3" fmla="*/ 0 h 604"/>
              <a:gd name="T4" fmla="*/ 217128 w 604"/>
              <a:gd name="T5" fmla="*/ 0 h 604"/>
              <a:gd name="T6" fmla="*/ 217128 w 604"/>
              <a:gd name="T7" fmla="*/ 217127 h 604"/>
              <a:gd name="T8" fmla="*/ 0 w 604"/>
              <a:gd name="T9" fmla="*/ 217127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4">
                <a:moveTo>
                  <a:pt x="0" y="603"/>
                </a:moveTo>
                <a:lnTo>
                  <a:pt x="0" y="0"/>
                </a:lnTo>
                <a:lnTo>
                  <a:pt x="603" y="0"/>
                </a:lnTo>
                <a:lnTo>
                  <a:pt x="603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55">
            <a:extLst>
              <a:ext uri="{FF2B5EF4-FFF2-40B4-BE49-F238E27FC236}">
                <a16:creationId xmlns:a16="http://schemas.microsoft.com/office/drawing/2014/main" id="{0FD1CF29-B4A6-9547-9D24-31A340DA0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2101" y="5795901"/>
            <a:ext cx="662885" cy="662885"/>
          </a:xfrm>
          <a:custGeom>
            <a:avLst/>
            <a:gdLst>
              <a:gd name="T0" fmla="*/ 213754 w 654"/>
              <a:gd name="T1" fmla="*/ 20837 h 654"/>
              <a:gd name="T2" fmla="*/ 213754 w 654"/>
              <a:gd name="T3" fmla="*/ 213395 h 654"/>
              <a:gd name="T4" fmla="*/ 17963 w 654"/>
              <a:gd name="T5" fmla="*/ 213395 h 654"/>
              <a:gd name="T6" fmla="*/ 17963 w 654"/>
              <a:gd name="T7" fmla="*/ 20837 h 654"/>
              <a:gd name="T8" fmla="*/ 213754 w 654"/>
              <a:gd name="T9" fmla="*/ 20837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595" y="58"/>
                </a:moveTo>
                <a:lnTo>
                  <a:pt x="595" y="594"/>
                </a:lnTo>
                <a:lnTo>
                  <a:pt x="50" y="594"/>
                </a:lnTo>
                <a:lnTo>
                  <a:pt x="50" y="58"/>
                </a:lnTo>
                <a:lnTo>
                  <a:pt x="595" y="58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56">
            <a:extLst>
              <a:ext uri="{FF2B5EF4-FFF2-40B4-BE49-F238E27FC236}">
                <a16:creationId xmlns:a16="http://schemas.microsoft.com/office/drawing/2014/main" id="{459C8D67-3107-BC4F-9FBD-A94D783CA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848" y="5854129"/>
            <a:ext cx="555390" cy="546432"/>
          </a:xfrm>
          <a:custGeom>
            <a:avLst/>
            <a:gdLst>
              <a:gd name="T0" fmla="*/ 196489 w 546"/>
              <a:gd name="T1" fmla="*/ 0 h 537"/>
              <a:gd name="T2" fmla="*/ 196489 w 546"/>
              <a:gd name="T3" fmla="*/ 193314 h 537"/>
              <a:gd name="T4" fmla="*/ 0 w 546"/>
              <a:gd name="T5" fmla="*/ 193314 h 537"/>
              <a:gd name="T6" fmla="*/ 0 w 546"/>
              <a:gd name="T7" fmla="*/ 0 h 537"/>
              <a:gd name="T8" fmla="*/ 196489 w 546"/>
              <a:gd name="T9" fmla="*/ 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37">
                <a:moveTo>
                  <a:pt x="545" y="0"/>
                </a:moveTo>
                <a:lnTo>
                  <a:pt x="545" y="536"/>
                </a:lnTo>
                <a:lnTo>
                  <a:pt x="0" y="536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57">
            <a:extLst>
              <a:ext uri="{FF2B5EF4-FFF2-40B4-BE49-F238E27FC236}">
                <a16:creationId xmlns:a16="http://schemas.microsoft.com/office/drawing/2014/main" id="{5719A6C3-3FC7-E845-B2BF-7CC19940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2101" y="5795901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58">
            <a:extLst>
              <a:ext uri="{FF2B5EF4-FFF2-40B4-BE49-F238E27FC236}">
                <a16:creationId xmlns:a16="http://schemas.microsoft.com/office/drawing/2014/main" id="{35866465-C329-C848-9BC0-B467106DD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975" y="7148545"/>
            <a:ext cx="613618" cy="613618"/>
          </a:xfrm>
          <a:custGeom>
            <a:avLst/>
            <a:gdLst>
              <a:gd name="T0" fmla="*/ 0 w 604"/>
              <a:gd name="T1" fmla="*/ 217128 h 604"/>
              <a:gd name="T2" fmla="*/ 0 w 604"/>
              <a:gd name="T3" fmla="*/ 0 h 604"/>
              <a:gd name="T4" fmla="*/ 217128 w 604"/>
              <a:gd name="T5" fmla="*/ 0 h 604"/>
              <a:gd name="T6" fmla="*/ 217128 w 604"/>
              <a:gd name="T7" fmla="*/ 217128 h 604"/>
              <a:gd name="T8" fmla="*/ 0 w 604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4">
                <a:moveTo>
                  <a:pt x="0" y="603"/>
                </a:moveTo>
                <a:lnTo>
                  <a:pt x="0" y="0"/>
                </a:lnTo>
                <a:lnTo>
                  <a:pt x="603" y="0"/>
                </a:lnTo>
                <a:lnTo>
                  <a:pt x="603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59">
            <a:extLst>
              <a:ext uri="{FF2B5EF4-FFF2-40B4-BE49-F238E27FC236}">
                <a16:creationId xmlns:a16="http://schemas.microsoft.com/office/drawing/2014/main" id="{3C56FEA4-50C1-E447-B52B-E0CBE7DE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2101" y="7121672"/>
            <a:ext cx="662885" cy="662885"/>
          </a:xfrm>
          <a:custGeom>
            <a:avLst/>
            <a:gdLst>
              <a:gd name="T0" fmla="*/ 213754 w 654"/>
              <a:gd name="T1" fmla="*/ 21196 h 654"/>
              <a:gd name="T2" fmla="*/ 213754 w 654"/>
              <a:gd name="T3" fmla="*/ 216628 h 654"/>
              <a:gd name="T4" fmla="*/ 17963 w 654"/>
              <a:gd name="T5" fmla="*/ 216628 h 654"/>
              <a:gd name="T6" fmla="*/ 17963 w 654"/>
              <a:gd name="T7" fmla="*/ 21196 h 654"/>
              <a:gd name="T8" fmla="*/ 213754 w 654"/>
              <a:gd name="T9" fmla="*/ 21196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595" y="59"/>
                </a:moveTo>
                <a:lnTo>
                  <a:pt x="595" y="603"/>
                </a:lnTo>
                <a:lnTo>
                  <a:pt x="50" y="603"/>
                </a:lnTo>
                <a:lnTo>
                  <a:pt x="50" y="59"/>
                </a:lnTo>
                <a:lnTo>
                  <a:pt x="595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60">
            <a:extLst>
              <a:ext uri="{FF2B5EF4-FFF2-40B4-BE49-F238E27FC236}">
                <a16:creationId xmlns:a16="http://schemas.microsoft.com/office/drawing/2014/main" id="{0E248BC9-EC5D-CC49-BE7A-7CDE838F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848" y="7179899"/>
            <a:ext cx="555390" cy="555390"/>
          </a:xfrm>
          <a:custGeom>
            <a:avLst/>
            <a:gdLst>
              <a:gd name="T0" fmla="*/ 196489 w 546"/>
              <a:gd name="T1" fmla="*/ 0 h 545"/>
              <a:gd name="T2" fmla="*/ 196489 w 546"/>
              <a:gd name="T3" fmla="*/ 196489 h 545"/>
              <a:gd name="T4" fmla="*/ 0 w 546"/>
              <a:gd name="T5" fmla="*/ 196489 h 545"/>
              <a:gd name="T6" fmla="*/ 0 w 546"/>
              <a:gd name="T7" fmla="*/ 0 h 545"/>
              <a:gd name="T8" fmla="*/ 196489 w 54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5">
                <a:moveTo>
                  <a:pt x="545" y="0"/>
                </a:moveTo>
                <a:lnTo>
                  <a:pt x="545" y="544"/>
                </a:lnTo>
                <a:lnTo>
                  <a:pt x="0" y="544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61">
            <a:extLst>
              <a:ext uri="{FF2B5EF4-FFF2-40B4-BE49-F238E27FC236}">
                <a16:creationId xmlns:a16="http://schemas.microsoft.com/office/drawing/2014/main" id="{FCF04F28-E520-D843-929E-09E0DBAAD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2101" y="7121672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62">
            <a:extLst>
              <a:ext uri="{FF2B5EF4-FFF2-40B4-BE49-F238E27FC236}">
                <a16:creationId xmlns:a16="http://schemas.microsoft.com/office/drawing/2014/main" id="{E18AA4D8-9438-B347-9C43-3BEDDA2E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975" y="7815911"/>
            <a:ext cx="613618" cy="604657"/>
          </a:xfrm>
          <a:custGeom>
            <a:avLst/>
            <a:gdLst>
              <a:gd name="T0" fmla="*/ 0 w 604"/>
              <a:gd name="T1" fmla="*/ 213952 h 596"/>
              <a:gd name="T2" fmla="*/ 0 w 604"/>
              <a:gd name="T3" fmla="*/ 0 h 596"/>
              <a:gd name="T4" fmla="*/ 217128 w 604"/>
              <a:gd name="T5" fmla="*/ 0 h 596"/>
              <a:gd name="T6" fmla="*/ 217128 w 604"/>
              <a:gd name="T7" fmla="*/ 213952 h 596"/>
              <a:gd name="T8" fmla="*/ 0 w 604"/>
              <a:gd name="T9" fmla="*/ 213952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596">
                <a:moveTo>
                  <a:pt x="0" y="595"/>
                </a:moveTo>
                <a:lnTo>
                  <a:pt x="0" y="0"/>
                </a:lnTo>
                <a:lnTo>
                  <a:pt x="603" y="0"/>
                </a:lnTo>
                <a:lnTo>
                  <a:pt x="603" y="595"/>
                </a:lnTo>
                <a:lnTo>
                  <a:pt x="0" y="59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63">
            <a:extLst>
              <a:ext uri="{FF2B5EF4-FFF2-40B4-BE49-F238E27FC236}">
                <a16:creationId xmlns:a16="http://schemas.microsoft.com/office/drawing/2014/main" id="{BA50D1C3-D3DC-484F-A2BB-9D487D6D9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2101" y="7784557"/>
            <a:ext cx="662885" cy="667366"/>
          </a:xfrm>
          <a:custGeom>
            <a:avLst/>
            <a:gdLst>
              <a:gd name="T0" fmla="*/ 213754 w 654"/>
              <a:gd name="T1" fmla="*/ 21306 h 655"/>
              <a:gd name="T2" fmla="*/ 213754 w 654"/>
              <a:gd name="T3" fmla="*/ 217759 h 655"/>
              <a:gd name="T4" fmla="*/ 17963 w 654"/>
              <a:gd name="T5" fmla="*/ 217759 h 655"/>
              <a:gd name="T6" fmla="*/ 17963 w 654"/>
              <a:gd name="T7" fmla="*/ 21306 h 655"/>
              <a:gd name="T8" fmla="*/ 213754 w 654"/>
              <a:gd name="T9" fmla="*/ 21306 h 655"/>
              <a:gd name="T10" fmla="*/ 234591 w 654"/>
              <a:gd name="T11" fmla="*/ 0 h 655"/>
              <a:gd name="T12" fmla="*/ 0 w 654"/>
              <a:gd name="T13" fmla="*/ 0 h 655"/>
              <a:gd name="T14" fmla="*/ 0 w 654"/>
              <a:gd name="T15" fmla="*/ 236177 h 655"/>
              <a:gd name="T16" fmla="*/ 234591 w 654"/>
              <a:gd name="T17" fmla="*/ 236177 h 655"/>
              <a:gd name="T18" fmla="*/ 234591 w 654"/>
              <a:gd name="T19" fmla="*/ 0 h 6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5">
                <a:moveTo>
                  <a:pt x="595" y="59"/>
                </a:moveTo>
                <a:lnTo>
                  <a:pt x="595" y="603"/>
                </a:lnTo>
                <a:lnTo>
                  <a:pt x="50" y="603"/>
                </a:lnTo>
                <a:lnTo>
                  <a:pt x="50" y="59"/>
                </a:lnTo>
                <a:lnTo>
                  <a:pt x="595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364">
            <a:extLst>
              <a:ext uri="{FF2B5EF4-FFF2-40B4-BE49-F238E27FC236}">
                <a16:creationId xmlns:a16="http://schemas.microsoft.com/office/drawing/2014/main" id="{93186DC1-AA90-1F41-8616-B4F772B47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848" y="7842785"/>
            <a:ext cx="555390" cy="555390"/>
          </a:xfrm>
          <a:custGeom>
            <a:avLst/>
            <a:gdLst>
              <a:gd name="T0" fmla="*/ 196489 w 546"/>
              <a:gd name="T1" fmla="*/ 0 h 545"/>
              <a:gd name="T2" fmla="*/ 196489 w 546"/>
              <a:gd name="T3" fmla="*/ 196489 h 545"/>
              <a:gd name="T4" fmla="*/ 0 w 546"/>
              <a:gd name="T5" fmla="*/ 196489 h 545"/>
              <a:gd name="T6" fmla="*/ 0 w 546"/>
              <a:gd name="T7" fmla="*/ 0 h 545"/>
              <a:gd name="T8" fmla="*/ 196489 w 54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5">
                <a:moveTo>
                  <a:pt x="545" y="0"/>
                </a:moveTo>
                <a:lnTo>
                  <a:pt x="545" y="544"/>
                </a:lnTo>
                <a:lnTo>
                  <a:pt x="0" y="544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365">
            <a:extLst>
              <a:ext uri="{FF2B5EF4-FFF2-40B4-BE49-F238E27FC236}">
                <a16:creationId xmlns:a16="http://schemas.microsoft.com/office/drawing/2014/main" id="{CB854E7F-02ED-794A-BF09-6AFE6DCA6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2101" y="7784557"/>
            <a:ext cx="662885" cy="667366"/>
          </a:xfrm>
          <a:custGeom>
            <a:avLst/>
            <a:gdLst>
              <a:gd name="T0" fmla="*/ 234591 w 654"/>
              <a:gd name="T1" fmla="*/ 0 h 655"/>
              <a:gd name="T2" fmla="*/ 0 w 654"/>
              <a:gd name="T3" fmla="*/ 0 h 655"/>
              <a:gd name="T4" fmla="*/ 0 w 654"/>
              <a:gd name="T5" fmla="*/ 236177 h 655"/>
              <a:gd name="T6" fmla="*/ 234591 w 654"/>
              <a:gd name="T7" fmla="*/ 236177 h 655"/>
              <a:gd name="T8" fmla="*/ 234591 w 654"/>
              <a:gd name="T9" fmla="*/ 0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5"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366">
            <a:extLst>
              <a:ext uri="{FF2B5EF4-FFF2-40B4-BE49-F238E27FC236}">
                <a16:creationId xmlns:a16="http://schemas.microsoft.com/office/drawing/2014/main" id="{28B9414B-EFD0-6440-B6CA-1D04FF323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975" y="8483274"/>
            <a:ext cx="613618" cy="604660"/>
          </a:xfrm>
          <a:custGeom>
            <a:avLst/>
            <a:gdLst>
              <a:gd name="T0" fmla="*/ 0 w 604"/>
              <a:gd name="T1" fmla="*/ 213953 h 596"/>
              <a:gd name="T2" fmla="*/ 0 w 604"/>
              <a:gd name="T3" fmla="*/ 0 h 596"/>
              <a:gd name="T4" fmla="*/ 217128 w 604"/>
              <a:gd name="T5" fmla="*/ 0 h 596"/>
              <a:gd name="T6" fmla="*/ 217128 w 604"/>
              <a:gd name="T7" fmla="*/ 213953 h 596"/>
              <a:gd name="T8" fmla="*/ 0 w 604"/>
              <a:gd name="T9" fmla="*/ 213953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596">
                <a:moveTo>
                  <a:pt x="0" y="595"/>
                </a:moveTo>
                <a:lnTo>
                  <a:pt x="0" y="0"/>
                </a:lnTo>
                <a:lnTo>
                  <a:pt x="603" y="0"/>
                </a:lnTo>
                <a:lnTo>
                  <a:pt x="603" y="595"/>
                </a:lnTo>
                <a:lnTo>
                  <a:pt x="0" y="59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367">
            <a:extLst>
              <a:ext uri="{FF2B5EF4-FFF2-40B4-BE49-F238E27FC236}">
                <a16:creationId xmlns:a16="http://schemas.microsoft.com/office/drawing/2014/main" id="{710F3B03-D631-AC4D-96F5-18BB7B7BE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2101" y="8447442"/>
            <a:ext cx="662885" cy="671843"/>
          </a:xfrm>
          <a:custGeom>
            <a:avLst/>
            <a:gdLst>
              <a:gd name="T0" fmla="*/ 213754 w 654"/>
              <a:gd name="T1" fmla="*/ 20831 h 663"/>
              <a:gd name="T2" fmla="*/ 213754 w 654"/>
              <a:gd name="T3" fmla="*/ 216575 h 663"/>
              <a:gd name="T4" fmla="*/ 17963 w 654"/>
              <a:gd name="T5" fmla="*/ 216575 h 663"/>
              <a:gd name="T6" fmla="*/ 17963 w 654"/>
              <a:gd name="T7" fmla="*/ 20831 h 663"/>
              <a:gd name="T8" fmla="*/ 213754 w 654"/>
              <a:gd name="T9" fmla="*/ 20831 h 663"/>
              <a:gd name="T10" fmla="*/ 234591 w 654"/>
              <a:gd name="T11" fmla="*/ 0 h 663"/>
              <a:gd name="T12" fmla="*/ 0 w 654"/>
              <a:gd name="T13" fmla="*/ 0 h 663"/>
              <a:gd name="T14" fmla="*/ 0 w 654"/>
              <a:gd name="T15" fmla="*/ 237766 h 663"/>
              <a:gd name="T16" fmla="*/ 234591 w 654"/>
              <a:gd name="T17" fmla="*/ 237766 h 663"/>
              <a:gd name="T18" fmla="*/ 234591 w 654"/>
              <a:gd name="T19" fmla="*/ 0 h 6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63">
                <a:moveTo>
                  <a:pt x="595" y="58"/>
                </a:moveTo>
                <a:lnTo>
                  <a:pt x="595" y="603"/>
                </a:lnTo>
                <a:lnTo>
                  <a:pt x="50" y="603"/>
                </a:lnTo>
                <a:lnTo>
                  <a:pt x="50" y="58"/>
                </a:lnTo>
                <a:lnTo>
                  <a:pt x="595" y="58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368">
            <a:extLst>
              <a:ext uri="{FF2B5EF4-FFF2-40B4-BE49-F238E27FC236}">
                <a16:creationId xmlns:a16="http://schemas.microsoft.com/office/drawing/2014/main" id="{52D519B1-7A8E-7349-9032-6711E41DE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848" y="8505670"/>
            <a:ext cx="555390" cy="555390"/>
          </a:xfrm>
          <a:custGeom>
            <a:avLst/>
            <a:gdLst>
              <a:gd name="T0" fmla="*/ 196489 w 546"/>
              <a:gd name="T1" fmla="*/ 0 h 546"/>
              <a:gd name="T2" fmla="*/ 196489 w 546"/>
              <a:gd name="T3" fmla="*/ 196489 h 546"/>
              <a:gd name="T4" fmla="*/ 0 w 546"/>
              <a:gd name="T5" fmla="*/ 196489 h 546"/>
              <a:gd name="T6" fmla="*/ 0 w 546"/>
              <a:gd name="T7" fmla="*/ 0 h 546"/>
              <a:gd name="T8" fmla="*/ 196489 w 546"/>
              <a:gd name="T9" fmla="*/ 0 h 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6">
                <a:moveTo>
                  <a:pt x="545" y="0"/>
                </a:moveTo>
                <a:lnTo>
                  <a:pt x="545" y="545"/>
                </a:lnTo>
                <a:lnTo>
                  <a:pt x="0" y="545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369">
            <a:extLst>
              <a:ext uri="{FF2B5EF4-FFF2-40B4-BE49-F238E27FC236}">
                <a16:creationId xmlns:a16="http://schemas.microsoft.com/office/drawing/2014/main" id="{D09BD1B7-BD08-D74F-A444-262927EBD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2101" y="8447442"/>
            <a:ext cx="662885" cy="671843"/>
          </a:xfrm>
          <a:custGeom>
            <a:avLst/>
            <a:gdLst>
              <a:gd name="T0" fmla="*/ 234591 w 654"/>
              <a:gd name="T1" fmla="*/ 0 h 663"/>
              <a:gd name="T2" fmla="*/ 0 w 654"/>
              <a:gd name="T3" fmla="*/ 0 h 663"/>
              <a:gd name="T4" fmla="*/ 0 w 654"/>
              <a:gd name="T5" fmla="*/ 237766 h 663"/>
              <a:gd name="T6" fmla="*/ 234591 w 654"/>
              <a:gd name="T7" fmla="*/ 237766 h 663"/>
              <a:gd name="T8" fmla="*/ 234591 w 654"/>
              <a:gd name="T9" fmla="*/ 0 h 6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63"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370">
            <a:extLst>
              <a:ext uri="{FF2B5EF4-FFF2-40B4-BE49-F238E27FC236}">
                <a16:creationId xmlns:a16="http://schemas.microsoft.com/office/drawing/2014/main" id="{9CA35E1F-DD7A-584C-B635-ED80413CC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446" y="9809044"/>
            <a:ext cx="613615" cy="613618"/>
          </a:xfrm>
          <a:custGeom>
            <a:avLst/>
            <a:gdLst>
              <a:gd name="T0" fmla="*/ 0 w 604"/>
              <a:gd name="T1" fmla="*/ 217128 h 604"/>
              <a:gd name="T2" fmla="*/ 0 w 604"/>
              <a:gd name="T3" fmla="*/ 0 h 604"/>
              <a:gd name="T4" fmla="*/ 217127 w 604"/>
              <a:gd name="T5" fmla="*/ 0 h 604"/>
              <a:gd name="T6" fmla="*/ 217127 w 604"/>
              <a:gd name="T7" fmla="*/ 217128 h 604"/>
              <a:gd name="T8" fmla="*/ 0 w 604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4">
                <a:moveTo>
                  <a:pt x="0" y="603"/>
                </a:moveTo>
                <a:lnTo>
                  <a:pt x="0" y="0"/>
                </a:lnTo>
                <a:lnTo>
                  <a:pt x="603" y="0"/>
                </a:lnTo>
                <a:lnTo>
                  <a:pt x="603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371">
            <a:extLst>
              <a:ext uri="{FF2B5EF4-FFF2-40B4-BE49-F238E27FC236}">
                <a16:creationId xmlns:a16="http://schemas.microsoft.com/office/drawing/2014/main" id="{5B0E4F04-9F39-C648-9713-06B1752CD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572" y="9782170"/>
            <a:ext cx="662885" cy="662885"/>
          </a:xfrm>
          <a:custGeom>
            <a:avLst/>
            <a:gdLst>
              <a:gd name="T0" fmla="*/ 213395 w 654"/>
              <a:gd name="T1" fmla="*/ 17963 h 654"/>
              <a:gd name="T2" fmla="*/ 213395 w 654"/>
              <a:gd name="T3" fmla="*/ 213395 h 654"/>
              <a:gd name="T4" fmla="*/ 17963 w 654"/>
              <a:gd name="T5" fmla="*/ 213395 h 654"/>
              <a:gd name="T6" fmla="*/ 17963 w 654"/>
              <a:gd name="T7" fmla="*/ 17963 h 654"/>
              <a:gd name="T8" fmla="*/ 213395 w 654"/>
              <a:gd name="T9" fmla="*/ 17963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594" y="50"/>
                </a:moveTo>
                <a:lnTo>
                  <a:pt x="594" y="594"/>
                </a:lnTo>
                <a:lnTo>
                  <a:pt x="50" y="594"/>
                </a:lnTo>
                <a:lnTo>
                  <a:pt x="50" y="50"/>
                </a:lnTo>
                <a:lnTo>
                  <a:pt x="594" y="50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372">
            <a:extLst>
              <a:ext uri="{FF2B5EF4-FFF2-40B4-BE49-F238E27FC236}">
                <a16:creationId xmlns:a16="http://schemas.microsoft.com/office/drawing/2014/main" id="{C18B825E-F720-3C4D-A88F-6F5C04FCD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839" y="9835918"/>
            <a:ext cx="555390" cy="555390"/>
          </a:xfrm>
          <a:custGeom>
            <a:avLst/>
            <a:gdLst>
              <a:gd name="T0" fmla="*/ 196489 w 545"/>
              <a:gd name="T1" fmla="*/ 0 h 545"/>
              <a:gd name="T2" fmla="*/ 196489 w 545"/>
              <a:gd name="T3" fmla="*/ 196489 h 545"/>
              <a:gd name="T4" fmla="*/ 0 w 545"/>
              <a:gd name="T5" fmla="*/ 196489 h 545"/>
              <a:gd name="T6" fmla="*/ 0 w 545"/>
              <a:gd name="T7" fmla="*/ 0 h 545"/>
              <a:gd name="T8" fmla="*/ 196489 w 545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5">
                <a:moveTo>
                  <a:pt x="544" y="0"/>
                </a:moveTo>
                <a:lnTo>
                  <a:pt x="544" y="544"/>
                </a:lnTo>
                <a:lnTo>
                  <a:pt x="0" y="544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373">
            <a:extLst>
              <a:ext uri="{FF2B5EF4-FFF2-40B4-BE49-F238E27FC236}">
                <a16:creationId xmlns:a16="http://schemas.microsoft.com/office/drawing/2014/main" id="{091D7F52-2107-654A-9510-4C5244F4C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572" y="9782170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374">
            <a:extLst>
              <a:ext uri="{FF2B5EF4-FFF2-40B4-BE49-F238E27FC236}">
                <a16:creationId xmlns:a16="http://schemas.microsoft.com/office/drawing/2014/main" id="{265405A2-133C-3444-B1AC-457F7D8C2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446" y="10471929"/>
            <a:ext cx="613615" cy="613618"/>
          </a:xfrm>
          <a:custGeom>
            <a:avLst/>
            <a:gdLst>
              <a:gd name="T0" fmla="*/ 0 w 604"/>
              <a:gd name="T1" fmla="*/ 217128 h 604"/>
              <a:gd name="T2" fmla="*/ 0 w 604"/>
              <a:gd name="T3" fmla="*/ 0 h 604"/>
              <a:gd name="T4" fmla="*/ 217127 w 604"/>
              <a:gd name="T5" fmla="*/ 0 h 604"/>
              <a:gd name="T6" fmla="*/ 217127 w 604"/>
              <a:gd name="T7" fmla="*/ 217128 h 604"/>
              <a:gd name="T8" fmla="*/ 0 w 604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4">
                <a:moveTo>
                  <a:pt x="0" y="603"/>
                </a:moveTo>
                <a:lnTo>
                  <a:pt x="0" y="0"/>
                </a:lnTo>
                <a:lnTo>
                  <a:pt x="603" y="0"/>
                </a:lnTo>
                <a:lnTo>
                  <a:pt x="603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375">
            <a:extLst>
              <a:ext uri="{FF2B5EF4-FFF2-40B4-BE49-F238E27FC236}">
                <a16:creationId xmlns:a16="http://schemas.microsoft.com/office/drawing/2014/main" id="{5EEEA0F5-FE83-8349-9E58-E2479C048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572" y="10445056"/>
            <a:ext cx="662885" cy="662885"/>
          </a:xfrm>
          <a:custGeom>
            <a:avLst/>
            <a:gdLst>
              <a:gd name="T0" fmla="*/ 213395 w 654"/>
              <a:gd name="T1" fmla="*/ 21196 h 654"/>
              <a:gd name="T2" fmla="*/ 213395 w 654"/>
              <a:gd name="T3" fmla="*/ 213754 h 654"/>
              <a:gd name="T4" fmla="*/ 17963 w 654"/>
              <a:gd name="T5" fmla="*/ 213754 h 654"/>
              <a:gd name="T6" fmla="*/ 17963 w 654"/>
              <a:gd name="T7" fmla="*/ 21196 h 654"/>
              <a:gd name="T8" fmla="*/ 213395 w 654"/>
              <a:gd name="T9" fmla="*/ 21196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594" y="59"/>
                </a:moveTo>
                <a:lnTo>
                  <a:pt x="594" y="595"/>
                </a:lnTo>
                <a:lnTo>
                  <a:pt x="50" y="595"/>
                </a:lnTo>
                <a:lnTo>
                  <a:pt x="50" y="59"/>
                </a:lnTo>
                <a:lnTo>
                  <a:pt x="594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376">
            <a:extLst>
              <a:ext uri="{FF2B5EF4-FFF2-40B4-BE49-F238E27FC236}">
                <a16:creationId xmlns:a16="http://schemas.microsoft.com/office/drawing/2014/main" id="{32C0E6CF-BEE7-7D4A-A46D-9CE961E2B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839" y="10507761"/>
            <a:ext cx="555390" cy="546432"/>
          </a:xfrm>
          <a:custGeom>
            <a:avLst/>
            <a:gdLst>
              <a:gd name="T0" fmla="*/ 196489 w 545"/>
              <a:gd name="T1" fmla="*/ 0 h 537"/>
              <a:gd name="T2" fmla="*/ 196489 w 545"/>
              <a:gd name="T3" fmla="*/ 193314 h 537"/>
              <a:gd name="T4" fmla="*/ 0 w 545"/>
              <a:gd name="T5" fmla="*/ 193314 h 537"/>
              <a:gd name="T6" fmla="*/ 0 w 545"/>
              <a:gd name="T7" fmla="*/ 0 h 537"/>
              <a:gd name="T8" fmla="*/ 196489 w 545"/>
              <a:gd name="T9" fmla="*/ 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37">
                <a:moveTo>
                  <a:pt x="544" y="0"/>
                </a:moveTo>
                <a:lnTo>
                  <a:pt x="544" y="536"/>
                </a:lnTo>
                <a:lnTo>
                  <a:pt x="0" y="536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377">
            <a:extLst>
              <a:ext uri="{FF2B5EF4-FFF2-40B4-BE49-F238E27FC236}">
                <a16:creationId xmlns:a16="http://schemas.microsoft.com/office/drawing/2014/main" id="{8B70994C-6494-8147-BE6E-5B91714BD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572" y="10445056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378">
            <a:extLst>
              <a:ext uri="{FF2B5EF4-FFF2-40B4-BE49-F238E27FC236}">
                <a16:creationId xmlns:a16="http://schemas.microsoft.com/office/drawing/2014/main" id="{EACDFC2C-63E7-274C-ACFA-588721635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331" y="9809044"/>
            <a:ext cx="613615" cy="613618"/>
          </a:xfrm>
          <a:custGeom>
            <a:avLst/>
            <a:gdLst>
              <a:gd name="T0" fmla="*/ 0 w 604"/>
              <a:gd name="T1" fmla="*/ 217128 h 604"/>
              <a:gd name="T2" fmla="*/ 0 w 604"/>
              <a:gd name="T3" fmla="*/ 0 h 604"/>
              <a:gd name="T4" fmla="*/ 217127 w 604"/>
              <a:gd name="T5" fmla="*/ 0 h 604"/>
              <a:gd name="T6" fmla="*/ 217127 w 604"/>
              <a:gd name="T7" fmla="*/ 217128 h 604"/>
              <a:gd name="T8" fmla="*/ 0 w 604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4">
                <a:moveTo>
                  <a:pt x="0" y="603"/>
                </a:moveTo>
                <a:lnTo>
                  <a:pt x="0" y="0"/>
                </a:lnTo>
                <a:lnTo>
                  <a:pt x="603" y="0"/>
                </a:lnTo>
                <a:lnTo>
                  <a:pt x="603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379">
            <a:extLst>
              <a:ext uri="{FF2B5EF4-FFF2-40B4-BE49-F238E27FC236}">
                <a16:creationId xmlns:a16="http://schemas.microsoft.com/office/drawing/2014/main" id="{1A7DB3D9-FC93-464B-9CA0-85BE3A62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457" y="9782170"/>
            <a:ext cx="662885" cy="662885"/>
          </a:xfrm>
          <a:custGeom>
            <a:avLst/>
            <a:gdLst>
              <a:gd name="T0" fmla="*/ 213754 w 654"/>
              <a:gd name="T1" fmla="*/ 17963 h 654"/>
              <a:gd name="T2" fmla="*/ 213754 w 654"/>
              <a:gd name="T3" fmla="*/ 213395 h 654"/>
              <a:gd name="T4" fmla="*/ 21196 w 654"/>
              <a:gd name="T5" fmla="*/ 213395 h 654"/>
              <a:gd name="T6" fmla="*/ 21196 w 654"/>
              <a:gd name="T7" fmla="*/ 17963 h 654"/>
              <a:gd name="T8" fmla="*/ 213754 w 654"/>
              <a:gd name="T9" fmla="*/ 17963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595" y="50"/>
                </a:moveTo>
                <a:lnTo>
                  <a:pt x="595" y="594"/>
                </a:lnTo>
                <a:lnTo>
                  <a:pt x="59" y="594"/>
                </a:lnTo>
                <a:lnTo>
                  <a:pt x="59" y="50"/>
                </a:lnTo>
                <a:lnTo>
                  <a:pt x="595" y="50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380">
            <a:extLst>
              <a:ext uri="{FF2B5EF4-FFF2-40B4-BE49-F238E27FC236}">
                <a16:creationId xmlns:a16="http://schemas.microsoft.com/office/drawing/2014/main" id="{A50FF789-743E-5B42-9B9D-7297CEF3E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163" y="9835918"/>
            <a:ext cx="546432" cy="555390"/>
          </a:xfrm>
          <a:custGeom>
            <a:avLst/>
            <a:gdLst>
              <a:gd name="T0" fmla="*/ 193314 w 537"/>
              <a:gd name="T1" fmla="*/ 0 h 545"/>
              <a:gd name="T2" fmla="*/ 193314 w 537"/>
              <a:gd name="T3" fmla="*/ 196489 h 545"/>
              <a:gd name="T4" fmla="*/ 0 w 537"/>
              <a:gd name="T5" fmla="*/ 196489 h 545"/>
              <a:gd name="T6" fmla="*/ 0 w 537"/>
              <a:gd name="T7" fmla="*/ 0 h 545"/>
              <a:gd name="T8" fmla="*/ 193314 w 537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7" h="545">
                <a:moveTo>
                  <a:pt x="536" y="0"/>
                </a:moveTo>
                <a:lnTo>
                  <a:pt x="536" y="544"/>
                </a:lnTo>
                <a:lnTo>
                  <a:pt x="0" y="544"/>
                </a:lnTo>
                <a:lnTo>
                  <a:pt x="0" y="0"/>
                </a:lnTo>
                <a:lnTo>
                  <a:pt x="53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381">
            <a:extLst>
              <a:ext uri="{FF2B5EF4-FFF2-40B4-BE49-F238E27FC236}">
                <a16:creationId xmlns:a16="http://schemas.microsoft.com/office/drawing/2014/main" id="{82B35C98-DC40-8443-9F2A-81340D08C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457" y="9782170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382">
            <a:extLst>
              <a:ext uri="{FF2B5EF4-FFF2-40B4-BE49-F238E27FC236}">
                <a16:creationId xmlns:a16="http://schemas.microsoft.com/office/drawing/2014/main" id="{C17622C9-4B90-1647-8C9C-E9712EE7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331" y="10471929"/>
            <a:ext cx="613615" cy="613618"/>
          </a:xfrm>
          <a:custGeom>
            <a:avLst/>
            <a:gdLst>
              <a:gd name="T0" fmla="*/ 0 w 604"/>
              <a:gd name="T1" fmla="*/ 217128 h 604"/>
              <a:gd name="T2" fmla="*/ 0 w 604"/>
              <a:gd name="T3" fmla="*/ 0 h 604"/>
              <a:gd name="T4" fmla="*/ 217127 w 604"/>
              <a:gd name="T5" fmla="*/ 0 h 604"/>
              <a:gd name="T6" fmla="*/ 217127 w 604"/>
              <a:gd name="T7" fmla="*/ 217128 h 604"/>
              <a:gd name="T8" fmla="*/ 0 w 604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4">
                <a:moveTo>
                  <a:pt x="0" y="603"/>
                </a:moveTo>
                <a:lnTo>
                  <a:pt x="0" y="0"/>
                </a:lnTo>
                <a:lnTo>
                  <a:pt x="603" y="0"/>
                </a:lnTo>
                <a:lnTo>
                  <a:pt x="603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383">
            <a:extLst>
              <a:ext uri="{FF2B5EF4-FFF2-40B4-BE49-F238E27FC236}">
                <a16:creationId xmlns:a16="http://schemas.microsoft.com/office/drawing/2014/main" id="{82C1AF3B-EDB6-574A-9439-5D1FB6CC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457" y="10445056"/>
            <a:ext cx="662885" cy="662885"/>
          </a:xfrm>
          <a:custGeom>
            <a:avLst/>
            <a:gdLst>
              <a:gd name="T0" fmla="*/ 213754 w 654"/>
              <a:gd name="T1" fmla="*/ 21196 h 654"/>
              <a:gd name="T2" fmla="*/ 213754 w 654"/>
              <a:gd name="T3" fmla="*/ 213754 h 654"/>
              <a:gd name="T4" fmla="*/ 21196 w 654"/>
              <a:gd name="T5" fmla="*/ 213754 h 654"/>
              <a:gd name="T6" fmla="*/ 21196 w 654"/>
              <a:gd name="T7" fmla="*/ 21196 h 654"/>
              <a:gd name="T8" fmla="*/ 213754 w 654"/>
              <a:gd name="T9" fmla="*/ 21196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595" y="59"/>
                </a:moveTo>
                <a:lnTo>
                  <a:pt x="595" y="595"/>
                </a:lnTo>
                <a:lnTo>
                  <a:pt x="59" y="595"/>
                </a:lnTo>
                <a:lnTo>
                  <a:pt x="59" y="59"/>
                </a:lnTo>
                <a:lnTo>
                  <a:pt x="595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384">
            <a:extLst>
              <a:ext uri="{FF2B5EF4-FFF2-40B4-BE49-F238E27FC236}">
                <a16:creationId xmlns:a16="http://schemas.microsoft.com/office/drawing/2014/main" id="{DBCE44EC-198C-FD46-A397-CBA1C4054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163" y="10507761"/>
            <a:ext cx="546432" cy="546432"/>
          </a:xfrm>
          <a:custGeom>
            <a:avLst/>
            <a:gdLst>
              <a:gd name="T0" fmla="*/ 193314 w 537"/>
              <a:gd name="T1" fmla="*/ 0 h 537"/>
              <a:gd name="T2" fmla="*/ 193314 w 537"/>
              <a:gd name="T3" fmla="*/ 193314 h 537"/>
              <a:gd name="T4" fmla="*/ 0 w 537"/>
              <a:gd name="T5" fmla="*/ 193314 h 537"/>
              <a:gd name="T6" fmla="*/ 0 w 537"/>
              <a:gd name="T7" fmla="*/ 0 h 537"/>
              <a:gd name="T8" fmla="*/ 193314 w 537"/>
              <a:gd name="T9" fmla="*/ 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7" h="537">
                <a:moveTo>
                  <a:pt x="536" y="0"/>
                </a:moveTo>
                <a:lnTo>
                  <a:pt x="536" y="536"/>
                </a:lnTo>
                <a:lnTo>
                  <a:pt x="0" y="536"/>
                </a:lnTo>
                <a:lnTo>
                  <a:pt x="0" y="0"/>
                </a:lnTo>
                <a:lnTo>
                  <a:pt x="53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385">
            <a:extLst>
              <a:ext uri="{FF2B5EF4-FFF2-40B4-BE49-F238E27FC236}">
                <a16:creationId xmlns:a16="http://schemas.microsoft.com/office/drawing/2014/main" id="{311841D0-3EC3-834C-A559-F23E6348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457" y="10445056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386">
            <a:extLst>
              <a:ext uri="{FF2B5EF4-FFF2-40B4-BE49-F238E27FC236}">
                <a16:creationId xmlns:a16="http://schemas.microsoft.com/office/drawing/2014/main" id="{36174CD4-0E6F-934C-960E-EAF5A6BC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216" y="9809044"/>
            <a:ext cx="613615" cy="613618"/>
          </a:xfrm>
          <a:custGeom>
            <a:avLst/>
            <a:gdLst>
              <a:gd name="T0" fmla="*/ 0 w 604"/>
              <a:gd name="T1" fmla="*/ 217128 h 604"/>
              <a:gd name="T2" fmla="*/ 0 w 604"/>
              <a:gd name="T3" fmla="*/ 0 h 604"/>
              <a:gd name="T4" fmla="*/ 217127 w 604"/>
              <a:gd name="T5" fmla="*/ 0 h 604"/>
              <a:gd name="T6" fmla="*/ 217127 w 604"/>
              <a:gd name="T7" fmla="*/ 217128 h 604"/>
              <a:gd name="T8" fmla="*/ 0 w 604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4">
                <a:moveTo>
                  <a:pt x="0" y="603"/>
                </a:moveTo>
                <a:lnTo>
                  <a:pt x="0" y="0"/>
                </a:lnTo>
                <a:lnTo>
                  <a:pt x="603" y="0"/>
                </a:lnTo>
                <a:lnTo>
                  <a:pt x="603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387">
            <a:extLst>
              <a:ext uri="{FF2B5EF4-FFF2-40B4-BE49-F238E27FC236}">
                <a16:creationId xmlns:a16="http://schemas.microsoft.com/office/drawing/2014/main" id="{168F6575-5A50-4A4B-8A03-6888219F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342" y="9782170"/>
            <a:ext cx="662885" cy="662885"/>
          </a:xfrm>
          <a:custGeom>
            <a:avLst/>
            <a:gdLst>
              <a:gd name="T0" fmla="*/ 216628 w 654"/>
              <a:gd name="T1" fmla="*/ 17963 h 654"/>
              <a:gd name="T2" fmla="*/ 216628 w 654"/>
              <a:gd name="T3" fmla="*/ 213395 h 654"/>
              <a:gd name="T4" fmla="*/ 21196 w 654"/>
              <a:gd name="T5" fmla="*/ 213395 h 654"/>
              <a:gd name="T6" fmla="*/ 21196 w 654"/>
              <a:gd name="T7" fmla="*/ 17963 h 654"/>
              <a:gd name="T8" fmla="*/ 216628 w 654"/>
              <a:gd name="T9" fmla="*/ 17963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603" y="50"/>
                </a:moveTo>
                <a:lnTo>
                  <a:pt x="603" y="594"/>
                </a:lnTo>
                <a:lnTo>
                  <a:pt x="59" y="594"/>
                </a:lnTo>
                <a:lnTo>
                  <a:pt x="59" y="50"/>
                </a:lnTo>
                <a:lnTo>
                  <a:pt x="603" y="50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388">
            <a:extLst>
              <a:ext uri="{FF2B5EF4-FFF2-40B4-BE49-F238E27FC236}">
                <a16:creationId xmlns:a16="http://schemas.microsoft.com/office/drawing/2014/main" id="{8EB53C14-FC99-6947-9A54-9E00B6D70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048" y="9835918"/>
            <a:ext cx="555390" cy="555390"/>
          </a:xfrm>
          <a:custGeom>
            <a:avLst/>
            <a:gdLst>
              <a:gd name="T0" fmla="*/ 196489 w 545"/>
              <a:gd name="T1" fmla="*/ 0 h 545"/>
              <a:gd name="T2" fmla="*/ 196489 w 545"/>
              <a:gd name="T3" fmla="*/ 196489 h 545"/>
              <a:gd name="T4" fmla="*/ 0 w 545"/>
              <a:gd name="T5" fmla="*/ 196489 h 545"/>
              <a:gd name="T6" fmla="*/ 0 w 545"/>
              <a:gd name="T7" fmla="*/ 0 h 545"/>
              <a:gd name="T8" fmla="*/ 196489 w 545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5">
                <a:moveTo>
                  <a:pt x="544" y="0"/>
                </a:moveTo>
                <a:lnTo>
                  <a:pt x="544" y="544"/>
                </a:lnTo>
                <a:lnTo>
                  <a:pt x="0" y="544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389">
            <a:extLst>
              <a:ext uri="{FF2B5EF4-FFF2-40B4-BE49-F238E27FC236}">
                <a16:creationId xmlns:a16="http://schemas.microsoft.com/office/drawing/2014/main" id="{DDC2AD75-35A2-1845-B2F0-5C5308CB9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342" y="9782170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390">
            <a:extLst>
              <a:ext uri="{FF2B5EF4-FFF2-40B4-BE49-F238E27FC236}">
                <a16:creationId xmlns:a16="http://schemas.microsoft.com/office/drawing/2014/main" id="{656DE6C7-F18C-C745-B825-AA5A7170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216" y="10471929"/>
            <a:ext cx="613615" cy="613618"/>
          </a:xfrm>
          <a:custGeom>
            <a:avLst/>
            <a:gdLst>
              <a:gd name="T0" fmla="*/ 0 w 604"/>
              <a:gd name="T1" fmla="*/ 217128 h 604"/>
              <a:gd name="T2" fmla="*/ 0 w 604"/>
              <a:gd name="T3" fmla="*/ 0 h 604"/>
              <a:gd name="T4" fmla="*/ 217127 w 604"/>
              <a:gd name="T5" fmla="*/ 0 h 604"/>
              <a:gd name="T6" fmla="*/ 217127 w 604"/>
              <a:gd name="T7" fmla="*/ 217128 h 604"/>
              <a:gd name="T8" fmla="*/ 0 w 604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4">
                <a:moveTo>
                  <a:pt x="0" y="603"/>
                </a:moveTo>
                <a:lnTo>
                  <a:pt x="0" y="0"/>
                </a:lnTo>
                <a:lnTo>
                  <a:pt x="603" y="0"/>
                </a:lnTo>
                <a:lnTo>
                  <a:pt x="603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391">
            <a:extLst>
              <a:ext uri="{FF2B5EF4-FFF2-40B4-BE49-F238E27FC236}">
                <a16:creationId xmlns:a16="http://schemas.microsoft.com/office/drawing/2014/main" id="{45FECCB8-7E98-D641-B53E-EC9887D19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342" y="10445056"/>
            <a:ext cx="662885" cy="662885"/>
          </a:xfrm>
          <a:custGeom>
            <a:avLst/>
            <a:gdLst>
              <a:gd name="T0" fmla="*/ 216628 w 654"/>
              <a:gd name="T1" fmla="*/ 21196 h 654"/>
              <a:gd name="T2" fmla="*/ 216628 w 654"/>
              <a:gd name="T3" fmla="*/ 213754 h 654"/>
              <a:gd name="T4" fmla="*/ 21196 w 654"/>
              <a:gd name="T5" fmla="*/ 213754 h 654"/>
              <a:gd name="T6" fmla="*/ 21196 w 654"/>
              <a:gd name="T7" fmla="*/ 21196 h 654"/>
              <a:gd name="T8" fmla="*/ 216628 w 654"/>
              <a:gd name="T9" fmla="*/ 21196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603" y="59"/>
                </a:moveTo>
                <a:lnTo>
                  <a:pt x="603" y="595"/>
                </a:lnTo>
                <a:lnTo>
                  <a:pt x="59" y="595"/>
                </a:lnTo>
                <a:lnTo>
                  <a:pt x="59" y="59"/>
                </a:lnTo>
                <a:lnTo>
                  <a:pt x="603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392">
            <a:extLst>
              <a:ext uri="{FF2B5EF4-FFF2-40B4-BE49-F238E27FC236}">
                <a16:creationId xmlns:a16="http://schemas.microsoft.com/office/drawing/2014/main" id="{E65C10DA-F1A4-FB46-8BDC-AE00F29D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048" y="10507761"/>
            <a:ext cx="555390" cy="546432"/>
          </a:xfrm>
          <a:custGeom>
            <a:avLst/>
            <a:gdLst>
              <a:gd name="T0" fmla="*/ 196489 w 545"/>
              <a:gd name="T1" fmla="*/ 0 h 537"/>
              <a:gd name="T2" fmla="*/ 196489 w 545"/>
              <a:gd name="T3" fmla="*/ 193314 h 537"/>
              <a:gd name="T4" fmla="*/ 0 w 545"/>
              <a:gd name="T5" fmla="*/ 193314 h 537"/>
              <a:gd name="T6" fmla="*/ 0 w 545"/>
              <a:gd name="T7" fmla="*/ 0 h 537"/>
              <a:gd name="T8" fmla="*/ 196489 w 545"/>
              <a:gd name="T9" fmla="*/ 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37">
                <a:moveTo>
                  <a:pt x="544" y="0"/>
                </a:moveTo>
                <a:lnTo>
                  <a:pt x="544" y="536"/>
                </a:lnTo>
                <a:lnTo>
                  <a:pt x="0" y="536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393">
            <a:extLst>
              <a:ext uri="{FF2B5EF4-FFF2-40B4-BE49-F238E27FC236}">
                <a16:creationId xmlns:a16="http://schemas.microsoft.com/office/drawing/2014/main" id="{BAB4B625-56FB-DA49-AF83-A72E4EB6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342" y="10445056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394">
            <a:extLst>
              <a:ext uri="{FF2B5EF4-FFF2-40B4-BE49-F238E27FC236}">
                <a16:creationId xmlns:a16="http://schemas.microsoft.com/office/drawing/2014/main" id="{8A329666-FB71-AF42-BF94-2AD7F1B7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4059" y="9809044"/>
            <a:ext cx="604657" cy="613618"/>
          </a:xfrm>
          <a:custGeom>
            <a:avLst/>
            <a:gdLst>
              <a:gd name="T0" fmla="*/ 0 w 596"/>
              <a:gd name="T1" fmla="*/ 217128 h 604"/>
              <a:gd name="T2" fmla="*/ 0 w 596"/>
              <a:gd name="T3" fmla="*/ 0 h 604"/>
              <a:gd name="T4" fmla="*/ 213952 w 596"/>
              <a:gd name="T5" fmla="*/ 0 h 604"/>
              <a:gd name="T6" fmla="*/ 213952 w 596"/>
              <a:gd name="T7" fmla="*/ 217128 h 604"/>
              <a:gd name="T8" fmla="*/ 0 w 596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04">
                <a:moveTo>
                  <a:pt x="0" y="603"/>
                </a:moveTo>
                <a:lnTo>
                  <a:pt x="0" y="0"/>
                </a:lnTo>
                <a:lnTo>
                  <a:pt x="595" y="0"/>
                </a:lnTo>
                <a:lnTo>
                  <a:pt x="595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395">
            <a:extLst>
              <a:ext uri="{FF2B5EF4-FFF2-40B4-BE49-F238E27FC236}">
                <a16:creationId xmlns:a16="http://schemas.microsoft.com/office/drawing/2014/main" id="{4C3C04B7-04E0-F247-B249-E4DE4B24E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8228" y="9782170"/>
            <a:ext cx="667363" cy="662885"/>
          </a:xfrm>
          <a:custGeom>
            <a:avLst/>
            <a:gdLst>
              <a:gd name="T0" fmla="*/ 217758 w 655"/>
              <a:gd name="T1" fmla="*/ 17963 h 654"/>
              <a:gd name="T2" fmla="*/ 217758 w 655"/>
              <a:gd name="T3" fmla="*/ 213395 h 654"/>
              <a:gd name="T4" fmla="*/ 21306 w 655"/>
              <a:gd name="T5" fmla="*/ 213395 h 654"/>
              <a:gd name="T6" fmla="*/ 21306 w 655"/>
              <a:gd name="T7" fmla="*/ 17963 h 654"/>
              <a:gd name="T8" fmla="*/ 217758 w 655"/>
              <a:gd name="T9" fmla="*/ 17963 h 654"/>
              <a:gd name="T10" fmla="*/ 236176 w 655"/>
              <a:gd name="T11" fmla="*/ 0 h 654"/>
              <a:gd name="T12" fmla="*/ 0 w 655"/>
              <a:gd name="T13" fmla="*/ 0 h 654"/>
              <a:gd name="T14" fmla="*/ 0 w 655"/>
              <a:gd name="T15" fmla="*/ 234591 h 654"/>
              <a:gd name="T16" fmla="*/ 236176 w 655"/>
              <a:gd name="T17" fmla="*/ 234591 h 654"/>
              <a:gd name="T18" fmla="*/ 236176 w 655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5" h="654">
                <a:moveTo>
                  <a:pt x="603" y="50"/>
                </a:moveTo>
                <a:lnTo>
                  <a:pt x="603" y="594"/>
                </a:lnTo>
                <a:lnTo>
                  <a:pt x="59" y="594"/>
                </a:lnTo>
                <a:lnTo>
                  <a:pt x="59" y="50"/>
                </a:lnTo>
                <a:lnTo>
                  <a:pt x="603" y="50"/>
                </a:lnTo>
                <a:close/>
                <a:moveTo>
                  <a:pt x="654" y="0"/>
                </a:moveTo>
                <a:lnTo>
                  <a:pt x="0" y="0"/>
                </a:lnTo>
                <a:lnTo>
                  <a:pt x="0" y="653"/>
                </a:lnTo>
                <a:lnTo>
                  <a:pt x="654" y="653"/>
                </a:lnTo>
                <a:lnTo>
                  <a:pt x="6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396">
            <a:extLst>
              <a:ext uri="{FF2B5EF4-FFF2-40B4-BE49-F238E27FC236}">
                <a16:creationId xmlns:a16="http://schemas.microsoft.com/office/drawing/2014/main" id="{37925F8F-69DF-CB4A-8B10-B9101C449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0933" y="9835918"/>
            <a:ext cx="555390" cy="555390"/>
          </a:xfrm>
          <a:custGeom>
            <a:avLst/>
            <a:gdLst>
              <a:gd name="T0" fmla="*/ 196489 w 545"/>
              <a:gd name="T1" fmla="*/ 0 h 545"/>
              <a:gd name="T2" fmla="*/ 196489 w 545"/>
              <a:gd name="T3" fmla="*/ 196489 h 545"/>
              <a:gd name="T4" fmla="*/ 0 w 545"/>
              <a:gd name="T5" fmla="*/ 196489 h 545"/>
              <a:gd name="T6" fmla="*/ 0 w 545"/>
              <a:gd name="T7" fmla="*/ 0 h 545"/>
              <a:gd name="T8" fmla="*/ 196489 w 545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5">
                <a:moveTo>
                  <a:pt x="544" y="0"/>
                </a:moveTo>
                <a:lnTo>
                  <a:pt x="544" y="544"/>
                </a:lnTo>
                <a:lnTo>
                  <a:pt x="0" y="544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397">
            <a:extLst>
              <a:ext uri="{FF2B5EF4-FFF2-40B4-BE49-F238E27FC236}">
                <a16:creationId xmlns:a16="http://schemas.microsoft.com/office/drawing/2014/main" id="{CAECF7B6-7FE4-DD45-ADD1-755EF2D25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8228" y="9782170"/>
            <a:ext cx="667363" cy="662885"/>
          </a:xfrm>
          <a:custGeom>
            <a:avLst/>
            <a:gdLst>
              <a:gd name="T0" fmla="*/ 236176 w 655"/>
              <a:gd name="T1" fmla="*/ 0 h 654"/>
              <a:gd name="T2" fmla="*/ 0 w 655"/>
              <a:gd name="T3" fmla="*/ 0 h 654"/>
              <a:gd name="T4" fmla="*/ 0 w 655"/>
              <a:gd name="T5" fmla="*/ 234591 h 654"/>
              <a:gd name="T6" fmla="*/ 236176 w 655"/>
              <a:gd name="T7" fmla="*/ 234591 h 654"/>
              <a:gd name="T8" fmla="*/ 236176 w 655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654">
                <a:moveTo>
                  <a:pt x="654" y="0"/>
                </a:moveTo>
                <a:lnTo>
                  <a:pt x="0" y="0"/>
                </a:lnTo>
                <a:lnTo>
                  <a:pt x="0" y="653"/>
                </a:lnTo>
                <a:lnTo>
                  <a:pt x="654" y="653"/>
                </a:lnTo>
                <a:lnTo>
                  <a:pt x="65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398">
            <a:extLst>
              <a:ext uri="{FF2B5EF4-FFF2-40B4-BE49-F238E27FC236}">
                <a16:creationId xmlns:a16="http://schemas.microsoft.com/office/drawing/2014/main" id="{A65D1959-A6CD-3243-A236-2D77F58CA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4059" y="10471929"/>
            <a:ext cx="604657" cy="613618"/>
          </a:xfrm>
          <a:custGeom>
            <a:avLst/>
            <a:gdLst>
              <a:gd name="T0" fmla="*/ 0 w 596"/>
              <a:gd name="T1" fmla="*/ 217128 h 604"/>
              <a:gd name="T2" fmla="*/ 0 w 596"/>
              <a:gd name="T3" fmla="*/ 0 h 604"/>
              <a:gd name="T4" fmla="*/ 213952 w 596"/>
              <a:gd name="T5" fmla="*/ 0 h 604"/>
              <a:gd name="T6" fmla="*/ 213952 w 596"/>
              <a:gd name="T7" fmla="*/ 217128 h 604"/>
              <a:gd name="T8" fmla="*/ 0 w 596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04">
                <a:moveTo>
                  <a:pt x="0" y="603"/>
                </a:moveTo>
                <a:lnTo>
                  <a:pt x="0" y="0"/>
                </a:lnTo>
                <a:lnTo>
                  <a:pt x="595" y="0"/>
                </a:lnTo>
                <a:lnTo>
                  <a:pt x="595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399">
            <a:extLst>
              <a:ext uri="{FF2B5EF4-FFF2-40B4-BE49-F238E27FC236}">
                <a16:creationId xmlns:a16="http://schemas.microsoft.com/office/drawing/2014/main" id="{260FB4EE-72C0-0942-8789-AFC00AF14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8228" y="10445056"/>
            <a:ext cx="667363" cy="662885"/>
          </a:xfrm>
          <a:custGeom>
            <a:avLst/>
            <a:gdLst>
              <a:gd name="T0" fmla="*/ 217758 w 655"/>
              <a:gd name="T1" fmla="*/ 21196 h 654"/>
              <a:gd name="T2" fmla="*/ 217758 w 655"/>
              <a:gd name="T3" fmla="*/ 213754 h 654"/>
              <a:gd name="T4" fmla="*/ 21306 w 655"/>
              <a:gd name="T5" fmla="*/ 213754 h 654"/>
              <a:gd name="T6" fmla="*/ 21306 w 655"/>
              <a:gd name="T7" fmla="*/ 21196 h 654"/>
              <a:gd name="T8" fmla="*/ 217758 w 655"/>
              <a:gd name="T9" fmla="*/ 21196 h 654"/>
              <a:gd name="T10" fmla="*/ 236176 w 655"/>
              <a:gd name="T11" fmla="*/ 0 h 654"/>
              <a:gd name="T12" fmla="*/ 0 w 655"/>
              <a:gd name="T13" fmla="*/ 0 h 654"/>
              <a:gd name="T14" fmla="*/ 0 w 655"/>
              <a:gd name="T15" fmla="*/ 234591 h 654"/>
              <a:gd name="T16" fmla="*/ 236176 w 655"/>
              <a:gd name="T17" fmla="*/ 234591 h 654"/>
              <a:gd name="T18" fmla="*/ 236176 w 655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5" h="654">
                <a:moveTo>
                  <a:pt x="603" y="59"/>
                </a:moveTo>
                <a:lnTo>
                  <a:pt x="603" y="595"/>
                </a:lnTo>
                <a:lnTo>
                  <a:pt x="59" y="595"/>
                </a:lnTo>
                <a:lnTo>
                  <a:pt x="59" y="59"/>
                </a:lnTo>
                <a:lnTo>
                  <a:pt x="603" y="59"/>
                </a:lnTo>
                <a:close/>
                <a:moveTo>
                  <a:pt x="654" y="0"/>
                </a:moveTo>
                <a:lnTo>
                  <a:pt x="0" y="0"/>
                </a:lnTo>
                <a:lnTo>
                  <a:pt x="0" y="653"/>
                </a:lnTo>
                <a:lnTo>
                  <a:pt x="654" y="653"/>
                </a:lnTo>
                <a:lnTo>
                  <a:pt x="6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400">
            <a:extLst>
              <a:ext uri="{FF2B5EF4-FFF2-40B4-BE49-F238E27FC236}">
                <a16:creationId xmlns:a16="http://schemas.microsoft.com/office/drawing/2014/main" id="{774CBC2B-9CB3-E840-8AF7-BEB2DC5FC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0933" y="10507761"/>
            <a:ext cx="555390" cy="546432"/>
          </a:xfrm>
          <a:custGeom>
            <a:avLst/>
            <a:gdLst>
              <a:gd name="T0" fmla="*/ 196489 w 545"/>
              <a:gd name="T1" fmla="*/ 0 h 537"/>
              <a:gd name="T2" fmla="*/ 196489 w 545"/>
              <a:gd name="T3" fmla="*/ 193314 h 537"/>
              <a:gd name="T4" fmla="*/ 0 w 545"/>
              <a:gd name="T5" fmla="*/ 193314 h 537"/>
              <a:gd name="T6" fmla="*/ 0 w 545"/>
              <a:gd name="T7" fmla="*/ 0 h 537"/>
              <a:gd name="T8" fmla="*/ 196489 w 545"/>
              <a:gd name="T9" fmla="*/ 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37">
                <a:moveTo>
                  <a:pt x="544" y="0"/>
                </a:moveTo>
                <a:lnTo>
                  <a:pt x="544" y="536"/>
                </a:lnTo>
                <a:lnTo>
                  <a:pt x="0" y="536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401">
            <a:extLst>
              <a:ext uri="{FF2B5EF4-FFF2-40B4-BE49-F238E27FC236}">
                <a16:creationId xmlns:a16="http://schemas.microsoft.com/office/drawing/2014/main" id="{B1A02426-2D03-A040-A022-9D5D76909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8228" y="10445056"/>
            <a:ext cx="667363" cy="662885"/>
          </a:xfrm>
          <a:custGeom>
            <a:avLst/>
            <a:gdLst>
              <a:gd name="T0" fmla="*/ 236176 w 655"/>
              <a:gd name="T1" fmla="*/ 0 h 654"/>
              <a:gd name="T2" fmla="*/ 0 w 655"/>
              <a:gd name="T3" fmla="*/ 0 h 654"/>
              <a:gd name="T4" fmla="*/ 0 w 655"/>
              <a:gd name="T5" fmla="*/ 234591 h 654"/>
              <a:gd name="T6" fmla="*/ 236176 w 655"/>
              <a:gd name="T7" fmla="*/ 234591 h 654"/>
              <a:gd name="T8" fmla="*/ 236176 w 655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654">
                <a:moveTo>
                  <a:pt x="654" y="0"/>
                </a:moveTo>
                <a:lnTo>
                  <a:pt x="0" y="0"/>
                </a:lnTo>
                <a:lnTo>
                  <a:pt x="0" y="653"/>
                </a:lnTo>
                <a:lnTo>
                  <a:pt x="654" y="653"/>
                </a:lnTo>
                <a:lnTo>
                  <a:pt x="65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402">
            <a:extLst>
              <a:ext uri="{FF2B5EF4-FFF2-40B4-BE49-F238E27FC236}">
                <a16:creationId xmlns:a16="http://schemas.microsoft.com/office/drawing/2014/main" id="{C1F0E82D-5C18-EA4D-B91A-72AFCDF1D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415" y="7815911"/>
            <a:ext cx="604657" cy="604657"/>
          </a:xfrm>
          <a:custGeom>
            <a:avLst/>
            <a:gdLst>
              <a:gd name="T0" fmla="*/ 0 w 596"/>
              <a:gd name="T1" fmla="*/ 213952 h 596"/>
              <a:gd name="T2" fmla="*/ 0 w 596"/>
              <a:gd name="T3" fmla="*/ 0 h 596"/>
              <a:gd name="T4" fmla="*/ 213952 w 596"/>
              <a:gd name="T5" fmla="*/ 0 h 596"/>
              <a:gd name="T6" fmla="*/ 213952 w 596"/>
              <a:gd name="T7" fmla="*/ 213952 h 596"/>
              <a:gd name="T8" fmla="*/ 0 w 596"/>
              <a:gd name="T9" fmla="*/ 213952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596">
                <a:moveTo>
                  <a:pt x="0" y="595"/>
                </a:moveTo>
                <a:lnTo>
                  <a:pt x="0" y="0"/>
                </a:lnTo>
                <a:lnTo>
                  <a:pt x="595" y="0"/>
                </a:lnTo>
                <a:lnTo>
                  <a:pt x="595" y="595"/>
                </a:lnTo>
                <a:lnTo>
                  <a:pt x="0" y="5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403">
            <a:extLst>
              <a:ext uri="{FF2B5EF4-FFF2-40B4-BE49-F238E27FC236}">
                <a16:creationId xmlns:a16="http://schemas.microsoft.com/office/drawing/2014/main" id="{75265279-E8BB-A247-9F75-64E128667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541" y="7784557"/>
            <a:ext cx="662885" cy="667366"/>
          </a:xfrm>
          <a:custGeom>
            <a:avLst/>
            <a:gdLst>
              <a:gd name="T0" fmla="*/ 213754 w 654"/>
              <a:gd name="T1" fmla="*/ 21306 h 655"/>
              <a:gd name="T2" fmla="*/ 213754 w 654"/>
              <a:gd name="T3" fmla="*/ 217759 h 655"/>
              <a:gd name="T4" fmla="*/ 17963 w 654"/>
              <a:gd name="T5" fmla="*/ 217759 h 655"/>
              <a:gd name="T6" fmla="*/ 17963 w 654"/>
              <a:gd name="T7" fmla="*/ 21306 h 655"/>
              <a:gd name="T8" fmla="*/ 213754 w 654"/>
              <a:gd name="T9" fmla="*/ 21306 h 655"/>
              <a:gd name="T10" fmla="*/ 234591 w 654"/>
              <a:gd name="T11" fmla="*/ 0 h 655"/>
              <a:gd name="T12" fmla="*/ 0 w 654"/>
              <a:gd name="T13" fmla="*/ 0 h 655"/>
              <a:gd name="T14" fmla="*/ 0 w 654"/>
              <a:gd name="T15" fmla="*/ 236177 h 655"/>
              <a:gd name="T16" fmla="*/ 234591 w 654"/>
              <a:gd name="T17" fmla="*/ 236177 h 655"/>
              <a:gd name="T18" fmla="*/ 234591 w 654"/>
              <a:gd name="T19" fmla="*/ 0 h 6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5">
                <a:moveTo>
                  <a:pt x="595" y="59"/>
                </a:moveTo>
                <a:lnTo>
                  <a:pt x="595" y="603"/>
                </a:lnTo>
                <a:lnTo>
                  <a:pt x="50" y="603"/>
                </a:lnTo>
                <a:lnTo>
                  <a:pt x="50" y="59"/>
                </a:lnTo>
                <a:lnTo>
                  <a:pt x="595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404">
            <a:extLst>
              <a:ext uri="{FF2B5EF4-FFF2-40B4-BE49-F238E27FC236}">
                <a16:creationId xmlns:a16="http://schemas.microsoft.com/office/drawing/2014/main" id="{E23537CD-A2F5-2B4A-82AF-9F8DF089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289" y="7842785"/>
            <a:ext cx="555390" cy="555390"/>
          </a:xfrm>
          <a:custGeom>
            <a:avLst/>
            <a:gdLst>
              <a:gd name="T0" fmla="*/ 196489 w 546"/>
              <a:gd name="T1" fmla="*/ 0 h 545"/>
              <a:gd name="T2" fmla="*/ 196489 w 546"/>
              <a:gd name="T3" fmla="*/ 196489 h 545"/>
              <a:gd name="T4" fmla="*/ 0 w 546"/>
              <a:gd name="T5" fmla="*/ 196489 h 545"/>
              <a:gd name="T6" fmla="*/ 0 w 546"/>
              <a:gd name="T7" fmla="*/ 0 h 545"/>
              <a:gd name="T8" fmla="*/ 196489 w 54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5">
                <a:moveTo>
                  <a:pt x="545" y="0"/>
                </a:moveTo>
                <a:lnTo>
                  <a:pt x="545" y="544"/>
                </a:lnTo>
                <a:lnTo>
                  <a:pt x="0" y="544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405">
            <a:extLst>
              <a:ext uri="{FF2B5EF4-FFF2-40B4-BE49-F238E27FC236}">
                <a16:creationId xmlns:a16="http://schemas.microsoft.com/office/drawing/2014/main" id="{E57630E8-8543-F944-9333-94759EFE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541" y="7784557"/>
            <a:ext cx="662885" cy="667366"/>
          </a:xfrm>
          <a:custGeom>
            <a:avLst/>
            <a:gdLst>
              <a:gd name="T0" fmla="*/ 234591 w 654"/>
              <a:gd name="T1" fmla="*/ 0 h 655"/>
              <a:gd name="T2" fmla="*/ 0 w 654"/>
              <a:gd name="T3" fmla="*/ 0 h 655"/>
              <a:gd name="T4" fmla="*/ 0 w 654"/>
              <a:gd name="T5" fmla="*/ 236177 h 655"/>
              <a:gd name="T6" fmla="*/ 234591 w 654"/>
              <a:gd name="T7" fmla="*/ 236177 h 655"/>
              <a:gd name="T8" fmla="*/ 234591 w 654"/>
              <a:gd name="T9" fmla="*/ 0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5"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406">
            <a:extLst>
              <a:ext uri="{FF2B5EF4-FFF2-40B4-BE49-F238E27FC236}">
                <a16:creationId xmlns:a16="http://schemas.microsoft.com/office/drawing/2014/main" id="{142075BE-5352-C24E-A6F8-EDA1F552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415" y="8483274"/>
            <a:ext cx="604657" cy="604660"/>
          </a:xfrm>
          <a:custGeom>
            <a:avLst/>
            <a:gdLst>
              <a:gd name="T0" fmla="*/ 0 w 596"/>
              <a:gd name="T1" fmla="*/ 213953 h 596"/>
              <a:gd name="T2" fmla="*/ 0 w 596"/>
              <a:gd name="T3" fmla="*/ 0 h 596"/>
              <a:gd name="T4" fmla="*/ 213952 w 596"/>
              <a:gd name="T5" fmla="*/ 0 h 596"/>
              <a:gd name="T6" fmla="*/ 213952 w 596"/>
              <a:gd name="T7" fmla="*/ 213953 h 596"/>
              <a:gd name="T8" fmla="*/ 0 w 596"/>
              <a:gd name="T9" fmla="*/ 213953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596">
                <a:moveTo>
                  <a:pt x="0" y="595"/>
                </a:moveTo>
                <a:lnTo>
                  <a:pt x="0" y="0"/>
                </a:lnTo>
                <a:lnTo>
                  <a:pt x="595" y="0"/>
                </a:lnTo>
                <a:lnTo>
                  <a:pt x="595" y="595"/>
                </a:lnTo>
                <a:lnTo>
                  <a:pt x="0" y="5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407">
            <a:extLst>
              <a:ext uri="{FF2B5EF4-FFF2-40B4-BE49-F238E27FC236}">
                <a16:creationId xmlns:a16="http://schemas.microsoft.com/office/drawing/2014/main" id="{573F62E3-5C2C-784B-AFB0-5EF480492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541" y="8447442"/>
            <a:ext cx="662885" cy="671843"/>
          </a:xfrm>
          <a:custGeom>
            <a:avLst/>
            <a:gdLst>
              <a:gd name="T0" fmla="*/ 213754 w 654"/>
              <a:gd name="T1" fmla="*/ 20831 h 663"/>
              <a:gd name="T2" fmla="*/ 213754 w 654"/>
              <a:gd name="T3" fmla="*/ 216575 h 663"/>
              <a:gd name="T4" fmla="*/ 17963 w 654"/>
              <a:gd name="T5" fmla="*/ 216575 h 663"/>
              <a:gd name="T6" fmla="*/ 17963 w 654"/>
              <a:gd name="T7" fmla="*/ 20831 h 663"/>
              <a:gd name="T8" fmla="*/ 213754 w 654"/>
              <a:gd name="T9" fmla="*/ 20831 h 663"/>
              <a:gd name="T10" fmla="*/ 234591 w 654"/>
              <a:gd name="T11" fmla="*/ 0 h 663"/>
              <a:gd name="T12" fmla="*/ 0 w 654"/>
              <a:gd name="T13" fmla="*/ 0 h 663"/>
              <a:gd name="T14" fmla="*/ 0 w 654"/>
              <a:gd name="T15" fmla="*/ 237766 h 663"/>
              <a:gd name="T16" fmla="*/ 234591 w 654"/>
              <a:gd name="T17" fmla="*/ 237766 h 663"/>
              <a:gd name="T18" fmla="*/ 234591 w 654"/>
              <a:gd name="T19" fmla="*/ 0 h 6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63">
                <a:moveTo>
                  <a:pt x="595" y="58"/>
                </a:moveTo>
                <a:lnTo>
                  <a:pt x="595" y="603"/>
                </a:lnTo>
                <a:lnTo>
                  <a:pt x="50" y="603"/>
                </a:lnTo>
                <a:lnTo>
                  <a:pt x="50" y="58"/>
                </a:lnTo>
                <a:lnTo>
                  <a:pt x="595" y="58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408">
            <a:extLst>
              <a:ext uri="{FF2B5EF4-FFF2-40B4-BE49-F238E27FC236}">
                <a16:creationId xmlns:a16="http://schemas.microsoft.com/office/drawing/2014/main" id="{31E493E6-6D67-B745-8CA0-F3009D7E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289" y="8505670"/>
            <a:ext cx="555390" cy="555390"/>
          </a:xfrm>
          <a:custGeom>
            <a:avLst/>
            <a:gdLst>
              <a:gd name="T0" fmla="*/ 196489 w 546"/>
              <a:gd name="T1" fmla="*/ 0 h 546"/>
              <a:gd name="T2" fmla="*/ 196489 w 546"/>
              <a:gd name="T3" fmla="*/ 196489 h 546"/>
              <a:gd name="T4" fmla="*/ 0 w 546"/>
              <a:gd name="T5" fmla="*/ 196489 h 546"/>
              <a:gd name="T6" fmla="*/ 0 w 546"/>
              <a:gd name="T7" fmla="*/ 0 h 546"/>
              <a:gd name="T8" fmla="*/ 196489 w 546"/>
              <a:gd name="T9" fmla="*/ 0 h 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6">
                <a:moveTo>
                  <a:pt x="545" y="0"/>
                </a:moveTo>
                <a:lnTo>
                  <a:pt x="545" y="545"/>
                </a:lnTo>
                <a:lnTo>
                  <a:pt x="0" y="545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409">
            <a:extLst>
              <a:ext uri="{FF2B5EF4-FFF2-40B4-BE49-F238E27FC236}">
                <a16:creationId xmlns:a16="http://schemas.microsoft.com/office/drawing/2014/main" id="{D0D5D7E9-D892-F54A-BDC7-D49B4D87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541" y="8447442"/>
            <a:ext cx="662885" cy="671843"/>
          </a:xfrm>
          <a:custGeom>
            <a:avLst/>
            <a:gdLst>
              <a:gd name="T0" fmla="*/ 234591 w 654"/>
              <a:gd name="T1" fmla="*/ 0 h 663"/>
              <a:gd name="T2" fmla="*/ 0 w 654"/>
              <a:gd name="T3" fmla="*/ 0 h 663"/>
              <a:gd name="T4" fmla="*/ 0 w 654"/>
              <a:gd name="T5" fmla="*/ 237766 h 663"/>
              <a:gd name="T6" fmla="*/ 234591 w 654"/>
              <a:gd name="T7" fmla="*/ 237766 h 663"/>
              <a:gd name="T8" fmla="*/ 234591 w 654"/>
              <a:gd name="T9" fmla="*/ 0 h 6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63"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410">
            <a:extLst>
              <a:ext uri="{FF2B5EF4-FFF2-40B4-BE49-F238E27FC236}">
                <a16:creationId xmlns:a16="http://schemas.microsoft.com/office/drawing/2014/main" id="{C5EFE5DF-DEA0-094D-8FBE-DD47A3907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4300" y="7815911"/>
            <a:ext cx="604657" cy="604657"/>
          </a:xfrm>
          <a:custGeom>
            <a:avLst/>
            <a:gdLst>
              <a:gd name="T0" fmla="*/ 0 w 595"/>
              <a:gd name="T1" fmla="*/ 213952 h 596"/>
              <a:gd name="T2" fmla="*/ 0 w 595"/>
              <a:gd name="T3" fmla="*/ 0 h 596"/>
              <a:gd name="T4" fmla="*/ 213952 w 595"/>
              <a:gd name="T5" fmla="*/ 0 h 596"/>
              <a:gd name="T6" fmla="*/ 213952 w 595"/>
              <a:gd name="T7" fmla="*/ 213952 h 596"/>
              <a:gd name="T8" fmla="*/ 0 w 595"/>
              <a:gd name="T9" fmla="*/ 213952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5" h="596">
                <a:moveTo>
                  <a:pt x="0" y="595"/>
                </a:moveTo>
                <a:lnTo>
                  <a:pt x="0" y="0"/>
                </a:lnTo>
                <a:lnTo>
                  <a:pt x="594" y="0"/>
                </a:lnTo>
                <a:lnTo>
                  <a:pt x="594" y="595"/>
                </a:lnTo>
                <a:lnTo>
                  <a:pt x="0" y="5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411">
            <a:extLst>
              <a:ext uri="{FF2B5EF4-FFF2-40B4-BE49-F238E27FC236}">
                <a16:creationId xmlns:a16="http://schemas.microsoft.com/office/drawing/2014/main" id="{92C794EF-86BA-D44D-8754-9FF0A54C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7427" y="7784557"/>
            <a:ext cx="667363" cy="667366"/>
          </a:xfrm>
          <a:custGeom>
            <a:avLst/>
            <a:gdLst>
              <a:gd name="T0" fmla="*/ 214869 w 655"/>
              <a:gd name="T1" fmla="*/ 21306 h 655"/>
              <a:gd name="T2" fmla="*/ 214869 w 655"/>
              <a:gd name="T3" fmla="*/ 217759 h 655"/>
              <a:gd name="T4" fmla="*/ 18417 w 655"/>
              <a:gd name="T5" fmla="*/ 217759 h 655"/>
              <a:gd name="T6" fmla="*/ 18417 w 655"/>
              <a:gd name="T7" fmla="*/ 21306 h 655"/>
              <a:gd name="T8" fmla="*/ 214869 w 655"/>
              <a:gd name="T9" fmla="*/ 21306 h 655"/>
              <a:gd name="T10" fmla="*/ 236176 w 655"/>
              <a:gd name="T11" fmla="*/ 0 h 655"/>
              <a:gd name="T12" fmla="*/ 0 w 655"/>
              <a:gd name="T13" fmla="*/ 0 h 655"/>
              <a:gd name="T14" fmla="*/ 0 w 655"/>
              <a:gd name="T15" fmla="*/ 236177 h 655"/>
              <a:gd name="T16" fmla="*/ 236176 w 655"/>
              <a:gd name="T17" fmla="*/ 236177 h 655"/>
              <a:gd name="T18" fmla="*/ 236176 w 655"/>
              <a:gd name="T19" fmla="*/ 0 h 6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5" h="655">
                <a:moveTo>
                  <a:pt x="595" y="59"/>
                </a:moveTo>
                <a:lnTo>
                  <a:pt x="595" y="603"/>
                </a:lnTo>
                <a:lnTo>
                  <a:pt x="51" y="603"/>
                </a:lnTo>
                <a:lnTo>
                  <a:pt x="51" y="59"/>
                </a:lnTo>
                <a:lnTo>
                  <a:pt x="595" y="59"/>
                </a:lnTo>
                <a:close/>
                <a:moveTo>
                  <a:pt x="654" y="0"/>
                </a:moveTo>
                <a:lnTo>
                  <a:pt x="0" y="0"/>
                </a:lnTo>
                <a:lnTo>
                  <a:pt x="0" y="654"/>
                </a:lnTo>
                <a:lnTo>
                  <a:pt x="654" y="654"/>
                </a:lnTo>
                <a:lnTo>
                  <a:pt x="6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412">
            <a:extLst>
              <a:ext uri="{FF2B5EF4-FFF2-40B4-BE49-F238E27FC236}">
                <a16:creationId xmlns:a16="http://schemas.microsoft.com/office/drawing/2014/main" id="{CFDF025A-6C25-5D49-A404-F50F70A9C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174" y="7842785"/>
            <a:ext cx="555390" cy="555390"/>
          </a:xfrm>
          <a:custGeom>
            <a:avLst/>
            <a:gdLst>
              <a:gd name="T0" fmla="*/ 196489 w 545"/>
              <a:gd name="T1" fmla="*/ 0 h 545"/>
              <a:gd name="T2" fmla="*/ 196489 w 545"/>
              <a:gd name="T3" fmla="*/ 196489 h 545"/>
              <a:gd name="T4" fmla="*/ 0 w 545"/>
              <a:gd name="T5" fmla="*/ 196489 h 545"/>
              <a:gd name="T6" fmla="*/ 0 w 545"/>
              <a:gd name="T7" fmla="*/ 0 h 545"/>
              <a:gd name="T8" fmla="*/ 196489 w 545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5">
                <a:moveTo>
                  <a:pt x="544" y="0"/>
                </a:moveTo>
                <a:lnTo>
                  <a:pt x="544" y="544"/>
                </a:lnTo>
                <a:lnTo>
                  <a:pt x="0" y="544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413">
            <a:extLst>
              <a:ext uri="{FF2B5EF4-FFF2-40B4-BE49-F238E27FC236}">
                <a16:creationId xmlns:a16="http://schemas.microsoft.com/office/drawing/2014/main" id="{6BB39CDC-DED4-0841-8143-A374BABE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7427" y="7784557"/>
            <a:ext cx="667363" cy="667366"/>
          </a:xfrm>
          <a:custGeom>
            <a:avLst/>
            <a:gdLst>
              <a:gd name="T0" fmla="*/ 236176 w 655"/>
              <a:gd name="T1" fmla="*/ 0 h 655"/>
              <a:gd name="T2" fmla="*/ 0 w 655"/>
              <a:gd name="T3" fmla="*/ 0 h 655"/>
              <a:gd name="T4" fmla="*/ 0 w 655"/>
              <a:gd name="T5" fmla="*/ 236177 h 655"/>
              <a:gd name="T6" fmla="*/ 236176 w 655"/>
              <a:gd name="T7" fmla="*/ 236177 h 655"/>
              <a:gd name="T8" fmla="*/ 236176 w 655"/>
              <a:gd name="T9" fmla="*/ 0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655">
                <a:moveTo>
                  <a:pt x="654" y="0"/>
                </a:moveTo>
                <a:lnTo>
                  <a:pt x="0" y="0"/>
                </a:lnTo>
                <a:lnTo>
                  <a:pt x="0" y="654"/>
                </a:lnTo>
                <a:lnTo>
                  <a:pt x="654" y="654"/>
                </a:lnTo>
                <a:lnTo>
                  <a:pt x="65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414">
            <a:extLst>
              <a:ext uri="{FF2B5EF4-FFF2-40B4-BE49-F238E27FC236}">
                <a16:creationId xmlns:a16="http://schemas.microsoft.com/office/drawing/2014/main" id="{77A5A017-DF5B-EC44-9920-6BB0A858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4300" y="8483274"/>
            <a:ext cx="604657" cy="604660"/>
          </a:xfrm>
          <a:custGeom>
            <a:avLst/>
            <a:gdLst>
              <a:gd name="T0" fmla="*/ 0 w 595"/>
              <a:gd name="T1" fmla="*/ 213953 h 596"/>
              <a:gd name="T2" fmla="*/ 0 w 595"/>
              <a:gd name="T3" fmla="*/ 0 h 596"/>
              <a:gd name="T4" fmla="*/ 213952 w 595"/>
              <a:gd name="T5" fmla="*/ 0 h 596"/>
              <a:gd name="T6" fmla="*/ 213952 w 595"/>
              <a:gd name="T7" fmla="*/ 213953 h 596"/>
              <a:gd name="T8" fmla="*/ 0 w 595"/>
              <a:gd name="T9" fmla="*/ 213953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5" h="596">
                <a:moveTo>
                  <a:pt x="0" y="595"/>
                </a:moveTo>
                <a:lnTo>
                  <a:pt x="0" y="0"/>
                </a:lnTo>
                <a:lnTo>
                  <a:pt x="594" y="0"/>
                </a:lnTo>
                <a:lnTo>
                  <a:pt x="594" y="595"/>
                </a:lnTo>
                <a:lnTo>
                  <a:pt x="0" y="5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415">
            <a:extLst>
              <a:ext uri="{FF2B5EF4-FFF2-40B4-BE49-F238E27FC236}">
                <a16:creationId xmlns:a16="http://schemas.microsoft.com/office/drawing/2014/main" id="{E71E9E73-0C1F-A446-8454-72AE30ED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7427" y="8447442"/>
            <a:ext cx="667363" cy="671843"/>
          </a:xfrm>
          <a:custGeom>
            <a:avLst/>
            <a:gdLst>
              <a:gd name="T0" fmla="*/ 214869 w 655"/>
              <a:gd name="T1" fmla="*/ 20831 h 663"/>
              <a:gd name="T2" fmla="*/ 214869 w 655"/>
              <a:gd name="T3" fmla="*/ 216575 h 663"/>
              <a:gd name="T4" fmla="*/ 18417 w 655"/>
              <a:gd name="T5" fmla="*/ 216575 h 663"/>
              <a:gd name="T6" fmla="*/ 18417 w 655"/>
              <a:gd name="T7" fmla="*/ 20831 h 663"/>
              <a:gd name="T8" fmla="*/ 214869 w 655"/>
              <a:gd name="T9" fmla="*/ 20831 h 663"/>
              <a:gd name="T10" fmla="*/ 236176 w 655"/>
              <a:gd name="T11" fmla="*/ 0 h 663"/>
              <a:gd name="T12" fmla="*/ 0 w 655"/>
              <a:gd name="T13" fmla="*/ 0 h 663"/>
              <a:gd name="T14" fmla="*/ 0 w 655"/>
              <a:gd name="T15" fmla="*/ 237766 h 663"/>
              <a:gd name="T16" fmla="*/ 236176 w 655"/>
              <a:gd name="T17" fmla="*/ 237766 h 663"/>
              <a:gd name="T18" fmla="*/ 236176 w 655"/>
              <a:gd name="T19" fmla="*/ 0 h 6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5" h="663">
                <a:moveTo>
                  <a:pt x="595" y="58"/>
                </a:moveTo>
                <a:lnTo>
                  <a:pt x="595" y="603"/>
                </a:lnTo>
                <a:lnTo>
                  <a:pt x="51" y="603"/>
                </a:lnTo>
                <a:lnTo>
                  <a:pt x="51" y="58"/>
                </a:lnTo>
                <a:lnTo>
                  <a:pt x="595" y="58"/>
                </a:lnTo>
                <a:close/>
                <a:moveTo>
                  <a:pt x="654" y="0"/>
                </a:moveTo>
                <a:lnTo>
                  <a:pt x="0" y="0"/>
                </a:lnTo>
                <a:lnTo>
                  <a:pt x="0" y="662"/>
                </a:lnTo>
                <a:lnTo>
                  <a:pt x="654" y="662"/>
                </a:lnTo>
                <a:lnTo>
                  <a:pt x="6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416">
            <a:extLst>
              <a:ext uri="{FF2B5EF4-FFF2-40B4-BE49-F238E27FC236}">
                <a16:creationId xmlns:a16="http://schemas.microsoft.com/office/drawing/2014/main" id="{62FA27B5-1942-364C-A72E-EE096369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174" y="8505670"/>
            <a:ext cx="555390" cy="555390"/>
          </a:xfrm>
          <a:custGeom>
            <a:avLst/>
            <a:gdLst>
              <a:gd name="T0" fmla="*/ 196489 w 545"/>
              <a:gd name="T1" fmla="*/ 0 h 546"/>
              <a:gd name="T2" fmla="*/ 196489 w 545"/>
              <a:gd name="T3" fmla="*/ 196489 h 546"/>
              <a:gd name="T4" fmla="*/ 0 w 545"/>
              <a:gd name="T5" fmla="*/ 196489 h 546"/>
              <a:gd name="T6" fmla="*/ 0 w 545"/>
              <a:gd name="T7" fmla="*/ 0 h 546"/>
              <a:gd name="T8" fmla="*/ 196489 w 545"/>
              <a:gd name="T9" fmla="*/ 0 h 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6">
                <a:moveTo>
                  <a:pt x="544" y="0"/>
                </a:moveTo>
                <a:lnTo>
                  <a:pt x="544" y="545"/>
                </a:lnTo>
                <a:lnTo>
                  <a:pt x="0" y="545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417">
            <a:extLst>
              <a:ext uri="{FF2B5EF4-FFF2-40B4-BE49-F238E27FC236}">
                <a16:creationId xmlns:a16="http://schemas.microsoft.com/office/drawing/2014/main" id="{7EA826EA-022E-C047-BF58-C90C13195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7427" y="8447442"/>
            <a:ext cx="667363" cy="671843"/>
          </a:xfrm>
          <a:custGeom>
            <a:avLst/>
            <a:gdLst>
              <a:gd name="T0" fmla="*/ 236176 w 655"/>
              <a:gd name="T1" fmla="*/ 0 h 663"/>
              <a:gd name="T2" fmla="*/ 0 w 655"/>
              <a:gd name="T3" fmla="*/ 0 h 663"/>
              <a:gd name="T4" fmla="*/ 0 w 655"/>
              <a:gd name="T5" fmla="*/ 237766 h 663"/>
              <a:gd name="T6" fmla="*/ 236176 w 655"/>
              <a:gd name="T7" fmla="*/ 237766 h 663"/>
              <a:gd name="T8" fmla="*/ 236176 w 655"/>
              <a:gd name="T9" fmla="*/ 0 h 6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663">
                <a:moveTo>
                  <a:pt x="654" y="0"/>
                </a:moveTo>
                <a:lnTo>
                  <a:pt x="0" y="0"/>
                </a:lnTo>
                <a:lnTo>
                  <a:pt x="0" y="662"/>
                </a:lnTo>
                <a:lnTo>
                  <a:pt x="654" y="662"/>
                </a:lnTo>
                <a:lnTo>
                  <a:pt x="65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418">
            <a:extLst>
              <a:ext uri="{FF2B5EF4-FFF2-40B4-BE49-F238E27FC236}">
                <a16:creationId xmlns:a16="http://schemas.microsoft.com/office/drawing/2014/main" id="{6B34B9F7-493B-3E46-90F2-D3F718951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186" y="7815911"/>
            <a:ext cx="613615" cy="604657"/>
          </a:xfrm>
          <a:custGeom>
            <a:avLst/>
            <a:gdLst>
              <a:gd name="T0" fmla="*/ 0 w 604"/>
              <a:gd name="T1" fmla="*/ 213952 h 596"/>
              <a:gd name="T2" fmla="*/ 0 w 604"/>
              <a:gd name="T3" fmla="*/ 0 h 596"/>
              <a:gd name="T4" fmla="*/ 217127 w 604"/>
              <a:gd name="T5" fmla="*/ 0 h 596"/>
              <a:gd name="T6" fmla="*/ 217127 w 604"/>
              <a:gd name="T7" fmla="*/ 213952 h 596"/>
              <a:gd name="T8" fmla="*/ 0 w 604"/>
              <a:gd name="T9" fmla="*/ 213952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596">
                <a:moveTo>
                  <a:pt x="0" y="595"/>
                </a:moveTo>
                <a:lnTo>
                  <a:pt x="0" y="0"/>
                </a:lnTo>
                <a:lnTo>
                  <a:pt x="603" y="0"/>
                </a:lnTo>
                <a:lnTo>
                  <a:pt x="603" y="595"/>
                </a:lnTo>
                <a:lnTo>
                  <a:pt x="0" y="5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419">
            <a:extLst>
              <a:ext uri="{FF2B5EF4-FFF2-40B4-BE49-F238E27FC236}">
                <a16:creationId xmlns:a16="http://schemas.microsoft.com/office/drawing/2014/main" id="{1104C82A-9B10-CD42-88EF-6795D4A3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4789" y="7784557"/>
            <a:ext cx="662885" cy="667366"/>
          </a:xfrm>
          <a:custGeom>
            <a:avLst/>
            <a:gdLst>
              <a:gd name="T0" fmla="*/ 213395 w 654"/>
              <a:gd name="T1" fmla="*/ 21306 h 655"/>
              <a:gd name="T2" fmla="*/ 213395 w 654"/>
              <a:gd name="T3" fmla="*/ 217759 h 655"/>
              <a:gd name="T4" fmla="*/ 17963 w 654"/>
              <a:gd name="T5" fmla="*/ 217759 h 655"/>
              <a:gd name="T6" fmla="*/ 17963 w 654"/>
              <a:gd name="T7" fmla="*/ 21306 h 655"/>
              <a:gd name="T8" fmla="*/ 213395 w 654"/>
              <a:gd name="T9" fmla="*/ 21306 h 655"/>
              <a:gd name="T10" fmla="*/ 234591 w 654"/>
              <a:gd name="T11" fmla="*/ 0 h 655"/>
              <a:gd name="T12" fmla="*/ 0 w 654"/>
              <a:gd name="T13" fmla="*/ 0 h 655"/>
              <a:gd name="T14" fmla="*/ 0 w 654"/>
              <a:gd name="T15" fmla="*/ 236177 h 655"/>
              <a:gd name="T16" fmla="*/ 234591 w 654"/>
              <a:gd name="T17" fmla="*/ 236177 h 655"/>
              <a:gd name="T18" fmla="*/ 234591 w 654"/>
              <a:gd name="T19" fmla="*/ 0 h 6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5">
                <a:moveTo>
                  <a:pt x="594" y="59"/>
                </a:moveTo>
                <a:lnTo>
                  <a:pt x="594" y="603"/>
                </a:lnTo>
                <a:lnTo>
                  <a:pt x="50" y="603"/>
                </a:lnTo>
                <a:lnTo>
                  <a:pt x="50" y="59"/>
                </a:lnTo>
                <a:lnTo>
                  <a:pt x="594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420">
            <a:extLst>
              <a:ext uri="{FF2B5EF4-FFF2-40B4-BE49-F238E27FC236}">
                <a16:creationId xmlns:a16="http://schemas.microsoft.com/office/drawing/2014/main" id="{44F60DD3-8747-4947-84F9-4FCB56D1A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4059" y="7842785"/>
            <a:ext cx="555390" cy="555390"/>
          </a:xfrm>
          <a:custGeom>
            <a:avLst/>
            <a:gdLst>
              <a:gd name="T0" fmla="*/ 196489 w 545"/>
              <a:gd name="T1" fmla="*/ 0 h 545"/>
              <a:gd name="T2" fmla="*/ 196489 w 545"/>
              <a:gd name="T3" fmla="*/ 196489 h 545"/>
              <a:gd name="T4" fmla="*/ 0 w 545"/>
              <a:gd name="T5" fmla="*/ 196489 h 545"/>
              <a:gd name="T6" fmla="*/ 0 w 545"/>
              <a:gd name="T7" fmla="*/ 0 h 545"/>
              <a:gd name="T8" fmla="*/ 196489 w 545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5">
                <a:moveTo>
                  <a:pt x="544" y="0"/>
                </a:moveTo>
                <a:lnTo>
                  <a:pt x="544" y="544"/>
                </a:lnTo>
                <a:lnTo>
                  <a:pt x="0" y="544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421">
            <a:extLst>
              <a:ext uri="{FF2B5EF4-FFF2-40B4-BE49-F238E27FC236}">
                <a16:creationId xmlns:a16="http://schemas.microsoft.com/office/drawing/2014/main" id="{69786216-7B5F-6640-9BCD-C783C8B63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4789" y="7784557"/>
            <a:ext cx="662885" cy="667366"/>
          </a:xfrm>
          <a:custGeom>
            <a:avLst/>
            <a:gdLst>
              <a:gd name="T0" fmla="*/ 234591 w 654"/>
              <a:gd name="T1" fmla="*/ 0 h 655"/>
              <a:gd name="T2" fmla="*/ 0 w 654"/>
              <a:gd name="T3" fmla="*/ 0 h 655"/>
              <a:gd name="T4" fmla="*/ 0 w 654"/>
              <a:gd name="T5" fmla="*/ 236177 h 655"/>
              <a:gd name="T6" fmla="*/ 234591 w 654"/>
              <a:gd name="T7" fmla="*/ 236177 h 655"/>
              <a:gd name="T8" fmla="*/ 234591 w 654"/>
              <a:gd name="T9" fmla="*/ 0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5">
                <a:moveTo>
                  <a:pt x="653" y="0"/>
                </a:moveTo>
                <a:lnTo>
                  <a:pt x="0" y="0"/>
                </a:lnTo>
                <a:lnTo>
                  <a:pt x="0" y="654"/>
                </a:lnTo>
                <a:lnTo>
                  <a:pt x="653" y="654"/>
                </a:lnTo>
                <a:lnTo>
                  <a:pt x="65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422">
            <a:extLst>
              <a:ext uri="{FF2B5EF4-FFF2-40B4-BE49-F238E27FC236}">
                <a16:creationId xmlns:a16="http://schemas.microsoft.com/office/drawing/2014/main" id="{230CFD28-41F9-8844-88BA-F0CE4877E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186" y="8483274"/>
            <a:ext cx="613615" cy="604660"/>
          </a:xfrm>
          <a:custGeom>
            <a:avLst/>
            <a:gdLst>
              <a:gd name="T0" fmla="*/ 0 w 604"/>
              <a:gd name="T1" fmla="*/ 213953 h 596"/>
              <a:gd name="T2" fmla="*/ 0 w 604"/>
              <a:gd name="T3" fmla="*/ 0 h 596"/>
              <a:gd name="T4" fmla="*/ 217127 w 604"/>
              <a:gd name="T5" fmla="*/ 0 h 596"/>
              <a:gd name="T6" fmla="*/ 217127 w 604"/>
              <a:gd name="T7" fmla="*/ 213953 h 596"/>
              <a:gd name="T8" fmla="*/ 0 w 604"/>
              <a:gd name="T9" fmla="*/ 213953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596">
                <a:moveTo>
                  <a:pt x="0" y="595"/>
                </a:moveTo>
                <a:lnTo>
                  <a:pt x="0" y="0"/>
                </a:lnTo>
                <a:lnTo>
                  <a:pt x="603" y="0"/>
                </a:lnTo>
                <a:lnTo>
                  <a:pt x="603" y="595"/>
                </a:lnTo>
                <a:lnTo>
                  <a:pt x="0" y="5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423">
            <a:extLst>
              <a:ext uri="{FF2B5EF4-FFF2-40B4-BE49-F238E27FC236}">
                <a16:creationId xmlns:a16="http://schemas.microsoft.com/office/drawing/2014/main" id="{4B693238-B047-394E-B836-B7ECF764A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4789" y="8447442"/>
            <a:ext cx="662885" cy="671843"/>
          </a:xfrm>
          <a:custGeom>
            <a:avLst/>
            <a:gdLst>
              <a:gd name="T0" fmla="*/ 213395 w 654"/>
              <a:gd name="T1" fmla="*/ 20831 h 663"/>
              <a:gd name="T2" fmla="*/ 213395 w 654"/>
              <a:gd name="T3" fmla="*/ 216575 h 663"/>
              <a:gd name="T4" fmla="*/ 17963 w 654"/>
              <a:gd name="T5" fmla="*/ 216575 h 663"/>
              <a:gd name="T6" fmla="*/ 17963 w 654"/>
              <a:gd name="T7" fmla="*/ 20831 h 663"/>
              <a:gd name="T8" fmla="*/ 213395 w 654"/>
              <a:gd name="T9" fmla="*/ 20831 h 663"/>
              <a:gd name="T10" fmla="*/ 234591 w 654"/>
              <a:gd name="T11" fmla="*/ 0 h 663"/>
              <a:gd name="T12" fmla="*/ 0 w 654"/>
              <a:gd name="T13" fmla="*/ 0 h 663"/>
              <a:gd name="T14" fmla="*/ 0 w 654"/>
              <a:gd name="T15" fmla="*/ 237766 h 663"/>
              <a:gd name="T16" fmla="*/ 234591 w 654"/>
              <a:gd name="T17" fmla="*/ 237766 h 663"/>
              <a:gd name="T18" fmla="*/ 234591 w 654"/>
              <a:gd name="T19" fmla="*/ 0 h 6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63">
                <a:moveTo>
                  <a:pt x="594" y="58"/>
                </a:moveTo>
                <a:lnTo>
                  <a:pt x="594" y="603"/>
                </a:lnTo>
                <a:lnTo>
                  <a:pt x="50" y="603"/>
                </a:lnTo>
                <a:lnTo>
                  <a:pt x="50" y="58"/>
                </a:lnTo>
                <a:lnTo>
                  <a:pt x="594" y="58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424">
            <a:extLst>
              <a:ext uri="{FF2B5EF4-FFF2-40B4-BE49-F238E27FC236}">
                <a16:creationId xmlns:a16="http://schemas.microsoft.com/office/drawing/2014/main" id="{F4B46414-7901-6947-BC14-1B9504C4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4059" y="8505670"/>
            <a:ext cx="555390" cy="555390"/>
          </a:xfrm>
          <a:custGeom>
            <a:avLst/>
            <a:gdLst>
              <a:gd name="T0" fmla="*/ 196489 w 545"/>
              <a:gd name="T1" fmla="*/ 0 h 546"/>
              <a:gd name="T2" fmla="*/ 196489 w 545"/>
              <a:gd name="T3" fmla="*/ 196489 h 546"/>
              <a:gd name="T4" fmla="*/ 0 w 545"/>
              <a:gd name="T5" fmla="*/ 196489 h 546"/>
              <a:gd name="T6" fmla="*/ 0 w 545"/>
              <a:gd name="T7" fmla="*/ 0 h 546"/>
              <a:gd name="T8" fmla="*/ 196489 w 545"/>
              <a:gd name="T9" fmla="*/ 0 h 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6">
                <a:moveTo>
                  <a:pt x="544" y="0"/>
                </a:moveTo>
                <a:lnTo>
                  <a:pt x="544" y="545"/>
                </a:lnTo>
                <a:lnTo>
                  <a:pt x="0" y="545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425">
            <a:extLst>
              <a:ext uri="{FF2B5EF4-FFF2-40B4-BE49-F238E27FC236}">
                <a16:creationId xmlns:a16="http://schemas.microsoft.com/office/drawing/2014/main" id="{C87CB818-A7B7-9B4D-A0AD-7A2AC0EC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4789" y="8447442"/>
            <a:ext cx="662885" cy="671843"/>
          </a:xfrm>
          <a:custGeom>
            <a:avLst/>
            <a:gdLst>
              <a:gd name="T0" fmla="*/ 234591 w 654"/>
              <a:gd name="T1" fmla="*/ 0 h 663"/>
              <a:gd name="T2" fmla="*/ 0 w 654"/>
              <a:gd name="T3" fmla="*/ 0 h 663"/>
              <a:gd name="T4" fmla="*/ 0 w 654"/>
              <a:gd name="T5" fmla="*/ 237766 h 663"/>
              <a:gd name="T6" fmla="*/ 234591 w 654"/>
              <a:gd name="T7" fmla="*/ 237766 h 663"/>
              <a:gd name="T8" fmla="*/ 234591 w 654"/>
              <a:gd name="T9" fmla="*/ 0 h 6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63">
                <a:moveTo>
                  <a:pt x="653" y="0"/>
                </a:moveTo>
                <a:lnTo>
                  <a:pt x="0" y="0"/>
                </a:lnTo>
                <a:lnTo>
                  <a:pt x="0" y="662"/>
                </a:lnTo>
                <a:lnTo>
                  <a:pt x="653" y="662"/>
                </a:lnTo>
                <a:lnTo>
                  <a:pt x="65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426">
            <a:extLst>
              <a:ext uri="{FF2B5EF4-FFF2-40B4-BE49-F238E27FC236}">
                <a16:creationId xmlns:a16="http://schemas.microsoft.com/office/drawing/2014/main" id="{C0C87AA2-11A6-324A-83C4-64C71A827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4548" y="7815911"/>
            <a:ext cx="613618" cy="604657"/>
          </a:xfrm>
          <a:custGeom>
            <a:avLst/>
            <a:gdLst>
              <a:gd name="T0" fmla="*/ 0 w 603"/>
              <a:gd name="T1" fmla="*/ 213952 h 596"/>
              <a:gd name="T2" fmla="*/ 0 w 603"/>
              <a:gd name="T3" fmla="*/ 0 h 596"/>
              <a:gd name="T4" fmla="*/ 217127 w 603"/>
              <a:gd name="T5" fmla="*/ 0 h 596"/>
              <a:gd name="T6" fmla="*/ 217127 w 603"/>
              <a:gd name="T7" fmla="*/ 213952 h 596"/>
              <a:gd name="T8" fmla="*/ 0 w 603"/>
              <a:gd name="T9" fmla="*/ 213952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3" h="596">
                <a:moveTo>
                  <a:pt x="0" y="595"/>
                </a:moveTo>
                <a:lnTo>
                  <a:pt x="0" y="0"/>
                </a:lnTo>
                <a:lnTo>
                  <a:pt x="602" y="0"/>
                </a:lnTo>
                <a:lnTo>
                  <a:pt x="602" y="595"/>
                </a:lnTo>
                <a:lnTo>
                  <a:pt x="0" y="5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427">
            <a:extLst>
              <a:ext uri="{FF2B5EF4-FFF2-40B4-BE49-F238E27FC236}">
                <a16:creationId xmlns:a16="http://schemas.microsoft.com/office/drawing/2014/main" id="{77C3BFA0-EEA4-5941-BB77-C7B3A0F19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675" y="7784557"/>
            <a:ext cx="662885" cy="667366"/>
          </a:xfrm>
          <a:custGeom>
            <a:avLst/>
            <a:gdLst>
              <a:gd name="T0" fmla="*/ 213722 w 653"/>
              <a:gd name="T1" fmla="*/ 21306 h 655"/>
              <a:gd name="T2" fmla="*/ 213722 w 653"/>
              <a:gd name="T3" fmla="*/ 217759 h 655"/>
              <a:gd name="T4" fmla="*/ 21228 w 653"/>
              <a:gd name="T5" fmla="*/ 217759 h 655"/>
              <a:gd name="T6" fmla="*/ 21228 w 653"/>
              <a:gd name="T7" fmla="*/ 21306 h 655"/>
              <a:gd name="T8" fmla="*/ 213722 w 653"/>
              <a:gd name="T9" fmla="*/ 21306 h 655"/>
              <a:gd name="T10" fmla="*/ 234590 w 653"/>
              <a:gd name="T11" fmla="*/ 0 h 655"/>
              <a:gd name="T12" fmla="*/ 0 w 653"/>
              <a:gd name="T13" fmla="*/ 0 h 655"/>
              <a:gd name="T14" fmla="*/ 0 w 653"/>
              <a:gd name="T15" fmla="*/ 236177 h 655"/>
              <a:gd name="T16" fmla="*/ 234590 w 653"/>
              <a:gd name="T17" fmla="*/ 236177 h 655"/>
              <a:gd name="T18" fmla="*/ 234590 w 653"/>
              <a:gd name="T19" fmla="*/ 0 h 6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3" h="655">
                <a:moveTo>
                  <a:pt x="594" y="59"/>
                </a:moveTo>
                <a:lnTo>
                  <a:pt x="594" y="603"/>
                </a:lnTo>
                <a:lnTo>
                  <a:pt x="59" y="603"/>
                </a:lnTo>
                <a:lnTo>
                  <a:pt x="59" y="59"/>
                </a:lnTo>
                <a:lnTo>
                  <a:pt x="594" y="59"/>
                </a:lnTo>
                <a:close/>
                <a:moveTo>
                  <a:pt x="652" y="0"/>
                </a:moveTo>
                <a:lnTo>
                  <a:pt x="0" y="0"/>
                </a:lnTo>
                <a:lnTo>
                  <a:pt x="0" y="654"/>
                </a:lnTo>
                <a:lnTo>
                  <a:pt x="652" y="654"/>
                </a:lnTo>
                <a:lnTo>
                  <a:pt x="65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428">
            <a:extLst>
              <a:ext uri="{FF2B5EF4-FFF2-40B4-BE49-F238E27FC236}">
                <a16:creationId xmlns:a16="http://schemas.microsoft.com/office/drawing/2014/main" id="{8EE2DC85-5903-F541-BAB3-62B31A394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902" y="7842785"/>
            <a:ext cx="546432" cy="555390"/>
          </a:xfrm>
          <a:custGeom>
            <a:avLst/>
            <a:gdLst>
              <a:gd name="T0" fmla="*/ 193314 w 536"/>
              <a:gd name="T1" fmla="*/ 0 h 545"/>
              <a:gd name="T2" fmla="*/ 193314 w 536"/>
              <a:gd name="T3" fmla="*/ 196489 h 545"/>
              <a:gd name="T4" fmla="*/ 0 w 536"/>
              <a:gd name="T5" fmla="*/ 196489 h 545"/>
              <a:gd name="T6" fmla="*/ 0 w 536"/>
              <a:gd name="T7" fmla="*/ 0 h 545"/>
              <a:gd name="T8" fmla="*/ 193314 w 53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6" h="545">
                <a:moveTo>
                  <a:pt x="535" y="0"/>
                </a:moveTo>
                <a:lnTo>
                  <a:pt x="535" y="544"/>
                </a:lnTo>
                <a:lnTo>
                  <a:pt x="0" y="544"/>
                </a:lnTo>
                <a:lnTo>
                  <a:pt x="0" y="0"/>
                </a:lnTo>
                <a:lnTo>
                  <a:pt x="53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429">
            <a:extLst>
              <a:ext uri="{FF2B5EF4-FFF2-40B4-BE49-F238E27FC236}">
                <a16:creationId xmlns:a16="http://schemas.microsoft.com/office/drawing/2014/main" id="{FE566513-59DE-1248-A951-52BFBFC6B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675" y="7784557"/>
            <a:ext cx="662885" cy="667366"/>
          </a:xfrm>
          <a:custGeom>
            <a:avLst/>
            <a:gdLst>
              <a:gd name="T0" fmla="*/ 234590 w 653"/>
              <a:gd name="T1" fmla="*/ 0 h 655"/>
              <a:gd name="T2" fmla="*/ 0 w 653"/>
              <a:gd name="T3" fmla="*/ 0 h 655"/>
              <a:gd name="T4" fmla="*/ 0 w 653"/>
              <a:gd name="T5" fmla="*/ 236177 h 655"/>
              <a:gd name="T6" fmla="*/ 234590 w 653"/>
              <a:gd name="T7" fmla="*/ 236177 h 655"/>
              <a:gd name="T8" fmla="*/ 234590 w 653"/>
              <a:gd name="T9" fmla="*/ 0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3" h="655">
                <a:moveTo>
                  <a:pt x="652" y="0"/>
                </a:moveTo>
                <a:lnTo>
                  <a:pt x="0" y="0"/>
                </a:lnTo>
                <a:lnTo>
                  <a:pt x="0" y="654"/>
                </a:lnTo>
                <a:lnTo>
                  <a:pt x="652" y="654"/>
                </a:lnTo>
                <a:lnTo>
                  <a:pt x="65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430">
            <a:extLst>
              <a:ext uri="{FF2B5EF4-FFF2-40B4-BE49-F238E27FC236}">
                <a16:creationId xmlns:a16="http://schemas.microsoft.com/office/drawing/2014/main" id="{A7550E44-8FBF-EB4C-B7A4-093F820F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4548" y="8483274"/>
            <a:ext cx="613618" cy="604660"/>
          </a:xfrm>
          <a:custGeom>
            <a:avLst/>
            <a:gdLst>
              <a:gd name="T0" fmla="*/ 0 w 603"/>
              <a:gd name="T1" fmla="*/ 213953 h 596"/>
              <a:gd name="T2" fmla="*/ 0 w 603"/>
              <a:gd name="T3" fmla="*/ 0 h 596"/>
              <a:gd name="T4" fmla="*/ 217127 w 603"/>
              <a:gd name="T5" fmla="*/ 0 h 596"/>
              <a:gd name="T6" fmla="*/ 217127 w 603"/>
              <a:gd name="T7" fmla="*/ 213953 h 596"/>
              <a:gd name="T8" fmla="*/ 0 w 603"/>
              <a:gd name="T9" fmla="*/ 213953 h 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3" h="596">
                <a:moveTo>
                  <a:pt x="0" y="595"/>
                </a:moveTo>
                <a:lnTo>
                  <a:pt x="0" y="0"/>
                </a:lnTo>
                <a:lnTo>
                  <a:pt x="602" y="0"/>
                </a:lnTo>
                <a:lnTo>
                  <a:pt x="602" y="595"/>
                </a:lnTo>
                <a:lnTo>
                  <a:pt x="0" y="5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431">
            <a:extLst>
              <a:ext uri="{FF2B5EF4-FFF2-40B4-BE49-F238E27FC236}">
                <a16:creationId xmlns:a16="http://schemas.microsoft.com/office/drawing/2014/main" id="{70E691BD-6BC7-054B-B021-9D55E8E83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675" y="8447442"/>
            <a:ext cx="662885" cy="671843"/>
          </a:xfrm>
          <a:custGeom>
            <a:avLst/>
            <a:gdLst>
              <a:gd name="T0" fmla="*/ 213722 w 653"/>
              <a:gd name="T1" fmla="*/ 20831 h 663"/>
              <a:gd name="T2" fmla="*/ 213722 w 653"/>
              <a:gd name="T3" fmla="*/ 216575 h 663"/>
              <a:gd name="T4" fmla="*/ 21228 w 653"/>
              <a:gd name="T5" fmla="*/ 216575 h 663"/>
              <a:gd name="T6" fmla="*/ 21228 w 653"/>
              <a:gd name="T7" fmla="*/ 20831 h 663"/>
              <a:gd name="T8" fmla="*/ 213722 w 653"/>
              <a:gd name="T9" fmla="*/ 20831 h 663"/>
              <a:gd name="T10" fmla="*/ 234590 w 653"/>
              <a:gd name="T11" fmla="*/ 0 h 663"/>
              <a:gd name="T12" fmla="*/ 0 w 653"/>
              <a:gd name="T13" fmla="*/ 0 h 663"/>
              <a:gd name="T14" fmla="*/ 0 w 653"/>
              <a:gd name="T15" fmla="*/ 237766 h 663"/>
              <a:gd name="T16" fmla="*/ 234590 w 653"/>
              <a:gd name="T17" fmla="*/ 237766 h 663"/>
              <a:gd name="T18" fmla="*/ 234590 w 653"/>
              <a:gd name="T19" fmla="*/ 0 h 6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3" h="663">
                <a:moveTo>
                  <a:pt x="594" y="58"/>
                </a:moveTo>
                <a:lnTo>
                  <a:pt x="594" y="603"/>
                </a:lnTo>
                <a:lnTo>
                  <a:pt x="59" y="603"/>
                </a:lnTo>
                <a:lnTo>
                  <a:pt x="59" y="58"/>
                </a:lnTo>
                <a:lnTo>
                  <a:pt x="594" y="58"/>
                </a:lnTo>
                <a:close/>
                <a:moveTo>
                  <a:pt x="652" y="0"/>
                </a:moveTo>
                <a:lnTo>
                  <a:pt x="0" y="0"/>
                </a:lnTo>
                <a:lnTo>
                  <a:pt x="0" y="662"/>
                </a:lnTo>
                <a:lnTo>
                  <a:pt x="652" y="662"/>
                </a:lnTo>
                <a:lnTo>
                  <a:pt x="65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432">
            <a:extLst>
              <a:ext uri="{FF2B5EF4-FFF2-40B4-BE49-F238E27FC236}">
                <a16:creationId xmlns:a16="http://schemas.microsoft.com/office/drawing/2014/main" id="{466B592D-940E-1149-AF2D-6F3ED904C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902" y="8505670"/>
            <a:ext cx="546432" cy="555390"/>
          </a:xfrm>
          <a:custGeom>
            <a:avLst/>
            <a:gdLst>
              <a:gd name="T0" fmla="*/ 193314 w 536"/>
              <a:gd name="T1" fmla="*/ 0 h 546"/>
              <a:gd name="T2" fmla="*/ 193314 w 536"/>
              <a:gd name="T3" fmla="*/ 196489 h 546"/>
              <a:gd name="T4" fmla="*/ 0 w 536"/>
              <a:gd name="T5" fmla="*/ 196489 h 546"/>
              <a:gd name="T6" fmla="*/ 0 w 536"/>
              <a:gd name="T7" fmla="*/ 0 h 546"/>
              <a:gd name="T8" fmla="*/ 193314 w 536"/>
              <a:gd name="T9" fmla="*/ 0 h 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6" h="546">
                <a:moveTo>
                  <a:pt x="535" y="0"/>
                </a:moveTo>
                <a:lnTo>
                  <a:pt x="535" y="545"/>
                </a:lnTo>
                <a:lnTo>
                  <a:pt x="0" y="545"/>
                </a:lnTo>
                <a:lnTo>
                  <a:pt x="0" y="0"/>
                </a:lnTo>
                <a:lnTo>
                  <a:pt x="53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433">
            <a:extLst>
              <a:ext uri="{FF2B5EF4-FFF2-40B4-BE49-F238E27FC236}">
                <a16:creationId xmlns:a16="http://schemas.microsoft.com/office/drawing/2014/main" id="{D5540DFF-A75F-C64D-9195-0D52DFA8D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675" y="8447442"/>
            <a:ext cx="662885" cy="671843"/>
          </a:xfrm>
          <a:custGeom>
            <a:avLst/>
            <a:gdLst>
              <a:gd name="T0" fmla="*/ 234590 w 653"/>
              <a:gd name="T1" fmla="*/ 0 h 663"/>
              <a:gd name="T2" fmla="*/ 0 w 653"/>
              <a:gd name="T3" fmla="*/ 0 h 663"/>
              <a:gd name="T4" fmla="*/ 0 w 653"/>
              <a:gd name="T5" fmla="*/ 237766 h 663"/>
              <a:gd name="T6" fmla="*/ 234590 w 653"/>
              <a:gd name="T7" fmla="*/ 237766 h 663"/>
              <a:gd name="T8" fmla="*/ 234590 w 653"/>
              <a:gd name="T9" fmla="*/ 0 h 6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3" h="663">
                <a:moveTo>
                  <a:pt x="652" y="0"/>
                </a:moveTo>
                <a:lnTo>
                  <a:pt x="0" y="0"/>
                </a:lnTo>
                <a:lnTo>
                  <a:pt x="0" y="662"/>
                </a:lnTo>
                <a:lnTo>
                  <a:pt x="652" y="662"/>
                </a:lnTo>
                <a:lnTo>
                  <a:pt x="65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434">
            <a:extLst>
              <a:ext uri="{FF2B5EF4-FFF2-40B4-BE49-F238E27FC236}">
                <a16:creationId xmlns:a16="http://schemas.microsoft.com/office/drawing/2014/main" id="{C4D4E8A1-8074-F148-BEA3-CD33940DD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415" y="7148545"/>
            <a:ext cx="604657" cy="613618"/>
          </a:xfrm>
          <a:custGeom>
            <a:avLst/>
            <a:gdLst>
              <a:gd name="T0" fmla="*/ 0 w 596"/>
              <a:gd name="T1" fmla="*/ 217128 h 604"/>
              <a:gd name="T2" fmla="*/ 0 w 596"/>
              <a:gd name="T3" fmla="*/ 0 h 604"/>
              <a:gd name="T4" fmla="*/ 213952 w 596"/>
              <a:gd name="T5" fmla="*/ 0 h 604"/>
              <a:gd name="T6" fmla="*/ 213952 w 596"/>
              <a:gd name="T7" fmla="*/ 217128 h 604"/>
              <a:gd name="T8" fmla="*/ 0 w 596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04">
                <a:moveTo>
                  <a:pt x="0" y="603"/>
                </a:moveTo>
                <a:lnTo>
                  <a:pt x="0" y="0"/>
                </a:lnTo>
                <a:lnTo>
                  <a:pt x="595" y="0"/>
                </a:lnTo>
                <a:lnTo>
                  <a:pt x="595" y="603"/>
                </a:lnTo>
                <a:lnTo>
                  <a:pt x="0" y="6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435">
            <a:extLst>
              <a:ext uri="{FF2B5EF4-FFF2-40B4-BE49-F238E27FC236}">
                <a16:creationId xmlns:a16="http://schemas.microsoft.com/office/drawing/2014/main" id="{175FF8B6-2A69-C948-B5C0-F554671D8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541" y="7121672"/>
            <a:ext cx="662885" cy="662885"/>
          </a:xfrm>
          <a:custGeom>
            <a:avLst/>
            <a:gdLst>
              <a:gd name="T0" fmla="*/ 213754 w 654"/>
              <a:gd name="T1" fmla="*/ 21196 h 654"/>
              <a:gd name="T2" fmla="*/ 213754 w 654"/>
              <a:gd name="T3" fmla="*/ 216628 h 654"/>
              <a:gd name="T4" fmla="*/ 17963 w 654"/>
              <a:gd name="T5" fmla="*/ 216628 h 654"/>
              <a:gd name="T6" fmla="*/ 17963 w 654"/>
              <a:gd name="T7" fmla="*/ 21196 h 654"/>
              <a:gd name="T8" fmla="*/ 213754 w 654"/>
              <a:gd name="T9" fmla="*/ 21196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595" y="59"/>
                </a:moveTo>
                <a:lnTo>
                  <a:pt x="595" y="603"/>
                </a:lnTo>
                <a:lnTo>
                  <a:pt x="50" y="603"/>
                </a:lnTo>
                <a:lnTo>
                  <a:pt x="50" y="59"/>
                </a:lnTo>
                <a:lnTo>
                  <a:pt x="595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436">
            <a:extLst>
              <a:ext uri="{FF2B5EF4-FFF2-40B4-BE49-F238E27FC236}">
                <a16:creationId xmlns:a16="http://schemas.microsoft.com/office/drawing/2014/main" id="{9DF0E6B0-4931-E64D-BB1F-E9E15A02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289" y="7179899"/>
            <a:ext cx="555390" cy="555390"/>
          </a:xfrm>
          <a:custGeom>
            <a:avLst/>
            <a:gdLst>
              <a:gd name="T0" fmla="*/ 196489 w 546"/>
              <a:gd name="T1" fmla="*/ 0 h 545"/>
              <a:gd name="T2" fmla="*/ 196489 w 546"/>
              <a:gd name="T3" fmla="*/ 196489 h 545"/>
              <a:gd name="T4" fmla="*/ 0 w 546"/>
              <a:gd name="T5" fmla="*/ 196489 h 545"/>
              <a:gd name="T6" fmla="*/ 0 w 546"/>
              <a:gd name="T7" fmla="*/ 0 h 545"/>
              <a:gd name="T8" fmla="*/ 196489 w 54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6" h="545">
                <a:moveTo>
                  <a:pt x="545" y="0"/>
                </a:moveTo>
                <a:lnTo>
                  <a:pt x="545" y="544"/>
                </a:lnTo>
                <a:lnTo>
                  <a:pt x="0" y="544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437">
            <a:extLst>
              <a:ext uri="{FF2B5EF4-FFF2-40B4-BE49-F238E27FC236}">
                <a16:creationId xmlns:a16="http://schemas.microsoft.com/office/drawing/2014/main" id="{3BE8D051-0C32-1F4A-A396-B5CC6D3D3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541" y="7121672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438">
            <a:extLst>
              <a:ext uri="{FF2B5EF4-FFF2-40B4-BE49-F238E27FC236}">
                <a16:creationId xmlns:a16="http://schemas.microsoft.com/office/drawing/2014/main" id="{58907EF6-6262-7346-922A-29B130A6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4300" y="7148545"/>
            <a:ext cx="604657" cy="613618"/>
          </a:xfrm>
          <a:custGeom>
            <a:avLst/>
            <a:gdLst>
              <a:gd name="T0" fmla="*/ 0 w 595"/>
              <a:gd name="T1" fmla="*/ 217128 h 604"/>
              <a:gd name="T2" fmla="*/ 0 w 595"/>
              <a:gd name="T3" fmla="*/ 0 h 604"/>
              <a:gd name="T4" fmla="*/ 213952 w 595"/>
              <a:gd name="T5" fmla="*/ 0 h 604"/>
              <a:gd name="T6" fmla="*/ 213952 w 595"/>
              <a:gd name="T7" fmla="*/ 217128 h 604"/>
              <a:gd name="T8" fmla="*/ 0 w 595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5" h="604">
                <a:moveTo>
                  <a:pt x="0" y="603"/>
                </a:moveTo>
                <a:lnTo>
                  <a:pt x="0" y="0"/>
                </a:lnTo>
                <a:lnTo>
                  <a:pt x="594" y="0"/>
                </a:lnTo>
                <a:lnTo>
                  <a:pt x="594" y="603"/>
                </a:lnTo>
                <a:lnTo>
                  <a:pt x="0" y="6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439">
            <a:extLst>
              <a:ext uri="{FF2B5EF4-FFF2-40B4-BE49-F238E27FC236}">
                <a16:creationId xmlns:a16="http://schemas.microsoft.com/office/drawing/2014/main" id="{B7E99EED-9315-D640-85FA-3DF8FB13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7427" y="7121672"/>
            <a:ext cx="667363" cy="662885"/>
          </a:xfrm>
          <a:custGeom>
            <a:avLst/>
            <a:gdLst>
              <a:gd name="T0" fmla="*/ 214869 w 655"/>
              <a:gd name="T1" fmla="*/ 21196 h 654"/>
              <a:gd name="T2" fmla="*/ 214869 w 655"/>
              <a:gd name="T3" fmla="*/ 216628 h 654"/>
              <a:gd name="T4" fmla="*/ 18417 w 655"/>
              <a:gd name="T5" fmla="*/ 216628 h 654"/>
              <a:gd name="T6" fmla="*/ 18417 w 655"/>
              <a:gd name="T7" fmla="*/ 21196 h 654"/>
              <a:gd name="T8" fmla="*/ 214869 w 655"/>
              <a:gd name="T9" fmla="*/ 21196 h 654"/>
              <a:gd name="T10" fmla="*/ 236176 w 655"/>
              <a:gd name="T11" fmla="*/ 0 h 654"/>
              <a:gd name="T12" fmla="*/ 0 w 655"/>
              <a:gd name="T13" fmla="*/ 0 h 654"/>
              <a:gd name="T14" fmla="*/ 0 w 655"/>
              <a:gd name="T15" fmla="*/ 234591 h 654"/>
              <a:gd name="T16" fmla="*/ 236176 w 655"/>
              <a:gd name="T17" fmla="*/ 234591 h 654"/>
              <a:gd name="T18" fmla="*/ 236176 w 655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5" h="654">
                <a:moveTo>
                  <a:pt x="595" y="59"/>
                </a:moveTo>
                <a:lnTo>
                  <a:pt x="595" y="603"/>
                </a:lnTo>
                <a:lnTo>
                  <a:pt x="51" y="603"/>
                </a:lnTo>
                <a:lnTo>
                  <a:pt x="51" y="59"/>
                </a:lnTo>
                <a:lnTo>
                  <a:pt x="595" y="59"/>
                </a:lnTo>
                <a:close/>
                <a:moveTo>
                  <a:pt x="654" y="0"/>
                </a:moveTo>
                <a:lnTo>
                  <a:pt x="0" y="0"/>
                </a:lnTo>
                <a:lnTo>
                  <a:pt x="0" y="653"/>
                </a:lnTo>
                <a:lnTo>
                  <a:pt x="654" y="653"/>
                </a:lnTo>
                <a:lnTo>
                  <a:pt x="6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440">
            <a:extLst>
              <a:ext uri="{FF2B5EF4-FFF2-40B4-BE49-F238E27FC236}">
                <a16:creationId xmlns:a16="http://schemas.microsoft.com/office/drawing/2014/main" id="{999335AD-954D-9B49-ACD1-6CD5C5AB1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174" y="7179899"/>
            <a:ext cx="555390" cy="555390"/>
          </a:xfrm>
          <a:custGeom>
            <a:avLst/>
            <a:gdLst>
              <a:gd name="T0" fmla="*/ 196489 w 545"/>
              <a:gd name="T1" fmla="*/ 0 h 545"/>
              <a:gd name="T2" fmla="*/ 196489 w 545"/>
              <a:gd name="T3" fmla="*/ 196489 h 545"/>
              <a:gd name="T4" fmla="*/ 0 w 545"/>
              <a:gd name="T5" fmla="*/ 196489 h 545"/>
              <a:gd name="T6" fmla="*/ 0 w 545"/>
              <a:gd name="T7" fmla="*/ 0 h 545"/>
              <a:gd name="T8" fmla="*/ 196489 w 545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5">
                <a:moveTo>
                  <a:pt x="544" y="0"/>
                </a:moveTo>
                <a:lnTo>
                  <a:pt x="544" y="544"/>
                </a:lnTo>
                <a:lnTo>
                  <a:pt x="0" y="544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441">
            <a:extLst>
              <a:ext uri="{FF2B5EF4-FFF2-40B4-BE49-F238E27FC236}">
                <a16:creationId xmlns:a16="http://schemas.microsoft.com/office/drawing/2014/main" id="{0D593039-DB80-E945-8914-DCBEFD5F8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7427" y="7121672"/>
            <a:ext cx="667363" cy="662885"/>
          </a:xfrm>
          <a:custGeom>
            <a:avLst/>
            <a:gdLst>
              <a:gd name="T0" fmla="*/ 236176 w 655"/>
              <a:gd name="T1" fmla="*/ 0 h 654"/>
              <a:gd name="T2" fmla="*/ 0 w 655"/>
              <a:gd name="T3" fmla="*/ 0 h 654"/>
              <a:gd name="T4" fmla="*/ 0 w 655"/>
              <a:gd name="T5" fmla="*/ 234591 h 654"/>
              <a:gd name="T6" fmla="*/ 236176 w 655"/>
              <a:gd name="T7" fmla="*/ 234591 h 654"/>
              <a:gd name="T8" fmla="*/ 236176 w 655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654">
                <a:moveTo>
                  <a:pt x="654" y="0"/>
                </a:moveTo>
                <a:lnTo>
                  <a:pt x="0" y="0"/>
                </a:lnTo>
                <a:lnTo>
                  <a:pt x="0" y="653"/>
                </a:lnTo>
                <a:lnTo>
                  <a:pt x="654" y="653"/>
                </a:lnTo>
                <a:lnTo>
                  <a:pt x="65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442">
            <a:extLst>
              <a:ext uri="{FF2B5EF4-FFF2-40B4-BE49-F238E27FC236}">
                <a16:creationId xmlns:a16="http://schemas.microsoft.com/office/drawing/2014/main" id="{63678E3C-EE93-1F48-B7F3-9598F40F0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186" y="7148545"/>
            <a:ext cx="613615" cy="613618"/>
          </a:xfrm>
          <a:custGeom>
            <a:avLst/>
            <a:gdLst>
              <a:gd name="T0" fmla="*/ 0 w 604"/>
              <a:gd name="T1" fmla="*/ 217128 h 604"/>
              <a:gd name="T2" fmla="*/ 0 w 604"/>
              <a:gd name="T3" fmla="*/ 0 h 604"/>
              <a:gd name="T4" fmla="*/ 217127 w 604"/>
              <a:gd name="T5" fmla="*/ 0 h 604"/>
              <a:gd name="T6" fmla="*/ 217127 w 604"/>
              <a:gd name="T7" fmla="*/ 217128 h 604"/>
              <a:gd name="T8" fmla="*/ 0 w 604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4">
                <a:moveTo>
                  <a:pt x="0" y="603"/>
                </a:moveTo>
                <a:lnTo>
                  <a:pt x="0" y="0"/>
                </a:lnTo>
                <a:lnTo>
                  <a:pt x="603" y="0"/>
                </a:lnTo>
                <a:lnTo>
                  <a:pt x="603" y="603"/>
                </a:lnTo>
                <a:lnTo>
                  <a:pt x="0" y="6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443">
            <a:extLst>
              <a:ext uri="{FF2B5EF4-FFF2-40B4-BE49-F238E27FC236}">
                <a16:creationId xmlns:a16="http://schemas.microsoft.com/office/drawing/2014/main" id="{D92C8DD8-3641-124D-976F-0F3991182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4789" y="7121672"/>
            <a:ext cx="662885" cy="662885"/>
          </a:xfrm>
          <a:custGeom>
            <a:avLst/>
            <a:gdLst>
              <a:gd name="T0" fmla="*/ 213395 w 654"/>
              <a:gd name="T1" fmla="*/ 21196 h 654"/>
              <a:gd name="T2" fmla="*/ 213395 w 654"/>
              <a:gd name="T3" fmla="*/ 216628 h 654"/>
              <a:gd name="T4" fmla="*/ 17963 w 654"/>
              <a:gd name="T5" fmla="*/ 216628 h 654"/>
              <a:gd name="T6" fmla="*/ 17963 w 654"/>
              <a:gd name="T7" fmla="*/ 21196 h 654"/>
              <a:gd name="T8" fmla="*/ 213395 w 654"/>
              <a:gd name="T9" fmla="*/ 21196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594" y="59"/>
                </a:moveTo>
                <a:lnTo>
                  <a:pt x="594" y="603"/>
                </a:lnTo>
                <a:lnTo>
                  <a:pt x="50" y="603"/>
                </a:lnTo>
                <a:lnTo>
                  <a:pt x="50" y="59"/>
                </a:lnTo>
                <a:lnTo>
                  <a:pt x="594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444">
            <a:extLst>
              <a:ext uri="{FF2B5EF4-FFF2-40B4-BE49-F238E27FC236}">
                <a16:creationId xmlns:a16="http://schemas.microsoft.com/office/drawing/2014/main" id="{7AF6F1B9-D828-1842-A539-6262452D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4059" y="7179899"/>
            <a:ext cx="555390" cy="555390"/>
          </a:xfrm>
          <a:custGeom>
            <a:avLst/>
            <a:gdLst>
              <a:gd name="T0" fmla="*/ 196489 w 545"/>
              <a:gd name="T1" fmla="*/ 0 h 545"/>
              <a:gd name="T2" fmla="*/ 196489 w 545"/>
              <a:gd name="T3" fmla="*/ 196489 h 545"/>
              <a:gd name="T4" fmla="*/ 0 w 545"/>
              <a:gd name="T5" fmla="*/ 196489 h 545"/>
              <a:gd name="T6" fmla="*/ 0 w 545"/>
              <a:gd name="T7" fmla="*/ 0 h 545"/>
              <a:gd name="T8" fmla="*/ 196489 w 545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5">
                <a:moveTo>
                  <a:pt x="544" y="0"/>
                </a:moveTo>
                <a:lnTo>
                  <a:pt x="544" y="544"/>
                </a:lnTo>
                <a:lnTo>
                  <a:pt x="0" y="544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445">
            <a:extLst>
              <a:ext uri="{FF2B5EF4-FFF2-40B4-BE49-F238E27FC236}">
                <a16:creationId xmlns:a16="http://schemas.microsoft.com/office/drawing/2014/main" id="{9302A55D-08AE-0C4A-8611-87EB237B3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4789" y="7121672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446">
            <a:extLst>
              <a:ext uri="{FF2B5EF4-FFF2-40B4-BE49-F238E27FC236}">
                <a16:creationId xmlns:a16="http://schemas.microsoft.com/office/drawing/2014/main" id="{A4F89175-1D5D-1646-9286-AAC32B52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4548" y="7148545"/>
            <a:ext cx="613618" cy="613618"/>
          </a:xfrm>
          <a:custGeom>
            <a:avLst/>
            <a:gdLst>
              <a:gd name="T0" fmla="*/ 0 w 603"/>
              <a:gd name="T1" fmla="*/ 217128 h 604"/>
              <a:gd name="T2" fmla="*/ 0 w 603"/>
              <a:gd name="T3" fmla="*/ 0 h 604"/>
              <a:gd name="T4" fmla="*/ 217127 w 603"/>
              <a:gd name="T5" fmla="*/ 0 h 604"/>
              <a:gd name="T6" fmla="*/ 217127 w 603"/>
              <a:gd name="T7" fmla="*/ 217128 h 604"/>
              <a:gd name="T8" fmla="*/ 0 w 603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3" h="604">
                <a:moveTo>
                  <a:pt x="0" y="603"/>
                </a:moveTo>
                <a:lnTo>
                  <a:pt x="0" y="0"/>
                </a:lnTo>
                <a:lnTo>
                  <a:pt x="602" y="0"/>
                </a:lnTo>
                <a:lnTo>
                  <a:pt x="602" y="603"/>
                </a:lnTo>
                <a:lnTo>
                  <a:pt x="0" y="6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447">
            <a:extLst>
              <a:ext uri="{FF2B5EF4-FFF2-40B4-BE49-F238E27FC236}">
                <a16:creationId xmlns:a16="http://schemas.microsoft.com/office/drawing/2014/main" id="{326D5218-2956-A844-A5B8-BB2BA27B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675" y="7121672"/>
            <a:ext cx="662885" cy="662885"/>
          </a:xfrm>
          <a:custGeom>
            <a:avLst/>
            <a:gdLst>
              <a:gd name="T0" fmla="*/ 213722 w 653"/>
              <a:gd name="T1" fmla="*/ 21196 h 654"/>
              <a:gd name="T2" fmla="*/ 213722 w 653"/>
              <a:gd name="T3" fmla="*/ 216628 h 654"/>
              <a:gd name="T4" fmla="*/ 21228 w 653"/>
              <a:gd name="T5" fmla="*/ 216628 h 654"/>
              <a:gd name="T6" fmla="*/ 21228 w 653"/>
              <a:gd name="T7" fmla="*/ 21196 h 654"/>
              <a:gd name="T8" fmla="*/ 213722 w 653"/>
              <a:gd name="T9" fmla="*/ 21196 h 654"/>
              <a:gd name="T10" fmla="*/ 234590 w 653"/>
              <a:gd name="T11" fmla="*/ 0 h 654"/>
              <a:gd name="T12" fmla="*/ 0 w 653"/>
              <a:gd name="T13" fmla="*/ 0 h 654"/>
              <a:gd name="T14" fmla="*/ 0 w 653"/>
              <a:gd name="T15" fmla="*/ 234591 h 654"/>
              <a:gd name="T16" fmla="*/ 234590 w 653"/>
              <a:gd name="T17" fmla="*/ 234591 h 654"/>
              <a:gd name="T18" fmla="*/ 234590 w 653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3" h="654">
                <a:moveTo>
                  <a:pt x="594" y="59"/>
                </a:moveTo>
                <a:lnTo>
                  <a:pt x="594" y="603"/>
                </a:lnTo>
                <a:lnTo>
                  <a:pt x="59" y="603"/>
                </a:lnTo>
                <a:lnTo>
                  <a:pt x="59" y="59"/>
                </a:lnTo>
                <a:lnTo>
                  <a:pt x="594" y="59"/>
                </a:lnTo>
                <a:close/>
                <a:moveTo>
                  <a:pt x="652" y="0"/>
                </a:moveTo>
                <a:lnTo>
                  <a:pt x="0" y="0"/>
                </a:lnTo>
                <a:lnTo>
                  <a:pt x="0" y="653"/>
                </a:lnTo>
                <a:lnTo>
                  <a:pt x="652" y="653"/>
                </a:lnTo>
                <a:lnTo>
                  <a:pt x="65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448">
            <a:extLst>
              <a:ext uri="{FF2B5EF4-FFF2-40B4-BE49-F238E27FC236}">
                <a16:creationId xmlns:a16="http://schemas.microsoft.com/office/drawing/2014/main" id="{14C5AB5E-8957-D24E-8846-914B6566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902" y="7179899"/>
            <a:ext cx="546432" cy="555390"/>
          </a:xfrm>
          <a:custGeom>
            <a:avLst/>
            <a:gdLst>
              <a:gd name="T0" fmla="*/ 193314 w 536"/>
              <a:gd name="T1" fmla="*/ 0 h 545"/>
              <a:gd name="T2" fmla="*/ 193314 w 536"/>
              <a:gd name="T3" fmla="*/ 196489 h 545"/>
              <a:gd name="T4" fmla="*/ 0 w 536"/>
              <a:gd name="T5" fmla="*/ 196489 h 545"/>
              <a:gd name="T6" fmla="*/ 0 w 536"/>
              <a:gd name="T7" fmla="*/ 0 h 545"/>
              <a:gd name="T8" fmla="*/ 193314 w 536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6" h="545">
                <a:moveTo>
                  <a:pt x="535" y="0"/>
                </a:moveTo>
                <a:lnTo>
                  <a:pt x="535" y="544"/>
                </a:lnTo>
                <a:lnTo>
                  <a:pt x="0" y="544"/>
                </a:lnTo>
                <a:lnTo>
                  <a:pt x="0" y="0"/>
                </a:lnTo>
                <a:lnTo>
                  <a:pt x="53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449">
            <a:extLst>
              <a:ext uri="{FF2B5EF4-FFF2-40B4-BE49-F238E27FC236}">
                <a16:creationId xmlns:a16="http://schemas.microsoft.com/office/drawing/2014/main" id="{782DC2FE-A531-0043-8678-AE2A45DFE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675" y="7121672"/>
            <a:ext cx="662885" cy="662885"/>
          </a:xfrm>
          <a:custGeom>
            <a:avLst/>
            <a:gdLst>
              <a:gd name="T0" fmla="*/ 234590 w 653"/>
              <a:gd name="T1" fmla="*/ 0 h 654"/>
              <a:gd name="T2" fmla="*/ 0 w 653"/>
              <a:gd name="T3" fmla="*/ 0 h 654"/>
              <a:gd name="T4" fmla="*/ 0 w 653"/>
              <a:gd name="T5" fmla="*/ 234591 h 654"/>
              <a:gd name="T6" fmla="*/ 234590 w 653"/>
              <a:gd name="T7" fmla="*/ 234591 h 654"/>
              <a:gd name="T8" fmla="*/ 234590 w 653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3" h="654">
                <a:moveTo>
                  <a:pt x="652" y="0"/>
                </a:moveTo>
                <a:lnTo>
                  <a:pt x="0" y="0"/>
                </a:lnTo>
                <a:lnTo>
                  <a:pt x="0" y="653"/>
                </a:lnTo>
                <a:lnTo>
                  <a:pt x="652" y="653"/>
                </a:lnTo>
                <a:lnTo>
                  <a:pt x="65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450">
            <a:extLst>
              <a:ext uri="{FF2B5EF4-FFF2-40B4-BE49-F238E27FC236}">
                <a16:creationId xmlns:a16="http://schemas.microsoft.com/office/drawing/2014/main" id="{488CC6FB-2114-8848-AFB1-2FC1E0673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6945" y="9809044"/>
            <a:ext cx="604657" cy="613618"/>
          </a:xfrm>
          <a:custGeom>
            <a:avLst/>
            <a:gdLst>
              <a:gd name="T0" fmla="*/ 0 w 595"/>
              <a:gd name="T1" fmla="*/ 217128 h 604"/>
              <a:gd name="T2" fmla="*/ 0 w 595"/>
              <a:gd name="T3" fmla="*/ 0 h 604"/>
              <a:gd name="T4" fmla="*/ 213952 w 595"/>
              <a:gd name="T5" fmla="*/ 0 h 604"/>
              <a:gd name="T6" fmla="*/ 213952 w 595"/>
              <a:gd name="T7" fmla="*/ 217128 h 604"/>
              <a:gd name="T8" fmla="*/ 0 w 595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5" h="604">
                <a:moveTo>
                  <a:pt x="0" y="603"/>
                </a:moveTo>
                <a:lnTo>
                  <a:pt x="0" y="0"/>
                </a:lnTo>
                <a:lnTo>
                  <a:pt x="594" y="0"/>
                </a:lnTo>
                <a:lnTo>
                  <a:pt x="594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451">
            <a:extLst>
              <a:ext uri="{FF2B5EF4-FFF2-40B4-BE49-F238E27FC236}">
                <a16:creationId xmlns:a16="http://schemas.microsoft.com/office/drawing/2014/main" id="{8787C5C7-D074-394E-A567-F1A3D4D19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5590" y="9782170"/>
            <a:ext cx="671843" cy="662885"/>
          </a:xfrm>
          <a:custGeom>
            <a:avLst/>
            <a:gdLst>
              <a:gd name="T0" fmla="*/ 216870 w 661"/>
              <a:gd name="T1" fmla="*/ 17963 h 654"/>
              <a:gd name="T2" fmla="*/ 216870 w 661"/>
              <a:gd name="T3" fmla="*/ 213395 h 654"/>
              <a:gd name="T4" fmla="*/ 20894 w 661"/>
              <a:gd name="T5" fmla="*/ 213395 h 654"/>
              <a:gd name="T6" fmla="*/ 20894 w 661"/>
              <a:gd name="T7" fmla="*/ 17963 h 654"/>
              <a:gd name="T8" fmla="*/ 216870 w 661"/>
              <a:gd name="T9" fmla="*/ 17963 h 654"/>
              <a:gd name="T10" fmla="*/ 237765 w 661"/>
              <a:gd name="T11" fmla="*/ 0 h 654"/>
              <a:gd name="T12" fmla="*/ 0 w 661"/>
              <a:gd name="T13" fmla="*/ 0 h 654"/>
              <a:gd name="T14" fmla="*/ 0 w 661"/>
              <a:gd name="T15" fmla="*/ 234591 h 654"/>
              <a:gd name="T16" fmla="*/ 237765 w 661"/>
              <a:gd name="T17" fmla="*/ 234591 h 654"/>
              <a:gd name="T18" fmla="*/ 237765 w 661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" h="654">
                <a:moveTo>
                  <a:pt x="602" y="50"/>
                </a:moveTo>
                <a:lnTo>
                  <a:pt x="602" y="594"/>
                </a:lnTo>
                <a:lnTo>
                  <a:pt x="58" y="594"/>
                </a:lnTo>
                <a:lnTo>
                  <a:pt x="58" y="50"/>
                </a:lnTo>
                <a:lnTo>
                  <a:pt x="602" y="50"/>
                </a:lnTo>
                <a:close/>
                <a:moveTo>
                  <a:pt x="660" y="0"/>
                </a:moveTo>
                <a:lnTo>
                  <a:pt x="0" y="0"/>
                </a:lnTo>
                <a:lnTo>
                  <a:pt x="0" y="653"/>
                </a:lnTo>
                <a:lnTo>
                  <a:pt x="660" y="653"/>
                </a:lnTo>
                <a:lnTo>
                  <a:pt x="6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452">
            <a:extLst>
              <a:ext uri="{FF2B5EF4-FFF2-40B4-BE49-F238E27FC236}">
                <a16:creationId xmlns:a16="http://schemas.microsoft.com/office/drawing/2014/main" id="{3FE4EF0C-6360-6E46-B594-AE010EE9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3818" y="9835918"/>
            <a:ext cx="555390" cy="555390"/>
          </a:xfrm>
          <a:custGeom>
            <a:avLst/>
            <a:gdLst>
              <a:gd name="T0" fmla="*/ 196489 w 545"/>
              <a:gd name="T1" fmla="*/ 0 h 545"/>
              <a:gd name="T2" fmla="*/ 196489 w 545"/>
              <a:gd name="T3" fmla="*/ 196489 h 545"/>
              <a:gd name="T4" fmla="*/ 0 w 545"/>
              <a:gd name="T5" fmla="*/ 196489 h 545"/>
              <a:gd name="T6" fmla="*/ 0 w 545"/>
              <a:gd name="T7" fmla="*/ 0 h 545"/>
              <a:gd name="T8" fmla="*/ 196489 w 545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5">
                <a:moveTo>
                  <a:pt x="544" y="0"/>
                </a:moveTo>
                <a:lnTo>
                  <a:pt x="544" y="544"/>
                </a:lnTo>
                <a:lnTo>
                  <a:pt x="0" y="544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453">
            <a:extLst>
              <a:ext uri="{FF2B5EF4-FFF2-40B4-BE49-F238E27FC236}">
                <a16:creationId xmlns:a16="http://schemas.microsoft.com/office/drawing/2014/main" id="{08107482-28DB-1544-BF11-415D20230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5590" y="9782170"/>
            <a:ext cx="671843" cy="662885"/>
          </a:xfrm>
          <a:custGeom>
            <a:avLst/>
            <a:gdLst>
              <a:gd name="T0" fmla="*/ 237765 w 661"/>
              <a:gd name="T1" fmla="*/ 0 h 654"/>
              <a:gd name="T2" fmla="*/ 0 w 661"/>
              <a:gd name="T3" fmla="*/ 0 h 654"/>
              <a:gd name="T4" fmla="*/ 0 w 661"/>
              <a:gd name="T5" fmla="*/ 234591 h 654"/>
              <a:gd name="T6" fmla="*/ 237765 w 661"/>
              <a:gd name="T7" fmla="*/ 234591 h 654"/>
              <a:gd name="T8" fmla="*/ 237765 w 661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1" h="654">
                <a:moveTo>
                  <a:pt x="660" y="0"/>
                </a:moveTo>
                <a:lnTo>
                  <a:pt x="0" y="0"/>
                </a:lnTo>
                <a:lnTo>
                  <a:pt x="0" y="653"/>
                </a:lnTo>
                <a:lnTo>
                  <a:pt x="660" y="653"/>
                </a:lnTo>
                <a:lnTo>
                  <a:pt x="66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454">
            <a:extLst>
              <a:ext uri="{FF2B5EF4-FFF2-40B4-BE49-F238E27FC236}">
                <a16:creationId xmlns:a16="http://schemas.microsoft.com/office/drawing/2014/main" id="{7B072AB9-6BE8-DB4F-9436-BEA0631D1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6945" y="10471929"/>
            <a:ext cx="604657" cy="613618"/>
          </a:xfrm>
          <a:custGeom>
            <a:avLst/>
            <a:gdLst>
              <a:gd name="T0" fmla="*/ 0 w 595"/>
              <a:gd name="T1" fmla="*/ 217128 h 604"/>
              <a:gd name="T2" fmla="*/ 0 w 595"/>
              <a:gd name="T3" fmla="*/ 0 h 604"/>
              <a:gd name="T4" fmla="*/ 213952 w 595"/>
              <a:gd name="T5" fmla="*/ 0 h 604"/>
              <a:gd name="T6" fmla="*/ 213952 w 595"/>
              <a:gd name="T7" fmla="*/ 217128 h 604"/>
              <a:gd name="T8" fmla="*/ 0 w 595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5" h="604">
                <a:moveTo>
                  <a:pt x="0" y="603"/>
                </a:moveTo>
                <a:lnTo>
                  <a:pt x="0" y="0"/>
                </a:lnTo>
                <a:lnTo>
                  <a:pt x="594" y="0"/>
                </a:lnTo>
                <a:lnTo>
                  <a:pt x="594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455">
            <a:extLst>
              <a:ext uri="{FF2B5EF4-FFF2-40B4-BE49-F238E27FC236}">
                <a16:creationId xmlns:a16="http://schemas.microsoft.com/office/drawing/2014/main" id="{78F78B37-DB9C-A041-8882-B7054BC6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5590" y="10445056"/>
            <a:ext cx="671843" cy="662885"/>
          </a:xfrm>
          <a:custGeom>
            <a:avLst/>
            <a:gdLst>
              <a:gd name="T0" fmla="*/ 216870 w 661"/>
              <a:gd name="T1" fmla="*/ 21196 h 654"/>
              <a:gd name="T2" fmla="*/ 216870 w 661"/>
              <a:gd name="T3" fmla="*/ 213754 h 654"/>
              <a:gd name="T4" fmla="*/ 20894 w 661"/>
              <a:gd name="T5" fmla="*/ 213754 h 654"/>
              <a:gd name="T6" fmla="*/ 20894 w 661"/>
              <a:gd name="T7" fmla="*/ 21196 h 654"/>
              <a:gd name="T8" fmla="*/ 216870 w 661"/>
              <a:gd name="T9" fmla="*/ 21196 h 654"/>
              <a:gd name="T10" fmla="*/ 237765 w 661"/>
              <a:gd name="T11" fmla="*/ 0 h 654"/>
              <a:gd name="T12" fmla="*/ 0 w 661"/>
              <a:gd name="T13" fmla="*/ 0 h 654"/>
              <a:gd name="T14" fmla="*/ 0 w 661"/>
              <a:gd name="T15" fmla="*/ 234591 h 654"/>
              <a:gd name="T16" fmla="*/ 237765 w 661"/>
              <a:gd name="T17" fmla="*/ 234591 h 654"/>
              <a:gd name="T18" fmla="*/ 237765 w 661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" h="654">
                <a:moveTo>
                  <a:pt x="602" y="59"/>
                </a:moveTo>
                <a:lnTo>
                  <a:pt x="602" y="595"/>
                </a:lnTo>
                <a:lnTo>
                  <a:pt x="58" y="595"/>
                </a:lnTo>
                <a:lnTo>
                  <a:pt x="58" y="59"/>
                </a:lnTo>
                <a:lnTo>
                  <a:pt x="602" y="59"/>
                </a:lnTo>
                <a:close/>
                <a:moveTo>
                  <a:pt x="660" y="0"/>
                </a:moveTo>
                <a:lnTo>
                  <a:pt x="0" y="0"/>
                </a:lnTo>
                <a:lnTo>
                  <a:pt x="0" y="653"/>
                </a:lnTo>
                <a:lnTo>
                  <a:pt x="660" y="653"/>
                </a:lnTo>
                <a:lnTo>
                  <a:pt x="6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456">
            <a:extLst>
              <a:ext uri="{FF2B5EF4-FFF2-40B4-BE49-F238E27FC236}">
                <a16:creationId xmlns:a16="http://schemas.microsoft.com/office/drawing/2014/main" id="{0559CDC9-730F-C444-BAAF-A0B8CA31D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3818" y="10507761"/>
            <a:ext cx="555390" cy="546432"/>
          </a:xfrm>
          <a:custGeom>
            <a:avLst/>
            <a:gdLst>
              <a:gd name="T0" fmla="*/ 196489 w 545"/>
              <a:gd name="T1" fmla="*/ 0 h 537"/>
              <a:gd name="T2" fmla="*/ 196489 w 545"/>
              <a:gd name="T3" fmla="*/ 193314 h 537"/>
              <a:gd name="T4" fmla="*/ 0 w 545"/>
              <a:gd name="T5" fmla="*/ 193314 h 537"/>
              <a:gd name="T6" fmla="*/ 0 w 545"/>
              <a:gd name="T7" fmla="*/ 0 h 537"/>
              <a:gd name="T8" fmla="*/ 196489 w 545"/>
              <a:gd name="T9" fmla="*/ 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37">
                <a:moveTo>
                  <a:pt x="544" y="0"/>
                </a:moveTo>
                <a:lnTo>
                  <a:pt x="544" y="536"/>
                </a:lnTo>
                <a:lnTo>
                  <a:pt x="0" y="536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457">
            <a:extLst>
              <a:ext uri="{FF2B5EF4-FFF2-40B4-BE49-F238E27FC236}">
                <a16:creationId xmlns:a16="http://schemas.microsoft.com/office/drawing/2014/main" id="{F56B6D8B-09FA-DF45-9991-F8376861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5590" y="10445056"/>
            <a:ext cx="671843" cy="662885"/>
          </a:xfrm>
          <a:custGeom>
            <a:avLst/>
            <a:gdLst>
              <a:gd name="T0" fmla="*/ 237765 w 661"/>
              <a:gd name="T1" fmla="*/ 0 h 654"/>
              <a:gd name="T2" fmla="*/ 0 w 661"/>
              <a:gd name="T3" fmla="*/ 0 h 654"/>
              <a:gd name="T4" fmla="*/ 0 w 661"/>
              <a:gd name="T5" fmla="*/ 234591 h 654"/>
              <a:gd name="T6" fmla="*/ 237765 w 661"/>
              <a:gd name="T7" fmla="*/ 234591 h 654"/>
              <a:gd name="T8" fmla="*/ 237765 w 661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1" h="654">
                <a:moveTo>
                  <a:pt x="660" y="0"/>
                </a:moveTo>
                <a:lnTo>
                  <a:pt x="0" y="0"/>
                </a:lnTo>
                <a:lnTo>
                  <a:pt x="0" y="653"/>
                </a:lnTo>
                <a:lnTo>
                  <a:pt x="660" y="653"/>
                </a:lnTo>
                <a:lnTo>
                  <a:pt x="66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458">
            <a:extLst>
              <a:ext uri="{FF2B5EF4-FFF2-40B4-BE49-F238E27FC236}">
                <a16:creationId xmlns:a16="http://schemas.microsoft.com/office/drawing/2014/main" id="{05F125E2-A6E6-9243-B0D7-3014D829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830" y="9809044"/>
            <a:ext cx="604657" cy="613618"/>
          </a:xfrm>
          <a:custGeom>
            <a:avLst/>
            <a:gdLst>
              <a:gd name="T0" fmla="*/ 0 w 596"/>
              <a:gd name="T1" fmla="*/ 217128 h 604"/>
              <a:gd name="T2" fmla="*/ 0 w 596"/>
              <a:gd name="T3" fmla="*/ 0 h 604"/>
              <a:gd name="T4" fmla="*/ 213952 w 596"/>
              <a:gd name="T5" fmla="*/ 0 h 604"/>
              <a:gd name="T6" fmla="*/ 213952 w 596"/>
              <a:gd name="T7" fmla="*/ 217128 h 604"/>
              <a:gd name="T8" fmla="*/ 0 w 596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04">
                <a:moveTo>
                  <a:pt x="0" y="603"/>
                </a:moveTo>
                <a:lnTo>
                  <a:pt x="0" y="0"/>
                </a:lnTo>
                <a:lnTo>
                  <a:pt x="595" y="0"/>
                </a:lnTo>
                <a:lnTo>
                  <a:pt x="595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459">
            <a:extLst>
              <a:ext uri="{FF2B5EF4-FFF2-40B4-BE49-F238E27FC236}">
                <a16:creationId xmlns:a16="http://schemas.microsoft.com/office/drawing/2014/main" id="{F88B22EE-2C94-564C-82C3-4C048A8D0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956" y="9782170"/>
            <a:ext cx="667363" cy="662885"/>
          </a:xfrm>
          <a:custGeom>
            <a:avLst/>
            <a:gdLst>
              <a:gd name="T0" fmla="*/ 214869 w 655"/>
              <a:gd name="T1" fmla="*/ 17963 h 654"/>
              <a:gd name="T2" fmla="*/ 214869 w 655"/>
              <a:gd name="T3" fmla="*/ 213395 h 654"/>
              <a:gd name="T4" fmla="*/ 18417 w 655"/>
              <a:gd name="T5" fmla="*/ 213395 h 654"/>
              <a:gd name="T6" fmla="*/ 18417 w 655"/>
              <a:gd name="T7" fmla="*/ 17963 h 654"/>
              <a:gd name="T8" fmla="*/ 214869 w 655"/>
              <a:gd name="T9" fmla="*/ 17963 h 654"/>
              <a:gd name="T10" fmla="*/ 236176 w 655"/>
              <a:gd name="T11" fmla="*/ 0 h 654"/>
              <a:gd name="T12" fmla="*/ 0 w 655"/>
              <a:gd name="T13" fmla="*/ 0 h 654"/>
              <a:gd name="T14" fmla="*/ 0 w 655"/>
              <a:gd name="T15" fmla="*/ 234591 h 654"/>
              <a:gd name="T16" fmla="*/ 236176 w 655"/>
              <a:gd name="T17" fmla="*/ 234591 h 654"/>
              <a:gd name="T18" fmla="*/ 236176 w 655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5" h="654">
                <a:moveTo>
                  <a:pt x="595" y="50"/>
                </a:moveTo>
                <a:lnTo>
                  <a:pt x="595" y="594"/>
                </a:lnTo>
                <a:lnTo>
                  <a:pt x="51" y="594"/>
                </a:lnTo>
                <a:lnTo>
                  <a:pt x="51" y="50"/>
                </a:lnTo>
                <a:lnTo>
                  <a:pt x="595" y="50"/>
                </a:lnTo>
                <a:close/>
                <a:moveTo>
                  <a:pt x="654" y="0"/>
                </a:moveTo>
                <a:lnTo>
                  <a:pt x="0" y="0"/>
                </a:lnTo>
                <a:lnTo>
                  <a:pt x="0" y="653"/>
                </a:lnTo>
                <a:lnTo>
                  <a:pt x="654" y="653"/>
                </a:lnTo>
                <a:lnTo>
                  <a:pt x="6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460">
            <a:extLst>
              <a:ext uri="{FF2B5EF4-FFF2-40B4-BE49-F238E27FC236}">
                <a16:creationId xmlns:a16="http://schemas.microsoft.com/office/drawing/2014/main" id="{6042999B-9D08-4645-97C5-7A8E7C599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6704" y="9835918"/>
            <a:ext cx="555390" cy="555390"/>
          </a:xfrm>
          <a:custGeom>
            <a:avLst/>
            <a:gdLst>
              <a:gd name="T0" fmla="*/ 196489 w 545"/>
              <a:gd name="T1" fmla="*/ 0 h 545"/>
              <a:gd name="T2" fmla="*/ 196489 w 545"/>
              <a:gd name="T3" fmla="*/ 196489 h 545"/>
              <a:gd name="T4" fmla="*/ 0 w 545"/>
              <a:gd name="T5" fmla="*/ 196489 h 545"/>
              <a:gd name="T6" fmla="*/ 0 w 545"/>
              <a:gd name="T7" fmla="*/ 0 h 545"/>
              <a:gd name="T8" fmla="*/ 196489 w 545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5">
                <a:moveTo>
                  <a:pt x="544" y="0"/>
                </a:moveTo>
                <a:lnTo>
                  <a:pt x="544" y="544"/>
                </a:lnTo>
                <a:lnTo>
                  <a:pt x="0" y="544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461">
            <a:extLst>
              <a:ext uri="{FF2B5EF4-FFF2-40B4-BE49-F238E27FC236}">
                <a16:creationId xmlns:a16="http://schemas.microsoft.com/office/drawing/2014/main" id="{84187802-DE68-B14A-B092-D28B8D4F1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956" y="9782170"/>
            <a:ext cx="667363" cy="662885"/>
          </a:xfrm>
          <a:custGeom>
            <a:avLst/>
            <a:gdLst>
              <a:gd name="T0" fmla="*/ 236176 w 655"/>
              <a:gd name="T1" fmla="*/ 0 h 654"/>
              <a:gd name="T2" fmla="*/ 0 w 655"/>
              <a:gd name="T3" fmla="*/ 0 h 654"/>
              <a:gd name="T4" fmla="*/ 0 w 655"/>
              <a:gd name="T5" fmla="*/ 234591 h 654"/>
              <a:gd name="T6" fmla="*/ 236176 w 655"/>
              <a:gd name="T7" fmla="*/ 234591 h 654"/>
              <a:gd name="T8" fmla="*/ 236176 w 655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654">
                <a:moveTo>
                  <a:pt x="654" y="0"/>
                </a:moveTo>
                <a:lnTo>
                  <a:pt x="0" y="0"/>
                </a:lnTo>
                <a:lnTo>
                  <a:pt x="0" y="653"/>
                </a:lnTo>
                <a:lnTo>
                  <a:pt x="654" y="653"/>
                </a:lnTo>
                <a:lnTo>
                  <a:pt x="65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462">
            <a:extLst>
              <a:ext uri="{FF2B5EF4-FFF2-40B4-BE49-F238E27FC236}">
                <a16:creationId xmlns:a16="http://schemas.microsoft.com/office/drawing/2014/main" id="{8AB816CE-14E8-4A40-9C97-9717726BB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830" y="10471929"/>
            <a:ext cx="604657" cy="613618"/>
          </a:xfrm>
          <a:custGeom>
            <a:avLst/>
            <a:gdLst>
              <a:gd name="T0" fmla="*/ 0 w 596"/>
              <a:gd name="T1" fmla="*/ 217128 h 604"/>
              <a:gd name="T2" fmla="*/ 0 w 596"/>
              <a:gd name="T3" fmla="*/ 0 h 604"/>
              <a:gd name="T4" fmla="*/ 213952 w 596"/>
              <a:gd name="T5" fmla="*/ 0 h 604"/>
              <a:gd name="T6" fmla="*/ 213952 w 596"/>
              <a:gd name="T7" fmla="*/ 217128 h 604"/>
              <a:gd name="T8" fmla="*/ 0 w 596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04">
                <a:moveTo>
                  <a:pt x="0" y="603"/>
                </a:moveTo>
                <a:lnTo>
                  <a:pt x="0" y="0"/>
                </a:lnTo>
                <a:lnTo>
                  <a:pt x="595" y="0"/>
                </a:lnTo>
                <a:lnTo>
                  <a:pt x="595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463">
            <a:extLst>
              <a:ext uri="{FF2B5EF4-FFF2-40B4-BE49-F238E27FC236}">
                <a16:creationId xmlns:a16="http://schemas.microsoft.com/office/drawing/2014/main" id="{63E8BD08-3F0D-B645-9461-CF8A4FD1D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956" y="10445056"/>
            <a:ext cx="667363" cy="662885"/>
          </a:xfrm>
          <a:custGeom>
            <a:avLst/>
            <a:gdLst>
              <a:gd name="T0" fmla="*/ 214869 w 655"/>
              <a:gd name="T1" fmla="*/ 21196 h 654"/>
              <a:gd name="T2" fmla="*/ 214869 w 655"/>
              <a:gd name="T3" fmla="*/ 213754 h 654"/>
              <a:gd name="T4" fmla="*/ 18417 w 655"/>
              <a:gd name="T5" fmla="*/ 213754 h 654"/>
              <a:gd name="T6" fmla="*/ 18417 w 655"/>
              <a:gd name="T7" fmla="*/ 21196 h 654"/>
              <a:gd name="T8" fmla="*/ 214869 w 655"/>
              <a:gd name="T9" fmla="*/ 21196 h 654"/>
              <a:gd name="T10" fmla="*/ 236176 w 655"/>
              <a:gd name="T11" fmla="*/ 0 h 654"/>
              <a:gd name="T12" fmla="*/ 0 w 655"/>
              <a:gd name="T13" fmla="*/ 0 h 654"/>
              <a:gd name="T14" fmla="*/ 0 w 655"/>
              <a:gd name="T15" fmla="*/ 234591 h 654"/>
              <a:gd name="T16" fmla="*/ 236176 w 655"/>
              <a:gd name="T17" fmla="*/ 234591 h 654"/>
              <a:gd name="T18" fmla="*/ 236176 w 655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5" h="654">
                <a:moveTo>
                  <a:pt x="595" y="59"/>
                </a:moveTo>
                <a:lnTo>
                  <a:pt x="595" y="595"/>
                </a:lnTo>
                <a:lnTo>
                  <a:pt x="51" y="595"/>
                </a:lnTo>
                <a:lnTo>
                  <a:pt x="51" y="59"/>
                </a:lnTo>
                <a:lnTo>
                  <a:pt x="595" y="59"/>
                </a:lnTo>
                <a:close/>
                <a:moveTo>
                  <a:pt x="654" y="0"/>
                </a:moveTo>
                <a:lnTo>
                  <a:pt x="0" y="0"/>
                </a:lnTo>
                <a:lnTo>
                  <a:pt x="0" y="653"/>
                </a:lnTo>
                <a:lnTo>
                  <a:pt x="654" y="653"/>
                </a:lnTo>
                <a:lnTo>
                  <a:pt x="6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464">
            <a:extLst>
              <a:ext uri="{FF2B5EF4-FFF2-40B4-BE49-F238E27FC236}">
                <a16:creationId xmlns:a16="http://schemas.microsoft.com/office/drawing/2014/main" id="{42F897AE-AA4B-D140-A18D-16698E4F5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6704" y="10507761"/>
            <a:ext cx="555390" cy="546432"/>
          </a:xfrm>
          <a:custGeom>
            <a:avLst/>
            <a:gdLst>
              <a:gd name="T0" fmla="*/ 196489 w 545"/>
              <a:gd name="T1" fmla="*/ 0 h 537"/>
              <a:gd name="T2" fmla="*/ 196489 w 545"/>
              <a:gd name="T3" fmla="*/ 193314 h 537"/>
              <a:gd name="T4" fmla="*/ 0 w 545"/>
              <a:gd name="T5" fmla="*/ 193314 h 537"/>
              <a:gd name="T6" fmla="*/ 0 w 545"/>
              <a:gd name="T7" fmla="*/ 0 h 537"/>
              <a:gd name="T8" fmla="*/ 196489 w 545"/>
              <a:gd name="T9" fmla="*/ 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37">
                <a:moveTo>
                  <a:pt x="544" y="0"/>
                </a:moveTo>
                <a:lnTo>
                  <a:pt x="544" y="536"/>
                </a:lnTo>
                <a:lnTo>
                  <a:pt x="0" y="536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465">
            <a:extLst>
              <a:ext uri="{FF2B5EF4-FFF2-40B4-BE49-F238E27FC236}">
                <a16:creationId xmlns:a16="http://schemas.microsoft.com/office/drawing/2014/main" id="{932F7D80-96D6-8A47-9809-1D8B377B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956" y="10445056"/>
            <a:ext cx="667363" cy="662885"/>
          </a:xfrm>
          <a:custGeom>
            <a:avLst/>
            <a:gdLst>
              <a:gd name="T0" fmla="*/ 236176 w 655"/>
              <a:gd name="T1" fmla="*/ 0 h 654"/>
              <a:gd name="T2" fmla="*/ 0 w 655"/>
              <a:gd name="T3" fmla="*/ 0 h 654"/>
              <a:gd name="T4" fmla="*/ 0 w 655"/>
              <a:gd name="T5" fmla="*/ 234591 h 654"/>
              <a:gd name="T6" fmla="*/ 236176 w 655"/>
              <a:gd name="T7" fmla="*/ 234591 h 654"/>
              <a:gd name="T8" fmla="*/ 236176 w 655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654">
                <a:moveTo>
                  <a:pt x="654" y="0"/>
                </a:moveTo>
                <a:lnTo>
                  <a:pt x="0" y="0"/>
                </a:lnTo>
                <a:lnTo>
                  <a:pt x="0" y="653"/>
                </a:lnTo>
                <a:lnTo>
                  <a:pt x="654" y="653"/>
                </a:lnTo>
                <a:lnTo>
                  <a:pt x="65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466">
            <a:extLst>
              <a:ext uri="{FF2B5EF4-FFF2-40B4-BE49-F238E27FC236}">
                <a16:creationId xmlns:a16="http://schemas.microsoft.com/office/drawing/2014/main" id="{4E1BF107-38D5-2740-B403-50920D3A8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715" y="9809044"/>
            <a:ext cx="604657" cy="613618"/>
          </a:xfrm>
          <a:custGeom>
            <a:avLst/>
            <a:gdLst>
              <a:gd name="T0" fmla="*/ 0 w 596"/>
              <a:gd name="T1" fmla="*/ 217128 h 604"/>
              <a:gd name="T2" fmla="*/ 0 w 596"/>
              <a:gd name="T3" fmla="*/ 0 h 604"/>
              <a:gd name="T4" fmla="*/ 213952 w 596"/>
              <a:gd name="T5" fmla="*/ 0 h 604"/>
              <a:gd name="T6" fmla="*/ 213952 w 596"/>
              <a:gd name="T7" fmla="*/ 217128 h 604"/>
              <a:gd name="T8" fmla="*/ 0 w 596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04">
                <a:moveTo>
                  <a:pt x="0" y="603"/>
                </a:moveTo>
                <a:lnTo>
                  <a:pt x="0" y="0"/>
                </a:lnTo>
                <a:lnTo>
                  <a:pt x="595" y="0"/>
                </a:lnTo>
                <a:lnTo>
                  <a:pt x="595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467">
            <a:extLst>
              <a:ext uri="{FF2B5EF4-FFF2-40B4-BE49-F238E27FC236}">
                <a16:creationId xmlns:a16="http://schemas.microsoft.com/office/drawing/2014/main" id="{C60014D3-7065-EC49-9519-6EDE2A6C1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319" y="9782170"/>
            <a:ext cx="662885" cy="662885"/>
          </a:xfrm>
          <a:custGeom>
            <a:avLst/>
            <a:gdLst>
              <a:gd name="T0" fmla="*/ 213395 w 654"/>
              <a:gd name="T1" fmla="*/ 17963 h 654"/>
              <a:gd name="T2" fmla="*/ 213395 w 654"/>
              <a:gd name="T3" fmla="*/ 213395 h 654"/>
              <a:gd name="T4" fmla="*/ 17963 w 654"/>
              <a:gd name="T5" fmla="*/ 213395 h 654"/>
              <a:gd name="T6" fmla="*/ 17963 w 654"/>
              <a:gd name="T7" fmla="*/ 17963 h 654"/>
              <a:gd name="T8" fmla="*/ 213395 w 654"/>
              <a:gd name="T9" fmla="*/ 17963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594" y="50"/>
                </a:moveTo>
                <a:lnTo>
                  <a:pt x="594" y="594"/>
                </a:lnTo>
                <a:lnTo>
                  <a:pt x="50" y="594"/>
                </a:lnTo>
                <a:lnTo>
                  <a:pt x="50" y="50"/>
                </a:lnTo>
                <a:lnTo>
                  <a:pt x="594" y="50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468">
            <a:extLst>
              <a:ext uri="{FF2B5EF4-FFF2-40B4-BE49-F238E27FC236}">
                <a16:creationId xmlns:a16="http://schemas.microsoft.com/office/drawing/2014/main" id="{DC47FC46-4B40-7B46-848B-7B2890D3B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9589" y="9835918"/>
            <a:ext cx="555390" cy="555390"/>
          </a:xfrm>
          <a:custGeom>
            <a:avLst/>
            <a:gdLst>
              <a:gd name="T0" fmla="*/ 196489 w 545"/>
              <a:gd name="T1" fmla="*/ 0 h 545"/>
              <a:gd name="T2" fmla="*/ 196489 w 545"/>
              <a:gd name="T3" fmla="*/ 196489 h 545"/>
              <a:gd name="T4" fmla="*/ 0 w 545"/>
              <a:gd name="T5" fmla="*/ 196489 h 545"/>
              <a:gd name="T6" fmla="*/ 0 w 545"/>
              <a:gd name="T7" fmla="*/ 0 h 545"/>
              <a:gd name="T8" fmla="*/ 196489 w 545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5">
                <a:moveTo>
                  <a:pt x="544" y="0"/>
                </a:moveTo>
                <a:lnTo>
                  <a:pt x="544" y="544"/>
                </a:lnTo>
                <a:lnTo>
                  <a:pt x="0" y="544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469">
            <a:extLst>
              <a:ext uri="{FF2B5EF4-FFF2-40B4-BE49-F238E27FC236}">
                <a16:creationId xmlns:a16="http://schemas.microsoft.com/office/drawing/2014/main" id="{79D508DA-FC59-FC4F-B08D-EB8F9F8D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319" y="9782170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470">
            <a:extLst>
              <a:ext uri="{FF2B5EF4-FFF2-40B4-BE49-F238E27FC236}">
                <a16:creationId xmlns:a16="http://schemas.microsoft.com/office/drawing/2014/main" id="{FE27F5F9-A70F-D942-8426-ECBAF6C93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715" y="10471929"/>
            <a:ext cx="604657" cy="613618"/>
          </a:xfrm>
          <a:custGeom>
            <a:avLst/>
            <a:gdLst>
              <a:gd name="T0" fmla="*/ 0 w 596"/>
              <a:gd name="T1" fmla="*/ 217128 h 604"/>
              <a:gd name="T2" fmla="*/ 0 w 596"/>
              <a:gd name="T3" fmla="*/ 0 h 604"/>
              <a:gd name="T4" fmla="*/ 213952 w 596"/>
              <a:gd name="T5" fmla="*/ 0 h 604"/>
              <a:gd name="T6" fmla="*/ 213952 w 596"/>
              <a:gd name="T7" fmla="*/ 217128 h 604"/>
              <a:gd name="T8" fmla="*/ 0 w 596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04">
                <a:moveTo>
                  <a:pt x="0" y="603"/>
                </a:moveTo>
                <a:lnTo>
                  <a:pt x="0" y="0"/>
                </a:lnTo>
                <a:lnTo>
                  <a:pt x="595" y="0"/>
                </a:lnTo>
                <a:lnTo>
                  <a:pt x="595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471">
            <a:extLst>
              <a:ext uri="{FF2B5EF4-FFF2-40B4-BE49-F238E27FC236}">
                <a16:creationId xmlns:a16="http://schemas.microsoft.com/office/drawing/2014/main" id="{18EFE4FF-24A1-5042-BD4A-36ED27339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319" y="10445056"/>
            <a:ext cx="662885" cy="662885"/>
          </a:xfrm>
          <a:custGeom>
            <a:avLst/>
            <a:gdLst>
              <a:gd name="T0" fmla="*/ 213395 w 654"/>
              <a:gd name="T1" fmla="*/ 21196 h 654"/>
              <a:gd name="T2" fmla="*/ 213395 w 654"/>
              <a:gd name="T3" fmla="*/ 213754 h 654"/>
              <a:gd name="T4" fmla="*/ 17963 w 654"/>
              <a:gd name="T5" fmla="*/ 213754 h 654"/>
              <a:gd name="T6" fmla="*/ 17963 w 654"/>
              <a:gd name="T7" fmla="*/ 21196 h 654"/>
              <a:gd name="T8" fmla="*/ 213395 w 654"/>
              <a:gd name="T9" fmla="*/ 21196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594" y="59"/>
                </a:moveTo>
                <a:lnTo>
                  <a:pt x="594" y="595"/>
                </a:lnTo>
                <a:lnTo>
                  <a:pt x="50" y="595"/>
                </a:lnTo>
                <a:lnTo>
                  <a:pt x="50" y="59"/>
                </a:lnTo>
                <a:lnTo>
                  <a:pt x="594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472">
            <a:extLst>
              <a:ext uri="{FF2B5EF4-FFF2-40B4-BE49-F238E27FC236}">
                <a16:creationId xmlns:a16="http://schemas.microsoft.com/office/drawing/2014/main" id="{D378D745-9C09-FF47-916D-2D4A316D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9589" y="10507761"/>
            <a:ext cx="555390" cy="546432"/>
          </a:xfrm>
          <a:custGeom>
            <a:avLst/>
            <a:gdLst>
              <a:gd name="T0" fmla="*/ 196489 w 545"/>
              <a:gd name="T1" fmla="*/ 0 h 537"/>
              <a:gd name="T2" fmla="*/ 196489 w 545"/>
              <a:gd name="T3" fmla="*/ 193314 h 537"/>
              <a:gd name="T4" fmla="*/ 0 w 545"/>
              <a:gd name="T5" fmla="*/ 193314 h 537"/>
              <a:gd name="T6" fmla="*/ 0 w 545"/>
              <a:gd name="T7" fmla="*/ 0 h 537"/>
              <a:gd name="T8" fmla="*/ 196489 w 545"/>
              <a:gd name="T9" fmla="*/ 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37">
                <a:moveTo>
                  <a:pt x="544" y="0"/>
                </a:moveTo>
                <a:lnTo>
                  <a:pt x="544" y="536"/>
                </a:lnTo>
                <a:lnTo>
                  <a:pt x="0" y="536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473">
            <a:extLst>
              <a:ext uri="{FF2B5EF4-FFF2-40B4-BE49-F238E27FC236}">
                <a16:creationId xmlns:a16="http://schemas.microsoft.com/office/drawing/2014/main" id="{9CC65933-0524-DA47-B7EE-8CF459BF2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319" y="10445056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474">
            <a:extLst>
              <a:ext uri="{FF2B5EF4-FFF2-40B4-BE49-F238E27FC236}">
                <a16:creationId xmlns:a16="http://schemas.microsoft.com/office/drawing/2014/main" id="{CB8780D3-8FC4-4E4C-980B-0CA47F4B7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600" y="9809044"/>
            <a:ext cx="613615" cy="613618"/>
          </a:xfrm>
          <a:custGeom>
            <a:avLst/>
            <a:gdLst>
              <a:gd name="T0" fmla="*/ 0 w 604"/>
              <a:gd name="T1" fmla="*/ 217128 h 604"/>
              <a:gd name="T2" fmla="*/ 0 w 604"/>
              <a:gd name="T3" fmla="*/ 0 h 604"/>
              <a:gd name="T4" fmla="*/ 217127 w 604"/>
              <a:gd name="T5" fmla="*/ 0 h 604"/>
              <a:gd name="T6" fmla="*/ 217127 w 604"/>
              <a:gd name="T7" fmla="*/ 217128 h 604"/>
              <a:gd name="T8" fmla="*/ 0 w 604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4">
                <a:moveTo>
                  <a:pt x="0" y="603"/>
                </a:moveTo>
                <a:lnTo>
                  <a:pt x="0" y="0"/>
                </a:lnTo>
                <a:lnTo>
                  <a:pt x="603" y="0"/>
                </a:lnTo>
                <a:lnTo>
                  <a:pt x="603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475">
            <a:extLst>
              <a:ext uri="{FF2B5EF4-FFF2-40B4-BE49-F238E27FC236}">
                <a16:creationId xmlns:a16="http://schemas.microsoft.com/office/drawing/2014/main" id="{67D3072E-BFED-814B-B720-B3A3D8020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204" y="9782170"/>
            <a:ext cx="662885" cy="662885"/>
          </a:xfrm>
          <a:custGeom>
            <a:avLst/>
            <a:gdLst>
              <a:gd name="T0" fmla="*/ 213395 w 654"/>
              <a:gd name="T1" fmla="*/ 17963 h 654"/>
              <a:gd name="T2" fmla="*/ 213395 w 654"/>
              <a:gd name="T3" fmla="*/ 213395 h 654"/>
              <a:gd name="T4" fmla="*/ 17963 w 654"/>
              <a:gd name="T5" fmla="*/ 213395 h 654"/>
              <a:gd name="T6" fmla="*/ 17963 w 654"/>
              <a:gd name="T7" fmla="*/ 17963 h 654"/>
              <a:gd name="T8" fmla="*/ 213395 w 654"/>
              <a:gd name="T9" fmla="*/ 17963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594" y="50"/>
                </a:moveTo>
                <a:lnTo>
                  <a:pt x="594" y="594"/>
                </a:lnTo>
                <a:lnTo>
                  <a:pt x="50" y="594"/>
                </a:lnTo>
                <a:lnTo>
                  <a:pt x="50" y="50"/>
                </a:lnTo>
                <a:lnTo>
                  <a:pt x="594" y="50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476">
            <a:extLst>
              <a:ext uri="{FF2B5EF4-FFF2-40B4-BE49-F238E27FC236}">
                <a16:creationId xmlns:a16="http://schemas.microsoft.com/office/drawing/2014/main" id="{3CA90C1D-A3A2-9C4C-BBC5-B51F33647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474" y="9835918"/>
            <a:ext cx="555390" cy="555390"/>
          </a:xfrm>
          <a:custGeom>
            <a:avLst/>
            <a:gdLst>
              <a:gd name="T0" fmla="*/ 196489 w 545"/>
              <a:gd name="T1" fmla="*/ 0 h 545"/>
              <a:gd name="T2" fmla="*/ 196489 w 545"/>
              <a:gd name="T3" fmla="*/ 196489 h 545"/>
              <a:gd name="T4" fmla="*/ 0 w 545"/>
              <a:gd name="T5" fmla="*/ 196489 h 545"/>
              <a:gd name="T6" fmla="*/ 0 w 545"/>
              <a:gd name="T7" fmla="*/ 0 h 545"/>
              <a:gd name="T8" fmla="*/ 196489 w 545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45">
                <a:moveTo>
                  <a:pt x="544" y="0"/>
                </a:moveTo>
                <a:lnTo>
                  <a:pt x="544" y="544"/>
                </a:lnTo>
                <a:lnTo>
                  <a:pt x="0" y="544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477">
            <a:extLst>
              <a:ext uri="{FF2B5EF4-FFF2-40B4-BE49-F238E27FC236}">
                <a16:creationId xmlns:a16="http://schemas.microsoft.com/office/drawing/2014/main" id="{58487E5E-E0E1-5F47-ADAE-749581878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204" y="9782170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478">
            <a:extLst>
              <a:ext uri="{FF2B5EF4-FFF2-40B4-BE49-F238E27FC236}">
                <a16:creationId xmlns:a16="http://schemas.microsoft.com/office/drawing/2014/main" id="{A756366E-0023-5B42-9596-58D25A22E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600" y="10471929"/>
            <a:ext cx="613615" cy="613618"/>
          </a:xfrm>
          <a:custGeom>
            <a:avLst/>
            <a:gdLst>
              <a:gd name="T0" fmla="*/ 0 w 604"/>
              <a:gd name="T1" fmla="*/ 217128 h 604"/>
              <a:gd name="T2" fmla="*/ 0 w 604"/>
              <a:gd name="T3" fmla="*/ 0 h 604"/>
              <a:gd name="T4" fmla="*/ 217127 w 604"/>
              <a:gd name="T5" fmla="*/ 0 h 604"/>
              <a:gd name="T6" fmla="*/ 217127 w 604"/>
              <a:gd name="T7" fmla="*/ 217128 h 604"/>
              <a:gd name="T8" fmla="*/ 0 w 604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4">
                <a:moveTo>
                  <a:pt x="0" y="603"/>
                </a:moveTo>
                <a:lnTo>
                  <a:pt x="0" y="0"/>
                </a:lnTo>
                <a:lnTo>
                  <a:pt x="603" y="0"/>
                </a:lnTo>
                <a:lnTo>
                  <a:pt x="603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479">
            <a:extLst>
              <a:ext uri="{FF2B5EF4-FFF2-40B4-BE49-F238E27FC236}">
                <a16:creationId xmlns:a16="http://schemas.microsoft.com/office/drawing/2014/main" id="{74B84459-0F79-A846-89BA-79641261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204" y="10445056"/>
            <a:ext cx="662885" cy="662885"/>
          </a:xfrm>
          <a:custGeom>
            <a:avLst/>
            <a:gdLst>
              <a:gd name="T0" fmla="*/ 213395 w 654"/>
              <a:gd name="T1" fmla="*/ 21196 h 654"/>
              <a:gd name="T2" fmla="*/ 213395 w 654"/>
              <a:gd name="T3" fmla="*/ 213754 h 654"/>
              <a:gd name="T4" fmla="*/ 17963 w 654"/>
              <a:gd name="T5" fmla="*/ 213754 h 654"/>
              <a:gd name="T6" fmla="*/ 17963 w 654"/>
              <a:gd name="T7" fmla="*/ 21196 h 654"/>
              <a:gd name="T8" fmla="*/ 213395 w 654"/>
              <a:gd name="T9" fmla="*/ 21196 h 654"/>
              <a:gd name="T10" fmla="*/ 234591 w 654"/>
              <a:gd name="T11" fmla="*/ 0 h 654"/>
              <a:gd name="T12" fmla="*/ 0 w 654"/>
              <a:gd name="T13" fmla="*/ 0 h 654"/>
              <a:gd name="T14" fmla="*/ 0 w 654"/>
              <a:gd name="T15" fmla="*/ 234591 h 654"/>
              <a:gd name="T16" fmla="*/ 234591 w 654"/>
              <a:gd name="T17" fmla="*/ 234591 h 654"/>
              <a:gd name="T18" fmla="*/ 234591 w 654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4" h="654">
                <a:moveTo>
                  <a:pt x="594" y="59"/>
                </a:moveTo>
                <a:lnTo>
                  <a:pt x="594" y="595"/>
                </a:lnTo>
                <a:lnTo>
                  <a:pt x="50" y="595"/>
                </a:lnTo>
                <a:lnTo>
                  <a:pt x="50" y="59"/>
                </a:lnTo>
                <a:lnTo>
                  <a:pt x="594" y="59"/>
                </a:lnTo>
                <a:close/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480">
            <a:extLst>
              <a:ext uri="{FF2B5EF4-FFF2-40B4-BE49-F238E27FC236}">
                <a16:creationId xmlns:a16="http://schemas.microsoft.com/office/drawing/2014/main" id="{BFEBEFB5-BFF8-244F-BC9A-53F206A87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474" y="10507761"/>
            <a:ext cx="555390" cy="546432"/>
          </a:xfrm>
          <a:custGeom>
            <a:avLst/>
            <a:gdLst>
              <a:gd name="T0" fmla="*/ 196489 w 545"/>
              <a:gd name="T1" fmla="*/ 0 h 537"/>
              <a:gd name="T2" fmla="*/ 196489 w 545"/>
              <a:gd name="T3" fmla="*/ 193314 h 537"/>
              <a:gd name="T4" fmla="*/ 0 w 545"/>
              <a:gd name="T5" fmla="*/ 193314 h 537"/>
              <a:gd name="T6" fmla="*/ 0 w 545"/>
              <a:gd name="T7" fmla="*/ 0 h 537"/>
              <a:gd name="T8" fmla="*/ 196489 w 545"/>
              <a:gd name="T9" fmla="*/ 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537">
                <a:moveTo>
                  <a:pt x="544" y="0"/>
                </a:moveTo>
                <a:lnTo>
                  <a:pt x="544" y="536"/>
                </a:lnTo>
                <a:lnTo>
                  <a:pt x="0" y="536"/>
                </a:lnTo>
                <a:lnTo>
                  <a:pt x="0" y="0"/>
                </a:lnTo>
                <a:lnTo>
                  <a:pt x="5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481">
            <a:extLst>
              <a:ext uri="{FF2B5EF4-FFF2-40B4-BE49-F238E27FC236}">
                <a16:creationId xmlns:a16="http://schemas.microsoft.com/office/drawing/2014/main" id="{CCB902EB-CB5C-4D42-A33D-F1F6B002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204" y="10445056"/>
            <a:ext cx="662885" cy="662885"/>
          </a:xfrm>
          <a:custGeom>
            <a:avLst/>
            <a:gdLst>
              <a:gd name="T0" fmla="*/ 234591 w 654"/>
              <a:gd name="T1" fmla="*/ 0 h 654"/>
              <a:gd name="T2" fmla="*/ 0 w 654"/>
              <a:gd name="T3" fmla="*/ 0 h 654"/>
              <a:gd name="T4" fmla="*/ 0 w 654"/>
              <a:gd name="T5" fmla="*/ 234591 h 654"/>
              <a:gd name="T6" fmla="*/ 234591 w 654"/>
              <a:gd name="T7" fmla="*/ 234591 h 654"/>
              <a:gd name="T8" fmla="*/ 234591 w 654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0" y="0"/>
                </a:lnTo>
                <a:lnTo>
                  <a:pt x="0" y="653"/>
                </a:lnTo>
                <a:lnTo>
                  <a:pt x="653" y="653"/>
                </a:lnTo>
                <a:lnTo>
                  <a:pt x="6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482">
            <a:extLst>
              <a:ext uri="{FF2B5EF4-FFF2-40B4-BE49-F238E27FC236}">
                <a16:creationId xmlns:a16="http://schemas.microsoft.com/office/drawing/2014/main" id="{1FA5C337-054B-1947-97D3-63BBBCF8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2963" y="9809044"/>
            <a:ext cx="613618" cy="613618"/>
          </a:xfrm>
          <a:custGeom>
            <a:avLst/>
            <a:gdLst>
              <a:gd name="T0" fmla="*/ 0 w 604"/>
              <a:gd name="T1" fmla="*/ 217128 h 604"/>
              <a:gd name="T2" fmla="*/ 0 w 604"/>
              <a:gd name="T3" fmla="*/ 0 h 604"/>
              <a:gd name="T4" fmla="*/ 217128 w 604"/>
              <a:gd name="T5" fmla="*/ 0 h 604"/>
              <a:gd name="T6" fmla="*/ 217128 w 604"/>
              <a:gd name="T7" fmla="*/ 217128 h 604"/>
              <a:gd name="T8" fmla="*/ 0 w 604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4">
                <a:moveTo>
                  <a:pt x="0" y="603"/>
                </a:moveTo>
                <a:lnTo>
                  <a:pt x="0" y="0"/>
                </a:lnTo>
                <a:lnTo>
                  <a:pt x="603" y="0"/>
                </a:lnTo>
                <a:lnTo>
                  <a:pt x="603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483">
            <a:extLst>
              <a:ext uri="{FF2B5EF4-FFF2-40B4-BE49-F238E27FC236}">
                <a16:creationId xmlns:a16="http://schemas.microsoft.com/office/drawing/2014/main" id="{AB3D3848-56D1-0443-8C72-60CCE1CA6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089" y="9782170"/>
            <a:ext cx="667366" cy="662885"/>
          </a:xfrm>
          <a:custGeom>
            <a:avLst/>
            <a:gdLst>
              <a:gd name="T0" fmla="*/ 214870 w 655"/>
              <a:gd name="T1" fmla="*/ 17963 h 654"/>
              <a:gd name="T2" fmla="*/ 214870 w 655"/>
              <a:gd name="T3" fmla="*/ 213395 h 654"/>
              <a:gd name="T4" fmla="*/ 21306 w 655"/>
              <a:gd name="T5" fmla="*/ 213395 h 654"/>
              <a:gd name="T6" fmla="*/ 21306 w 655"/>
              <a:gd name="T7" fmla="*/ 17963 h 654"/>
              <a:gd name="T8" fmla="*/ 214870 w 655"/>
              <a:gd name="T9" fmla="*/ 17963 h 654"/>
              <a:gd name="T10" fmla="*/ 236177 w 655"/>
              <a:gd name="T11" fmla="*/ 0 h 654"/>
              <a:gd name="T12" fmla="*/ 0 w 655"/>
              <a:gd name="T13" fmla="*/ 0 h 654"/>
              <a:gd name="T14" fmla="*/ 0 w 655"/>
              <a:gd name="T15" fmla="*/ 234591 h 654"/>
              <a:gd name="T16" fmla="*/ 236177 w 655"/>
              <a:gd name="T17" fmla="*/ 234591 h 654"/>
              <a:gd name="T18" fmla="*/ 236177 w 655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5" h="654">
                <a:moveTo>
                  <a:pt x="595" y="50"/>
                </a:moveTo>
                <a:lnTo>
                  <a:pt x="595" y="594"/>
                </a:lnTo>
                <a:lnTo>
                  <a:pt x="59" y="594"/>
                </a:lnTo>
                <a:lnTo>
                  <a:pt x="59" y="50"/>
                </a:lnTo>
                <a:lnTo>
                  <a:pt x="595" y="50"/>
                </a:lnTo>
                <a:close/>
                <a:moveTo>
                  <a:pt x="654" y="0"/>
                </a:moveTo>
                <a:lnTo>
                  <a:pt x="0" y="0"/>
                </a:lnTo>
                <a:lnTo>
                  <a:pt x="0" y="653"/>
                </a:lnTo>
                <a:lnTo>
                  <a:pt x="654" y="653"/>
                </a:lnTo>
                <a:lnTo>
                  <a:pt x="6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484">
            <a:extLst>
              <a:ext uri="{FF2B5EF4-FFF2-40B4-BE49-F238E27FC236}">
                <a16:creationId xmlns:a16="http://schemas.microsoft.com/office/drawing/2014/main" id="{B32781F3-72CE-A349-81B8-2538E0083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4317" y="9835918"/>
            <a:ext cx="546432" cy="555390"/>
          </a:xfrm>
          <a:custGeom>
            <a:avLst/>
            <a:gdLst>
              <a:gd name="T0" fmla="*/ 193314 w 537"/>
              <a:gd name="T1" fmla="*/ 0 h 545"/>
              <a:gd name="T2" fmla="*/ 193314 w 537"/>
              <a:gd name="T3" fmla="*/ 196489 h 545"/>
              <a:gd name="T4" fmla="*/ 0 w 537"/>
              <a:gd name="T5" fmla="*/ 196489 h 545"/>
              <a:gd name="T6" fmla="*/ 0 w 537"/>
              <a:gd name="T7" fmla="*/ 0 h 545"/>
              <a:gd name="T8" fmla="*/ 193314 w 537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7" h="545">
                <a:moveTo>
                  <a:pt x="536" y="0"/>
                </a:moveTo>
                <a:lnTo>
                  <a:pt x="536" y="544"/>
                </a:lnTo>
                <a:lnTo>
                  <a:pt x="0" y="544"/>
                </a:lnTo>
                <a:lnTo>
                  <a:pt x="0" y="0"/>
                </a:lnTo>
                <a:lnTo>
                  <a:pt x="53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485">
            <a:extLst>
              <a:ext uri="{FF2B5EF4-FFF2-40B4-BE49-F238E27FC236}">
                <a16:creationId xmlns:a16="http://schemas.microsoft.com/office/drawing/2014/main" id="{216DCDB8-B07D-DD4E-9CEA-10ECDF16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089" y="9782170"/>
            <a:ext cx="667366" cy="662885"/>
          </a:xfrm>
          <a:custGeom>
            <a:avLst/>
            <a:gdLst>
              <a:gd name="T0" fmla="*/ 236177 w 655"/>
              <a:gd name="T1" fmla="*/ 0 h 654"/>
              <a:gd name="T2" fmla="*/ 0 w 655"/>
              <a:gd name="T3" fmla="*/ 0 h 654"/>
              <a:gd name="T4" fmla="*/ 0 w 655"/>
              <a:gd name="T5" fmla="*/ 234591 h 654"/>
              <a:gd name="T6" fmla="*/ 236177 w 655"/>
              <a:gd name="T7" fmla="*/ 234591 h 654"/>
              <a:gd name="T8" fmla="*/ 236177 w 655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654">
                <a:moveTo>
                  <a:pt x="654" y="0"/>
                </a:moveTo>
                <a:lnTo>
                  <a:pt x="0" y="0"/>
                </a:lnTo>
                <a:lnTo>
                  <a:pt x="0" y="653"/>
                </a:lnTo>
                <a:lnTo>
                  <a:pt x="654" y="653"/>
                </a:lnTo>
                <a:lnTo>
                  <a:pt x="65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486">
            <a:extLst>
              <a:ext uri="{FF2B5EF4-FFF2-40B4-BE49-F238E27FC236}">
                <a16:creationId xmlns:a16="http://schemas.microsoft.com/office/drawing/2014/main" id="{28369473-FB8C-BD44-BBAD-09125C085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2963" y="10471929"/>
            <a:ext cx="613618" cy="613618"/>
          </a:xfrm>
          <a:custGeom>
            <a:avLst/>
            <a:gdLst>
              <a:gd name="T0" fmla="*/ 0 w 604"/>
              <a:gd name="T1" fmla="*/ 217128 h 604"/>
              <a:gd name="T2" fmla="*/ 0 w 604"/>
              <a:gd name="T3" fmla="*/ 0 h 604"/>
              <a:gd name="T4" fmla="*/ 217128 w 604"/>
              <a:gd name="T5" fmla="*/ 0 h 604"/>
              <a:gd name="T6" fmla="*/ 217128 w 604"/>
              <a:gd name="T7" fmla="*/ 217128 h 604"/>
              <a:gd name="T8" fmla="*/ 0 w 604"/>
              <a:gd name="T9" fmla="*/ 217128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04">
                <a:moveTo>
                  <a:pt x="0" y="603"/>
                </a:moveTo>
                <a:lnTo>
                  <a:pt x="0" y="0"/>
                </a:lnTo>
                <a:lnTo>
                  <a:pt x="603" y="0"/>
                </a:lnTo>
                <a:lnTo>
                  <a:pt x="603" y="603"/>
                </a:lnTo>
                <a:lnTo>
                  <a:pt x="0" y="6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487">
            <a:extLst>
              <a:ext uri="{FF2B5EF4-FFF2-40B4-BE49-F238E27FC236}">
                <a16:creationId xmlns:a16="http://schemas.microsoft.com/office/drawing/2014/main" id="{3A650A3D-ABA6-2540-B845-4B00F97EA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089" y="10445056"/>
            <a:ext cx="667366" cy="662885"/>
          </a:xfrm>
          <a:custGeom>
            <a:avLst/>
            <a:gdLst>
              <a:gd name="T0" fmla="*/ 214870 w 655"/>
              <a:gd name="T1" fmla="*/ 21196 h 654"/>
              <a:gd name="T2" fmla="*/ 214870 w 655"/>
              <a:gd name="T3" fmla="*/ 213754 h 654"/>
              <a:gd name="T4" fmla="*/ 21306 w 655"/>
              <a:gd name="T5" fmla="*/ 213754 h 654"/>
              <a:gd name="T6" fmla="*/ 21306 w 655"/>
              <a:gd name="T7" fmla="*/ 21196 h 654"/>
              <a:gd name="T8" fmla="*/ 214870 w 655"/>
              <a:gd name="T9" fmla="*/ 21196 h 654"/>
              <a:gd name="T10" fmla="*/ 236177 w 655"/>
              <a:gd name="T11" fmla="*/ 0 h 654"/>
              <a:gd name="T12" fmla="*/ 0 w 655"/>
              <a:gd name="T13" fmla="*/ 0 h 654"/>
              <a:gd name="T14" fmla="*/ 0 w 655"/>
              <a:gd name="T15" fmla="*/ 234591 h 654"/>
              <a:gd name="T16" fmla="*/ 236177 w 655"/>
              <a:gd name="T17" fmla="*/ 234591 h 654"/>
              <a:gd name="T18" fmla="*/ 236177 w 655"/>
              <a:gd name="T19" fmla="*/ 0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5" h="654">
                <a:moveTo>
                  <a:pt x="595" y="59"/>
                </a:moveTo>
                <a:lnTo>
                  <a:pt x="595" y="595"/>
                </a:lnTo>
                <a:lnTo>
                  <a:pt x="59" y="595"/>
                </a:lnTo>
                <a:lnTo>
                  <a:pt x="59" y="59"/>
                </a:lnTo>
                <a:lnTo>
                  <a:pt x="595" y="59"/>
                </a:lnTo>
                <a:close/>
                <a:moveTo>
                  <a:pt x="654" y="0"/>
                </a:moveTo>
                <a:lnTo>
                  <a:pt x="0" y="0"/>
                </a:lnTo>
                <a:lnTo>
                  <a:pt x="0" y="653"/>
                </a:lnTo>
                <a:lnTo>
                  <a:pt x="654" y="653"/>
                </a:lnTo>
                <a:lnTo>
                  <a:pt x="6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488">
            <a:extLst>
              <a:ext uri="{FF2B5EF4-FFF2-40B4-BE49-F238E27FC236}">
                <a16:creationId xmlns:a16="http://schemas.microsoft.com/office/drawing/2014/main" id="{1306653D-3C55-424B-9FA1-98FB472F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4317" y="10507761"/>
            <a:ext cx="546432" cy="546432"/>
          </a:xfrm>
          <a:custGeom>
            <a:avLst/>
            <a:gdLst>
              <a:gd name="T0" fmla="*/ 193314 w 537"/>
              <a:gd name="T1" fmla="*/ 0 h 537"/>
              <a:gd name="T2" fmla="*/ 193314 w 537"/>
              <a:gd name="T3" fmla="*/ 193314 h 537"/>
              <a:gd name="T4" fmla="*/ 0 w 537"/>
              <a:gd name="T5" fmla="*/ 193314 h 537"/>
              <a:gd name="T6" fmla="*/ 0 w 537"/>
              <a:gd name="T7" fmla="*/ 0 h 537"/>
              <a:gd name="T8" fmla="*/ 193314 w 537"/>
              <a:gd name="T9" fmla="*/ 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7" h="537">
                <a:moveTo>
                  <a:pt x="536" y="0"/>
                </a:moveTo>
                <a:lnTo>
                  <a:pt x="536" y="536"/>
                </a:lnTo>
                <a:lnTo>
                  <a:pt x="0" y="536"/>
                </a:lnTo>
                <a:lnTo>
                  <a:pt x="0" y="0"/>
                </a:lnTo>
                <a:lnTo>
                  <a:pt x="53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489">
            <a:extLst>
              <a:ext uri="{FF2B5EF4-FFF2-40B4-BE49-F238E27FC236}">
                <a16:creationId xmlns:a16="http://schemas.microsoft.com/office/drawing/2014/main" id="{151BEE3D-A68E-6D42-87EB-F19E0D1EE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089" y="10445056"/>
            <a:ext cx="667366" cy="662885"/>
          </a:xfrm>
          <a:custGeom>
            <a:avLst/>
            <a:gdLst>
              <a:gd name="T0" fmla="*/ 236177 w 655"/>
              <a:gd name="T1" fmla="*/ 0 h 654"/>
              <a:gd name="T2" fmla="*/ 0 w 655"/>
              <a:gd name="T3" fmla="*/ 0 h 654"/>
              <a:gd name="T4" fmla="*/ 0 w 655"/>
              <a:gd name="T5" fmla="*/ 234591 h 654"/>
              <a:gd name="T6" fmla="*/ 236177 w 655"/>
              <a:gd name="T7" fmla="*/ 234591 h 654"/>
              <a:gd name="T8" fmla="*/ 236177 w 655"/>
              <a:gd name="T9" fmla="*/ 0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654">
                <a:moveTo>
                  <a:pt x="654" y="0"/>
                </a:moveTo>
                <a:lnTo>
                  <a:pt x="0" y="0"/>
                </a:lnTo>
                <a:lnTo>
                  <a:pt x="0" y="653"/>
                </a:lnTo>
                <a:lnTo>
                  <a:pt x="654" y="653"/>
                </a:lnTo>
                <a:lnTo>
                  <a:pt x="65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Freeform 75">
            <a:extLst>
              <a:ext uri="{FF2B5EF4-FFF2-40B4-BE49-F238E27FC236}">
                <a16:creationId xmlns:a16="http://schemas.microsoft.com/office/drawing/2014/main" id="{A62D2C38-3942-934B-BAF1-613827EAC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0" name="Freeform 76">
            <a:extLst>
              <a:ext uri="{FF2B5EF4-FFF2-40B4-BE49-F238E27FC236}">
                <a16:creationId xmlns:a16="http://schemas.microsoft.com/office/drawing/2014/main" id="{0953823D-CC78-164C-9649-EF02D2418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1" name="Freeform 77">
            <a:extLst>
              <a:ext uri="{FF2B5EF4-FFF2-40B4-BE49-F238E27FC236}">
                <a16:creationId xmlns:a16="http://schemas.microsoft.com/office/drawing/2014/main" id="{4C00D5A0-2AB1-A94C-BCCE-EAC43C4A5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2" name="Freeform 78">
            <a:extLst>
              <a:ext uri="{FF2B5EF4-FFF2-40B4-BE49-F238E27FC236}">
                <a16:creationId xmlns:a16="http://schemas.microsoft.com/office/drawing/2014/main" id="{2EF02CFD-545E-264F-9C40-C9082DCB9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3" name="Freeform 235">
            <a:extLst>
              <a:ext uri="{FF2B5EF4-FFF2-40B4-BE49-F238E27FC236}">
                <a16:creationId xmlns:a16="http://schemas.microsoft.com/office/drawing/2014/main" id="{91567B2D-05B9-E04C-93B2-F6EB74AB7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57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57" y="0"/>
                  <a:pt x="1225" y="268"/>
                  <a:pt x="1225" y="6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36">
            <a:extLst>
              <a:ext uri="{FF2B5EF4-FFF2-40B4-BE49-F238E27FC236}">
                <a16:creationId xmlns:a16="http://schemas.microsoft.com/office/drawing/2014/main" id="{F1E5C9CA-F8E3-4743-BDC2-39B3B3C8C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57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57" y="0"/>
                  <a:pt x="1225" y="276"/>
                  <a:pt x="1225" y="6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37">
            <a:extLst>
              <a:ext uri="{FF2B5EF4-FFF2-40B4-BE49-F238E27FC236}">
                <a16:creationId xmlns:a16="http://schemas.microsoft.com/office/drawing/2014/main" id="{1496044C-3D4A-124C-91F5-8BB190A7A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49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49" y="0"/>
                  <a:pt x="1225" y="268"/>
                  <a:pt x="1225" y="6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38">
            <a:extLst>
              <a:ext uri="{FF2B5EF4-FFF2-40B4-BE49-F238E27FC236}">
                <a16:creationId xmlns:a16="http://schemas.microsoft.com/office/drawing/2014/main" id="{64950265-73B2-2C44-B0D2-829595465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49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49" y="0"/>
                  <a:pt x="1225" y="276"/>
                  <a:pt x="1225" y="6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39">
            <a:extLst>
              <a:ext uri="{FF2B5EF4-FFF2-40B4-BE49-F238E27FC236}">
                <a16:creationId xmlns:a16="http://schemas.microsoft.com/office/drawing/2014/main" id="{9B475152-6346-4348-BB3B-514124A74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72" y="4887054"/>
            <a:ext cx="579376" cy="552045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1 h 445"/>
              <a:gd name="T10" fmla="*/ 61 w 468"/>
              <a:gd name="T11" fmla="*/ 0 h 445"/>
              <a:gd name="T12" fmla="*/ 100 w 468"/>
              <a:gd name="T13" fmla="*/ 0 h 445"/>
              <a:gd name="T14" fmla="*/ 100 w 468"/>
              <a:gd name="T15" fmla="*/ 38 h 445"/>
              <a:gd name="T16" fmla="*/ 61 w 468"/>
              <a:gd name="T17" fmla="*/ 38 h 445"/>
              <a:gd name="T18" fmla="*/ 38 w 468"/>
              <a:gd name="T19" fmla="*/ 61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8 w 468"/>
              <a:gd name="T27" fmla="*/ 375 h 445"/>
              <a:gd name="T28" fmla="*/ 428 w 468"/>
              <a:gd name="T29" fmla="*/ 61 h 445"/>
              <a:gd name="T30" fmla="*/ 398 w 468"/>
              <a:gd name="T31" fmla="*/ 38 h 445"/>
              <a:gd name="T32" fmla="*/ 367 w 468"/>
              <a:gd name="T33" fmla="*/ 38 h 445"/>
              <a:gd name="T34" fmla="*/ 367 w 468"/>
              <a:gd name="T35" fmla="*/ 0 h 445"/>
              <a:gd name="T36" fmla="*/ 398 w 468"/>
              <a:gd name="T37" fmla="*/ 0 h 445"/>
              <a:gd name="T38" fmla="*/ 467 w 468"/>
              <a:gd name="T39" fmla="*/ 61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1" y="444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4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4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8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1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40">
            <a:extLst>
              <a:ext uri="{FF2B5EF4-FFF2-40B4-BE49-F238E27FC236}">
                <a16:creationId xmlns:a16="http://schemas.microsoft.com/office/drawing/2014/main" id="{BA5CA55C-0BB8-F84B-8E67-83D1EAFA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46" y="4799601"/>
            <a:ext cx="256891" cy="60122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41">
            <a:extLst>
              <a:ext uri="{FF2B5EF4-FFF2-40B4-BE49-F238E27FC236}">
                <a16:creationId xmlns:a16="http://schemas.microsoft.com/office/drawing/2014/main" id="{C9AE70DF-EDF2-574E-9785-E696FDB6F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53" y="4799601"/>
            <a:ext cx="163974" cy="131179"/>
          </a:xfrm>
          <a:custGeom>
            <a:avLst/>
            <a:gdLst>
              <a:gd name="T0" fmla="*/ 23 w 131"/>
              <a:gd name="T1" fmla="*/ 100 h 108"/>
              <a:gd name="T2" fmla="*/ 23 w 131"/>
              <a:gd name="T3" fmla="*/ 100 h 108"/>
              <a:gd name="T4" fmla="*/ 0 w 131"/>
              <a:gd name="T5" fmla="*/ 69 h 108"/>
              <a:gd name="T6" fmla="*/ 61 w 131"/>
              <a:gd name="T7" fmla="*/ 8 h 108"/>
              <a:gd name="T8" fmla="*/ 77 w 131"/>
              <a:gd name="T9" fmla="*/ 0 h 108"/>
              <a:gd name="T10" fmla="*/ 92 w 131"/>
              <a:gd name="T11" fmla="*/ 16 h 108"/>
              <a:gd name="T12" fmla="*/ 123 w 131"/>
              <a:gd name="T13" fmla="*/ 77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4 h 108"/>
              <a:gd name="T20" fmla="*/ 23 w 131"/>
              <a:gd name="T21" fmla="*/ 100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7" y="0"/>
                </a:cubicBezTo>
                <a:cubicBezTo>
                  <a:pt x="84" y="8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0" y="85"/>
                  <a:pt x="123" y="100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9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42">
            <a:extLst>
              <a:ext uri="{FF2B5EF4-FFF2-40B4-BE49-F238E27FC236}">
                <a16:creationId xmlns:a16="http://schemas.microsoft.com/office/drawing/2014/main" id="{25C38695-29A7-9249-83EA-4E55FD7D4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863" y="4876122"/>
            <a:ext cx="229564" cy="163974"/>
          </a:xfrm>
          <a:custGeom>
            <a:avLst/>
            <a:gdLst>
              <a:gd name="T0" fmla="*/ 76 w 184"/>
              <a:gd name="T1" fmla="*/ 131 h 132"/>
              <a:gd name="T2" fmla="*/ 76 w 184"/>
              <a:gd name="T3" fmla="*/ 131 h 132"/>
              <a:gd name="T4" fmla="*/ 68 w 184"/>
              <a:gd name="T5" fmla="*/ 131 h 132"/>
              <a:gd name="T6" fmla="*/ 46 w 184"/>
              <a:gd name="T7" fmla="*/ 123 h 132"/>
              <a:gd name="T8" fmla="*/ 0 w 184"/>
              <a:gd name="T9" fmla="*/ 62 h 132"/>
              <a:gd name="T10" fmla="*/ 53 w 184"/>
              <a:gd name="T11" fmla="*/ 8 h 132"/>
              <a:gd name="T12" fmla="*/ 76 w 184"/>
              <a:gd name="T13" fmla="*/ 39 h 132"/>
              <a:gd name="T14" fmla="*/ 53 w 184"/>
              <a:gd name="T15" fmla="*/ 62 h 132"/>
              <a:gd name="T16" fmla="*/ 76 w 184"/>
              <a:gd name="T17" fmla="*/ 85 h 132"/>
              <a:gd name="T18" fmla="*/ 145 w 184"/>
              <a:gd name="T19" fmla="*/ 8 h 132"/>
              <a:gd name="T20" fmla="*/ 176 w 184"/>
              <a:gd name="T21" fmla="*/ 8 h 132"/>
              <a:gd name="T22" fmla="*/ 176 w 184"/>
              <a:gd name="T23" fmla="*/ 39 h 132"/>
              <a:gd name="T24" fmla="*/ 99 w 184"/>
              <a:gd name="T25" fmla="*/ 123 h 132"/>
              <a:gd name="T26" fmla="*/ 76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76" y="131"/>
                </a:moveTo>
                <a:lnTo>
                  <a:pt x="76" y="131"/>
                </a:lnTo>
                <a:cubicBezTo>
                  <a:pt x="68" y="131"/>
                  <a:pt x="68" y="131"/>
                  <a:pt x="68" y="131"/>
                </a:cubicBezTo>
                <a:cubicBezTo>
                  <a:pt x="61" y="131"/>
                  <a:pt x="53" y="131"/>
                  <a:pt x="46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76" y="39"/>
                  <a:pt x="76" y="39"/>
                  <a:pt x="76" y="39"/>
                </a:cubicBezTo>
                <a:cubicBezTo>
                  <a:pt x="53" y="62"/>
                  <a:pt x="53" y="62"/>
                  <a:pt x="53" y="62"/>
                </a:cubicBezTo>
                <a:cubicBezTo>
                  <a:pt x="76" y="85"/>
                  <a:pt x="76" y="85"/>
                  <a:pt x="76" y="85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0" y="0"/>
                  <a:pt x="176" y="8"/>
                </a:cubicBezTo>
                <a:cubicBezTo>
                  <a:pt x="183" y="16"/>
                  <a:pt x="183" y="31"/>
                  <a:pt x="176" y="39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1" y="131"/>
                  <a:pt x="84" y="131"/>
                  <a:pt x="76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43">
            <a:extLst>
              <a:ext uri="{FF2B5EF4-FFF2-40B4-BE49-F238E27FC236}">
                <a16:creationId xmlns:a16="http://schemas.microsoft.com/office/drawing/2014/main" id="{5EC25F2E-94A6-1046-95D9-70E3E3211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799601"/>
            <a:ext cx="163974" cy="131179"/>
          </a:xfrm>
          <a:custGeom>
            <a:avLst/>
            <a:gdLst>
              <a:gd name="T0" fmla="*/ 99 w 131"/>
              <a:gd name="T1" fmla="*/ 100 h 108"/>
              <a:gd name="T2" fmla="*/ 99 w 131"/>
              <a:gd name="T3" fmla="*/ 100 h 108"/>
              <a:gd name="T4" fmla="*/ 130 w 131"/>
              <a:gd name="T5" fmla="*/ 69 h 108"/>
              <a:gd name="T6" fmla="*/ 68 w 131"/>
              <a:gd name="T7" fmla="*/ 8 h 108"/>
              <a:gd name="T8" fmla="*/ 53 w 131"/>
              <a:gd name="T9" fmla="*/ 0 h 108"/>
              <a:gd name="T10" fmla="*/ 38 w 131"/>
              <a:gd name="T11" fmla="*/ 16 h 108"/>
              <a:gd name="T12" fmla="*/ 7 w 131"/>
              <a:gd name="T13" fmla="*/ 77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4 h 108"/>
              <a:gd name="T20" fmla="*/ 99 w 131"/>
              <a:gd name="T21" fmla="*/ 100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61" y="0"/>
                  <a:pt x="53" y="0"/>
                </a:cubicBezTo>
                <a:cubicBezTo>
                  <a:pt x="45" y="8"/>
                  <a:pt x="38" y="8"/>
                  <a:pt x="38" y="16"/>
                </a:cubicBezTo>
                <a:cubicBezTo>
                  <a:pt x="7" y="77"/>
                  <a:pt x="7" y="77"/>
                  <a:pt x="7" y="77"/>
                </a:cubicBezTo>
                <a:cubicBezTo>
                  <a:pt x="0" y="85"/>
                  <a:pt x="0" y="100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99" y="100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44">
            <a:extLst>
              <a:ext uri="{FF2B5EF4-FFF2-40B4-BE49-F238E27FC236}">
                <a16:creationId xmlns:a16="http://schemas.microsoft.com/office/drawing/2014/main" id="{5303AFD4-0CDE-6046-B4FD-96E7EC2BE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876122"/>
            <a:ext cx="229564" cy="163974"/>
          </a:xfrm>
          <a:custGeom>
            <a:avLst/>
            <a:gdLst>
              <a:gd name="T0" fmla="*/ 107 w 184"/>
              <a:gd name="T1" fmla="*/ 131 h 132"/>
              <a:gd name="T2" fmla="*/ 107 w 184"/>
              <a:gd name="T3" fmla="*/ 131 h 132"/>
              <a:gd name="T4" fmla="*/ 107 w 184"/>
              <a:gd name="T5" fmla="*/ 131 h 132"/>
              <a:gd name="T6" fmla="*/ 137 w 184"/>
              <a:gd name="T7" fmla="*/ 123 h 132"/>
              <a:gd name="T8" fmla="*/ 183 w 184"/>
              <a:gd name="T9" fmla="*/ 62 h 132"/>
              <a:gd name="T10" fmla="*/ 130 w 184"/>
              <a:gd name="T11" fmla="*/ 8 h 132"/>
              <a:gd name="T12" fmla="*/ 99 w 184"/>
              <a:gd name="T13" fmla="*/ 39 h 132"/>
              <a:gd name="T14" fmla="*/ 130 w 184"/>
              <a:gd name="T15" fmla="*/ 62 h 132"/>
              <a:gd name="T16" fmla="*/ 107 w 184"/>
              <a:gd name="T17" fmla="*/ 85 h 132"/>
              <a:gd name="T18" fmla="*/ 38 w 184"/>
              <a:gd name="T19" fmla="*/ 8 h 132"/>
              <a:gd name="T20" fmla="*/ 7 w 184"/>
              <a:gd name="T21" fmla="*/ 8 h 132"/>
              <a:gd name="T22" fmla="*/ 7 w 184"/>
              <a:gd name="T23" fmla="*/ 39 h 132"/>
              <a:gd name="T24" fmla="*/ 84 w 184"/>
              <a:gd name="T25" fmla="*/ 123 h 132"/>
              <a:gd name="T26" fmla="*/ 107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2" y="131"/>
                  <a:pt x="130" y="131"/>
                  <a:pt x="137" y="123"/>
                </a:cubicBezTo>
                <a:cubicBezTo>
                  <a:pt x="183" y="62"/>
                  <a:pt x="183" y="62"/>
                  <a:pt x="183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9"/>
                  <a:pt x="99" y="39"/>
                  <a:pt x="99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6"/>
                  <a:pt x="0" y="31"/>
                  <a:pt x="7" y="39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1" y="131"/>
                  <a:pt x="99" y="131"/>
                  <a:pt x="107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45">
            <a:extLst>
              <a:ext uri="{FF2B5EF4-FFF2-40B4-BE49-F238E27FC236}">
                <a16:creationId xmlns:a16="http://schemas.microsoft.com/office/drawing/2014/main" id="{342AA256-AB47-F345-B634-4DB5B0B8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715" y="5111150"/>
            <a:ext cx="125712" cy="38262"/>
          </a:xfrm>
          <a:custGeom>
            <a:avLst/>
            <a:gdLst>
              <a:gd name="T0" fmla="*/ 0 w 100"/>
              <a:gd name="T1" fmla="*/ 15 h 31"/>
              <a:gd name="T2" fmla="*/ 0 w 100"/>
              <a:gd name="T3" fmla="*/ 15 h 31"/>
              <a:gd name="T4" fmla="*/ 0 w 100"/>
              <a:gd name="T5" fmla="*/ 15 h 31"/>
              <a:gd name="T6" fmla="*/ 15 w 100"/>
              <a:gd name="T7" fmla="*/ 0 h 31"/>
              <a:gd name="T8" fmla="*/ 84 w 100"/>
              <a:gd name="T9" fmla="*/ 0 h 31"/>
              <a:gd name="T10" fmla="*/ 99 w 100"/>
              <a:gd name="T11" fmla="*/ 15 h 31"/>
              <a:gd name="T12" fmla="*/ 84 w 100"/>
              <a:gd name="T13" fmla="*/ 30 h 31"/>
              <a:gd name="T14" fmla="*/ 15 w 100"/>
              <a:gd name="T15" fmla="*/ 30 h 31"/>
              <a:gd name="T16" fmla="*/ 0 w 100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46">
            <a:extLst>
              <a:ext uri="{FF2B5EF4-FFF2-40B4-BE49-F238E27FC236}">
                <a16:creationId xmlns:a16="http://schemas.microsoft.com/office/drawing/2014/main" id="{38CC047D-3F06-C949-9982-178000227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795" y="5122082"/>
            <a:ext cx="38262" cy="284222"/>
          </a:xfrm>
          <a:custGeom>
            <a:avLst/>
            <a:gdLst>
              <a:gd name="T0" fmla="*/ 31 w 32"/>
              <a:gd name="T1" fmla="*/ 229 h 230"/>
              <a:gd name="T2" fmla="*/ 31 w 32"/>
              <a:gd name="T3" fmla="*/ 229 h 230"/>
              <a:gd name="T4" fmla="*/ 0 w 32"/>
              <a:gd name="T5" fmla="*/ 229 h 230"/>
              <a:gd name="T6" fmla="*/ 0 w 32"/>
              <a:gd name="T7" fmla="*/ 15 h 230"/>
              <a:gd name="T8" fmla="*/ 16 w 32"/>
              <a:gd name="T9" fmla="*/ 0 h 230"/>
              <a:gd name="T10" fmla="*/ 31 w 32"/>
              <a:gd name="T11" fmla="*/ 15 h 230"/>
              <a:gd name="T12" fmla="*/ 31 w 32"/>
              <a:gd name="T1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30">
                <a:moveTo>
                  <a:pt x="31" y="229"/>
                </a:moveTo>
                <a:lnTo>
                  <a:pt x="31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47">
            <a:extLst>
              <a:ext uri="{FF2B5EF4-FFF2-40B4-BE49-F238E27FC236}">
                <a16:creationId xmlns:a16="http://schemas.microsoft.com/office/drawing/2014/main" id="{2242025C-A19E-984B-8722-66CA8CE4D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26" y="7188157"/>
            <a:ext cx="207701" cy="224100"/>
          </a:xfrm>
          <a:custGeom>
            <a:avLst/>
            <a:gdLst>
              <a:gd name="T0" fmla="*/ 8 w 169"/>
              <a:gd name="T1" fmla="*/ 182 h 183"/>
              <a:gd name="T2" fmla="*/ 8 w 169"/>
              <a:gd name="T3" fmla="*/ 182 h 183"/>
              <a:gd name="T4" fmla="*/ 8 w 169"/>
              <a:gd name="T5" fmla="*/ 182 h 183"/>
              <a:gd name="T6" fmla="*/ 8 w 169"/>
              <a:gd name="T7" fmla="*/ 159 h 183"/>
              <a:gd name="T8" fmla="*/ 138 w 169"/>
              <a:gd name="T9" fmla="*/ 7 h 183"/>
              <a:gd name="T10" fmla="*/ 161 w 169"/>
              <a:gd name="T11" fmla="*/ 7 h 183"/>
              <a:gd name="T12" fmla="*/ 161 w 169"/>
              <a:gd name="T13" fmla="*/ 30 h 183"/>
              <a:gd name="T14" fmla="*/ 31 w 169"/>
              <a:gd name="T15" fmla="*/ 175 h 183"/>
              <a:gd name="T16" fmla="*/ 8 w 169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3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75"/>
                  <a:pt x="0" y="167"/>
                  <a:pt x="8" y="159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7"/>
                </a:cubicBezTo>
                <a:cubicBezTo>
                  <a:pt x="168" y="15"/>
                  <a:pt x="168" y="23"/>
                  <a:pt x="161" y="30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23" y="182"/>
                  <a:pt x="15" y="182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48">
            <a:extLst>
              <a:ext uri="{FF2B5EF4-FFF2-40B4-BE49-F238E27FC236}">
                <a16:creationId xmlns:a16="http://schemas.microsoft.com/office/drawing/2014/main" id="{96E9BFEF-D005-D644-A4C3-E6DE65F4A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042" y="7313873"/>
            <a:ext cx="125715" cy="131179"/>
          </a:xfrm>
          <a:custGeom>
            <a:avLst/>
            <a:gdLst>
              <a:gd name="T0" fmla="*/ 46 w 100"/>
              <a:gd name="T1" fmla="*/ 107 h 108"/>
              <a:gd name="T2" fmla="*/ 46 w 100"/>
              <a:gd name="T3" fmla="*/ 107 h 108"/>
              <a:gd name="T4" fmla="*/ 0 w 100"/>
              <a:gd name="T5" fmla="*/ 54 h 108"/>
              <a:gd name="T6" fmla="*/ 46 w 100"/>
              <a:gd name="T7" fmla="*/ 0 h 108"/>
              <a:gd name="T8" fmla="*/ 99 w 100"/>
              <a:gd name="T9" fmla="*/ 54 h 108"/>
              <a:gd name="T10" fmla="*/ 46 w 100"/>
              <a:gd name="T11" fmla="*/ 107 h 108"/>
              <a:gd name="T12" fmla="*/ 46 w 100"/>
              <a:gd name="T13" fmla="*/ 31 h 108"/>
              <a:gd name="T14" fmla="*/ 46 w 100"/>
              <a:gd name="T15" fmla="*/ 31 h 108"/>
              <a:gd name="T16" fmla="*/ 30 w 100"/>
              <a:gd name="T17" fmla="*/ 54 h 108"/>
              <a:gd name="T18" fmla="*/ 46 w 100"/>
              <a:gd name="T19" fmla="*/ 77 h 108"/>
              <a:gd name="T20" fmla="*/ 69 w 100"/>
              <a:gd name="T21" fmla="*/ 54 h 108"/>
              <a:gd name="T22" fmla="*/ 46 w 100"/>
              <a:gd name="T23" fmla="*/ 31 h 108"/>
              <a:gd name="T24" fmla="*/ 46 w 100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84"/>
                  <a:pt x="76" y="107"/>
                  <a:pt x="46" y="107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46"/>
                  <a:pt x="30" y="54"/>
                </a:cubicBezTo>
                <a:cubicBezTo>
                  <a:pt x="30" y="69"/>
                  <a:pt x="38" y="77"/>
                  <a:pt x="46" y="77"/>
                </a:cubicBezTo>
                <a:cubicBezTo>
                  <a:pt x="61" y="77"/>
                  <a:pt x="69" y="69"/>
                  <a:pt x="69" y="54"/>
                </a:cubicBezTo>
                <a:cubicBezTo>
                  <a:pt x="69" y="46"/>
                  <a:pt x="61" y="31"/>
                  <a:pt x="46" y="31"/>
                </a:cubicBezTo>
                <a:lnTo>
                  <a:pt x="46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49">
            <a:extLst>
              <a:ext uri="{FF2B5EF4-FFF2-40B4-BE49-F238E27FC236}">
                <a16:creationId xmlns:a16="http://schemas.microsoft.com/office/drawing/2014/main" id="{F07174DE-2ECF-1B49-8DD5-8723BFC91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467" y="7171762"/>
            <a:ext cx="125712" cy="125712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6 h 101"/>
              <a:gd name="T6" fmla="*/ 54 w 101"/>
              <a:gd name="T7" fmla="*/ 0 h 101"/>
              <a:gd name="T8" fmla="*/ 100 w 101"/>
              <a:gd name="T9" fmla="*/ 46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46 h 101"/>
              <a:gd name="T18" fmla="*/ 54 w 101"/>
              <a:gd name="T19" fmla="*/ 69 h 101"/>
              <a:gd name="T20" fmla="*/ 69 w 101"/>
              <a:gd name="T21" fmla="*/ 46 h 101"/>
              <a:gd name="T22" fmla="*/ 54 w 101"/>
              <a:gd name="T23" fmla="*/ 31 h 101"/>
              <a:gd name="T24" fmla="*/ 54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0" y="23"/>
                  <a:pt x="100" y="46"/>
                </a:cubicBezTo>
                <a:cubicBezTo>
                  <a:pt x="100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54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50">
            <a:extLst>
              <a:ext uri="{FF2B5EF4-FFF2-40B4-BE49-F238E27FC236}">
                <a16:creationId xmlns:a16="http://schemas.microsoft.com/office/drawing/2014/main" id="{1D8E18AE-F741-2047-8783-BFB9D0749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133499"/>
            <a:ext cx="27327" cy="3826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51">
            <a:extLst>
              <a:ext uri="{FF2B5EF4-FFF2-40B4-BE49-F238E27FC236}">
                <a16:creationId xmlns:a16="http://schemas.microsoft.com/office/drawing/2014/main" id="{A7468081-39A7-B440-925A-82FAC3B3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210021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52">
            <a:extLst>
              <a:ext uri="{FF2B5EF4-FFF2-40B4-BE49-F238E27FC236}">
                <a16:creationId xmlns:a16="http://schemas.microsoft.com/office/drawing/2014/main" id="{F31077C9-E570-4E40-9F4A-60D473B3A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319337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53">
            <a:extLst>
              <a:ext uri="{FF2B5EF4-FFF2-40B4-BE49-F238E27FC236}">
                <a16:creationId xmlns:a16="http://schemas.microsoft.com/office/drawing/2014/main" id="{874A1451-B1E9-7746-9D56-7DC88C256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434120"/>
            <a:ext cx="27327" cy="49191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54">
            <a:extLst>
              <a:ext uri="{FF2B5EF4-FFF2-40B4-BE49-F238E27FC236}">
                <a16:creationId xmlns:a16="http://schemas.microsoft.com/office/drawing/2014/main" id="{8DA12D2E-C50C-5849-9046-442D2E8B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641" y="7067910"/>
            <a:ext cx="639501" cy="475527"/>
          </a:xfrm>
          <a:custGeom>
            <a:avLst/>
            <a:gdLst>
              <a:gd name="T0" fmla="*/ 451 w 514"/>
              <a:gd name="T1" fmla="*/ 382 h 383"/>
              <a:gd name="T2" fmla="*/ 451 w 514"/>
              <a:gd name="T3" fmla="*/ 382 h 383"/>
              <a:gd name="T4" fmla="*/ 23 w 514"/>
              <a:gd name="T5" fmla="*/ 382 h 383"/>
              <a:gd name="T6" fmla="*/ 0 w 514"/>
              <a:gd name="T7" fmla="*/ 359 h 383"/>
              <a:gd name="T8" fmla="*/ 0 w 514"/>
              <a:gd name="T9" fmla="*/ 275 h 383"/>
              <a:gd name="T10" fmla="*/ 23 w 514"/>
              <a:gd name="T11" fmla="*/ 252 h 383"/>
              <a:gd name="T12" fmla="*/ 77 w 514"/>
              <a:gd name="T13" fmla="*/ 191 h 383"/>
              <a:gd name="T14" fmla="*/ 23 w 514"/>
              <a:gd name="T15" fmla="*/ 130 h 383"/>
              <a:gd name="T16" fmla="*/ 0 w 514"/>
              <a:gd name="T17" fmla="*/ 107 h 383"/>
              <a:gd name="T18" fmla="*/ 0 w 514"/>
              <a:gd name="T19" fmla="*/ 23 h 383"/>
              <a:gd name="T20" fmla="*/ 23 w 514"/>
              <a:gd name="T21" fmla="*/ 0 h 383"/>
              <a:gd name="T22" fmla="*/ 451 w 514"/>
              <a:gd name="T23" fmla="*/ 0 h 383"/>
              <a:gd name="T24" fmla="*/ 513 w 514"/>
              <a:gd name="T25" fmla="*/ 61 h 383"/>
              <a:gd name="T26" fmla="*/ 513 w 514"/>
              <a:gd name="T27" fmla="*/ 320 h 383"/>
              <a:gd name="T28" fmla="*/ 451 w 514"/>
              <a:gd name="T29" fmla="*/ 382 h 383"/>
              <a:gd name="T30" fmla="*/ 38 w 514"/>
              <a:gd name="T31" fmla="*/ 336 h 383"/>
              <a:gd name="T32" fmla="*/ 38 w 514"/>
              <a:gd name="T33" fmla="*/ 336 h 383"/>
              <a:gd name="T34" fmla="*/ 451 w 514"/>
              <a:gd name="T35" fmla="*/ 336 h 383"/>
              <a:gd name="T36" fmla="*/ 467 w 514"/>
              <a:gd name="T37" fmla="*/ 320 h 383"/>
              <a:gd name="T38" fmla="*/ 467 w 514"/>
              <a:gd name="T39" fmla="*/ 61 h 383"/>
              <a:gd name="T40" fmla="*/ 451 w 514"/>
              <a:gd name="T41" fmla="*/ 46 h 383"/>
              <a:gd name="T42" fmla="*/ 38 w 514"/>
              <a:gd name="T43" fmla="*/ 46 h 383"/>
              <a:gd name="T44" fmla="*/ 38 w 514"/>
              <a:gd name="T45" fmla="*/ 92 h 383"/>
              <a:gd name="T46" fmla="*/ 115 w 514"/>
              <a:gd name="T47" fmla="*/ 191 h 383"/>
              <a:gd name="T48" fmla="*/ 38 w 514"/>
              <a:gd name="T49" fmla="*/ 290 h 383"/>
              <a:gd name="T50" fmla="*/ 451 w 514"/>
              <a:gd name="T51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83">
                <a:moveTo>
                  <a:pt x="451" y="382"/>
                </a:moveTo>
                <a:lnTo>
                  <a:pt x="451" y="382"/>
                </a:lnTo>
                <a:cubicBezTo>
                  <a:pt x="23" y="382"/>
                  <a:pt x="23" y="382"/>
                  <a:pt x="23" y="382"/>
                </a:cubicBezTo>
                <a:cubicBezTo>
                  <a:pt x="8" y="382"/>
                  <a:pt x="0" y="366"/>
                  <a:pt x="0" y="35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7"/>
                  <a:pt x="8" y="252"/>
                  <a:pt x="23" y="252"/>
                </a:cubicBezTo>
                <a:cubicBezTo>
                  <a:pt x="54" y="252"/>
                  <a:pt x="77" y="221"/>
                  <a:pt x="77" y="191"/>
                </a:cubicBezTo>
                <a:cubicBezTo>
                  <a:pt x="77" y="161"/>
                  <a:pt x="54" y="130"/>
                  <a:pt x="23" y="130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31"/>
                  <a:pt x="513" y="61"/>
                </a:cubicBezTo>
                <a:cubicBezTo>
                  <a:pt x="513" y="320"/>
                  <a:pt x="513" y="320"/>
                  <a:pt x="513" y="320"/>
                </a:cubicBezTo>
                <a:cubicBezTo>
                  <a:pt x="513" y="351"/>
                  <a:pt x="482" y="382"/>
                  <a:pt x="451" y="382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7" y="328"/>
                  <a:pt x="467" y="320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54"/>
                  <a:pt x="459" y="46"/>
                  <a:pt x="451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7"/>
                  <a:pt x="115" y="146"/>
                  <a:pt x="115" y="191"/>
                </a:cubicBezTo>
                <a:cubicBezTo>
                  <a:pt x="115" y="236"/>
                  <a:pt x="84" y="275"/>
                  <a:pt x="38" y="290"/>
                </a:cubicBezTo>
                <a:lnTo>
                  <a:pt x="451" y="3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3" name="Grupo 402">
            <a:extLst>
              <a:ext uri="{FF2B5EF4-FFF2-40B4-BE49-F238E27FC236}">
                <a16:creationId xmlns:a16="http://schemas.microsoft.com/office/drawing/2014/main" id="{A803F9D1-FE33-D645-B958-7C822895E80B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404" name="CuadroTexto 403">
              <a:extLst>
                <a:ext uri="{FF2B5EF4-FFF2-40B4-BE49-F238E27FC236}">
                  <a16:creationId xmlns:a16="http://schemas.microsoft.com/office/drawing/2014/main" id="{9D3698C7-F48C-4D4F-A98E-F8E994C8263C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405" name="CuadroTexto 404">
              <a:extLst>
                <a:ext uri="{FF2B5EF4-FFF2-40B4-BE49-F238E27FC236}">
                  <a16:creationId xmlns:a16="http://schemas.microsoft.com/office/drawing/2014/main" id="{597A4A35-D045-1841-98B6-26D2FFE6238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06" name="Grupo 405">
            <a:extLst>
              <a:ext uri="{FF2B5EF4-FFF2-40B4-BE49-F238E27FC236}">
                <a16:creationId xmlns:a16="http://schemas.microsoft.com/office/drawing/2014/main" id="{8EB765F1-E0BC-2B4C-AA82-60407BA3A9A1}"/>
              </a:ext>
            </a:extLst>
          </p:cNvPr>
          <p:cNvGrpSpPr/>
          <p:nvPr/>
        </p:nvGrpSpPr>
        <p:grpSpPr>
          <a:xfrm>
            <a:off x="17124938" y="6969317"/>
            <a:ext cx="643990" cy="634450"/>
            <a:chOff x="15523655" y="10717162"/>
            <a:chExt cx="643990" cy="634450"/>
          </a:xfrm>
        </p:grpSpPr>
        <p:sp>
          <p:nvSpPr>
            <p:cNvPr id="407" name="Freeform 198">
              <a:extLst>
                <a:ext uri="{FF2B5EF4-FFF2-40B4-BE49-F238E27FC236}">
                  <a16:creationId xmlns:a16="http://schemas.microsoft.com/office/drawing/2014/main" id="{8703B465-5E01-B24F-952A-3E866EF2B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8" name="Freeform 199">
              <a:extLst>
                <a:ext uri="{FF2B5EF4-FFF2-40B4-BE49-F238E27FC236}">
                  <a16:creationId xmlns:a16="http://schemas.microsoft.com/office/drawing/2014/main" id="{F342C5D2-5209-8542-8B5A-6E34B8E49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60404B56-A2C7-0345-B674-4D70A84C9AE4}"/>
              </a:ext>
            </a:extLst>
          </p:cNvPr>
          <p:cNvGrpSpPr/>
          <p:nvPr/>
        </p:nvGrpSpPr>
        <p:grpSpPr>
          <a:xfrm>
            <a:off x="17077448" y="4752768"/>
            <a:ext cx="744165" cy="725084"/>
            <a:chOff x="15475952" y="5861008"/>
            <a:chExt cx="744165" cy="725084"/>
          </a:xfrm>
        </p:grpSpPr>
        <p:sp>
          <p:nvSpPr>
            <p:cNvPr id="410" name="Freeform 209">
              <a:extLst>
                <a:ext uri="{FF2B5EF4-FFF2-40B4-BE49-F238E27FC236}">
                  <a16:creationId xmlns:a16="http://schemas.microsoft.com/office/drawing/2014/main" id="{A95BF0DB-D600-C94F-B365-407E0DFA2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1" name="Freeform 210">
              <a:extLst>
                <a:ext uri="{FF2B5EF4-FFF2-40B4-BE49-F238E27FC236}">
                  <a16:creationId xmlns:a16="http://schemas.microsoft.com/office/drawing/2014/main" id="{A3CD0225-1818-C442-A489-F5184B028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2" name="Freeform 211">
              <a:extLst>
                <a:ext uri="{FF2B5EF4-FFF2-40B4-BE49-F238E27FC236}">
                  <a16:creationId xmlns:a16="http://schemas.microsoft.com/office/drawing/2014/main" id="{9DFBACCE-6C46-E84C-8A2B-2667DD06A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D4708555-21B6-4D47-9748-21EA72443E75}"/>
              </a:ext>
            </a:extLst>
          </p:cNvPr>
          <p:cNvGrpSpPr/>
          <p:nvPr/>
        </p:nvGrpSpPr>
        <p:grpSpPr>
          <a:xfrm>
            <a:off x="18507228" y="4362336"/>
            <a:ext cx="3427135" cy="2038177"/>
            <a:chOff x="4247967" y="10711881"/>
            <a:chExt cx="4236804" cy="2038177"/>
          </a:xfrm>
        </p:grpSpPr>
        <p:sp>
          <p:nvSpPr>
            <p:cNvPr id="414" name="CuadroTexto 395">
              <a:extLst>
                <a:ext uri="{FF2B5EF4-FFF2-40B4-BE49-F238E27FC236}">
                  <a16:creationId xmlns:a16="http://schemas.microsoft.com/office/drawing/2014/main" id="{BEE104F6-1226-9447-8E9B-5588EC06DF51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15" name="Rectangle 40">
              <a:extLst>
                <a:ext uri="{FF2B5EF4-FFF2-40B4-BE49-F238E27FC236}">
                  <a16:creationId xmlns:a16="http://schemas.microsoft.com/office/drawing/2014/main" id="{07373632-8B16-9E47-94E9-9B8AA1B213DB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6" name="Grupo 415">
            <a:extLst>
              <a:ext uri="{FF2B5EF4-FFF2-40B4-BE49-F238E27FC236}">
                <a16:creationId xmlns:a16="http://schemas.microsoft.com/office/drawing/2014/main" id="{150863C3-5B4E-7D41-B7F0-EBD1A3870FEF}"/>
              </a:ext>
            </a:extLst>
          </p:cNvPr>
          <p:cNvGrpSpPr/>
          <p:nvPr/>
        </p:nvGrpSpPr>
        <p:grpSpPr>
          <a:xfrm>
            <a:off x="2817475" y="4432768"/>
            <a:ext cx="3867647" cy="2012662"/>
            <a:chOff x="4263265" y="1952891"/>
            <a:chExt cx="4236804" cy="2012662"/>
          </a:xfrm>
        </p:grpSpPr>
        <p:sp>
          <p:nvSpPr>
            <p:cNvPr id="417" name="CuadroTexto 395">
              <a:extLst>
                <a:ext uri="{FF2B5EF4-FFF2-40B4-BE49-F238E27FC236}">
                  <a16:creationId xmlns:a16="http://schemas.microsoft.com/office/drawing/2014/main" id="{834CC06B-56C7-D24C-8F71-3EE3F51E9C47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18" name="Rectangle 40">
              <a:extLst>
                <a:ext uri="{FF2B5EF4-FFF2-40B4-BE49-F238E27FC236}">
                  <a16:creationId xmlns:a16="http://schemas.microsoft.com/office/drawing/2014/main" id="{B9E6ADC1-5727-5F4B-A28D-33B926A36CD9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1F6062AA-5140-9246-B94F-A9F268641D30}"/>
              </a:ext>
            </a:extLst>
          </p:cNvPr>
          <p:cNvGrpSpPr/>
          <p:nvPr/>
        </p:nvGrpSpPr>
        <p:grpSpPr>
          <a:xfrm>
            <a:off x="18519602" y="6624911"/>
            <a:ext cx="3427135" cy="2038177"/>
            <a:chOff x="4247967" y="10711881"/>
            <a:chExt cx="4236804" cy="2038177"/>
          </a:xfrm>
        </p:grpSpPr>
        <p:sp>
          <p:nvSpPr>
            <p:cNvPr id="420" name="CuadroTexto 395">
              <a:extLst>
                <a:ext uri="{FF2B5EF4-FFF2-40B4-BE49-F238E27FC236}">
                  <a16:creationId xmlns:a16="http://schemas.microsoft.com/office/drawing/2014/main" id="{FCD69D72-E624-0341-89EE-2474E985913E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1" name="Rectangle 40">
              <a:extLst>
                <a:ext uri="{FF2B5EF4-FFF2-40B4-BE49-F238E27FC236}">
                  <a16:creationId xmlns:a16="http://schemas.microsoft.com/office/drawing/2014/main" id="{8DE9F62E-C7EC-4E4C-9D2E-87298F3D7C4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2" name="Grupo 421">
            <a:extLst>
              <a:ext uri="{FF2B5EF4-FFF2-40B4-BE49-F238E27FC236}">
                <a16:creationId xmlns:a16="http://schemas.microsoft.com/office/drawing/2014/main" id="{B827D044-3FCF-8A48-AFA8-9CED6134F048}"/>
              </a:ext>
            </a:extLst>
          </p:cNvPr>
          <p:cNvGrpSpPr/>
          <p:nvPr/>
        </p:nvGrpSpPr>
        <p:grpSpPr>
          <a:xfrm>
            <a:off x="2826727" y="6597436"/>
            <a:ext cx="3867647" cy="2012662"/>
            <a:chOff x="4263265" y="1952891"/>
            <a:chExt cx="4236804" cy="2012662"/>
          </a:xfrm>
        </p:grpSpPr>
        <p:sp>
          <p:nvSpPr>
            <p:cNvPr id="423" name="CuadroTexto 395">
              <a:extLst>
                <a:ext uri="{FF2B5EF4-FFF2-40B4-BE49-F238E27FC236}">
                  <a16:creationId xmlns:a16="http://schemas.microsoft.com/office/drawing/2014/main" id="{BC52FBFE-8DC7-DF46-9877-DB85F48A3EDF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4" name="Rectangle 40">
              <a:extLst>
                <a:ext uri="{FF2B5EF4-FFF2-40B4-BE49-F238E27FC236}">
                  <a16:creationId xmlns:a16="http://schemas.microsoft.com/office/drawing/2014/main" id="{35D367EF-4373-374B-BE1F-A82202CAA4D1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425" name="Freeform 226">
            <a:extLst>
              <a:ext uri="{FF2B5EF4-FFF2-40B4-BE49-F238E27FC236}">
                <a16:creationId xmlns:a16="http://schemas.microsoft.com/office/drawing/2014/main" id="{369B570A-AB77-C94B-BBDB-CB949611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253" y="8062687"/>
            <a:ext cx="5682425" cy="5312206"/>
          </a:xfrm>
          <a:custGeom>
            <a:avLst/>
            <a:gdLst>
              <a:gd name="T0" fmla="*/ 2075694 w 5819"/>
              <a:gd name="T1" fmla="*/ 65167 h 5441"/>
              <a:gd name="T2" fmla="*/ 2075694 w 5819"/>
              <a:gd name="T3" fmla="*/ 65167 h 5441"/>
              <a:gd name="T4" fmla="*/ 1516078 w 5819"/>
              <a:gd name="T5" fmla="*/ 0 h 5441"/>
              <a:gd name="T6" fmla="*/ 891281 w 5819"/>
              <a:gd name="T7" fmla="*/ 114133 h 5441"/>
              <a:gd name="T8" fmla="*/ 110555 w 5819"/>
              <a:gd name="T9" fmla="*/ 1301543 h 5441"/>
              <a:gd name="T10" fmla="*/ 110555 w 5819"/>
              <a:gd name="T11" fmla="*/ 1301543 h 5441"/>
              <a:gd name="T12" fmla="*/ 458784 w 5819"/>
              <a:gd name="T13" fmla="*/ 1948894 h 5441"/>
              <a:gd name="T14" fmla="*/ 494796 w 5819"/>
              <a:gd name="T15" fmla="*/ 1958615 h 5441"/>
              <a:gd name="T16" fmla="*/ 1288126 w 5819"/>
              <a:gd name="T17" fmla="*/ 1958615 h 5441"/>
              <a:gd name="T18" fmla="*/ 1324137 w 5819"/>
              <a:gd name="T19" fmla="*/ 1948894 h 5441"/>
              <a:gd name="T20" fmla="*/ 1668766 w 5819"/>
              <a:gd name="T21" fmla="*/ 1301543 h 5441"/>
              <a:gd name="T22" fmla="*/ 1154884 w 5819"/>
              <a:gd name="T23" fmla="*/ 566342 h 5441"/>
              <a:gd name="T24" fmla="*/ 1135438 w 5819"/>
              <a:gd name="T25" fmla="*/ 540059 h 5441"/>
              <a:gd name="T26" fmla="*/ 1135438 w 5819"/>
              <a:gd name="T27" fmla="*/ 540059 h 5441"/>
              <a:gd name="T28" fmla="*/ 1154884 w 5819"/>
              <a:gd name="T29" fmla="*/ 510896 h 5441"/>
              <a:gd name="T30" fmla="*/ 2059489 w 5819"/>
              <a:gd name="T31" fmla="*/ 413325 h 5441"/>
              <a:gd name="T32" fmla="*/ 2095140 w 5819"/>
              <a:gd name="T33" fmla="*/ 380922 h 5441"/>
              <a:gd name="T34" fmla="*/ 2095140 w 5819"/>
              <a:gd name="T35" fmla="*/ 97931 h 5441"/>
              <a:gd name="T36" fmla="*/ 2075694 w 5819"/>
              <a:gd name="T37" fmla="*/ 65167 h 544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819" h="5441">
                <a:moveTo>
                  <a:pt x="5764" y="181"/>
                </a:moveTo>
                <a:lnTo>
                  <a:pt x="5764" y="181"/>
                </a:lnTo>
                <a:cubicBezTo>
                  <a:pt x="5430" y="46"/>
                  <a:pt x="4725" y="10"/>
                  <a:pt x="4210" y="0"/>
                </a:cubicBezTo>
                <a:cubicBezTo>
                  <a:pt x="3622" y="0"/>
                  <a:pt x="3026" y="100"/>
                  <a:pt x="2475" y="317"/>
                </a:cubicBezTo>
                <a:cubicBezTo>
                  <a:pt x="0" y="1275"/>
                  <a:pt x="307" y="3615"/>
                  <a:pt x="307" y="3615"/>
                </a:cubicBezTo>
                <a:cubicBezTo>
                  <a:pt x="307" y="4364"/>
                  <a:pt x="696" y="5024"/>
                  <a:pt x="1274" y="5413"/>
                </a:cubicBezTo>
                <a:cubicBezTo>
                  <a:pt x="1301" y="5431"/>
                  <a:pt x="1337" y="5440"/>
                  <a:pt x="1374" y="5440"/>
                </a:cubicBezTo>
                <a:cubicBezTo>
                  <a:pt x="3577" y="5440"/>
                  <a:pt x="3577" y="5440"/>
                  <a:pt x="3577" y="5440"/>
                </a:cubicBezTo>
                <a:cubicBezTo>
                  <a:pt x="3613" y="5440"/>
                  <a:pt x="3650" y="5431"/>
                  <a:pt x="3677" y="5413"/>
                </a:cubicBezTo>
                <a:cubicBezTo>
                  <a:pt x="4255" y="5024"/>
                  <a:pt x="4634" y="4364"/>
                  <a:pt x="4634" y="3615"/>
                </a:cubicBezTo>
                <a:cubicBezTo>
                  <a:pt x="4634" y="2675"/>
                  <a:pt x="4038" y="1871"/>
                  <a:pt x="3207" y="1573"/>
                </a:cubicBezTo>
                <a:cubicBezTo>
                  <a:pt x="3171" y="1564"/>
                  <a:pt x="3153" y="1537"/>
                  <a:pt x="3153" y="1500"/>
                </a:cubicBezTo>
                <a:cubicBezTo>
                  <a:pt x="3153" y="1464"/>
                  <a:pt x="3171" y="1437"/>
                  <a:pt x="3207" y="1419"/>
                </a:cubicBezTo>
                <a:cubicBezTo>
                  <a:pt x="3903" y="1003"/>
                  <a:pt x="5330" y="1112"/>
                  <a:pt x="5719" y="1148"/>
                </a:cubicBezTo>
                <a:cubicBezTo>
                  <a:pt x="5773" y="1148"/>
                  <a:pt x="5818" y="1103"/>
                  <a:pt x="5818" y="1058"/>
                </a:cubicBezTo>
                <a:cubicBezTo>
                  <a:pt x="5818" y="272"/>
                  <a:pt x="5818" y="272"/>
                  <a:pt x="5818" y="272"/>
                </a:cubicBezTo>
                <a:cubicBezTo>
                  <a:pt x="5818" y="236"/>
                  <a:pt x="5791" y="199"/>
                  <a:pt x="5764" y="18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27">
            <a:extLst>
              <a:ext uri="{FF2B5EF4-FFF2-40B4-BE49-F238E27FC236}">
                <a16:creationId xmlns:a16="http://schemas.microsoft.com/office/drawing/2014/main" id="{4A72D005-B573-1A41-AB0C-60A97C522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1374" y="10903899"/>
            <a:ext cx="4244599" cy="2470994"/>
          </a:xfrm>
          <a:custGeom>
            <a:avLst/>
            <a:gdLst>
              <a:gd name="T0" fmla="*/ 1555190 w 4346"/>
              <a:gd name="T1" fmla="*/ 120249 h 2531"/>
              <a:gd name="T2" fmla="*/ 1555190 w 4346"/>
              <a:gd name="T3" fmla="*/ 120249 h 2531"/>
              <a:gd name="T4" fmla="*/ 1551949 w 4346"/>
              <a:gd name="T5" fmla="*/ 120249 h 2531"/>
              <a:gd name="T6" fmla="*/ 1434895 w 4346"/>
              <a:gd name="T7" fmla="*/ 0 h 2531"/>
              <a:gd name="T8" fmla="*/ 1321083 w 4346"/>
              <a:gd name="T9" fmla="*/ 81366 h 2531"/>
              <a:gd name="T10" fmla="*/ 1268860 w 4346"/>
              <a:gd name="T11" fmla="*/ 120249 h 2531"/>
              <a:gd name="T12" fmla="*/ 1268860 w 4346"/>
              <a:gd name="T13" fmla="*/ 120249 h 2531"/>
              <a:gd name="T14" fmla="*/ 1216996 w 4346"/>
              <a:gd name="T15" fmla="*/ 81366 h 2531"/>
              <a:gd name="T16" fmla="*/ 1106065 w 4346"/>
              <a:gd name="T17" fmla="*/ 0 h 2531"/>
              <a:gd name="T18" fmla="*/ 995495 w 4346"/>
              <a:gd name="T19" fmla="*/ 81366 h 2531"/>
              <a:gd name="T20" fmla="*/ 940390 w 4346"/>
              <a:gd name="T21" fmla="*/ 120249 h 2531"/>
              <a:gd name="T22" fmla="*/ 940390 w 4346"/>
              <a:gd name="T23" fmla="*/ 120249 h 2531"/>
              <a:gd name="T24" fmla="*/ 888166 w 4346"/>
              <a:gd name="T25" fmla="*/ 81366 h 2531"/>
              <a:gd name="T26" fmla="*/ 777595 w 4346"/>
              <a:gd name="T27" fmla="*/ 0 h 2531"/>
              <a:gd name="T28" fmla="*/ 667385 w 4346"/>
              <a:gd name="T29" fmla="*/ 81366 h 2531"/>
              <a:gd name="T30" fmla="*/ 611920 w 4346"/>
              <a:gd name="T31" fmla="*/ 120249 h 2531"/>
              <a:gd name="T32" fmla="*/ 611920 w 4346"/>
              <a:gd name="T33" fmla="*/ 120249 h 2531"/>
              <a:gd name="T34" fmla="*/ 559696 w 4346"/>
              <a:gd name="T35" fmla="*/ 81366 h 2531"/>
              <a:gd name="T36" fmla="*/ 449125 w 4346"/>
              <a:gd name="T37" fmla="*/ 0 h 2531"/>
              <a:gd name="T38" fmla="*/ 338555 w 4346"/>
              <a:gd name="T39" fmla="*/ 81366 h 2531"/>
              <a:gd name="T40" fmla="*/ 286331 w 4346"/>
              <a:gd name="T41" fmla="*/ 120249 h 2531"/>
              <a:gd name="T42" fmla="*/ 286331 w 4346"/>
              <a:gd name="T43" fmla="*/ 120249 h 2531"/>
              <a:gd name="T44" fmla="*/ 231226 w 4346"/>
              <a:gd name="T45" fmla="*/ 81366 h 2531"/>
              <a:gd name="T46" fmla="*/ 120655 w 4346"/>
              <a:gd name="T47" fmla="*/ 0 h 2531"/>
              <a:gd name="T48" fmla="*/ 3241 w 4346"/>
              <a:gd name="T49" fmla="*/ 110528 h 2531"/>
              <a:gd name="T50" fmla="*/ 3241 w 4346"/>
              <a:gd name="T51" fmla="*/ 120249 h 2531"/>
              <a:gd name="T52" fmla="*/ 3241 w 4346"/>
              <a:gd name="T53" fmla="*/ 120249 h 2531"/>
              <a:gd name="T54" fmla="*/ 6483 w 4346"/>
              <a:gd name="T55" fmla="*/ 253818 h 2531"/>
              <a:gd name="T56" fmla="*/ 6483 w 4346"/>
              <a:gd name="T57" fmla="*/ 253818 h 2531"/>
              <a:gd name="T58" fmla="*/ 354762 w 4346"/>
              <a:gd name="T59" fmla="*/ 901144 h 2531"/>
              <a:gd name="T60" fmla="*/ 390779 w 4346"/>
              <a:gd name="T61" fmla="*/ 910865 h 2531"/>
              <a:gd name="T62" fmla="*/ 1184221 w 4346"/>
              <a:gd name="T63" fmla="*/ 910865 h 2531"/>
              <a:gd name="T64" fmla="*/ 1220237 w 4346"/>
              <a:gd name="T65" fmla="*/ 901144 h 2531"/>
              <a:gd name="T66" fmla="*/ 1564915 w 4346"/>
              <a:gd name="T67" fmla="*/ 253818 h 2531"/>
              <a:gd name="T68" fmla="*/ 1555190 w 4346"/>
              <a:gd name="T69" fmla="*/ 120249 h 253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46" h="2531">
                <a:moveTo>
                  <a:pt x="4318" y="334"/>
                </a:moveTo>
                <a:lnTo>
                  <a:pt x="4318" y="334"/>
                </a:lnTo>
                <a:cubicBezTo>
                  <a:pt x="4309" y="334"/>
                  <a:pt x="4309" y="334"/>
                  <a:pt x="4309" y="334"/>
                </a:cubicBezTo>
                <a:cubicBezTo>
                  <a:pt x="4309" y="153"/>
                  <a:pt x="4156" y="0"/>
                  <a:pt x="3984" y="0"/>
                </a:cubicBezTo>
                <a:cubicBezTo>
                  <a:pt x="3839" y="0"/>
                  <a:pt x="3713" y="99"/>
                  <a:pt x="3668" y="226"/>
                </a:cubicBezTo>
                <a:cubicBezTo>
                  <a:pt x="3650" y="289"/>
                  <a:pt x="3586" y="334"/>
                  <a:pt x="3523" y="334"/>
                </a:cubicBezTo>
                <a:cubicBezTo>
                  <a:pt x="3460" y="334"/>
                  <a:pt x="3397" y="289"/>
                  <a:pt x="3379" y="226"/>
                </a:cubicBezTo>
                <a:cubicBezTo>
                  <a:pt x="3333" y="99"/>
                  <a:pt x="3216" y="0"/>
                  <a:pt x="3071" y="0"/>
                </a:cubicBezTo>
                <a:cubicBezTo>
                  <a:pt x="2927" y="0"/>
                  <a:pt x="2800" y="99"/>
                  <a:pt x="2764" y="226"/>
                </a:cubicBezTo>
                <a:cubicBezTo>
                  <a:pt x="2737" y="289"/>
                  <a:pt x="2683" y="334"/>
                  <a:pt x="2611" y="334"/>
                </a:cubicBezTo>
                <a:cubicBezTo>
                  <a:pt x="2547" y="334"/>
                  <a:pt x="2484" y="289"/>
                  <a:pt x="2466" y="226"/>
                </a:cubicBezTo>
                <a:cubicBezTo>
                  <a:pt x="2421" y="99"/>
                  <a:pt x="2304" y="0"/>
                  <a:pt x="2159" y="0"/>
                </a:cubicBezTo>
                <a:cubicBezTo>
                  <a:pt x="2014" y="0"/>
                  <a:pt x="1898" y="99"/>
                  <a:pt x="1853" y="226"/>
                </a:cubicBezTo>
                <a:cubicBezTo>
                  <a:pt x="1825" y="289"/>
                  <a:pt x="1771" y="334"/>
                  <a:pt x="1699" y="334"/>
                </a:cubicBezTo>
                <a:cubicBezTo>
                  <a:pt x="1636" y="334"/>
                  <a:pt x="1582" y="289"/>
                  <a:pt x="1554" y="226"/>
                </a:cubicBezTo>
                <a:cubicBezTo>
                  <a:pt x="1509" y="99"/>
                  <a:pt x="1392" y="0"/>
                  <a:pt x="1247" y="0"/>
                </a:cubicBezTo>
                <a:cubicBezTo>
                  <a:pt x="1103" y="0"/>
                  <a:pt x="985" y="99"/>
                  <a:pt x="940" y="226"/>
                </a:cubicBezTo>
                <a:cubicBezTo>
                  <a:pt x="922" y="289"/>
                  <a:pt x="859" y="334"/>
                  <a:pt x="795" y="334"/>
                </a:cubicBezTo>
                <a:cubicBezTo>
                  <a:pt x="723" y="334"/>
                  <a:pt x="669" y="289"/>
                  <a:pt x="642" y="226"/>
                </a:cubicBezTo>
                <a:cubicBezTo>
                  <a:pt x="606" y="99"/>
                  <a:pt x="479" y="0"/>
                  <a:pt x="335" y="0"/>
                </a:cubicBezTo>
                <a:cubicBezTo>
                  <a:pt x="163" y="0"/>
                  <a:pt x="27" y="135"/>
                  <a:pt x="9" y="307"/>
                </a:cubicBezTo>
                <a:cubicBezTo>
                  <a:pt x="9" y="316"/>
                  <a:pt x="9" y="325"/>
                  <a:pt x="9" y="334"/>
                </a:cubicBezTo>
                <a:cubicBezTo>
                  <a:pt x="0" y="560"/>
                  <a:pt x="18" y="705"/>
                  <a:pt x="18" y="705"/>
                </a:cubicBezTo>
                <a:cubicBezTo>
                  <a:pt x="18" y="1454"/>
                  <a:pt x="407" y="2114"/>
                  <a:pt x="985" y="2503"/>
                </a:cubicBezTo>
                <a:cubicBezTo>
                  <a:pt x="1012" y="2521"/>
                  <a:pt x="1048" y="2530"/>
                  <a:pt x="1085" y="2530"/>
                </a:cubicBezTo>
                <a:cubicBezTo>
                  <a:pt x="3288" y="2530"/>
                  <a:pt x="3288" y="2530"/>
                  <a:pt x="3288" y="2530"/>
                </a:cubicBezTo>
                <a:cubicBezTo>
                  <a:pt x="3324" y="2530"/>
                  <a:pt x="3361" y="2521"/>
                  <a:pt x="3388" y="2503"/>
                </a:cubicBezTo>
                <a:cubicBezTo>
                  <a:pt x="3966" y="2114"/>
                  <a:pt x="4345" y="1454"/>
                  <a:pt x="4345" y="705"/>
                </a:cubicBezTo>
                <a:cubicBezTo>
                  <a:pt x="4345" y="578"/>
                  <a:pt x="4336" y="452"/>
                  <a:pt x="4318" y="3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28">
            <a:extLst>
              <a:ext uri="{FF2B5EF4-FFF2-40B4-BE49-F238E27FC236}">
                <a16:creationId xmlns:a16="http://schemas.microsoft.com/office/drawing/2014/main" id="{FC600634-E371-C641-B98F-6B44E403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253" y="8062687"/>
            <a:ext cx="5682425" cy="5312206"/>
          </a:xfrm>
          <a:custGeom>
            <a:avLst/>
            <a:gdLst>
              <a:gd name="T0" fmla="*/ 1496631 w 5819"/>
              <a:gd name="T1" fmla="*/ 32764 h 5441"/>
              <a:gd name="T2" fmla="*/ 1496631 w 5819"/>
              <a:gd name="T3" fmla="*/ 32764 h 5441"/>
              <a:gd name="T4" fmla="*/ 1516078 w 5819"/>
              <a:gd name="T5" fmla="*/ 32764 h 5441"/>
              <a:gd name="T6" fmla="*/ 2062730 w 5819"/>
              <a:gd name="T7" fmla="*/ 94690 h 5441"/>
              <a:gd name="T8" fmla="*/ 2062730 w 5819"/>
              <a:gd name="T9" fmla="*/ 97931 h 5441"/>
              <a:gd name="T10" fmla="*/ 2062730 w 5819"/>
              <a:gd name="T11" fmla="*/ 380922 h 5441"/>
              <a:gd name="T12" fmla="*/ 2062730 w 5819"/>
              <a:gd name="T13" fmla="*/ 380922 h 5441"/>
              <a:gd name="T14" fmla="*/ 2062730 w 5819"/>
              <a:gd name="T15" fmla="*/ 380922 h 5441"/>
              <a:gd name="T16" fmla="*/ 1766716 w 5819"/>
              <a:gd name="T17" fmla="*/ 367960 h 5441"/>
              <a:gd name="T18" fmla="*/ 1437933 w 5819"/>
              <a:gd name="T19" fmla="*/ 390643 h 5441"/>
              <a:gd name="T20" fmla="*/ 1138679 w 5819"/>
              <a:gd name="T21" fmla="*/ 481733 h 5441"/>
              <a:gd name="T22" fmla="*/ 1105908 w 5819"/>
              <a:gd name="T23" fmla="*/ 540059 h 5441"/>
              <a:gd name="T24" fmla="*/ 1141920 w 5819"/>
              <a:gd name="T25" fmla="*/ 595505 h 5441"/>
              <a:gd name="T26" fmla="*/ 1343583 w 5819"/>
              <a:gd name="T27" fmla="*/ 702797 h 5441"/>
              <a:gd name="T28" fmla="*/ 1499872 w 5819"/>
              <a:gd name="T29" fmla="*/ 865535 h 5441"/>
              <a:gd name="T30" fmla="*/ 1639596 w 5819"/>
              <a:gd name="T31" fmla="*/ 1301543 h 5441"/>
              <a:gd name="T32" fmla="*/ 1307572 w 5819"/>
              <a:gd name="T33" fmla="*/ 1922611 h 5441"/>
              <a:gd name="T34" fmla="*/ 1288126 w 5819"/>
              <a:gd name="T35" fmla="*/ 1926211 h 5441"/>
              <a:gd name="T36" fmla="*/ 494796 w 5819"/>
              <a:gd name="T37" fmla="*/ 1926211 h 5441"/>
              <a:gd name="T38" fmla="*/ 474990 w 5819"/>
              <a:gd name="T39" fmla="*/ 1922611 h 5441"/>
              <a:gd name="T40" fmla="*/ 143325 w 5819"/>
              <a:gd name="T41" fmla="*/ 1301543 h 5441"/>
              <a:gd name="T42" fmla="*/ 140084 w 5819"/>
              <a:gd name="T43" fmla="*/ 1246097 h 5441"/>
              <a:gd name="T44" fmla="*/ 140084 w 5819"/>
              <a:gd name="T45" fmla="*/ 1246097 h 5441"/>
              <a:gd name="T46" fmla="*/ 198422 w 5819"/>
              <a:gd name="T47" fmla="*/ 846093 h 5441"/>
              <a:gd name="T48" fmla="*/ 416651 w 5819"/>
              <a:gd name="T49" fmla="*/ 465531 h 5441"/>
              <a:gd name="T50" fmla="*/ 901004 w 5819"/>
              <a:gd name="T51" fmla="*/ 143296 h 5441"/>
              <a:gd name="T52" fmla="*/ 1496631 w 5819"/>
              <a:gd name="T53" fmla="*/ 32764 h 5441"/>
              <a:gd name="T54" fmla="*/ 1496631 w 5819"/>
              <a:gd name="T55" fmla="*/ 0 h 5441"/>
              <a:gd name="T56" fmla="*/ 1496631 w 5819"/>
              <a:gd name="T57" fmla="*/ 0 h 5441"/>
              <a:gd name="T58" fmla="*/ 891281 w 5819"/>
              <a:gd name="T59" fmla="*/ 114133 h 5441"/>
              <a:gd name="T60" fmla="*/ 110555 w 5819"/>
              <a:gd name="T61" fmla="*/ 1301543 h 5441"/>
              <a:gd name="T62" fmla="*/ 110555 w 5819"/>
              <a:gd name="T63" fmla="*/ 1301543 h 5441"/>
              <a:gd name="T64" fmla="*/ 458784 w 5819"/>
              <a:gd name="T65" fmla="*/ 1948894 h 5441"/>
              <a:gd name="T66" fmla="*/ 494796 w 5819"/>
              <a:gd name="T67" fmla="*/ 1958615 h 5441"/>
              <a:gd name="T68" fmla="*/ 1288126 w 5819"/>
              <a:gd name="T69" fmla="*/ 1958615 h 5441"/>
              <a:gd name="T70" fmla="*/ 1324137 w 5819"/>
              <a:gd name="T71" fmla="*/ 1948894 h 5441"/>
              <a:gd name="T72" fmla="*/ 1668766 w 5819"/>
              <a:gd name="T73" fmla="*/ 1301543 h 5441"/>
              <a:gd name="T74" fmla="*/ 1154884 w 5819"/>
              <a:gd name="T75" fmla="*/ 566342 h 5441"/>
              <a:gd name="T76" fmla="*/ 1135438 w 5819"/>
              <a:gd name="T77" fmla="*/ 540059 h 5441"/>
              <a:gd name="T78" fmla="*/ 1154884 w 5819"/>
              <a:gd name="T79" fmla="*/ 510896 h 5441"/>
              <a:gd name="T80" fmla="*/ 1766716 w 5819"/>
              <a:gd name="T81" fmla="*/ 397124 h 5441"/>
              <a:gd name="T82" fmla="*/ 2059489 w 5819"/>
              <a:gd name="T83" fmla="*/ 413325 h 5441"/>
              <a:gd name="T84" fmla="*/ 2062730 w 5819"/>
              <a:gd name="T85" fmla="*/ 413325 h 5441"/>
              <a:gd name="T86" fmla="*/ 2095140 w 5819"/>
              <a:gd name="T87" fmla="*/ 380922 h 5441"/>
              <a:gd name="T88" fmla="*/ 2095140 w 5819"/>
              <a:gd name="T89" fmla="*/ 97931 h 5441"/>
              <a:gd name="T90" fmla="*/ 2075694 w 5819"/>
              <a:gd name="T91" fmla="*/ 65167 h 5441"/>
              <a:gd name="T92" fmla="*/ 1516078 w 5819"/>
              <a:gd name="T93" fmla="*/ 0 h 5441"/>
              <a:gd name="T94" fmla="*/ 1496631 w 5819"/>
              <a:gd name="T95" fmla="*/ 0 h 5441"/>
              <a:gd name="T96" fmla="*/ 1496631 w 5819"/>
              <a:gd name="T97" fmla="*/ 32764 h 54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19" h="5441">
                <a:moveTo>
                  <a:pt x="4156" y="91"/>
                </a:moveTo>
                <a:lnTo>
                  <a:pt x="4156" y="91"/>
                </a:lnTo>
                <a:cubicBezTo>
                  <a:pt x="4174" y="91"/>
                  <a:pt x="4192" y="91"/>
                  <a:pt x="4210" y="91"/>
                </a:cubicBezTo>
                <a:cubicBezTo>
                  <a:pt x="4942" y="100"/>
                  <a:pt x="5484" y="163"/>
                  <a:pt x="5728" y="263"/>
                </a:cubicBezTo>
                <a:cubicBezTo>
                  <a:pt x="5728" y="263"/>
                  <a:pt x="5728" y="263"/>
                  <a:pt x="5728" y="272"/>
                </a:cubicBezTo>
                <a:cubicBezTo>
                  <a:pt x="5728" y="1058"/>
                  <a:pt x="5728" y="1058"/>
                  <a:pt x="5728" y="1058"/>
                </a:cubicBezTo>
                <a:cubicBezTo>
                  <a:pt x="5574" y="1040"/>
                  <a:pt x="5267" y="1022"/>
                  <a:pt x="4906" y="1022"/>
                </a:cubicBezTo>
                <a:cubicBezTo>
                  <a:pt x="4562" y="1022"/>
                  <a:pt x="4255" y="1040"/>
                  <a:pt x="3993" y="1085"/>
                </a:cubicBezTo>
                <a:cubicBezTo>
                  <a:pt x="3641" y="1139"/>
                  <a:pt x="3360" y="1220"/>
                  <a:pt x="3162" y="1338"/>
                </a:cubicBezTo>
                <a:cubicBezTo>
                  <a:pt x="3107" y="1374"/>
                  <a:pt x="3071" y="1437"/>
                  <a:pt x="3071" y="1500"/>
                </a:cubicBezTo>
                <a:cubicBezTo>
                  <a:pt x="3062" y="1573"/>
                  <a:pt x="3107" y="1636"/>
                  <a:pt x="3171" y="1654"/>
                </a:cubicBezTo>
                <a:cubicBezTo>
                  <a:pt x="3369" y="1726"/>
                  <a:pt x="3559" y="1826"/>
                  <a:pt x="3731" y="1952"/>
                </a:cubicBezTo>
                <a:cubicBezTo>
                  <a:pt x="3894" y="2079"/>
                  <a:pt x="4038" y="2232"/>
                  <a:pt x="4165" y="2404"/>
                </a:cubicBezTo>
                <a:cubicBezTo>
                  <a:pt x="4418" y="2756"/>
                  <a:pt x="4553" y="3172"/>
                  <a:pt x="4553" y="3615"/>
                </a:cubicBezTo>
                <a:cubicBezTo>
                  <a:pt x="4553" y="4310"/>
                  <a:pt x="4201" y="4952"/>
                  <a:pt x="3631" y="5340"/>
                </a:cubicBezTo>
                <a:cubicBezTo>
                  <a:pt x="3613" y="5350"/>
                  <a:pt x="3595" y="5350"/>
                  <a:pt x="3577" y="5350"/>
                </a:cubicBezTo>
                <a:cubicBezTo>
                  <a:pt x="1374" y="5350"/>
                  <a:pt x="1374" y="5350"/>
                  <a:pt x="1374" y="5350"/>
                </a:cubicBezTo>
                <a:cubicBezTo>
                  <a:pt x="1355" y="5350"/>
                  <a:pt x="1337" y="5350"/>
                  <a:pt x="1319" y="5340"/>
                </a:cubicBezTo>
                <a:cubicBezTo>
                  <a:pt x="741" y="4952"/>
                  <a:pt x="398" y="4310"/>
                  <a:pt x="398" y="3615"/>
                </a:cubicBezTo>
                <a:cubicBezTo>
                  <a:pt x="389" y="3461"/>
                  <a:pt x="389" y="3461"/>
                  <a:pt x="389" y="3461"/>
                </a:cubicBezTo>
                <a:cubicBezTo>
                  <a:pt x="380" y="3253"/>
                  <a:pt x="389" y="2829"/>
                  <a:pt x="551" y="2350"/>
                </a:cubicBezTo>
                <a:cubicBezTo>
                  <a:pt x="678" y="1952"/>
                  <a:pt x="886" y="1600"/>
                  <a:pt x="1157" y="1293"/>
                </a:cubicBezTo>
                <a:cubicBezTo>
                  <a:pt x="1500" y="913"/>
                  <a:pt x="1952" y="606"/>
                  <a:pt x="2502" y="398"/>
                </a:cubicBezTo>
                <a:cubicBezTo>
                  <a:pt x="3026" y="190"/>
                  <a:pt x="3577" y="91"/>
                  <a:pt x="4156" y="91"/>
                </a:cubicBezTo>
                <a:lnTo>
                  <a:pt x="4156" y="0"/>
                </a:lnTo>
                <a:cubicBezTo>
                  <a:pt x="3577" y="0"/>
                  <a:pt x="3008" y="109"/>
                  <a:pt x="2475" y="317"/>
                </a:cubicBezTo>
                <a:cubicBezTo>
                  <a:pt x="0" y="1275"/>
                  <a:pt x="307" y="3615"/>
                  <a:pt x="307" y="3615"/>
                </a:cubicBezTo>
                <a:cubicBezTo>
                  <a:pt x="307" y="4364"/>
                  <a:pt x="696" y="5024"/>
                  <a:pt x="1274" y="5413"/>
                </a:cubicBezTo>
                <a:cubicBezTo>
                  <a:pt x="1301" y="5431"/>
                  <a:pt x="1337" y="5440"/>
                  <a:pt x="1374" y="5440"/>
                </a:cubicBezTo>
                <a:cubicBezTo>
                  <a:pt x="3577" y="5440"/>
                  <a:pt x="3577" y="5440"/>
                  <a:pt x="3577" y="5440"/>
                </a:cubicBezTo>
                <a:cubicBezTo>
                  <a:pt x="3613" y="5440"/>
                  <a:pt x="3650" y="5431"/>
                  <a:pt x="3677" y="5413"/>
                </a:cubicBezTo>
                <a:cubicBezTo>
                  <a:pt x="4255" y="5024"/>
                  <a:pt x="4634" y="4364"/>
                  <a:pt x="4634" y="3615"/>
                </a:cubicBezTo>
                <a:cubicBezTo>
                  <a:pt x="4634" y="2675"/>
                  <a:pt x="4038" y="1871"/>
                  <a:pt x="3207" y="1573"/>
                </a:cubicBezTo>
                <a:cubicBezTo>
                  <a:pt x="3171" y="1564"/>
                  <a:pt x="3153" y="1537"/>
                  <a:pt x="3153" y="1500"/>
                </a:cubicBezTo>
                <a:cubicBezTo>
                  <a:pt x="3153" y="1464"/>
                  <a:pt x="3171" y="1437"/>
                  <a:pt x="3207" y="1419"/>
                </a:cubicBezTo>
                <a:cubicBezTo>
                  <a:pt x="3631" y="1166"/>
                  <a:pt x="4336" y="1103"/>
                  <a:pt x="4906" y="1103"/>
                </a:cubicBezTo>
                <a:cubicBezTo>
                  <a:pt x="5267" y="1103"/>
                  <a:pt x="5565" y="1130"/>
                  <a:pt x="5719" y="1148"/>
                </a:cubicBezTo>
                <a:cubicBezTo>
                  <a:pt x="5719" y="1148"/>
                  <a:pt x="5719" y="1148"/>
                  <a:pt x="5728" y="1148"/>
                </a:cubicBezTo>
                <a:cubicBezTo>
                  <a:pt x="5773" y="1148"/>
                  <a:pt x="5818" y="1103"/>
                  <a:pt x="5818" y="1058"/>
                </a:cubicBezTo>
                <a:cubicBezTo>
                  <a:pt x="5818" y="272"/>
                  <a:pt x="5818" y="272"/>
                  <a:pt x="5818" y="272"/>
                </a:cubicBezTo>
                <a:cubicBezTo>
                  <a:pt x="5818" y="236"/>
                  <a:pt x="5791" y="199"/>
                  <a:pt x="5764" y="181"/>
                </a:cubicBezTo>
                <a:cubicBezTo>
                  <a:pt x="5430" y="46"/>
                  <a:pt x="4725" y="10"/>
                  <a:pt x="4210" y="0"/>
                </a:cubicBezTo>
                <a:cubicBezTo>
                  <a:pt x="4192" y="0"/>
                  <a:pt x="4174" y="0"/>
                  <a:pt x="4156" y="0"/>
                </a:cubicBezTo>
                <a:lnTo>
                  <a:pt x="4156" y="91"/>
                </a:ln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29">
            <a:extLst>
              <a:ext uri="{FF2B5EF4-FFF2-40B4-BE49-F238E27FC236}">
                <a16:creationId xmlns:a16="http://schemas.microsoft.com/office/drawing/2014/main" id="{8F98C31E-C565-F54C-8B23-0CF5058E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312" y="12397690"/>
            <a:ext cx="378828" cy="378828"/>
          </a:xfrm>
          <a:custGeom>
            <a:avLst/>
            <a:gdLst>
              <a:gd name="T0" fmla="*/ 139342 w 390"/>
              <a:gd name="T1" fmla="*/ 71466 h 389"/>
              <a:gd name="T2" fmla="*/ 139342 w 390"/>
              <a:gd name="T3" fmla="*/ 71466 h 389"/>
              <a:gd name="T4" fmla="*/ 71283 w 390"/>
              <a:gd name="T5" fmla="*/ 139341 h 389"/>
              <a:gd name="T6" fmla="*/ 0 w 390"/>
              <a:gd name="T7" fmla="*/ 71466 h 389"/>
              <a:gd name="T8" fmla="*/ 71283 w 390"/>
              <a:gd name="T9" fmla="*/ 0 h 389"/>
              <a:gd name="T10" fmla="*/ 139342 w 390"/>
              <a:gd name="T11" fmla="*/ 71466 h 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0" h="389">
                <a:moveTo>
                  <a:pt x="389" y="199"/>
                </a:moveTo>
                <a:lnTo>
                  <a:pt x="389" y="199"/>
                </a:lnTo>
                <a:cubicBezTo>
                  <a:pt x="389" y="307"/>
                  <a:pt x="298" y="388"/>
                  <a:pt x="199" y="388"/>
                </a:cubicBezTo>
                <a:cubicBezTo>
                  <a:pt x="90" y="388"/>
                  <a:pt x="0" y="307"/>
                  <a:pt x="0" y="199"/>
                </a:cubicBezTo>
                <a:cubicBezTo>
                  <a:pt x="0" y="90"/>
                  <a:pt x="90" y="0"/>
                  <a:pt x="199" y="0"/>
                </a:cubicBezTo>
                <a:cubicBezTo>
                  <a:pt x="298" y="0"/>
                  <a:pt x="389" y="90"/>
                  <a:pt x="389" y="1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30">
            <a:extLst>
              <a:ext uri="{FF2B5EF4-FFF2-40B4-BE49-F238E27FC236}">
                <a16:creationId xmlns:a16="http://schemas.microsoft.com/office/drawing/2014/main" id="{1AB40410-1EFD-AE48-A8DA-CAEF0DA8D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3957" y="11997336"/>
            <a:ext cx="150672" cy="150672"/>
          </a:xfrm>
          <a:custGeom>
            <a:avLst/>
            <a:gdLst>
              <a:gd name="T0" fmla="*/ 55205 w 155"/>
              <a:gd name="T1" fmla="*/ 26168 h 155"/>
              <a:gd name="T2" fmla="*/ 55205 w 155"/>
              <a:gd name="T3" fmla="*/ 26168 h 155"/>
              <a:gd name="T4" fmla="*/ 26168 w 155"/>
              <a:gd name="T5" fmla="*/ 55205 h 155"/>
              <a:gd name="T6" fmla="*/ 0 w 155"/>
              <a:gd name="T7" fmla="*/ 26168 h 155"/>
              <a:gd name="T8" fmla="*/ 26168 w 155"/>
              <a:gd name="T9" fmla="*/ 0 h 155"/>
              <a:gd name="T10" fmla="*/ 55205 w 155"/>
              <a:gd name="T11" fmla="*/ 26168 h 1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5" h="155">
                <a:moveTo>
                  <a:pt x="154" y="73"/>
                </a:moveTo>
                <a:lnTo>
                  <a:pt x="154" y="73"/>
                </a:lnTo>
                <a:cubicBezTo>
                  <a:pt x="154" y="118"/>
                  <a:pt x="118" y="154"/>
                  <a:pt x="73" y="154"/>
                </a:cubicBezTo>
                <a:cubicBezTo>
                  <a:pt x="27" y="154"/>
                  <a:pt x="0" y="118"/>
                  <a:pt x="0" y="73"/>
                </a:cubicBezTo>
                <a:cubicBezTo>
                  <a:pt x="0" y="36"/>
                  <a:pt x="27" y="0"/>
                  <a:pt x="73" y="0"/>
                </a:cubicBezTo>
                <a:cubicBezTo>
                  <a:pt x="118" y="0"/>
                  <a:pt x="154" y="36"/>
                  <a:pt x="154" y="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231">
            <a:extLst>
              <a:ext uri="{FF2B5EF4-FFF2-40B4-BE49-F238E27FC236}">
                <a16:creationId xmlns:a16="http://schemas.microsoft.com/office/drawing/2014/main" id="{1A69FC50-1959-2842-B1BF-440A32DFC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3470" y="11618507"/>
            <a:ext cx="378828" cy="378828"/>
          </a:xfrm>
          <a:custGeom>
            <a:avLst/>
            <a:gdLst>
              <a:gd name="T0" fmla="*/ 139342 w 390"/>
              <a:gd name="T1" fmla="*/ 68234 h 389"/>
              <a:gd name="T2" fmla="*/ 139342 w 390"/>
              <a:gd name="T3" fmla="*/ 68234 h 389"/>
              <a:gd name="T4" fmla="*/ 68059 w 390"/>
              <a:gd name="T5" fmla="*/ 139341 h 389"/>
              <a:gd name="T6" fmla="*/ 0 w 390"/>
              <a:gd name="T7" fmla="*/ 68234 h 389"/>
              <a:gd name="T8" fmla="*/ 68059 w 390"/>
              <a:gd name="T9" fmla="*/ 0 h 389"/>
              <a:gd name="T10" fmla="*/ 139342 w 390"/>
              <a:gd name="T11" fmla="*/ 68234 h 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0" h="389">
                <a:moveTo>
                  <a:pt x="389" y="190"/>
                </a:moveTo>
                <a:lnTo>
                  <a:pt x="389" y="190"/>
                </a:lnTo>
                <a:cubicBezTo>
                  <a:pt x="389" y="298"/>
                  <a:pt x="299" y="388"/>
                  <a:pt x="190" y="388"/>
                </a:cubicBezTo>
                <a:cubicBezTo>
                  <a:pt x="82" y="388"/>
                  <a:pt x="0" y="298"/>
                  <a:pt x="0" y="190"/>
                </a:cubicBezTo>
                <a:cubicBezTo>
                  <a:pt x="0" y="81"/>
                  <a:pt x="82" y="0"/>
                  <a:pt x="190" y="0"/>
                </a:cubicBezTo>
                <a:cubicBezTo>
                  <a:pt x="299" y="0"/>
                  <a:pt x="389" y="81"/>
                  <a:pt x="389" y="1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232">
            <a:extLst>
              <a:ext uri="{FF2B5EF4-FFF2-40B4-BE49-F238E27FC236}">
                <a16:creationId xmlns:a16="http://schemas.microsoft.com/office/drawing/2014/main" id="{6BBEA669-F6E2-BA42-AA03-5FE3801A2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3180" y="8118652"/>
            <a:ext cx="176498" cy="1102046"/>
          </a:xfrm>
          <a:custGeom>
            <a:avLst/>
            <a:gdLst>
              <a:gd name="T0" fmla="*/ 32364 w 181"/>
              <a:gd name="T1" fmla="*/ 406040 h 1130"/>
              <a:gd name="T2" fmla="*/ 32364 w 181"/>
              <a:gd name="T3" fmla="*/ 406040 h 1130"/>
              <a:gd name="T4" fmla="*/ 32364 w 181"/>
              <a:gd name="T5" fmla="*/ 406040 h 1130"/>
              <a:gd name="T6" fmla="*/ 0 w 181"/>
              <a:gd name="T7" fmla="*/ 373672 h 1130"/>
              <a:gd name="T8" fmla="*/ 0 w 181"/>
              <a:gd name="T9" fmla="*/ 35605 h 1130"/>
              <a:gd name="T10" fmla="*/ 32364 w 181"/>
              <a:gd name="T11" fmla="*/ 0 h 1130"/>
              <a:gd name="T12" fmla="*/ 32364 w 181"/>
              <a:gd name="T13" fmla="*/ 0 h 1130"/>
              <a:gd name="T14" fmla="*/ 64727 w 181"/>
              <a:gd name="T15" fmla="*/ 35605 h 1130"/>
              <a:gd name="T16" fmla="*/ 64727 w 181"/>
              <a:gd name="T17" fmla="*/ 373672 h 1130"/>
              <a:gd name="T18" fmla="*/ 32364 w 181"/>
              <a:gd name="T19" fmla="*/ 406040 h 1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1" h="1130">
                <a:moveTo>
                  <a:pt x="90" y="1129"/>
                </a:moveTo>
                <a:lnTo>
                  <a:pt x="90" y="1129"/>
                </a:lnTo>
                <a:cubicBezTo>
                  <a:pt x="36" y="1129"/>
                  <a:pt x="0" y="1093"/>
                  <a:pt x="0" y="103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0" y="0"/>
                </a:cubicBezTo>
                <a:cubicBezTo>
                  <a:pt x="144" y="0"/>
                  <a:pt x="180" y="45"/>
                  <a:pt x="180" y="99"/>
                </a:cubicBezTo>
                <a:cubicBezTo>
                  <a:pt x="180" y="1039"/>
                  <a:pt x="180" y="1039"/>
                  <a:pt x="180" y="1039"/>
                </a:cubicBezTo>
                <a:cubicBezTo>
                  <a:pt x="180" y="1093"/>
                  <a:pt x="144" y="1129"/>
                  <a:pt x="90" y="1129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162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 1">
            <a:extLst>
              <a:ext uri="{FF2B5EF4-FFF2-40B4-BE49-F238E27FC236}">
                <a16:creationId xmlns:a16="http://schemas.microsoft.com/office/drawing/2014/main" id="{47B4BE1F-4286-9B4A-BC20-F80A9405A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568" y="8442222"/>
            <a:ext cx="3456299" cy="3461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Line 2">
            <a:extLst>
              <a:ext uri="{FF2B5EF4-FFF2-40B4-BE49-F238E27FC236}">
                <a16:creationId xmlns:a16="http://schemas.microsoft.com/office/drawing/2014/main" id="{1140EE87-E0E8-FD42-A971-048F201AA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568" y="8442222"/>
            <a:ext cx="4892481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Line 3">
            <a:extLst>
              <a:ext uri="{FF2B5EF4-FFF2-40B4-BE49-F238E27FC236}">
                <a16:creationId xmlns:a16="http://schemas.microsoft.com/office/drawing/2014/main" id="{ECED05C2-4595-FA4E-BF0A-5308C9E83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62568" y="4970138"/>
            <a:ext cx="3456299" cy="3477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4">
            <a:extLst>
              <a:ext uri="{FF2B5EF4-FFF2-40B4-BE49-F238E27FC236}">
                <a16:creationId xmlns:a16="http://schemas.microsoft.com/office/drawing/2014/main" id="{7209D7D7-A17B-E64A-872E-5FAB898704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0485" y="4970138"/>
            <a:ext cx="3477342" cy="3477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2224A342-5B62-EF43-91BD-87717D6B9C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4303" y="8442222"/>
            <a:ext cx="4913524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90514DB4-0446-D24D-AEFB-464E09A93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0485" y="8442222"/>
            <a:ext cx="3477342" cy="3461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Freeform 268">
            <a:extLst>
              <a:ext uri="{FF2B5EF4-FFF2-40B4-BE49-F238E27FC236}">
                <a16:creationId xmlns:a16="http://schemas.microsoft.com/office/drawing/2014/main" id="{34B02E69-622F-7C47-BE26-93F8F04D1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326" y="4396720"/>
            <a:ext cx="1162620" cy="1162620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69">
            <a:extLst>
              <a:ext uri="{FF2B5EF4-FFF2-40B4-BE49-F238E27FC236}">
                <a16:creationId xmlns:a16="http://schemas.microsoft.com/office/drawing/2014/main" id="{4A6A3C8D-2FA0-F941-B296-FBE51B64F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144" y="7858282"/>
            <a:ext cx="1162623" cy="1162620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70">
            <a:extLst>
              <a:ext uri="{FF2B5EF4-FFF2-40B4-BE49-F238E27FC236}">
                <a16:creationId xmlns:a16="http://schemas.microsoft.com/office/drawing/2014/main" id="{99BC0C46-8352-064A-A36B-832B7A685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627" y="7858282"/>
            <a:ext cx="1157361" cy="1162620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71">
            <a:extLst>
              <a:ext uri="{FF2B5EF4-FFF2-40B4-BE49-F238E27FC236}">
                <a16:creationId xmlns:a16="http://schemas.microsoft.com/office/drawing/2014/main" id="{C3272A4E-7B77-A443-A6AE-69039CD0E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449" y="4396720"/>
            <a:ext cx="1162620" cy="1162620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72">
            <a:extLst>
              <a:ext uri="{FF2B5EF4-FFF2-40B4-BE49-F238E27FC236}">
                <a16:creationId xmlns:a16="http://schemas.microsoft.com/office/drawing/2014/main" id="{0A0C26AD-7827-3D48-9E4E-DDFB5517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326" y="11162022"/>
            <a:ext cx="1162620" cy="1167883"/>
          </a:xfrm>
          <a:custGeom>
            <a:avLst/>
            <a:gdLst>
              <a:gd name="T0" fmla="*/ 857 w 973"/>
              <a:gd name="T1" fmla="*/ 980 h 981"/>
              <a:gd name="T2" fmla="*/ 857 w 973"/>
              <a:gd name="T3" fmla="*/ 980 h 981"/>
              <a:gd name="T4" fmla="*/ 107 w 973"/>
              <a:gd name="T5" fmla="*/ 980 h 981"/>
              <a:gd name="T6" fmla="*/ 0 w 973"/>
              <a:gd name="T7" fmla="*/ 865 h 981"/>
              <a:gd name="T8" fmla="*/ 0 w 973"/>
              <a:gd name="T9" fmla="*/ 115 h 981"/>
              <a:gd name="T10" fmla="*/ 107 w 973"/>
              <a:gd name="T11" fmla="*/ 0 h 981"/>
              <a:gd name="T12" fmla="*/ 857 w 973"/>
              <a:gd name="T13" fmla="*/ 0 h 981"/>
              <a:gd name="T14" fmla="*/ 972 w 973"/>
              <a:gd name="T15" fmla="*/ 115 h 981"/>
              <a:gd name="T16" fmla="*/ 972 w 973"/>
              <a:gd name="T17" fmla="*/ 865 h 981"/>
              <a:gd name="T18" fmla="*/ 857 w 973"/>
              <a:gd name="T19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1">
                <a:moveTo>
                  <a:pt x="857" y="980"/>
                </a:moveTo>
                <a:lnTo>
                  <a:pt x="857" y="980"/>
                </a:lnTo>
                <a:cubicBezTo>
                  <a:pt x="107" y="980"/>
                  <a:pt x="107" y="980"/>
                  <a:pt x="107" y="980"/>
                </a:cubicBezTo>
                <a:cubicBezTo>
                  <a:pt x="46" y="980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6" y="980"/>
                  <a:pt x="857" y="9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73">
            <a:extLst>
              <a:ext uri="{FF2B5EF4-FFF2-40B4-BE49-F238E27FC236}">
                <a16:creationId xmlns:a16="http://schemas.microsoft.com/office/drawing/2014/main" id="{4C52C43F-7484-6940-A186-17950D118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449" y="11162022"/>
            <a:ext cx="1162620" cy="1167883"/>
          </a:xfrm>
          <a:custGeom>
            <a:avLst/>
            <a:gdLst>
              <a:gd name="T0" fmla="*/ 857 w 973"/>
              <a:gd name="T1" fmla="*/ 980 h 981"/>
              <a:gd name="T2" fmla="*/ 857 w 973"/>
              <a:gd name="T3" fmla="*/ 980 h 981"/>
              <a:gd name="T4" fmla="*/ 107 w 973"/>
              <a:gd name="T5" fmla="*/ 980 h 981"/>
              <a:gd name="T6" fmla="*/ 0 w 973"/>
              <a:gd name="T7" fmla="*/ 865 h 981"/>
              <a:gd name="T8" fmla="*/ 0 w 973"/>
              <a:gd name="T9" fmla="*/ 115 h 981"/>
              <a:gd name="T10" fmla="*/ 107 w 973"/>
              <a:gd name="T11" fmla="*/ 0 h 981"/>
              <a:gd name="T12" fmla="*/ 857 w 973"/>
              <a:gd name="T13" fmla="*/ 0 h 981"/>
              <a:gd name="T14" fmla="*/ 972 w 973"/>
              <a:gd name="T15" fmla="*/ 115 h 981"/>
              <a:gd name="T16" fmla="*/ 972 w 973"/>
              <a:gd name="T17" fmla="*/ 865 h 981"/>
              <a:gd name="T18" fmla="*/ 857 w 973"/>
              <a:gd name="T19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1">
                <a:moveTo>
                  <a:pt x="857" y="980"/>
                </a:moveTo>
                <a:lnTo>
                  <a:pt x="857" y="980"/>
                </a:lnTo>
                <a:cubicBezTo>
                  <a:pt x="107" y="980"/>
                  <a:pt x="107" y="980"/>
                  <a:pt x="107" y="980"/>
                </a:cubicBezTo>
                <a:cubicBezTo>
                  <a:pt x="46" y="980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80"/>
                  <a:pt x="857" y="9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76">
            <a:extLst>
              <a:ext uri="{FF2B5EF4-FFF2-40B4-BE49-F238E27FC236}">
                <a16:creationId xmlns:a16="http://schemas.microsoft.com/office/drawing/2014/main" id="{45E09B30-83ED-2843-8F6B-B4EF1CEB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491" y="4743929"/>
            <a:ext cx="499768" cy="310382"/>
          </a:xfrm>
          <a:custGeom>
            <a:avLst/>
            <a:gdLst>
              <a:gd name="T0" fmla="*/ 344 w 421"/>
              <a:gd name="T1" fmla="*/ 260 h 261"/>
              <a:gd name="T2" fmla="*/ 344 w 421"/>
              <a:gd name="T3" fmla="*/ 260 h 261"/>
              <a:gd name="T4" fmla="*/ 160 w 421"/>
              <a:gd name="T5" fmla="*/ 260 h 261"/>
              <a:gd name="T6" fmla="*/ 122 w 421"/>
              <a:gd name="T7" fmla="*/ 230 h 261"/>
              <a:gd name="T8" fmla="*/ 61 w 421"/>
              <a:gd name="T9" fmla="*/ 38 h 261"/>
              <a:gd name="T10" fmla="*/ 15 w 421"/>
              <a:gd name="T11" fmla="*/ 38 h 261"/>
              <a:gd name="T12" fmla="*/ 0 w 421"/>
              <a:gd name="T13" fmla="*/ 23 h 261"/>
              <a:gd name="T14" fmla="*/ 15 w 421"/>
              <a:gd name="T15" fmla="*/ 0 h 261"/>
              <a:gd name="T16" fmla="*/ 76 w 421"/>
              <a:gd name="T17" fmla="*/ 0 h 261"/>
              <a:gd name="T18" fmla="*/ 99 w 421"/>
              <a:gd name="T19" fmla="*/ 15 h 261"/>
              <a:gd name="T20" fmla="*/ 160 w 421"/>
              <a:gd name="T21" fmla="*/ 222 h 261"/>
              <a:gd name="T22" fmla="*/ 160 w 421"/>
              <a:gd name="T23" fmla="*/ 222 h 261"/>
              <a:gd name="T24" fmla="*/ 344 w 421"/>
              <a:gd name="T25" fmla="*/ 222 h 261"/>
              <a:gd name="T26" fmla="*/ 344 w 421"/>
              <a:gd name="T27" fmla="*/ 222 h 261"/>
              <a:gd name="T28" fmla="*/ 374 w 421"/>
              <a:gd name="T29" fmla="*/ 99 h 261"/>
              <a:gd name="T30" fmla="*/ 221 w 421"/>
              <a:gd name="T31" fmla="*/ 99 h 261"/>
              <a:gd name="T32" fmla="*/ 199 w 421"/>
              <a:gd name="T33" fmla="*/ 84 h 261"/>
              <a:gd name="T34" fmla="*/ 221 w 421"/>
              <a:gd name="T35" fmla="*/ 61 h 261"/>
              <a:gd name="T36" fmla="*/ 397 w 421"/>
              <a:gd name="T37" fmla="*/ 61 h 261"/>
              <a:gd name="T38" fmla="*/ 420 w 421"/>
              <a:gd name="T39" fmla="*/ 69 h 261"/>
              <a:gd name="T40" fmla="*/ 420 w 421"/>
              <a:gd name="T41" fmla="*/ 84 h 261"/>
              <a:gd name="T42" fmla="*/ 382 w 421"/>
              <a:gd name="T43" fmla="*/ 230 h 261"/>
              <a:gd name="T44" fmla="*/ 344 w 421"/>
              <a:gd name="T4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1" h="261">
                <a:moveTo>
                  <a:pt x="344" y="260"/>
                </a:moveTo>
                <a:lnTo>
                  <a:pt x="344" y="260"/>
                </a:lnTo>
                <a:cubicBezTo>
                  <a:pt x="160" y="260"/>
                  <a:pt x="160" y="260"/>
                  <a:pt x="160" y="260"/>
                </a:cubicBezTo>
                <a:cubicBezTo>
                  <a:pt x="137" y="260"/>
                  <a:pt x="122" y="245"/>
                  <a:pt x="122" y="230"/>
                </a:cubicBezTo>
                <a:cubicBezTo>
                  <a:pt x="61" y="38"/>
                  <a:pt x="61" y="38"/>
                  <a:pt x="61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9" y="8"/>
                  <a:pt x="99" y="15"/>
                </a:cubicBezTo>
                <a:cubicBezTo>
                  <a:pt x="160" y="222"/>
                  <a:pt x="160" y="222"/>
                  <a:pt x="160" y="222"/>
                </a:cubicBezTo>
                <a:lnTo>
                  <a:pt x="160" y="222"/>
                </a:lnTo>
                <a:cubicBezTo>
                  <a:pt x="344" y="222"/>
                  <a:pt x="344" y="222"/>
                  <a:pt x="344" y="222"/>
                </a:cubicBezTo>
                <a:lnTo>
                  <a:pt x="344" y="222"/>
                </a:lnTo>
                <a:cubicBezTo>
                  <a:pt x="374" y="99"/>
                  <a:pt x="374" y="99"/>
                  <a:pt x="374" y="99"/>
                </a:cubicBezTo>
                <a:cubicBezTo>
                  <a:pt x="221" y="99"/>
                  <a:pt x="221" y="99"/>
                  <a:pt x="221" y="99"/>
                </a:cubicBezTo>
                <a:cubicBezTo>
                  <a:pt x="206" y="99"/>
                  <a:pt x="199" y="92"/>
                  <a:pt x="199" y="84"/>
                </a:cubicBezTo>
                <a:cubicBezTo>
                  <a:pt x="199" y="69"/>
                  <a:pt x="206" y="61"/>
                  <a:pt x="221" y="61"/>
                </a:cubicBezTo>
                <a:cubicBezTo>
                  <a:pt x="397" y="61"/>
                  <a:pt x="397" y="61"/>
                  <a:pt x="397" y="61"/>
                </a:cubicBezTo>
                <a:cubicBezTo>
                  <a:pt x="405" y="61"/>
                  <a:pt x="413" y="61"/>
                  <a:pt x="420" y="69"/>
                </a:cubicBezTo>
                <a:cubicBezTo>
                  <a:pt x="420" y="77"/>
                  <a:pt x="420" y="84"/>
                  <a:pt x="420" y="84"/>
                </a:cubicBezTo>
                <a:cubicBezTo>
                  <a:pt x="382" y="230"/>
                  <a:pt x="382" y="230"/>
                  <a:pt x="382" y="230"/>
                </a:cubicBezTo>
                <a:cubicBezTo>
                  <a:pt x="382" y="245"/>
                  <a:pt x="359" y="260"/>
                  <a:pt x="344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77">
            <a:extLst>
              <a:ext uri="{FF2B5EF4-FFF2-40B4-BE49-F238E27FC236}">
                <a16:creationId xmlns:a16="http://schemas.microsoft.com/office/drawing/2014/main" id="{4C2CA317-D514-724F-ADCA-FEF54EDF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486" y="5112180"/>
            <a:ext cx="94693" cy="94693"/>
          </a:xfrm>
          <a:custGeom>
            <a:avLst/>
            <a:gdLst>
              <a:gd name="T0" fmla="*/ 0 w 78"/>
              <a:gd name="T1" fmla="*/ 38 h 78"/>
              <a:gd name="T2" fmla="*/ 0 w 78"/>
              <a:gd name="T3" fmla="*/ 38 h 78"/>
              <a:gd name="T4" fmla="*/ 38 w 78"/>
              <a:gd name="T5" fmla="*/ 0 h 78"/>
              <a:gd name="T6" fmla="*/ 77 w 78"/>
              <a:gd name="T7" fmla="*/ 38 h 78"/>
              <a:gd name="T8" fmla="*/ 38 w 78"/>
              <a:gd name="T9" fmla="*/ 77 h 78"/>
              <a:gd name="T10" fmla="*/ 0 w 78"/>
              <a:gd name="T1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8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77"/>
                  <a:pt x="38" y="77"/>
                </a:cubicBezTo>
                <a:cubicBezTo>
                  <a:pt x="15" y="77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78">
            <a:extLst>
              <a:ext uri="{FF2B5EF4-FFF2-40B4-BE49-F238E27FC236}">
                <a16:creationId xmlns:a16="http://schemas.microsoft.com/office/drawing/2014/main" id="{59C97893-E488-E942-B48F-1DA77753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523" y="5112180"/>
            <a:ext cx="89434" cy="94693"/>
          </a:xfrm>
          <a:custGeom>
            <a:avLst/>
            <a:gdLst>
              <a:gd name="T0" fmla="*/ 0 w 77"/>
              <a:gd name="T1" fmla="*/ 38 h 78"/>
              <a:gd name="T2" fmla="*/ 0 w 77"/>
              <a:gd name="T3" fmla="*/ 38 h 78"/>
              <a:gd name="T4" fmla="*/ 38 w 77"/>
              <a:gd name="T5" fmla="*/ 0 h 78"/>
              <a:gd name="T6" fmla="*/ 76 w 77"/>
              <a:gd name="T7" fmla="*/ 38 h 78"/>
              <a:gd name="T8" fmla="*/ 38 w 77"/>
              <a:gd name="T9" fmla="*/ 77 h 78"/>
              <a:gd name="T10" fmla="*/ 0 w 77"/>
              <a:gd name="T1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8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6" y="15"/>
                  <a:pt x="76" y="38"/>
                </a:cubicBezTo>
                <a:cubicBezTo>
                  <a:pt x="76" y="61"/>
                  <a:pt x="61" y="77"/>
                  <a:pt x="38" y="77"/>
                </a:cubicBezTo>
                <a:cubicBezTo>
                  <a:pt x="15" y="77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85">
            <a:extLst>
              <a:ext uri="{FF2B5EF4-FFF2-40B4-BE49-F238E27FC236}">
                <a16:creationId xmlns:a16="http://schemas.microsoft.com/office/drawing/2014/main" id="{9A205174-0D80-754A-8065-6EBEE02F4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0909" y="4980660"/>
            <a:ext cx="136779" cy="126258"/>
          </a:xfrm>
          <a:custGeom>
            <a:avLst/>
            <a:gdLst>
              <a:gd name="T0" fmla="*/ 84 w 116"/>
              <a:gd name="T1" fmla="*/ 107 h 108"/>
              <a:gd name="T2" fmla="*/ 84 w 116"/>
              <a:gd name="T3" fmla="*/ 107 h 108"/>
              <a:gd name="T4" fmla="*/ 31 w 116"/>
              <a:gd name="T5" fmla="*/ 107 h 108"/>
              <a:gd name="T6" fmla="*/ 0 w 116"/>
              <a:gd name="T7" fmla="*/ 76 h 108"/>
              <a:gd name="T8" fmla="*/ 0 w 116"/>
              <a:gd name="T9" fmla="*/ 31 h 108"/>
              <a:gd name="T10" fmla="*/ 31 w 116"/>
              <a:gd name="T11" fmla="*/ 0 h 108"/>
              <a:gd name="T12" fmla="*/ 84 w 116"/>
              <a:gd name="T13" fmla="*/ 0 h 108"/>
              <a:gd name="T14" fmla="*/ 115 w 116"/>
              <a:gd name="T15" fmla="*/ 31 h 108"/>
              <a:gd name="T16" fmla="*/ 115 w 116"/>
              <a:gd name="T17" fmla="*/ 76 h 108"/>
              <a:gd name="T18" fmla="*/ 84 w 116"/>
              <a:gd name="T19" fmla="*/ 107 h 108"/>
              <a:gd name="T20" fmla="*/ 84 w 116"/>
              <a:gd name="T21" fmla="*/ 31 h 108"/>
              <a:gd name="T22" fmla="*/ 84 w 116"/>
              <a:gd name="T23" fmla="*/ 31 h 108"/>
              <a:gd name="T24" fmla="*/ 31 w 116"/>
              <a:gd name="T25" fmla="*/ 31 h 108"/>
              <a:gd name="T26" fmla="*/ 31 w 116"/>
              <a:gd name="T27" fmla="*/ 76 h 108"/>
              <a:gd name="T28" fmla="*/ 84 w 116"/>
              <a:gd name="T29" fmla="*/ 76 h 108"/>
              <a:gd name="T30" fmla="*/ 84 w 116"/>
              <a:gd name="T3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08">
                <a:moveTo>
                  <a:pt x="84" y="107"/>
                </a:moveTo>
                <a:lnTo>
                  <a:pt x="84" y="107"/>
                </a:lnTo>
                <a:cubicBezTo>
                  <a:pt x="31" y="107"/>
                  <a:pt x="31" y="107"/>
                  <a:pt x="31" y="107"/>
                </a:cubicBezTo>
                <a:cubicBezTo>
                  <a:pt x="15" y="107"/>
                  <a:pt x="0" y="99"/>
                  <a:pt x="0" y="7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8"/>
                  <a:pt x="15" y="0"/>
                  <a:pt x="3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0" y="0"/>
                  <a:pt x="115" y="8"/>
                  <a:pt x="115" y="31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5" y="99"/>
                  <a:pt x="100" y="107"/>
                  <a:pt x="84" y="107"/>
                </a:cubicBezTo>
                <a:lnTo>
                  <a:pt x="84" y="31"/>
                </a:lnTo>
                <a:lnTo>
                  <a:pt x="84" y="31"/>
                </a:lnTo>
                <a:cubicBezTo>
                  <a:pt x="31" y="31"/>
                  <a:pt x="31" y="31"/>
                  <a:pt x="31" y="31"/>
                </a:cubicBezTo>
                <a:cubicBezTo>
                  <a:pt x="31" y="76"/>
                  <a:pt x="31" y="76"/>
                  <a:pt x="31" y="76"/>
                </a:cubicBezTo>
                <a:cubicBezTo>
                  <a:pt x="84" y="76"/>
                  <a:pt x="84" y="76"/>
                  <a:pt x="84" y="76"/>
                </a:cubicBezTo>
                <a:lnTo>
                  <a:pt x="8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86">
            <a:extLst>
              <a:ext uri="{FF2B5EF4-FFF2-40B4-BE49-F238E27FC236}">
                <a16:creationId xmlns:a16="http://schemas.microsoft.com/office/drawing/2014/main" id="{760F1EF9-093D-0E43-B5CC-9E88C3DB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0571" y="4812317"/>
            <a:ext cx="547116" cy="436642"/>
          </a:xfrm>
          <a:custGeom>
            <a:avLst/>
            <a:gdLst>
              <a:gd name="T0" fmla="*/ 390 w 460"/>
              <a:gd name="T1" fmla="*/ 367 h 368"/>
              <a:gd name="T2" fmla="*/ 390 w 460"/>
              <a:gd name="T3" fmla="*/ 367 h 368"/>
              <a:gd name="T4" fmla="*/ 76 w 460"/>
              <a:gd name="T5" fmla="*/ 367 h 368"/>
              <a:gd name="T6" fmla="*/ 0 w 460"/>
              <a:gd name="T7" fmla="*/ 290 h 368"/>
              <a:gd name="T8" fmla="*/ 0 w 460"/>
              <a:gd name="T9" fmla="*/ 0 h 368"/>
              <a:gd name="T10" fmla="*/ 38 w 460"/>
              <a:gd name="T11" fmla="*/ 0 h 368"/>
              <a:gd name="T12" fmla="*/ 38 w 460"/>
              <a:gd name="T13" fmla="*/ 290 h 368"/>
              <a:gd name="T14" fmla="*/ 76 w 460"/>
              <a:gd name="T15" fmla="*/ 321 h 368"/>
              <a:gd name="T16" fmla="*/ 390 w 460"/>
              <a:gd name="T17" fmla="*/ 321 h 368"/>
              <a:gd name="T18" fmla="*/ 421 w 460"/>
              <a:gd name="T19" fmla="*/ 290 h 368"/>
              <a:gd name="T20" fmla="*/ 421 w 460"/>
              <a:gd name="T21" fmla="*/ 107 h 368"/>
              <a:gd name="T22" fmla="*/ 390 w 460"/>
              <a:gd name="T23" fmla="*/ 68 h 368"/>
              <a:gd name="T24" fmla="*/ 76 w 460"/>
              <a:gd name="T25" fmla="*/ 68 h 368"/>
              <a:gd name="T26" fmla="*/ 76 w 460"/>
              <a:gd name="T27" fmla="*/ 30 h 368"/>
              <a:gd name="T28" fmla="*/ 390 w 460"/>
              <a:gd name="T29" fmla="*/ 30 h 368"/>
              <a:gd name="T30" fmla="*/ 459 w 460"/>
              <a:gd name="T31" fmla="*/ 107 h 368"/>
              <a:gd name="T32" fmla="*/ 459 w 460"/>
              <a:gd name="T33" fmla="*/ 290 h 368"/>
              <a:gd name="T34" fmla="*/ 390 w 460"/>
              <a:gd name="T35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0" h="368">
                <a:moveTo>
                  <a:pt x="390" y="367"/>
                </a:moveTo>
                <a:lnTo>
                  <a:pt x="390" y="367"/>
                </a:lnTo>
                <a:cubicBezTo>
                  <a:pt x="76" y="367"/>
                  <a:pt x="76" y="367"/>
                  <a:pt x="76" y="367"/>
                </a:cubicBezTo>
                <a:cubicBezTo>
                  <a:pt x="30" y="367"/>
                  <a:pt x="0" y="329"/>
                  <a:pt x="0" y="290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290"/>
                  <a:pt x="38" y="290"/>
                  <a:pt x="38" y="290"/>
                </a:cubicBezTo>
                <a:cubicBezTo>
                  <a:pt x="38" y="306"/>
                  <a:pt x="53" y="321"/>
                  <a:pt x="76" y="321"/>
                </a:cubicBezTo>
                <a:cubicBezTo>
                  <a:pt x="390" y="321"/>
                  <a:pt x="390" y="321"/>
                  <a:pt x="390" y="321"/>
                </a:cubicBezTo>
                <a:cubicBezTo>
                  <a:pt x="405" y="321"/>
                  <a:pt x="421" y="306"/>
                  <a:pt x="421" y="290"/>
                </a:cubicBezTo>
                <a:cubicBezTo>
                  <a:pt x="421" y="107"/>
                  <a:pt x="421" y="107"/>
                  <a:pt x="421" y="107"/>
                </a:cubicBezTo>
                <a:cubicBezTo>
                  <a:pt x="421" y="84"/>
                  <a:pt x="405" y="68"/>
                  <a:pt x="390" y="68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30"/>
                  <a:pt x="76" y="30"/>
                  <a:pt x="76" y="30"/>
                </a:cubicBezTo>
                <a:cubicBezTo>
                  <a:pt x="390" y="30"/>
                  <a:pt x="390" y="30"/>
                  <a:pt x="390" y="30"/>
                </a:cubicBezTo>
                <a:cubicBezTo>
                  <a:pt x="428" y="30"/>
                  <a:pt x="459" y="61"/>
                  <a:pt x="459" y="107"/>
                </a:cubicBezTo>
                <a:cubicBezTo>
                  <a:pt x="459" y="290"/>
                  <a:pt x="459" y="290"/>
                  <a:pt x="459" y="290"/>
                </a:cubicBezTo>
                <a:cubicBezTo>
                  <a:pt x="459" y="329"/>
                  <a:pt x="428" y="367"/>
                  <a:pt x="390" y="3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87">
            <a:extLst>
              <a:ext uri="{FF2B5EF4-FFF2-40B4-BE49-F238E27FC236}">
                <a16:creationId xmlns:a16="http://schemas.microsoft.com/office/drawing/2014/main" id="{C1B945C6-5B75-6643-A7ED-3995BCF6F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50" y="4707102"/>
            <a:ext cx="515552" cy="184127"/>
          </a:xfrm>
          <a:custGeom>
            <a:avLst/>
            <a:gdLst>
              <a:gd name="T0" fmla="*/ 84 w 430"/>
              <a:gd name="T1" fmla="*/ 153 h 154"/>
              <a:gd name="T2" fmla="*/ 84 w 430"/>
              <a:gd name="T3" fmla="*/ 153 h 154"/>
              <a:gd name="T4" fmla="*/ 8 w 430"/>
              <a:gd name="T5" fmla="*/ 69 h 154"/>
              <a:gd name="T6" fmla="*/ 84 w 430"/>
              <a:gd name="T7" fmla="*/ 0 h 154"/>
              <a:gd name="T8" fmla="*/ 360 w 430"/>
              <a:gd name="T9" fmla="*/ 0 h 154"/>
              <a:gd name="T10" fmla="*/ 429 w 430"/>
              <a:gd name="T11" fmla="*/ 62 h 154"/>
              <a:gd name="T12" fmla="*/ 429 w 430"/>
              <a:gd name="T13" fmla="*/ 77 h 154"/>
              <a:gd name="T14" fmla="*/ 406 w 430"/>
              <a:gd name="T15" fmla="*/ 100 h 154"/>
              <a:gd name="T16" fmla="*/ 383 w 430"/>
              <a:gd name="T17" fmla="*/ 77 h 154"/>
              <a:gd name="T18" fmla="*/ 383 w 430"/>
              <a:gd name="T19" fmla="*/ 62 h 154"/>
              <a:gd name="T20" fmla="*/ 360 w 430"/>
              <a:gd name="T21" fmla="*/ 39 h 154"/>
              <a:gd name="T22" fmla="*/ 84 w 430"/>
              <a:gd name="T23" fmla="*/ 39 h 154"/>
              <a:gd name="T24" fmla="*/ 46 w 430"/>
              <a:gd name="T25" fmla="*/ 69 h 154"/>
              <a:gd name="T26" fmla="*/ 84 w 430"/>
              <a:gd name="T27" fmla="*/ 115 h 154"/>
              <a:gd name="T28" fmla="*/ 84 w 430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54">
                <a:moveTo>
                  <a:pt x="84" y="153"/>
                </a:moveTo>
                <a:lnTo>
                  <a:pt x="84" y="153"/>
                </a:lnTo>
                <a:cubicBezTo>
                  <a:pt x="38" y="153"/>
                  <a:pt x="0" y="115"/>
                  <a:pt x="8" y="69"/>
                </a:cubicBezTo>
                <a:cubicBezTo>
                  <a:pt x="15" y="23"/>
                  <a:pt x="46" y="0"/>
                  <a:pt x="84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8" y="0"/>
                  <a:pt x="429" y="31"/>
                  <a:pt x="429" y="62"/>
                </a:cubicBezTo>
                <a:cubicBezTo>
                  <a:pt x="429" y="77"/>
                  <a:pt x="429" y="77"/>
                  <a:pt x="429" y="77"/>
                </a:cubicBezTo>
                <a:cubicBezTo>
                  <a:pt x="429" y="85"/>
                  <a:pt x="421" y="100"/>
                  <a:pt x="406" y="100"/>
                </a:cubicBezTo>
                <a:cubicBezTo>
                  <a:pt x="398" y="100"/>
                  <a:pt x="383" y="85"/>
                  <a:pt x="383" y="77"/>
                </a:cubicBezTo>
                <a:cubicBezTo>
                  <a:pt x="383" y="62"/>
                  <a:pt x="383" y="62"/>
                  <a:pt x="383" y="62"/>
                </a:cubicBezTo>
                <a:cubicBezTo>
                  <a:pt x="383" y="54"/>
                  <a:pt x="375" y="39"/>
                  <a:pt x="360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39"/>
                  <a:pt x="54" y="54"/>
                  <a:pt x="46" y="69"/>
                </a:cubicBezTo>
                <a:cubicBezTo>
                  <a:pt x="46" y="92"/>
                  <a:pt x="61" y="115"/>
                  <a:pt x="84" y="115"/>
                </a:cubicBezTo>
                <a:lnTo>
                  <a:pt x="84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91">
            <a:extLst>
              <a:ext uri="{FF2B5EF4-FFF2-40B4-BE49-F238E27FC236}">
                <a16:creationId xmlns:a16="http://schemas.microsoft.com/office/drawing/2014/main" id="{8CD2889C-4624-4441-BD9A-D279533CE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186" y="11519751"/>
            <a:ext cx="557638" cy="531332"/>
          </a:xfrm>
          <a:custGeom>
            <a:avLst/>
            <a:gdLst>
              <a:gd name="T0" fmla="*/ 397 w 467"/>
              <a:gd name="T1" fmla="*/ 443 h 444"/>
              <a:gd name="T2" fmla="*/ 397 w 467"/>
              <a:gd name="T3" fmla="*/ 443 h 444"/>
              <a:gd name="T4" fmla="*/ 69 w 467"/>
              <a:gd name="T5" fmla="*/ 443 h 444"/>
              <a:gd name="T6" fmla="*/ 0 w 467"/>
              <a:gd name="T7" fmla="*/ 382 h 444"/>
              <a:gd name="T8" fmla="*/ 0 w 467"/>
              <a:gd name="T9" fmla="*/ 69 h 444"/>
              <a:gd name="T10" fmla="*/ 69 w 467"/>
              <a:gd name="T11" fmla="*/ 0 h 444"/>
              <a:gd name="T12" fmla="*/ 99 w 467"/>
              <a:gd name="T13" fmla="*/ 0 h 444"/>
              <a:gd name="T14" fmla="*/ 99 w 467"/>
              <a:gd name="T15" fmla="*/ 38 h 444"/>
              <a:gd name="T16" fmla="*/ 69 w 467"/>
              <a:gd name="T17" fmla="*/ 38 h 444"/>
              <a:gd name="T18" fmla="*/ 38 w 467"/>
              <a:gd name="T19" fmla="*/ 69 h 444"/>
              <a:gd name="T20" fmla="*/ 38 w 467"/>
              <a:gd name="T21" fmla="*/ 382 h 444"/>
              <a:gd name="T22" fmla="*/ 69 w 467"/>
              <a:gd name="T23" fmla="*/ 405 h 444"/>
              <a:gd name="T24" fmla="*/ 397 w 467"/>
              <a:gd name="T25" fmla="*/ 405 h 444"/>
              <a:gd name="T26" fmla="*/ 428 w 467"/>
              <a:gd name="T27" fmla="*/ 382 h 444"/>
              <a:gd name="T28" fmla="*/ 428 w 467"/>
              <a:gd name="T29" fmla="*/ 69 h 444"/>
              <a:gd name="T30" fmla="*/ 397 w 467"/>
              <a:gd name="T31" fmla="*/ 38 h 444"/>
              <a:gd name="T32" fmla="*/ 367 w 467"/>
              <a:gd name="T33" fmla="*/ 38 h 444"/>
              <a:gd name="T34" fmla="*/ 367 w 467"/>
              <a:gd name="T35" fmla="*/ 0 h 444"/>
              <a:gd name="T36" fmla="*/ 397 w 467"/>
              <a:gd name="T37" fmla="*/ 0 h 444"/>
              <a:gd name="T38" fmla="*/ 466 w 467"/>
              <a:gd name="T39" fmla="*/ 69 h 444"/>
              <a:gd name="T40" fmla="*/ 466 w 467"/>
              <a:gd name="T41" fmla="*/ 382 h 444"/>
              <a:gd name="T42" fmla="*/ 397 w 467"/>
              <a:gd name="T43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44">
                <a:moveTo>
                  <a:pt x="397" y="443"/>
                </a:moveTo>
                <a:lnTo>
                  <a:pt x="397" y="443"/>
                </a:lnTo>
                <a:cubicBezTo>
                  <a:pt x="69" y="443"/>
                  <a:pt x="69" y="443"/>
                  <a:pt x="69" y="443"/>
                </a:cubicBezTo>
                <a:cubicBezTo>
                  <a:pt x="30" y="443"/>
                  <a:pt x="0" y="413"/>
                  <a:pt x="0" y="382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0"/>
                  <a:pt x="30" y="0"/>
                  <a:pt x="6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8"/>
                  <a:pt x="99" y="38"/>
                  <a:pt x="9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53" y="38"/>
                  <a:pt x="38" y="53"/>
                  <a:pt x="38" y="69"/>
                </a:cubicBezTo>
                <a:cubicBezTo>
                  <a:pt x="38" y="382"/>
                  <a:pt x="38" y="382"/>
                  <a:pt x="38" y="382"/>
                </a:cubicBezTo>
                <a:cubicBezTo>
                  <a:pt x="38" y="398"/>
                  <a:pt x="53" y="405"/>
                  <a:pt x="69" y="405"/>
                </a:cubicBezTo>
                <a:cubicBezTo>
                  <a:pt x="397" y="405"/>
                  <a:pt x="397" y="405"/>
                  <a:pt x="397" y="405"/>
                </a:cubicBezTo>
                <a:cubicBezTo>
                  <a:pt x="413" y="405"/>
                  <a:pt x="428" y="398"/>
                  <a:pt x="428" y="382"/>
                </a:cubicBezTo>
                <a:cubicBezTo>
                  <a:pt x="428" y="69"/>
                  <a:pt x="428" y="69"/>
                  <a:pt x="428" y="69"/>
                </a:cubicBezTo>
                <a:cubicBezTo>
                  <a:pt x="428" y="53"/>
                  <a:pt x="413" y="38"/>
                  <a:pt x="397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36" y="0"/>
                  <a:pt x="466" y="30"/>
                  <a:pt x="466" y="69"/>
                </a:cubicBezTo>
                <a:cubicBezTo>
                  <a:pt x="466" y="382"/>
                  <a:pt x="466" y="382"/>
                  <a:pt x="466" y="382"/>
                </a:cubicBezTo>
                <a:cubicBezTo>
                  <a:pt x="466" y="413"/>
                  <a:pt x="436" y="443"/>
                  <a:pt x="397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92">
            <a:extLst>
              <a:ext uri="{FF2B5EF4-FFF2-40B4-BE49-F238E27FC236}">
                <a16:creationId xmlns:a16="http://schemas.microsoft.com/office/drawing/2014/main" id="{8FBC725B-0015-1141-9E80-02CC5671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749" y="11446101"/>
            <a:ext cx="247253" cy="47345"/>
          </a:xfrm>
          <a:custGeom>
            <a:avLst/>
            <a:gdLst>
              <a:gd name="T0" fmla="*/ 206 w 207"/>
              <a:gd name="T1" fmla="*/ 38 h 39"/>
              <a:gd name="T2" fmla="*/ 0 w 207"/>
              <a:gd name="T3" fmla="*/ 38 h 39"/>
              <a:gd name="T4" fmla="*/ 0 w 207"/>
              <a:gd name="T5" fmla="*/ 0 h 39"/>
              <a:gd name="T6" fmla="*/ 206 w 207"/>
              <a:gd name="T7" fmla="*/ 0 h 39"/>
              <a:gd name="T8" fmla="*/ 206 w 207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39">
                <a:moveTo>
                  <a:pt x="206" y="38"/>
                </a:moveTo>
                <a:lnTo>
                  <a:pt x="0" y="38"/>
                </a:lnTo>
                <a:lnTo>
                  <a:pt x="0" y="0"/>
                </a:lnTo>
                <a:lnTo>
                  <a:pt x="206" y="0"/>
                </a:lnTo>
                <a:lnTo>
                  <a:pt x="206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93">
            <a:extLst>
              <a:ext uri="{FF2B5EF4-FFF2-40B4-BE49-F238E27FC236}">
                <a16:creationId xmlns:a16="http://schemas.microsoft.com/office/drawing/2014/main" id="{71F2810A-62D4-2641-A18B-30B05310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571" y="11446101"/>
            <a:ext cx="157822" cy="126258"/>
          </a:xfrm>
          <a:custGeom>
            <a:avLst/>
            <a:gdLst>
              <a:gd name="T0" fmla="*/ 23 w 131"/>
              <a:gd name="T1" fmla="*/ 99 h 108"/>
              <a:gd name="T2" fmla="*/ 23 w 131"/>
              <a:gd name="T3" fmla="*/ 99 h 108"/>
              <a:gd name="T4" fmla="*/ 0 w 131"/>
              <a:gd name="T5" fmla="*/ 68 h 108"/>
              <a:gd name="T6" fmla="*/ 61 w 131"/>
              <a:gd name="T7" fmla="*/ 7 h 108"/>
              <a:gd name="T8" fmla="*/ 76 w 131"/>
              <a:gd name="T9" fmla="*/ 0 h 108"/>
              <a:gd name="T10" fmla="*/ 92 w 131"/>
              <a:gd name="T11" fmla="*/ 7 h 108"/>
              <a:gd name="T12" fmla="*/ 122 w 131"/>
              <a:gd name="T13" fmla="*/ 76 h 108"/>
              <a:gd name="T14" fmla="*/ 115 w 131"/>
              <a:gd name="T15" fmla="*/ 99 h 108"/>
              <a:gd name="T16" fmla="*/ 84 w 131"/>
              <a:gd name="T17" fmla="*/ 91 h 108"/>
              <a:gd name="T18" fmla="*/ 69 w 131"/>
              <a:gd name="T19" fmla="*/ 53 h 108"/>
              <a:gd name="T20" fmla="*/ 23 w 131"/>
              <a:gd name="T21" fmla="*/ 99 h 108"/>
              <a:gd name="T22" fmla="*/ 92 w 131"/>
              <a:gd name="T23" fmla="*/ 30 h 108"/>
              <a:gd name="T24" fmla="*/ 92 w 131"/>
              <a:gd name="T25" fmla="*/ 30 h 108"/>
              <a:gd name="T26" fmla="*/ 84 w 131"/>
              <a:gd name="T27" fmla="*/ 30 h 108"/>
              <a:gd name="T28" fmla="*/ 92 w 131"/>
              <a:gd name="T29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99"/>
                </a:moveTo>
                <a:lnTo>
                  <a:pt x="23" y="99"/>
                </a:lnTo>
                <a:cubicBezTo>
                  <a:pt x="0" y="68"/>
                  <a:pt x="0" y="68"/>
                  <a:pt x="0" y="68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0"/>
                  <a:pt x="69" y="0"/>
                  <a:pt x="76" y="0"/>
                </a:cubicBezTo>
                <a:cubicBezTo>
                  <a:pt x="84" y="0"/>
                  <a:pt x="92" y="7"/>
                  <a:pt x="92" y="7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30" y="84"/>
                  <a:pt x="122" y="91"/>
                  <a:pt x="115" y="99"/>
                </a:cubicBezTo>
                <a:cubicBezTo>
                  <a:pt x="107" y="107"/>
                  <a:pt x="92" y="99"/>
                  <a:pt x="84" y="91"/>
                </a:cubicBezTo>
                <a:cubicBezTo>
                  <a:pt x="69" y="53"/>
                  <a:pt x="69" y="53"/>
                  <a:pt x="69" y="53"/>
                </a:cubicBezTo>
                <a:lnTo>
                  <a:pt x="23" y="99"/>
                </a:lnTo>
                <a:close/>
                <a:moveTo>
                  <a:pt x="92" y="30"/>
                </a:moveTo>
                <a:lnTo>
                  <a:pt x="92" y="30"/>
                </a:lnTo>
                <a:cubicBezTo>
                  <a:pt x="84" y="30"/>
                  <a:pt x="84" y="30"/>
                  <a:pt x="84" y="30"/>
                </a:cubicBezTo>
                <a:lnTo>
                  <a:pt x="9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94">
            <a:extLst>
              <a:ext uri="{FF2B5EF4-FFF2-40B4-BE49-F238E27FC236}">
                <a16:creationId xmlns:a16="http://schemas.microsoft.com/office/drawing/2014/main" id="{37D92E77-822D-8348-AFE8-F3FD13FCB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442" y="11519751"/>
            <a:ext cx="220951" cy="157822"/>
          </a:xfrm>
          <a:custGeom>
            <a:avLst/>
            <a:gdLst>
              <a:gd name="T0" fmla="*/ 77 w 185"/>
              <a:gd name="T1" fmla="*/ 130 h 131"/>
              <a:gd name="T2" fmla="*/ 77 w 185"/>
              <a:gd name="T3" fmla="*/ 130 h 131"/>
              <a:gd name="T4" fmla="*/ 77 w 185"/>
              <a:gd name="T5" fmla="*/ 130 h 131"/>
              <a:gd name="T6" fmla="*/ 46 w 185"/>
              <a:gd name="T7" fmla="*/ 114 h 131"/>
              <a:gd name="T8" fmla="*/ 0 w 185"/>
              <a:gd name="T9" fmla="*/ 61 h 131"/>
              <a:gd name="T10" fmla="*/ 54 w 185"/>
              <a:gd name="T11" fmla="*/ 7 h 131"/>
              <a:gd name="T12" fmla="*/ 77 w 185"/>
              <a:gd name="T13" fmla="*/ 38 h 131"/>
              <a:gd name="T14" fmla="*/ 54 w 185"/>
              <a:gd name="T15" fmla="*/ 61 h 131"/>
              <a:gd name="T16" fmla="*/ 77 w 185"/>
              <a:gd name="T17" fmla="*/ 84 h 131"/>
              <a:gd name="T18" fmla="*/ 146 w 185"/>
              <a:gd name="T19" fmla="*/ 7 h 131"/>
              <a:gd name="T20" fmla="*/ 176 w 185"/>
              <a:gd name="T21" fmla="*/ 7 h 131"/>
              <a:gd name="T22" fmla="*/ 176 w 185"/>
              <a:gd name="T23" fmla="*/ 38 h 131"/>
              <a:gd name="T24" fmla="*/ 100 w 185"/>
              <a:gd name="T25" fmla="*/ 114 h 131"/>
              <a:gd name="T26" fmla="*/ 7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77" y="130"/>
                </a:moveTo>
                <a:lnTo>
                  <a:pt x="77" y="130"/>
                </a:lnTo>
                <a:lnTo>
                  <a:pt x="77" y="130"/>
                </a:lnTo>
                <a:cubicBezTo>
                  <a:pt x="61" y="130"/>
                  <a:pt x="54" y="122"/>
                  <a:pt x="46" y="114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7"/>
                  <a:pt x="54" y="7"/>
                  <a:pt x="54" y="7"/>
                </a:cubicBezTo>
                <a:cubicBezTo>
                  <a:pt x="77" y="38"/>
                  <a:pt x="77" y="38"/>
                  <a:pt x="77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77" y="84"/>
                  <a:pt x="77" y="84"/>
                  <a:pt x="77" y="84"/>
                </a:cubicBezTo>
                <a:cubicBezTo>
                  <a:pt x="146" y="7"/>
                  <a:pt x="146" y="7"/>
                  <a:pt x="146" y="7"/>
                </a:cubicBezTo>
                <a:cubicBezTo>
                  <a:pt x="153" y="0"/>
                  <a:pt x="161" y="0"/>
                  <a:pt x="176" y="7"/>
                </a:cubicBezTo>
                <a:cubicBezTo>
                  <a:pt x="184" y="15"/>
                  <a:pt x="184" y="23"/>
                  <a:pt x="176" y="38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92" y="122"/>
                  <a:pt x="84" y="130"/>
                  <a:pt x="7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95">
            <a:extLst>
              <a:ext uri="{FF2B5EF4-FFF2-40B4-BE49-F238E27FC236}">
                <a16:creationId xmlns:a16="http://schemas.microsoft.com/office/drawing/2014/main" id="{193C7285-3014-EC43-B055-3381FCFA3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20" y="11446101"/>
            <a:ext cx="157822" cy="126258"/>
          </a:xfrm>
          <a:custGeom>
            <a:avLst/>
            <a:gdLst>
              <a:gd name="T0" fmla="*/ 100 w 131"/>
              <a:gd name="T1" fmla="*/ 99 h 108"/>
              <a:gd name="T2" fmla="*/ 100 w 131"/>
              <a:gd name="T3" fmla="*/ 99 h 108"/>
              <a:gd name="T4" fmla="*/ 130 w 131"/>
              <a:gd name="T5" fmla="*/ 68 h 108"/>
              <a:gd name="T6" fmla="*/ 69 w 131"/>
              <a:gd name="T7" fmla="*/ 7 h 108"/>
              <a:gd name="T8" fmla="*/ 54 w 131"/>
              <a:gd name="T9" fmla="*/ 0 h 108"/>
              <a:gd name="T10" fmla="*/ 38 w 131"/>
              <a:gd name="T11" fmla="*/ 7 h 108"/>
              <a:gd name="T12" fmla="*/ 8 w 131"/>
              <a:gd name="T13" fmla="*/ 76 h 108"/>
              <a:gd name="T14" fmla="*/ 15 w 131"/>
              <a:gd name="T15" fmla="*/ 99 h 108"/>
              <a:gd name="T16" fmla="*/ 38 w 131"/>
              <a:gd name="T17" fmla="*/ 91 h 108"/>
              <a:gd name="T18" fmla="*/ 61 w 131"/>
              <a:gd name="T19" fmla="*/ 53 h 108"/>
              <a:gd name="T20" fmla="*/ 100 w 131"/>
              <a:gd name="T21" fmla="*/ 99 h 108"/>
              <a:gd name="T22" fmla="*/ 38 w 131"/>
              <a:gd name="T23" fmla="*/ 30 h 108"/>
              <a:gd name="T24" fmla="*/ 38 w 131"/>
              <a:gd name="T25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100" y="99"/>
                </a:moveTo>
                <a:lnTo>
                  <a:pt x="100" y="99"/>
                </a:lnTo>
                <a:cubicBezTo>
                  <a:pt x="130" y="68"/>
                  <a:pt x="130" y="68"/>
                  <a:pt x="130" y="68"/>
                </a:cubicBezTo>
                <a:cubicBezTo>
                  <a:pt x="69" y="7"/>
                  <a:pt x="69" y="7"/>
                  <a:pt x="69" y="7"/>
                </a:cubicBezTo>
                <a:cubicBezTo>
                  <a:pt x="61" y="0"/>
                  <a:pt x="61" y="0"/>
                  <a:pt x="54" y="0"/>
                </a:cubicBezTo>
                <a:cubicBezTo>
                  <a:pt x="46" y="0"/>
                  <a:pt x="38" y="7"/>
                  <a:pt x="38" y="7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8" y="91"/>
                  <a:pt x="15" y="99"/>
                </a:cubicBezTo>
                <a:cubicBezTo>
                  <a:pt x="23" y="107"/>
                  <a:pt x="38" y="99"/>
                  <a:pt x="38" y="91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9"/>
                </a:lnTo>
                <a:close/>
                <a:moveTo>
                  <a:pt x="38" y="30"/>
                </a:moveTo>
                <a:lnTo>
                  <a:pt x="3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96">
            <a:extLst>
              <a:ext uri="{FF2B5EF4-FFF2-40B4-BE49-F238E27FC236}">
                <a16:creationId xmlns:a16="http://schemas.microsoft.com/office/drawing/2014/main" id="{9DB2189A-4651-7E47-B5C8-6F6F2E24C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20" y="11519751"/>
            <a:ext cx="220951" cy="157822"/>
          </a:xfrm>
          <a:custGeom>
            <a:avLst/>
            <a:gdLst>
              <a:gd name="T0" fmla="*/ 107 w 185"/>
              <a:gd name="T1" fmla="*/ 130 h 131"/>
              <a:gd name="T2" fmla="*/ 107 w 185"/>
              <a:gd name="T3" fmla="*/ 130 h 131"/>
              <a:gd name="T4" fmla="*/ 107 w 185"/>
              <a:gd name="T5" fmla="*/ 130 h 131"/>
              <a:gd name="T6" fmla="*/ 138 w 185"/>
              <a:gd name="T7" fmla="*/ 114 h 131"/>
              <a:gd name="T8" fmla="*/ 184 w 185"/>
              <a:gd name="T9" fmla="*/ 61 h 131"/>
              <a:gd name="T10" fmla="*/ 130 w 185"/>
              <a:gd name="T11" fmla="*/ 7 h 131"/>
              <a:gd name="T12" fmla="*/ 100 w 185"/>
              <a:gd name="T13" fmla="*/ 38 h 131"/>
              <a:gd name="T14" fmla="*/ 130 w 185"/>
              <a:gd name="T15" fmla="*/ 61 h 131"/>
              <a:gd name="T16" fmla="*/ 107 w 185"/>
              <a:gd name="T17" fmla="*/ 84 h 131"/>
              <a:gd name="T18" fmla="*/ 38 w 185"/>
              <a:gd name="T19" fmla="*/ 7 h 131"/>
              <a:gd name="T20" fmla="*/ 8 w 185"/>
              <a:gd name="T21" fmla="*/ 7 h 131"/>
              <a:gd name="T22" fmla="*/ 8 w 185"/>
              <a:gd name="T23" fmla="*/ 38 h 131"/>
              <a:gd name="T24" fmla="*/ 84 w 185"/>
              <a:gd name="T25" fmla="*/ 114 h 131"/>
              <a:gd name="T26" fmla="*/ 10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23" y="130"/>
                  <a:pt x="130" y="122"/>
                  <a:pt x="138" y="114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0" y="7"/>
                  <a:pt x="130" y="7"/>
                  <a:pt x="130" y="7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7"/>
                  <a:pt x="38" y="7"/>
                  <a:pt x="38" y="7"/>
                </a:cubicBezTo>
                <a:cubicBezTo>
                  <a:pt x="31" y="0"/>
                  <a:pt x="15" y="0"/>
                  <a:pt x="8" y="7"/>
                </a:cubicBezTo>
                <a:cubicBezTo>
                  <a:pt x="0" y="15"/>
                  <a:pt x="0" y="23"/>
                  <a:pt x="8" y="38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92" y="122"/>
                  <a:pt x="100" y="130"/>
                  <a:pt x="10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97">
            <a:extLst>
              <a:ext uri="{FF2B5EF4-FFF2-40B4-BE49-F238E27FC236}">
                <a16:creationId xmlns:a16="http://schemas.microsoft.com/office/drawing/2014/main" id="{58D14E9B-279C-434B-89EE-D61D047A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394" y="11735440"/>
            <a:ext cx="120998" cy="36827"/>
          </a:xfrm>
          <a:custGeom>
            <a:avLst/>
            <a:gdLst>
              <a:gd name="T0" fmla="*/ 0 w 101"/>
              <a:gd name="T1" fmla="*/ 16 h 32"/>
              <a:gd name="T2" fmla="*/ 0 w 101"/>
              <a:gd name="T3" fmla="*/ 16 h 32"/>
              <a:gd name="T4" fmla="*/ 0 w 101"/>
              <a:gd name="T5" fmla="*/ 16 h 32"/>
              <a:gd name="T6" fmla="*/ 16 w 101"/>
              <a:gd name="T7" fmla="*/ 0 h 32"/>
              <a:gd name="T8" fmla="*/ 85 w 101"/>
              <a:gd name="T9" fmla="*/ 0 h 32"/>
              <a:gd name="T10" fmla="*/ 100 w 101"/>
              <a:gd name="T11" fmla="*/ 16 h 32"/>
              <a:gd name="T12" fmla="*/ 85 w 101"/>
              <a:gd name="T13" fmla="*/ 31 h 32"/>
              <a:gd name="T14" fmla="*/ 16 w 101"/>
              <a:gd name="T15" fmla="*/ 31 h 32"/>
              <a:gd name="T16" fmla="*/ 0 w 101"/>
              <a:gd name="T17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98">
            <a:extLst>
              <a:ext uri="{FF2B5EF4-FFF2-40B4-BE49-F238E27FC236}">
                <a16:creationId xmlns:a16="http://schemas.microsoft.com/office/drawing/2014/main" id="{1DDCCB27-E6D9-2A41-BC1B-0539FD667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701" y="11745961"/>
            <a:ext cx="36827" cy="284080"/>
          </a:xfrm>
          <a:custGeom>
            <a:avLst/>
            <a:gdLst>
              <a:gd name="T0" fmla="*/ 30 w 31"/>
              <a:gd name="T1" fmla="*/ 237 h 238"/>
              <a:gd name="T2" fmla="*/ 30 w 31"/>
              <a:gd name="T3" fmla="*/ 237 h 238"/>
              <a:gd name="T4" fmla="*/ 0 w 31"/>
              <a:gd name="T5" fmla="*/ 237 h 238"/>
              <a:gd name="T6" fmla="*/ 0 w 31"/>
              <a:gd name="T7" fmla="*/ 15 h 238"/>
              <a:gd name="T8" fmla="*/ 15 w 31"/>
              <a:gd name="T9" fmla="*/ 0 h 238"/>
              <a:gd name="T10" fmla="*/ 30 w 31"/>
              <a:gd name="T11" fmla="*/ 15 h 238"/>
              <a:gd name="T12" fmla="*/ 30 w 31"/>
              <a:gd name="T13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238">
                <a:moveTo>
                  <a:pt x="30" y="237"/>
                </a:moveTo>
                <a:lnTo>
                  <a:pt x="30" y="237"/>
                </a:lnTo>
                <a:cubicBezTo>
                  <a:pt x="0" y="237"/>
                  <a:pt x="0" y="237"/>
                  <a:pt x="0" y="2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0" y="8"/>
                  <a:pt x="30" y="15"/>
                </a:cubicBezTo>
                <a:lnTo>
                  <a:pt x="30" y="2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D50D79BA-E08E-C149-B704-33ECE92772F4}"/>
              </a:ext>
            </a:extLst>
          </p:cNvPr>
          <p:cNvGrpSpPr/>
          <p:nvPr/>
        </p:nvGrpSpPr>
        <p:grpSpPr>
          <a:xfrm>
            <a:off x="16406034" y="4256521"/>
            <a:ext cx="4236804" cy="1390954"/>
            <a:chOff x="4247967" y="10620441"/>
            <a:chExt cx="4236804" cy="1390954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5815E8EE-D5ED-EA4B-96A1-9B376AF7630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660FB532-5B39-3843-9515-6E5127A45B8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4BBD37B-9526-1540-AFBD-26566585F765}"/>
              </a:ext>
            </a:extLst>
          </p:cNvPr>
          <p:cNvGrpSpPr/>
          <p:nvPr/>
        </p:nvGrpSpPr>
        <p:grpSpPr>
          <a:xfrm>
            <a:off x="17902965" y="7686448"/>
            <a:ext cx="4236804" cy="1390954"/>
            <a:chOff x="4247967" y="10620441"/>
            <a:chExt cx="4236804" cy="1390954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2AD94BAE-7B63-2941-B8FB-63BDC22A3A7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D26982C1-2A91-4641-86FA-0123A6E3E8E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F40068FE-1F59-FE47-88A0-A4EB5FA8098B}"/>
              </a:ext>
            </a:extLst>
          </p:cNvPr>
          <p:cNvGrpSpPr/>
          <p:nvPr/>
        </p:nvGrpSpPr>
        <p:grpSpPr>
          <a:xfrm>
            <a:off x="16436514" y="10956512"/>
            <a:ext cx="4236804" cy="1390954"/>
            <a:chOff x="4247967" y="10620441"/>
            <a:chExt cx="4236804" cy="1390954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8F8EC57B-AC03-3B46-AC29-2241664D60E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9" name="Rectangle 40">
              <a:extLst>
                <a:ext uri="{FF2B5EF4-FFF2-40B4-BE49-F238E27FC236}">
                  <a16:creationId xmlns:a16="http://schemas.microsoft.com/office/drawing/2014/main" id="{14D4F2D3-D108-2C48-924D-3110B52A842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EC4047E7-33BA-D04A-A8FE-22EC2ECE8734}"/>
              </a:ext>
            </a:extLst>
          </p:cNvPr>
          <p:cNvGrpSpPr/>
          <p:nvPr/>
        </p:nvGrpSpPr>
        <p:grpSpPr>
          <a:xfrm>
            <a:off x="3436795" y="4195561"/>
            <a:ext cx="4289833" cy="1390954"/>
            <a:chOff x="4247967" y="10620441"/>
            <a:chExt cx="4289833" cy="1390954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A7B9196C-96F7-6147-947D-DB6BBD60F8A1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2" name="Rectangle 40">
              <a:extLst>
                <a:ext uri="{FF2B5EF4-FFF2-40B4-BE49-F238E27FC236}">
                  <a16:creationId xmlns:a16="http://schemas.microsoft.com/office/drawing/2014/main" id="{5E155B8E-73E4-074B-86C1-BB9378B0EBB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AD0EFE57-35F3-2842-9D9A-67D6B6352494}"/>
              </a:ext>
            </a:extLst>
          </p:cNvPr>
          <p:cNvGrpSpPr/>
          <p:nvPr/>
        </p:nvGrpSpPr>
        <p:grpSpPr>
          <a:xfrm>
            <a:off x="1959924" y="7689601"/>
            <a:ext cx="4321364" cy="1390954"/>
            <a:chOff x="4247967" y="10620441"/>
            <a:chExt cx="4321364" cy="1390954"/>
          </a:xfrm>
        </p:grpSpPr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7D45F921-B28B-814A-8AB7-0BC578224097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5" name="Rectangle 40">
              <a:extLst>
                <a:ext uri="{FF2B5EF4-FFF2-40B4-BE49-F238E27FC236}">
                  <a16:creationId xmlns:a16="http://schemas.microsoft.com/office/drawing/2014/main" id="{B36F34E8-DE98-F144-9051-86E6B2CF7D8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BFC74ED1-BBA3-B043-8789-FDC3065AACAA}"/>
              </a:ext>
            </a:extLst>
          </p:cNvPr>
          <p:cNvGrpSpPr/>
          <p:nvPr/>
        </p:nvGrpSpPr>
        <p:grpSpPr>
          <a:xfrm>
            <a:off x="3392733" y="11017054"/>
            <a:ext cx="4289833" cy="1390954"/>
            <a:chOff x="4247967" y="10620441"/>
            <a:chExt cx="4289833" cy="1390954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FBF31D5D-0326-F445-B4BC-34A1FED651E6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8" name="Rectangle 40">
              <a:extLst>
                <a:ext uri="{FF2B5EF4-FFF2-40B4-BE49-F238E27FC236}">
                  <a16:creationId xmlns:a16="http://schemas.microsoft.com/office/drawing/2014/main" id="{1A77F1BD-7B49-D242-A168-992B29EE50A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C735E5A3-B625-FD48-ACA1-1DA30D40C9A0}"/>
              </a:ext>
            </a:extLst>
          </p:cNvPr>
          <p:cNvGrpSpPr/>
          <p:nvPr/>
        </p:nvGrpSpPr>
        <p:grpSpPr>
          <a:xfrm>
            <a:off x="6848024" y="8157233"/>
            <a:ext cx="592047" cy="583277"/>
            <a:chOff x="15523655" y="10717162"/>
            <a:chExt cx="643990" cy="634450"/>
          </a:xfrm>
        </p:grpSpPr>
        <p:sp>
          <p:nvSpPr>
            <p:cNvPr id="100" name="Freeform 198">
              <a:extLst>
                <a:ext uri="{FF2B5EF4-FFF2-40B4-BE49-F238E27FC236}">
                  <a16:creationId xmlns:a16="http://schemas.microsoft.com/office/drawing/2014/main" id="{1DB81652-0C75-1A4E-A753-3024E30CF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199">
              <a:extLst>
                <a:ext uri="{FF2B5EF4-FFF2-40B4-BE49-F238E27FC236}">
                  <a16:creationId xmlns:a16="http://schemas.microsoft.com/office/drawing/2014/main" id="{905CCD82-2DCE-764A-8D0C-3B28D2868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7592A0FC-5781-7444-AC95-81CB98B9466B}"/>
              </a:ext>
            </a:extLst>
          </p:cNvPr>
          <p:cNvGrpSpPr/>
          <p:nvPr/>
        </p:nvGrpSpPr>
        <p:grpSpPr>
          <a:xfrm>
            <a:off x="16577686" y="8169136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03" name="Freeform 290">
              <a:extLst>
                <a:ext uri="{FF2B5EF4-FFF2-40B4-BE49-F238E27FC236}">
                  <a16:creationId xmlns:a16="http://schemas.microsoft.com/office/drawing/2014/main" id="{48F30DC4-6B7E-C845-A6A5-A42CB6EBE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91">
              <a:extLst>
                <a:ext uri="{FF2B5EF4-FFF2-40B4-BE49-F238E27FC236}">
                  <a16:creationId xmlns:a16="http://schemas.microsoft.com/office/drawing/2014/main" id="{53B0B001-EBA3-8F42-9CB0-827EEC7D1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292">
              <a:extLst>
                <a:ext uri="{FF2B5EF4-FFF2-40B4-BE49-F238E27FC236}">
                  <a16:creationId xmlns:a16="http://schemas.microsoft.com/office/drawing/2014/main" id="{713E440A-C7D1-954C-B1CE-005E18C2C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293">
              <a:extLst>
                <a:ext uri="{FF2B5EF4-FFF2-40B4-BE49-F238E27FC236}">
                  <a16:creationId xmlns:a16="http://schemas.microsoft.com/office/drawing/2014/main" id="{168EF6AF-C2A6-6C4E-B229-A48AD3488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294">
              <a:extLst>
                <a:ext uri="{FF2B5EF4-FFF2-40B4-BE49-F238E27FC236}">
                  <a16:creationId xmlns:a16="http://schemas.microsoft.com/office/drawing/2014/main" id="{4FC9CD26-1FBC-874E-80DB-3D02E8DE9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95">
              <a:extLst>
                <a:ext uri="{FF2B5EF4-FFF2-40B4-BE49-F238E27FC236}">
                  <a16:creationId xmlns:a16="http://schemas.microsoft.com/office/drawing/2014/main" id="{67AFE76D-2B3E-0443-9F66-9BF59A6D4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C6453D83-CCE2-E540-8318-0E169F597DB9}"/>
              </a:ext>
            </a:extLst>
          </p:cNvPr>
          <p:cNvGrpSpPr/>
          <p:nvPr/>
        </p:nvGrpSpPr>
        <p:grpSpPr>
          <a:xfrm>
            <a:off x="15187543" y="11442750"/>
            <a:ext cx="678431" cy="622206"/>
            <a:chOff x="17812915" y="2021065"/>
            <a:chExt cx="982589" cy="901157"/>
          </a:xfrm>
        </p:grpSpPr>
        <p:sp>
          <p:nvSpPr>
            <p:cNvPr id="110" name="Freeform 169">
              <a:extLst>
                <a:ext uri="{FF2B5EF4-FFF2-40B4-BE49-F238E27FC236}">
                  <a16:creationId xmlns:a16="http://schemas.microsoft.com/office/drawing/2014/main" id="{FACAC33E-BDBB-0B49-BFB2-7BA132486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922" y="2487929"/>
              <a:ext cx="293148" cy="418009"/>
            </a:xfrm>
            <a:custGeom>
              <a:avLst/>
              <a:gdLst>
                <a:gd name="T0" fmla="*/ 237 w 238"/>
                <a:gd name="T1" fmla="*/ 337 h 338"/>
                <a:gd name="T2" fmla="*/ 237 w 238"/>
                <a:gd name="T3" fmla="*/ 337 h 338"/>
                <a:gd name="T4" fmla="*/ 0 w 238"/>
                <a:gd name="T5" fmla="*/ 337 h 338"/>
                <a:gd name="T6" fmla="*/ 0 w 238"/>
                <a:gd name="T7" fmla="*/ 54 h 338"/>
                <a:gd name="T8" fmla="*/ 46 w 238"/>
                <a:gd name="T9" fmla="*/ 0 h 338"/>
                <a:gd name="T10" fmla="*/ 183 w 238"/>
                <a:gd name="T11" fmla="*/ 0 h 338"/>
                <a:gd name="T12" fmla="*/ 237 w 238"/>
                <a:gd name="T13" fmla="*/ 54 h 338"/>
                <a:gd name="T14" fmla="*/ 237 w 238"/>
                <a:gd name="T15" fmla="*/ 337 h 338"/>
                <a:gd name="T16" fmla="*/ 46 w 238"/>
                <a:gd name="T17" fmla="*/ 291 h 338"/>
                <a:gd name="T18" fmla="*/ 46 w 238"/>
                <a:gd name="T19" fmla="*/ 291 h 338"/>
                <a:gd name="T20" fmla="*/ 191 w 238"/>
                <a:gd name="T21" fmla="*/ 291 h 338"/>
                <a:gd name="T22" fmla="*/ 191 w 238"/>
                <a:gd name="T23" fmla="*/ 54 h 338"/>
                <a:gd name="T24" fmla="*/ 183 w 238"/>
                <a:gd name="T25" fmla="*/ 46 h 338"/>
                <a:gd name="T26" fmla="*/ 46 w 238"/>
                <a:gd name="T27" fmla="*/ 46 h 338"/>
                <a:gd name="T28" fmla="*/ 46 w 238"/>
                <a:gd name="T29" fmla="*/ 54 h 338"/>
                <a:gd name="T30" fmla="*/ 46 w 238"/>
                <a:gd name="T31" fmla="*/ 29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8" h="338">
                  <a:moveTo>
                    <a:pt x="237" y="337"/>
                  </a:moveTo>
                  <a:lnTo>
                    <a:pt x="237" y="337"/>
                  </a:lnTo>
                  <a:cubicBezTo>
                    <a:pt x="0" y="337"/>
                    <a:pt x="0" y="337"/>
                    <a:pt x="0" y="33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14" y="0"/>
                    <a:pt x="237" y="23"/>
                    <a:pt x="237" y="54"/>
                  </a:cubicBezTo>
                  <a:lnTo>
                    <a:pt x="237" y="337"/>
                  </a:lnTo>
                  <a:close/>
                  <a:moveTo>
                    <a:pt x="46" y="291"/>
                  </a:moveTo>
                  <a:lnTo>
                    <a:pt x="46" y="291"/>
                  </a:lnTo>
                  <a:cubicBezTo>
                    <a:pt x="191" y="291"/>
                    <a:pt x="191" y="291"/>
                    <a:pt x="191" y="291"/>
                  </a:cubicBezTo>
                  <a:cubicBezTo>
                    <a:pt x="191" y="54"/>
                    <a:pt x="191" y="54"/>
                    <a:pt x="191" y="54"/>
                  </a:cubicBezTo>
                  <a:cubicBezTo>
                    <a:pt x="191" y="54"/>
                    <a:pt x="191" y="46"/>
                    <a:pt x="183" y="46"/>
                  </a:cubicBezTo>
                  <a:cubicBezTo>
                    <a:pt x="46" y="46"/>
                    <a:pt x="46" y="46"/>
                    <a:pt x="46" y="46"/>
                  </a:cubicBezTo>
                  <a:lnTo>
                    <a:pt x="46" y="54"/>
                  </a:lnTo>
                  <a:lnTo>
                    <a:pt x="46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170">
              <a:extLst>
                <a:ext uri="{FF2B5EF4-FFF2-40B4-BE49-F238E27FC236}">
                  <a16:creationId xmlns:a16="http://schemas.microsoft.com/office/drawing/2014/main" id="{908A13FE-D248-E448-86C6-89D85982E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8916" y="2373929"/>
              <a:ext cx="846871" cy="548293"/>
            </a:xfrm>
            <a:custGeom>
              <a:avLst/>
              <a:gdLst>
                <a:gd name="T0" fmla="*/ 619 w 689"/>
                <a:gd name="T1" fmla="*/ 444 h 445"/>
                <a:gd name="T2" fmla="*/ 619 w 689"/>
                <a:gd name="T3" fmla="*/ 444 h 445"/>
                <a:gd name="T4" fmla="*/ 68 w 689"/>
                <a:gd name="T5" fmla="*/ 444 h 445"/>
                <a:gd name="T6" fmla="*/ 0 w 689"/>
                <a:gd name="T7" fmla="*/ 368 h 445"/>
                <a:gd name="T8" fmla="*/ 0 w 689"/>
                <a:gd name="T9" fmla="*/ 85 h 445"/>
                <a:gd name="T10" fmla="*/ 30 w 689"/>
                <a:gd name="T11" fmla="*/ 54 h 445"/>
                <a:gd name="T12" fmla="*/ 61 w 689"/>
                <a:gd name="T13" fmla="*/ 85 h 445"/>
                <a:gd name="T14" fmla="*/ 61 w 689"/>
                <a:gd name="T15" fmla="*/ 368 h 445"/>
                <a:gd name="T16" fmla="*/ 68 w 689"/>
                <a:gd name="T17" fmla="*/ 375 h 445"/>
                <a:gd name="T18" fmla="*/ 619 w 689"/>
                <a:gd name="T19" fmla="*/ 375 h 445"/>
                <a:gd name="T20" fmla="*/ 627 w 689"/>
                <a:gd name="T21" fmla="*/ 368 h 445"/>
                <a:gd name="T22" fmla="*/ 627 w 689"/>
                <a:gd name="T23" fmla="*/ 0 h 445"/>
                <a:gd name="T24" fmla="*/ 688 w 689"/>
                <a:gd name="T25" fmla="*/ 0 h 445"/>
                <a:gd name="T26" fmla="*/ 688 w 689"/>
                <a:gd name="T27" fmla="*/ 368 h 445"/>
                <a:gd name="T28" fmla="*/ 619 w 689"/>
                <a:gd name="T2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9" h="445">
                  <a:moveTo>
                    <a:pt x="619" y="444"/>
                  </a:moveTo>
                  <a:lnTo>
                    <a:pt x="619" y="444"/>
                  </a:lnTo>
                  <a:cubicBezTo>
                    <a:pt x="68" y="444"/>
                    <a:pt x="68" y="444"/>
                    <a:pt x="68" y="444"/>
                  </a:cubicBezTo>
                  <a:cubicBezTo>
                    <a:pt x="30" y="444"/>
                    <a:pt x="0" y="406"/>
                    <a:pt x="0" y="368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69"/>
                    <a:pt x="15" y="54"/>
                    <a:pt x="30" y="54"/>
                  </a:cubicBezTo>
                  <a:cubicBezTo>
                    <a:pt x="46" y="54"/>
                    <a:pt x="61" y="69"/>
                    <a:pt x="61" y="85"/>
                  </a:cubicBezTo>
                  <a:cubicBezTo>
                    <a:pt x="61" y="368"/>
                    <a:pt x="61" y="368"/>
                    <a:pt x="61" y="368"/>
                  </a:cubicBezTo>
                  <a:cubicBezTo>
                    <a:pt x="61" y="375"/>
                    <a:pt x="68" y="375"/>
                    <a:pt x="68" y="375"/>
                  </a:cubicBezTo>
                  <a:cubicBezTo>
                    <a:pt x="619" y="375"/>
                    <a:pt x="619" y="375"/>
                    <a:pt x="619" y="375"/>
                  </a:cubicBezTo>
                  <a:cubicBezTo>
                    <a:pt x="627" y="375"/>
                    <a:pt x="627" y="375"/>
                    <a:pt x="627" y="368"/>
                  </a:cubicBezTo>
                  <a:cubicBezTo>
                    <a:pt x="627" y="0"/>
                    <a:pt x="627" y="0"/>
                    <a:pt x="627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8" y="368"/>
                    <a:pt x="688" y="368"/>
                    <a:pt x="688" y="368"/>
                  </a:cubicBezTo>
                  <a:cubicBezTo>
                    <a:pt x="688" y="406"/>
                    <a:pt x="658" y="444"/>
                    <a:pt x="619" y="4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171">
              <a:extLst>
                <a:ext uri="{FF2B5EF4-FFF2-40B4-BE49-F238E27FC236}">
                  <a16:creationId xmlns:a16="http://schemas.microsoft.com/office/drawing/2014/main" id="{5E2C633F-4DF5-C54D-9338-F45BAAB97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2915" y="2021065"/>
              <a:ext cx="982589" cy="407151"/>
            </a:xfrm>
            <a:custGeom>
              <a:avLst/>
              <a:gdLst>
                <a:gd name="T0" fmla="*/ 674 w 797"/>
                <a:gd name="T1" fmla="*/ 329 h 330"/>
                <a:gd name="T2" fmla="*/ 674 w 797"/>
                <a:gd name="T3" fmla="*/ 329 h 330"/>
                <a:gd name="T4" fmla="*/ 582 w 797"/>
                <a:gd name="T5" fmla="*/ 290 h 330"/>
                <a:gd name="T6" fmla="*/ 490 w 797"/>
                <a:gd name="T7" fmla="*/ 329 h 330"/>
                <a:gd name="T8" fmla="*/ 398 w 797"/>
                <a:gd name="T9" fmla="*/ 290 h 330"/>
                <a:gd name="T10" fmla="*/ 306 w 797"/>
                <a:gd name="T11" fmla="*/ 329 h 330"/>
                <a:gd name="T12" fmla="*/ 215 w 797"/>
                <a:gd name="T13" fmla="*/ 290 h 330"/>
                <a:gd name="T14" fmla="*/ 115 w 797"/>
                <a:gd name="T15" fmla="*/ 329 h 330"/>
                <a:gd name="T16" fmla="*/ 0 w 797"/>
                <a:gd name="T17" fmla="*/ 199 h 330"/>
                <a:gd name="T18" fmla="*/ 0 w 797"/>
                <a:gd name="T19" fmla="*/ 191 h 330"/>
                <a:gd name="T20" fmla="*/ 108 w 797"/>
                <a:gd name="T21" fmla="*/ 30 h 330"/>
                <a:gd name="T22" fmla="*/ 161 w 797"/>
                <a:gd name="T23" fmla="*/ 0 h 330"/>
                <a:gd name="T24" fmla="*/ 636 w 797"/>
                <a:gd name="T25" fmla="*/ 0 h 330"/>
                <a:gd name="T26" fmla="*/ 636 w 797"/>
                <a:gd name="T27" fmla="*/ 0 h 330"/>
                <a:gd name="T28" fmla="*/ 689 w 797"/>
                <a:gd name="T29" fmla="*/ 30 h 330"/>
                <a:gd name="T30" fmla="*/ 796 w 797"/>
                <a:gd name="T31" fmla="*/ 191 h 330"/>
                <a:gd name="T32" fmla="*/ 796 w 797"/>
                <a:gd name="T33" fmla="*/ 199 h 330"/>
                <a:gd name="T34" fmla="*/ 681 w 797"/>
                <a:gd name="T35" fmla="*/ 329 h 330"/>
                <a:gd name="T36" fmla="*/ 674 w 797"/>
                <a:gd name="T37" fmla="*/ 329 h 330"/>
                <a:gd name="T38" fmla="*/ 582 w 797"/>
                <a:gd name="T39" fmla="*/ 206 h 330"/>
                <a:gd name="T40" fmla="*/ 582 w 797"/>
                <a:gd name="T41" fmla="*/ 206 h 330"/>
                <a:gd name="T42" fmla="*/ 582 w 797"/>
                <a:gd name="T43" fmla="*/ 206 h 330"/>
                <a:gd name="T44" fmla="*/ 620 w 797"/>
                <a:gd name="T45" fmla="*/ 229 h 330"/>
                <a:gd name="T46" fmla="*/ 681 w 797"/>
                <a:gd name="T47" fmla="*/ 267 h 330"/>
                <a:gd name="T48" fmla="*/ 735 w 797"/>
                <a:gd name="T49" fmla="*/ 214 h 330"/>
                <a:gd name="T50" fmla="*/ 636 w 797"/>
                <a:gd name="T51" fmla="*/ 69 h 330"/>
                <a:gd name="T52" fmla="*/ 161 w 797"/>
                <a:gd name="T53" fmla="*/ 69 h 330"/>
                <a:gd name="T54" fmla="*/ 161 w 797"/>
                <a:gd name="T55" fmla="*/ 69 h 330"/>
                <a:gd name="T56" fmla="*/ 69 w 797"/>
                <a:gd name="T57" fmla="*/ 206 h 330"/>
                <a:gd name="T58" fmla="*/ 123 w 797"/>
                <a:gd name="T59" fmla="*/ 267 h 330"/>
                <a:gd name="T60" fmla="*/ 184 w 797"/>
                <a:gd name="T61" fmla="*/ 229 h 330"/>
                <a:gd name="T62" fmla="*/ 215 w 797"/>
                <a:gd name="T63" fmla="*/ 206 h 330"/>
                <a:gd name="T64" fmla="*/ 215 w 797"/>
                <a:gd name="T65" fmla="*/ 206 h 330"/>
                <a:gd name="T66" fmla="*/ 253 w 797"/>
                <a:gd name="T67" fmla="*/ 229 h 330"/>
                <a:gd name="T68" fmla="*/ 306 w 797"/>
                <a:gd name="T69" fmla="*/ 267 h 330"/>
                <a:gd name="T70" fmla="*/ 360 w 797"/>
                <a:gd name="T71" fmla="*/ 229 h 330"/>
                <a:gd name="T72" fmla="*/ 398 w 797"/>
                <a:gd name="T73" fmla="*/ 206 h 330"/>
                <a:gd name="T74" fmla="*/ 398 w 797"/>
                <a:gd name="T75" fmla="*/ 206 h 330"/>
                <a:gd name="T76" fmla="*/ 436 w 797"/>
                <a:gd name="T77" fmla="*/ 229 h 330"/>
                <a:gd name="T78" fmla="*/ 490 w 797"/>
                <a:gd name="T79" fmla="*/ 267 h 330"/>
                <a:gd name="T80" fmla="*/ 544 w 797"/>
                <a:gd name="T81" fmla="*/ 229 h 330"/>
                <a:gd name="T82" fmla="*/ 582 w 797"/>
                <a:gd name="T83" fmla="*/ 206 h 330"/>
                <a:gd name="T84" fmla="*/ 674 w 797"/>
                <a:gd name="T85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7" h="330">
                  <a:moveTo>
                    <a:pt x="674" y="329"/>
                  </a:moveTo>
                  <a:lnTo>
                    <a:pt x="674" y="329"/>
                  </a:lnTo>
                  <a:cubicBezTo>
                    <a:pt x="636" y="329"/>
                    <a:pt x="605" y="313"/>
                    <a:pt x="582" y="290"/>
                  </a:cubicBezTo>
                  <a:cubicBezTo>
                    <a:pt x="559" y="313"/>
                    <a:pt x="528" y="329"/>
                    <a:pt x="490" y="329"/>
                  </a:cubicBezTo>
                  <a:cubicBezTo>
                    <a:pt x="459" y="329"/>
                    <a:pt x="421" y="313"/>
                    <a:pt x="398" y="290"/>
                  </a:cubicBezTo>
                  <a:cubicBezTo>
                    <a:pt x="375" y="313"/>
                    <a:pt x="345" y="329"/>
                    <a:pt x="306" y="329"/>
                  </a:cubicBezTo>
                  <a:cubicBezTo>
                    <a:pt x="276" y="329"/>
                    <a:pt x="238" y="313"/>
                    <a:pt x="215" y="290"/>
                  </a:cubicBezTo>
                  <a:cubicBezTo>
                    <a:pt x="192" y="313"/>
                    <a:pt x="153" y="329"/>
                    <a:pt x="115" y="329"/>
                  </a:cubicBezTo>
                  <a:cubicBezTo>
                    <a:pt x="54" y="321"/>
                    <a:pt x="0" y="267"/>
                    <a:pt x="0" y="199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23" y="15"/>
                    <a:pt x="138" y="0"/>
                    <a:pt x="161" y="0"/>
                  </a:cubicBezTo>
                  <a:cubicBezTo>
                    <a:pt x="636" y="0"/>
                    <a:pt x="636" y="0"/>
                    <a:pt x="636" y="0"/>
                  </a:cubicBezTo>
                  <a:lnTo>
                    <a:pt x="636" y="0"/>
                  </a:lnTo>
                  <a:cubicBezTo>
                    <a:pt x="659" y="0"/>
                    <a:pt x="681" y="15"/>
                    <a:pt x="689" y="30"/>
                  </a:cubicBezTo>
                  <a:cubicBezTo>
                    <a:pt x="796" y="191"/>
                    <a:pt x="796" y="191"/>
                    <a:pt x="796" y="191"/>
                  </a:cubicBezTo>
                  <a:cubicBezTo>
                    <a:pt x="796" y="199"/>
                    <a:pt x="796" y="199"/>
                    <a:pt x="796" y="199"/>
                  </a:cubicBezTo>
                  <a:cubicBezTo>
                    <a:pt x="796" y="267"/>
                    <a:pt x="743" y="329"/>
                    <a:pt x="681" y="329"/>
                  </a:cubicBezTo>
                  <a:lnTo>
                    <a:pt x="674" y="329"/>
                  </a:lnTo>
                  <a:lnTo>
                    <a:pt x="582" y="206"/>
                  </a:lnTo>
                  <a:lnTo>
                    <a:pt x="582" y="206"/>
                  </a:lnTo>
                  <a:lnTo>
                    <a:pt x="582" y="206"/>
                  </a:lnTo>
                  <a:cubicBezTo>
                    <a:pt x="597" y="206"/>
                    <a:pt x="613" y="214"/>
                    <a:pt x="620" y="229"/>
                  </a:cubicBezTo>
                  <a:cubicBezTo>
                    <a:pt x="628" y="252"/>
                    <a:pt x="651" y="267"/>
                    <a:pt x="681" y="267"/>
                  </a:cubicBezTo>
                  <a:cubicBezTo>
                    <a:pt x="704" y="267"/>
                    <a:pt x="727" y="237"/>
                    <a:pt x="735" y="214"/>
                  </a:cubicBezTo>
                  <a:cubicBezTo>
                    <a:pt x="636" y="69"/>
                    <a:pt x="636" y="69"/>
                    <a:pt x="636" y="69"/>
                  </a:cubicBezTo>
                  <a:cubicBezTo>
                    <a:pt x="161" y="69"/>
                    <a:pt x="161" y="69"/>
                    <a:pt x="161" y="69"/>
                  </a:cubicBezTo>
                  <a:lnTo>
                    <a:pt x="161" y="69"/>
                  </a:lnTo>
                  <a:cubicBezTo>
                    <a:pt x="69" y="206"/>
                    <a:pt x="69" y="206"/>
                    <a:pt x="69" y="206"/>
                  </a:cubicBezTo>
                  <a:cubicBezTo>
                    <a:pt x="69" y="237"/>
                    <a:pt x="92" y="260"/>
                    <a:pt x="123" y="267"/>
                  </a:cubicBezTo>
                  <a:cubicBezTo>
                    <a:pt x="146" y="267"/>
                    <a:pt x="169" y="252"/>
                    <a:pt x="184" y="229"/>
                  </a:cubicBezTo>
                  <a:cubicBezTo>
                    <a:pt x="184" y="214"/>
                    <a:pt x="199" y="206"/>
                    <a:pt x="215" y="206"/>
                  </a:cubicBezTo>
                  <a:lnTo>
                    <a:pt x="215" y="206"/>
                  </a:lnTo>
                  <a:cubicBezTo>
                    <a:pt x="238" y="206"/>
                    <a:pt x="245" y="214"/>
                    <a:pt x="253" y="229"/>
                  </a:cubicBezTo>
                  <a:cubicBezTo>
                    <a:pt x="261" y="252"/>
                    <a:pt x="283" y="267"/>
                    <a:pt x="306" y="267"/>
                  </a:cubicBezTo>
                  <a:cubicBezTo>
                    <a:pt x="329" y="267"/>
                    <a:pt x="352" y="252"/>
                    <a:pt x="360" y="229"/>
                  </a:cubicBezTo>
                  <a:cubicBezTo>
                    <a:pt x="368" y="214"/>
                    <a:pt x="383" y="206"/>
                    <a:pt x="398" y="206"/>
                  </a:cubicBezTo>
                  <a:lnTo>
                    <a:pt x="398" y="206"/>
                  </a:lnTo>
                  <a:cubicBezTo>
                    <a:pt x="414" y="206"/>
                    <a:pt x="429" y="214"/>
                    <a:pt x="436" y="229"/>
                  </a:cubicBezTo>
                  <a:cubicBezTo>
                    <a:pt x="444" y="252"/>
                    <a:pt x="467" y="267"/>
                    <a:pt x="490" y="267"/>
                  </a:cubicBezTo>
                  <a:cubicBezTo>
                    <a:pt x="513" y="267"/>
                    <a:pt x="536" y="252"/>
                    <a:pt x="544" y="229"/>
                  </a:cubicBezTo>
                  <a:cubicBezTo>
                    <a:pt x="551" y="214"/>
                    <a:pt x="567" y="206"/>
                    <a:pt x="582" y="206"/>
                  </a:cubicBezTo>
                  <a:lnTo>
                    <a:pt x="674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D9FEF527-9492-504D-B185-134D650F6D67}"/>
              </a:ext>
            </a:extLst>
          </p:cNvPr>
          <p:cNvGrpSpPr/>
          <p:nvPr/>
        </p:nvGrpSpPr>
        <p:grpSpPr>
          <a:xfrm>
            <a:off x="2668308" y="355443"/>
            <a:ext cx="19041035" cy="2561450"/>
            <a:chOff x="2668308" y="861425"/>
            <a:chExt cx="19041035" cy="2561450"/>
          </a:xfrm>
        </p:grpSpPr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1AFF3385-C9A2-054D-B488-2F1ADD50B01F}"/>
                </a:ext>
              </a:extLst>
            </p:cNvPr>
            <p:cNvSpPr txBox="1"/>
            <p:nvPr/>
          </p:nvSpPr>
          <p:spPr>
            <a:xfrm>
              <a:off x="10342816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7FD49889-EF0B-C24A-9AC3-E5559FEEAA7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6" name="Freeform 254">
            <a:extLst>
              <a:ext uri="{FF2B5EF4-FFF2-40B4-BE49-F238E27FC236}">
                <a16:creationId xmlns:a16="http://schemas.microsoft.com/office/drawing/2014/main" id="{1AC95EA7-1B64-7D41-A2CC-69B2723F3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646" y="5746848"/>
            <a:ext cx="3664677" cy="5397828"/>
          </a:xfrm>
          <a:custGeom>
            <a:avLst/>
            <a:gdLst>
              <a:gd name="T0" fmla="*/ 1671278 w 4644"/>
              <a:gd name="T1" fmla="*/ 2461853 h 6840"/>
              <a:gd name="T2" fmla="*/ 1671278 w 4644"/>
              <a:gd name="T3" fmla="*/ 2461853 h 6840"/>
              <a:gd name="T4" fmla="*/ 0 w 4644"/>
              <a:gd name="T5" fmla="*/ 2461853 h 6840"/>
              <a:gd name="T6" fmla="*/ 0 w 4644"/>
              <a:gd name="T7" fmla="*/ 286178 h 6840"/>
              <a:gd name="T8" fmla="*/ 286165 w 4644"/>
              <a:gd name="T9" fmla="*/ 0 h 6840"/>
              <a:gd name="T10" fmla="*/ 1385113 w 4644"/>
              <a:gd name="T11" fmla="*/ 0 h 6840"/>
              <a:gd name="T12" fmla="*/ 1671278 w 4644"/>
              <a:gd name="T13" fmla="*/ 286178 h 6840"/>
              <a:gd name="T14" fmla="*/ 1671278 w 4644"/>
              <a:gd name="T15" fmla="*/ 2461853 h 68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44" h="6840">
                <a:moveTo>
                  <a:pt x="4643" y="6839"/>
                </a:moveTo>
                <a:lnTo>
                  <a:pt x="4643" y="6839"/>
                </a:lnTo>
                <a:cubicBezTo>
                  <a:pt x="0" y="6839"/>
                  <a:pt x="0" y="6839"/>
                  <a:pt x="0" y="6839"/>
                </a:cubicBezTo>
                <a:cubicBezTo>
                  <a:pt x="0" y="795"/>
                  <a:pt x="0" y="795"/>
                  <a:pt x="0" y="795"/>
                </a:cubicBezTo>
                <a:cubicBezTo>
                  <a:pt x="0" y="361"/>
                  <a:pt x="361" y="0"/>
                  <a:pt x="795" y="0"/>
                </a:cubicBezTo>
                <a:cubicBezTo>
                  <a:pt x="3848" y="0"/>
                  <a:pt x="3848" y="0"/>
                  <a:pt x="3848" y="0"/>
                </a:cubicBezTo>
                <a:cubicBezTo>
                  <a:pt x="4282" y="0"/>
                  <a:pt x="4643" y="361"/>
                  <a:pt x="4643" y="795"/>
                </a:cubicBezTo>
                <a:lnTo>
                  <a:pt x="4643" y="6839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55">
            <a:extLst>
              <a:ext uri="{FF2B5EF4-FFF2-40B4-BE49-F238E27FC236}">
                <a16:creationId xmlns:a16="http://schemas.microsoft.com/office/drawing/2014/main" id="{CC0DE7D5-0C33-A74A-96EE-F5CDAFE5C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646" y="9035660"/>
            <a:ext cx="713447" cy="1576540"/>
          </a:xfrm>
          <a:custGeom>
            <a:avLst/>
            <a:gdLst>
              <a:gd name="T0" fmla="*/ 45360 w 904"/>
              <a:gd name="T1" fmla="*/ 718777 h 1998"/>
              <a:gd name="T2" fmla="*/ 45360 w 904"/>
              <a:gd name="T3" fmla="*/ 718777 h 1998"/>
              <a:gd name="T4" fmla="*/ 0 w 904"/>
              <a:gd name="T5" fmla="*/ 718777 h 1998"/>
              <a:gd name="T6" fmla="*/ 0 w 904"/>
              <a:gd name="T7" fmla="*/ 0 h 1998"/>
              <a:gd name="T8" fmla="*/ 325078 w 904"/>
              <a:gd name="T9" fmla="*/ 0 h 1998"/>
              <a:gd name="T10" fmla="*/ 325078 w 904"/>
              <a:gd name="T11" fmla="*/ 439113 h 1998"/>
              <a:gd name="T12" fmla="*/ 45360 w 904"/>
              <a:gd name="T13" fmla="*/ 718777 h 19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04" h="1998">
                <a:moveTo>
                  <a:pt x="126" y="1997"/>
                </a:moveTo>
                <a:lnTo>
                  <a:pt x="126" y="1997"/>
                </a:lnTo>
                <a:cubicBezTo>
                  <a:pt x="0" y="1997"/>
                  <a:pt x="0" y="1997"/>
                  <a:pt x="0" y="1997"/>
                </a:cubicBezTo>
                <a:cubicBezTo>
                  <a:pt x="0" y="0"/>
                  <a:pt x="0" y="0"/>
                  <a:pt x="0" y="0"/>
                </a:cubicBezTo>
                <a:cubicBezTo>
                  <a:pt x="903" y="0"/>
                  <a:pt x="903" y="0"/>
                  <a:pt x="903" y="0"/>
                </a:cubicBezTo>
                <a:cubicBezTo>
                  <a:pt x="903" y="1220"/>
                  <a:pt x="903" y="1220"/>
                  <a:pt x="903" y="1220"/>
                </a:cubicBezTo>
                <a:cubicBezTo>
                  <a:pt x="903" y="1645"/>
                  <a:pt x="560" y="1997"/>
                  <a:pt x="126" y="1997"/>
                </a:cubicBezTo>
              </a:path>
            </a:pathLst>
          </a:custGeom>
          <a:solidFill>
            <a:srgbClr val="D9F0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56">
            <a:extLst>
              <a:ext uri="{FF2B5EF4-FFF2-40B4-BE49-F238E27FC236}">
                <a16:creationId xmlns:a16="http://schemas.microsoft.com/office/drawing/2014/main" id="{82EAF11C-D914-9C44-A40F-E3AA29668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646" y="9035660"/>
            <a:ext cx="713447" cy="501152"/>
          </a:xfrm>
          <a:custGeom>
            <a:avLst/>
            <a:gdLst>
              <a:gd name="T0" fmla="*/ 0 w 904"/>
              <a:gd name="T1" fmla="*/ 228239 h 634"/>
              <a:gd name="T2" fmla="*/ 325078 w 904"/>
              <a:gd name="T3" fmla="*/ 228239 h 634"/>
              <a:gd name="T4" fmla="*/ 325078 w 904"/>
              <a:gd name="T5" fmla="*/ 0 h 634"/>
              <a:gd name="T6" fmla="*/ 0 w 904"/>
              <a:gd name="T7" fmla="*/ 0 h 634"/>
              <a:gd name="T8" fmla="*/ 0 w 904"/>
              <a:gd name="T9" fmla="*/ 228239 h 6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4" h="634">
                <a:moveTo>
                  <a:pt x="0" y="633"/>
                </a:moveTo>
                <a:lnTo>
                  <a:pt x="903" y="633"/>
                </a:lnTo>
                <a:lnTo>
                  <a:pt x="903" y="0"/>
                </a:lnTo>
                <a:lnTo>
                  <a:pt x="0" y="0"/>
                </a:lnTo>
                <a:lnTo>
                  <a:pt x="0" y="633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57">
            <a:extLst>
              <a:ext uri="{FF2B5EF4-FFF2-40B4-BE49-F238E27FC236}">
                <a16:creationId xmlns:a16="http://schemas.microsoft.com/office/drawing/2014/main" id="{9368B65C-6236-F449-9A07-DD010E452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5876" y="9035660"/>
            <a:ext cx="713447" cy="1576540"/>
          </a:xfrm>
          <a:custGeom>
            <a:avLst/>
            <a:gdLst>
              <a:gd name="T0" fmla="*/ 279769 w 905"/>
              <a:gd name="T1" fmla="*/ 718777 h 1998"/>
              <a:gd name="T2" fmla="*/ 279769 w 905"/>
              <a:gd name="T3" fmla="*/ 718777 h 1998"/>
              <a:gd name="T4" fmla="*/ 325078 w 905"/>
              <a:gd name="T5" fmla="*/ 718777 h 1998"/>
              <a:gd name="T6" fmla="*/ 325078 w 905"/>
              <a:gd name="T7" fmla="*/ 0 h 1998"/>
              <a:gd name="T8" fmla="*/ 0 w 905"/>
              <a:gd name="T9" fmla="*/ 0 h 1998"/>
              <a:gd name="T10" fmla="*/ 0 w 905"/>
              <a:gd name="T11" fmla="*/ 439113 h 1998"/>
              <a:gd name="T12" fmla="*/ 279769 w 905"/>
              <a:gd name="T13" fmla="*/ 718777 h 19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05" h="1998">
                <a:moveTo>
                  <a:pt x="778" y="1997"/>
                </a:moveTo>
                <a:lnTo>
                  <a:pt x="778" y="1997"/>
                </a:lnTo>
                <a:cubicBezTo>
                  <a:pt x="904" y="1997"/>
                  <a:pt x="904" y="1997"/>
                  <a:pt x="904" y="1997"/>
                </a:cubicBezTo>
                <a:cubicBezTo>
                  <a:pt x="904" y="0"/>
                  <a:pt x="904" y="0"/>
                  <a:pt x="9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20"/>
                  <a:pt x="0" y="1220"/>
                  <a:pt x="0" y="1220"/>
                </a:cubicBezTo>
                <a:cubicBezTo>
                  <a:pt x="0" y="1645"/>
                  <a:pt x="344" y="1997"/>
                  <a:pt x="778" y="1997"/>
                </a:cubicBezTo>
              </a:path>
            </a:pathLst>
          </a:custGeom>
          <a:solidFill>
            <a:srgbClr val="D9F0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58">
            <a:extLst>
              <a:ext uri="{FF2B5EF4-FFF2-40B4-BE49-F238E27FC236}">
                <a16:creationId xmlns:a16="http://schemas.microsoft.com/office/drawing/2014/main" id="{7B395FF2-6CFE-FA4A-9862-FBE35CC97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5876" y="9035660"/>
            <a:ext cx="713447" cy="501152"/>
          </a:xfrm>
          <a:custGeom>
            <a:avLst/>
            <a:gdLst>
              <a:gd name="T0" fmla="*/ 325078 w 905"/>
              <a:gd name="T1" fmla="*/ 228239 h 634"/>
              <a:gd name="T2" fmla="*/ 0 w 905"/>
              <a:gd name="T3" fmla="*/ 228239 h 634"/>
              <a:gd name="T4" fmla="*/ 0 w 905"/>
              <a:gd name="T5" fmla="*/ 0 h 634"/>
              <a:gd name="T6" fmla="*/ 325078 w 905"/>
              <a:gd name="T7" fmla="*/ 0 h 634"/>
              <a:gd name="T8" fmla="*/ 325078 w 905"/>
              <a:gd name="T9" fmla="*/ 228239 h 6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5" h="634">
                <a:moveTo>
                  <a:pt x="904" y="633"/>
                </a:moveTo>
                <a:lnTo>
                  <a:pt x="0" y="633"/>
                </a:lnTo>
                <a:lnTo>
                  <a:pt x="0" y="0"/>
                </a:lnTo>
                <a:lnTo>
                  <a:pt x="904" y="0"/>
                </a:lnTo>
                <a:lnTo>
                  <a:pt x="904" y="633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59">
            <a:extLst>
              <a:ext uri="{FF2B5EF4-FFF2-40B4-BE49-F238E27FC236}">
                <a16:creationId xmlns:a16="http://schemas.microsoft.com/office/drawing/2014/main" id="{A5EC5B51-4923-2644-A717-CCF703CD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1120" y="5746848"/>
            <a:ext cx="984902" cy="3692519"/>
          </a:xfrm>
          <a:custGeom>
            <a:avLst/>
            <a:gdLst>
              <a:gd name="T0" fmla="*/ 374025 w 1248"/>
              <a:gd name="T1" fmla="*/ 1683978 h 4680"/>
              <a:gd name="T2" fmla="*/ 374025 w 1248"/>
              <a:gd name="T3" fmla="*/ 1683978 h 4680"/>
              <a:gd name="T4" fmla="*/ 78117 w 1248"/>
              <a:gd name="T5" fmla="*/ 1683978 h 4680"/>
              <a:gd name="T6" fmla="*/ 0 w 1248"/>
              <a:gd name="T7" fmla="*/ 1605880 h 4680"/>
              <a:gd name="T8" fmla="*/ 0 w 1248"/>
              <a:gd name="T9" fmla="*/ 55065 h 4680"/>
              <a:gd name="T10" fmla="*/ 55078 w 1248"/>
              <a:gd name="T11" fmla="*/ 0 h 4680"/>
              <a:gd name="T12" fmla="*/ 55078 w 1248"/>
              <a:gd name="T13" fmla="*/ 0 h 4680"/>
              <a:gd name="T14" fmla="*/ 448902 w 1248"/>
              <a:gd name="T15" fmla="*/ 396611 h 4680"/>
              <a:gd name="T16" fmla="*/ 448902 w 1248"/>
              <a:gd name="T17" fmla="*/ 1605880 h 4680"/>
              <a:gd name="T18" fmla="*/ 374025 w 1248"/>
              <a:gd name="T19" fmla="*/ 1683978 h 46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8" h="4680">
                <a:moveTo>
                  <a:pt x="1039" y="4679"/>
                </a:moveTo>
                <a:lnTo>
                  <a:pt x="1039" y="4679"/>
                </a:lnTo>
                <a:cubicBezTo>
                  <a:pt x="217" y="4679"/>
                  <a:pt x="217" y="4679"/>
                  <a:pt x="217" y="4679"/>
                </a:cubicBezTo>
                <a:cubicBezTo>
                  <a:pt x="99" y="4679"/>
                  <a:pt x="0" y="4589"/>
                  <a:pt x="0" y="4462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72" y="0"/>
                  <a:pt x="153" y="0"/>
                </a:cubicBezTo>
                <a:cubicBezTo>
                  <a:pt x="759" y="0"/>
                  <a:pt x="1247" y="497"/>
                  <a:pt x="1247" y="1102"/>
                </a:cubicBezTo>
                <a:cubicBezTo>
                  <a:pt x="1247" y="4462"/>
                  <a:pt x="1247" y="4462"/>
                  <a:pt x="1247" y="4462"/>
                </a:cubicBezTo>
                <a:cubicBezTo>
                  <a:pt x="1247" y="4589"/>
                  <a:pt x="1156" y="4679"/>
                  <a:pt x="1039" y="4679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60">
            <a:extLst>
              <a:ext uri="{FF2B5EF4-FFF2-40B4-BE49-F238E27FC236}">
                <a16:creationId xmlns:a16="http://schemas.microsoft.com/office/drawing/2014/main" id="{326103D4-3A09-3C4E-9B73-8C40326E7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1120" y="8892970"/>
            <a:ext cx="984902" cy="549875"/>
          </a:xfrm>
          <a:custGeom>
            <a:avLst/>
            <a:gdLst>
              <a:gd name="T0" fmla="*/ 0 w 1248"/>
              <a:gd name="T1" fmla="*/ 0 h 697"/>
              <a:gd name="T2" fmla="*/ 0 w 1248"/>
              <a:gd name="T3" fmla="*/ 0 h 697"/>
              <a:gd name="T4" fmla="*/ 448902 w 1248"/>
              <a:gd name="T5" fmla="*/ 0 h 697"/>
              <a:gd name="T6" fmla="*/ 448902 w 1248"/>
              <a:gd name="T7" fmla="*/ 224555 h 697"/>
              <a:gd name="T8" fmla="*/ 422623 w 1248"/>
              <a:gd name="T9" fmla="*/ 250465 h 697"/>
              <a:gd name="T10" fmla="*/ 29159 w 1248"/>
              <a:gd name="T11" fmla="*/ 250465 h 697"/>
              <a:gd name="T12" fmla="*/ 0 w 1248"/>
              <a:gd name="T13" fmla="*/ 224555 h 697"/>
              <a:gd name="T14" fmla="*/ 0 w 1248"/>
              <a:gd name="T15" fmla="*/ 0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697">
                <a:moveTo>
                  <a:pt x="0" y="0"/>
                </a:moveTo>
                <a:lnTo>
                  <a:pt x="0" y="0"/>
                </a:lnTo>
                <a:cubicBezTo>
                  <a:pt x="1247" y="0"/>
                  <a:pt x="1247" y="0"/>
                  <a:pt x="1247" y="0"/>
                </a:cubicBezTo>
                <a:cubicBezTo>
                  <a:pt x="1247" y="624"/>
                  <a:pt x="1247" y="624"/>
                  <a:pt x="1247" y="624"/>
                </a:cubicBezTo>
                <a:cubicBezTo>
                  <a:pt x="1247" y="660"/>
                  <a:pt x="1220" y="696"/>
                  <a:pt x="1174" y="696"/>
                </a:cubicBezTo>
                <a:cubicBezTo>
                  <a:pt x="81" y="696"/>
                  <a:pt x="81" y="696"/>
                  <a:pt x="81" y="696"/>
                </a:cubicBezTo>
                <a:cubicBezTo>
                  <a:pt x="36" y="696"/>
                  <a:pt x="0" y="660"/>
                  <a:pt x="0" y="624"/>
                </a:cubicBezTo>
                <a:lnTo>
                  <a:pt x="0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61">
            <a:extLst>
              <a:ext uri="{FF2B5EF4-FFF2-40B4-BE49-F238E27FC236}">
                <a16:creationId xmlns:a16="http://schemas.microsoft.com/office/drawing/2014/main" id="{A04E9411-7698-AD4B-9266-4BE6A684D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426" y="5746848"/>
            <a:ext cx="984904" cy="3692519"/>
          </a:xfrm>
          <a:custGeom>
            <a:avLst/>
            <a:gdLst>
              <a:gd name="T0" fmla="*/ 370786 w 1248"/>
              <a:gd name="T1" fmla="*/ 1683978 h 4680"/>
              <a:gd name="T2" fmla="*/ 370786 w 1248"/>
              <a:gd name="T3" fmla="*/ 1683978 h 4680"/>
              <a:gd name="T4" fmla="*/ 74877 w 1248"/>
              <a:gd name="T5" fmla="*/ 1683978 h 4680"/>
              <a:gd name="T6" fmla="*/ 0 w 1248"/>
              <a:gd name="T7" fmla="*/ 1609119 h 4680"/>
              <a:gd name="T8" fmla="*/ 0 w 1248"/>
              <a:gd name="T9" fmla="*/ 396611 h 4680"/>
              <a:gd name="T10" fmla="*/ 393465 w 1248"/>
              <a:gd name="T11" fmla="*/ 0 h 4680"/>
              <a:gd name="T12" fmla="*/ 393465 w 1248"/>
              <a:gd name="T13" fmla="*/ 0 h 4680"/>
              <a:gd name="T14" fmla="*/ 448903 w 1248"/>
              <a:gd name="T15" fmla="*/ 55065 h 4680"/>
              <a:gd name="T16" fmla="*/ 448903 w 1248"/>
              <a:gd name="T17" fmla="*/ 1609119 h 4680"/>
              <a:gd name="T18" fmla="*/ 370786 w 1248"/>
              <a:gd name="T19" fmla="*/ 1683978 h 46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8" h="4680">
                <a:moveTo>
                  <a:pt x="1030" y="4679"/>
                </a:moveTo>
                <a:lnTo>
                  <a:pt x="1030" y="4679"/>
                </a:lnTo>
                <a:cubicBezTo>
                  <a:pt x="208" y="4679"/>
                  <a:pt x="208" y="4679"/>
                  <a:pt x="208" y="4679"/>
                </a:cubicBezTo>
                <a:cubicBezTo>
                  <a:pt x="90" y="4679"/>
                  <a:pt x="0" y="4589"/>
                  <a:pt x="0" y="4471"/>
                </a:cubicBezTo>
                <a:cubicBezTo>
                  <a:pt x="0" y="1102"/>
                  <a:pt x="0" y="1102"/>
                  <a:pt x="0" y="1102"/>
                </a:cubicBezTo>
                <a:cubicBezTo>
                  <a:pt x="0" y="497"/>
                  <a:pt x="488" y="0"/>
                  <a:pt x="1093" y="0"/>
                </a:cubicBezTo>
                <a:cubicBezTo>
                  <a:pt x="1175" y="0"/>
                  <a:pt x="1247" y="72"/>
                  <a:pt x="1247" y="153"/>
                </a:cubicBezTo>
                <a:cubicBezTo>
                  <a:pt x="1247" y="4471"/>
                  <a:pt x="1247" y="4471"/>
                  <a:pt x="1247" y="4471"/>
                </a:cubicBezTo>
                <a:cubicBezTo>
                  <a:pt x="1247" y="4589"/>
                  <a:pt x="1148" y="4679"/>
                  <a:pt x="1030" y="4679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62">
            <a:extLst>
              <a:ext uri="{FF2B5EF4-FFF2-40B4-BE49-F238E27FC236}">
                <a16:creationId xmlns:a16="http://schemas.microsoft.com/office/drawing/2014/main" id="{20D05517-457C-C845-BCBC-0D4B2F2A6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426" y="8892970"/>
            <a:ext cx="984904" cy="549875"/>
          </a:xfrm>
          <a:custGeom>
            <a:avLst/>
            <a:gdLst>
              <a:gd name="T0" fmla="*/ 0 w 1248"/>
              <a:gd name="T1" fmla="*/ 0 h 697"/>
              <a:gd name="T2" fmla="*/ 0 w 1248"/>
              <a:gd name="T3" fmla="*/ 0 h 697"/>
              <a:gd name="T4" fmla="*/ 448903 w 1248"/>
              <a:gd name="T5" fmla="*/ 0 h 697"/>
              <a:gd name="T6" fmla="*/ 448903 w 1248"/>
              <a:gd name="T7" fmla="*/ 224555 h 697"/>
              <a:gd name="T8" fmla="*/ 419744 w 1248"/>
              <a:gd name="T9" fmla="*/ 250465 h 697"/>
              <a:gd name="T10" fmla="*/ 25919 w 1248"/>
              <a:gd name="T11" fmla="*/ 250465 h 697"/>
              <a:gd name="T12" fmla="*/ 0 w 1248"/>
              <a:gd name="T13" fmla="*/ 224555 h 697"/>
              <a:gd name="T14" fmla="*/ 0 w 1248"/>
              <a:gd name="T15" fmla="*/ 0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697">
                <a:moveTo>
                  <a:pt x="0" y="0"/>
                </a:moveTo>
                <a:lnTo>
                  <a:pt x="0" y="0"/>
                </a:lnTo>
                <a:cubicBezTo>
                  <a:pt x="1247" y="0"/>
                  <a:pt x="1247" y="0"/>
                  <a:pt x="1247" y="0"/>
                </a:cubicBezTo>
                <a:cubicBezTo>
                  <a:pt x="1247" y="624"/>
                  <a:pt x="1247" y="624"/>
                  <a:pt x="1247" y="624"/>
                </a:cubicBezTo>
                <a:cubicBezTo>
                  <a:pt x="1247" y="660"/>
                  <a:pt x="1211" y="696"/>
                  <a:pt x="1166" y="696"/>
                </a:cubicBezTo>
                <a:cubicBezTo>
                  <a:pt x="72" y="696"/>
                  <a:pt x="72" y="696"/>
                  <a:pt x="72" y="696"/>
                </a:cubicBezTo>
                <a:cubicBezTo>
                  <a:pt x="27" y="696"/>
                  <a:pt x="0" y="660"/>
                  <a:pt x="0" y="624"/>
                </a:cubicBezTo>
                <a:lnTo>
                  <a:pt x="0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63">
            <a:extLst>
              <a:ext uri="{FF2B5EF4-FFF2-40B4-BE49-F238E27FC236}">
                <a16:creationId xmlns:a16="http://schemas.microsoft.com/office/drawing/2014/main" id="{E4493750-831F-224A-A73B-BE5EBE1AD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9560" y="7479999"/>
            <a:ext cx="114848" cy="3650756"/>
          </a:xfrm>
          <a:custGeom>
            <a:avLst/>
            <a:gdLst>
              <a:gd name="T0" fmla="*/ 52024 w 144"/>
              <a:gd name="T1" fmla="*/ 1664928 h 4627"/>
              <a:gd name="T2" fmla="*/ 0 w 144"/>
              <a:gd name="T3" fmla="*/ 1664928 h 4627"/>
              <a:gd name="T4" fmla="*/ 0 w 144"/>
              <a:gd name="T5" fmla="*/ 0 h 4627"/>
              <a:gd name="T6" fmla="*/ 52024 w 144"/>
              <a:gd name="T7" fmla="*/ 0 h 4627"/>
              <a:gd name="T8" fmla="*/ 52024 w 144"/>
              <a:gd name="T9" fmla="*/ 1664928 h 46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" h="4627">
                <a:moveTo>
                  <a:pt x="143" y="4626"/>
                </a:moveTo>
                <a:lnTo>
                  <a:pt x="0" y="4626"/>
                </a:lnTo>
                <a:lnTo>
                  <a:pt x="0" y="0"/>
                </a:lnTo>
                <a:lnTo>
                  <a:pt x="143" y="0"/>
                </a:lnTo>
                <a:lnTo>
                  <a:pt x="143" y="4626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64">
            <a:extLst>
              <a:ext uri="{FF2B5EF4-FFF2-40B4-BE49-F238E27FC236}">
                <a16:creationId xmlns:a16="http://schemas.microsoft.com/office/drawing/2014/main" id="{E44318D0-86E5-9448-B8AF-B617087C8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9900" y="5562397"/>
            <a:ext cx="1997648" cy="2004609"/>
          </a:xfrm>
          <a:custGeom>
            <a:avLst/>
            <a:gdLst>
              <a:gd name="T0" fmla="*/ 455613 w 2530"/>
              <a:gd name="T1" fmla="*/ 914040 h 2539"/>
              <a:gd name="T2" fmla="*/ 0 w 2530"/>
              <a:gd name="T3" fmla="*/ 0 h 2539"/>
              <a:gd name="T4" fmla="*/ 910865 w 2530"/>
              <a:gd name="T5" fmla="*/ 0 h 2539"/>
              <a:gd name="T6" fmla="*/ 455613 w 2530"/>
              <a:gd name="T7" fmla="*/ 914040 h 2539"/>
              <a:gd name="T8" fmla="*/ 0 w 2530"/>
              <a:gd name="T9" fmla="*/ 0 h 2539"/>
              <a:gd name="T10" fmla="*/ 910865 w 2530"/>
              <a:gd name="T11" fmla="*/ 0 h 2539"/>
              <a:gd name="T12" fmla="*/ 455613 w 2530"/>
              <a:gd name="T13" fmla="*/ 914040 h 25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0" h="2539">
                <a:moveTo>
                  <a:pt x="1265" y="2538"/>
                </a:moveTo>
                <a:lnTo>
                  <a:pt x="0" y="0"/>
                </a:lnTo>
                <a:lnTo>
                  <a:pt x="2529" y="0"/>
                </a:lnTo>
                <a:lnTo>
                  <a:pt x="1265" y="2538"/>
                </a:lnTo>
                <a:lnTo>
                  <a:pt x="0" y="0"/>
                </a:lnTo>
                <a:lnTo>
                  <a:pt x="2529" y="0"/>
                </a:lnTo>
                <a:lnTo>
                  <a:pt x="1265" y="2538"/>
                </a:lnTo>
              </a:path>
            </a:pathLst>
          </a:custGeom>
          <a:solidFill>
            <a:srgbClr val="DCEA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65">
            <a:extLst>
              <a:ext uri="{FF2B5EF4-FFF2-40B4-BE49-F238E27FC236}">
                <a16:creationId xmlns:a16="http://schemas.microsoft.com/office/drawing/2014/main" id="{E35B8A75-7624-9646-8EAE-A348897A3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1653" y="5562397"/>
            <a:ext cx="1747072" cy="2004609"/>
          </a:xfrm>
          <a:custGeom>
            <a:avLst/>
            <a:gdLst>
              <a:gd name="T0" fmla="*/ 341436 w 2215"/>
              <a:gd name="T1" fmla="*/ 0 h 2539"/>
              <a:gd name="T2" fmla="*/ 341436 w 2215"/>
              <a:gd name="T3" fmla="*/ 0 h 2539"/>
              <a:gd name="T4" fmla="*/ 45693 w 2215"/>
              <a:gd name="T5" fmla="*/ 104081 h 2539"/>
              <a:gd name="T6" fmla="*/ 19428 w 2215"/>
              <a:gd name="T7" fmla="*/ 182232 h 2539"/>
              <a:gd name="T8" fmla="*/ 377055 w 2215"/>
              <a:gd name="T9" fmla="*/ 458821 h 2539"/>
              <a:gd name="T10" fmla="*/ 312294 w 2215"/>
              <a:gd name="T11" fmla="*/ 524006 h 2539"/>
              <a:gd name="T12" fmla="*/ 315532 w 2215"/>
              <a:gd name="T13" fmla="*/ 602157 h 2539"/>
              <a:gd name="T14" fmla="*/ 796565 w 2215"/>
              <a:gd name="T15" fmla="*/ 914040 h 2539"/>
              <a:gd name="T16" fmla="*/ 341436 w 2215"/>
              <a:gd name="T17" fmla="*/ 0 h 25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15" h="2539">
                <a:moveTo>
                  <a:pt x="949" y="0"/>
                </a:moveTo>
                <a:lnTo>
                  <a:pt x="949" y="0"/>
                </a:lnTo>
                <a:cubicBezTo>
                  <a:pt x="127" y="289"/>
                  <a:pt x="127" y="289"/>
                  <a:pt x="127" y="289"/>
                </a:cubicBezTo>
                <a:cubicBezTo>
                  <a:pt x="36" y="316"/>
                  <a:pt x="0" y="434"/>
                  <a:pt x="54" y="506"/>
                </a:cubicBezTo>
                <a:cubicBezTo>
                  <a:pt x="244" y="759"/>
                  <a:pt x="633" y="1202"/>
                  <a:pt x="1048" y="1274"/>
                </a:cubicBezTo>
                <a:cubicBezTo>
                  <a:pt x="868" y="1455"/>
                  <a:pt x="868" y="1455"/>
                  <a:pt x="868" y="1455"/>
                </a:cubicBezTo>
                <a:cubicBezTo>
                  <a:pt x="804" y="1518"/>
                  <a:pt x="813" y="1626"/>
                  <a:pt x="877" y="1672"/>
                </a:cubicBezTo>
                <a:cubicBezTo>
                  <a:pt x="1112" y="1852"/>
                  <a:pt x="1636" y="2241"/>
                  <a:pt x="2214" y="2538"/>
                </a:cubicBezTo>
                <a:lnTo>
                  <a:pt x="949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66">
            <a:extLst>
              <a:ext uri="{FF2B5EF4-FFF2-40B4-BE49-F238E27FC236}">
                <a16:creationId xmlns:a16="http://schemas.microsoft.com/office/drawing/2014/main" id="{B95119FF-20A7-374A-8DCE-D5C46A4A4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8725" y="5562397"/>
            <a:ext cx="1747072" cy="2004609"/>
          </a:xfrm>
          <a:custGeom>
            <a:avLst/>
            <a:gdLst>
              <a:gd name="T0" fmla="*/ 454974 w 2214"/>
              <a:gd name="T1" fmla="*/ 0 h 2539"/>
              <a:gd name="T2" fmla="*/ 454974 w 2214"/>
              <a:gd name="T3" fmla="*/ 0 h 2539"/>
              <a:gd name="T4" fmla="*/ 750852 w 2214"/>
              <a:gd name="T5" fmla="*/ 104081 h 2539"/>
              <a:gd name="T6" fmla="*/ 776768 w 2214"/>
              <a:gd name="T7" fmla="*/ 182232 h 2539"/>
              <a:gd name="T8" fmla="*/ 418980 w 2214"/>
              <a:gd name="T9" fmla="*/ 458821 h 2539"/>
              <a:gd name="T10" fmla="*/ 484130 w 2214"/>
              <a:gd name="T11" fmla="*/ 524006 h 2539"/>
              <a:gd name="T12" fmla="*/ 480891 w 2214"/>
              <a:gd name="T13" fmla="*/ 602157 h 2539"/>
              <a:gd name="T14" fmla="*/ 0 w 2214"/>
              <a:gd name="T15" fmla="*/ 914040 h 2539"/>
              <a:gd name="T16" fmla="*/ 454974 w 2214"/>
              <a:gd name="T17" fmla="*/ 0 h 25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14" h="2539">
                <a:moveTo>
                  <a:pt x="1264" y="0"/>
                </a:moveTo>
                <a:lnTo>
                  <a:pt x="1264" y="0"/>
                </a:lnTo>
                <a:cubicBezTo>
                  <a:pt x="2086" y="289"/>
                  <a:pt x="2086" y="289"/>
                  <a:pt x="2086" y="289"/>
                </a:cubicBezTo>
                <a:cubicBezTo>
                  <a:pt x="2176" y="316"/>
                  <a:pt x="2213" y="434"/>
                  <a:pt x="2158" y="506"/>
                </a:cubicBezTo>
                <a:cubicBezTo>
                  <a:pt x="1969" y="759"/>
                  <a:pt x="1580" y="1202"/>
                  <a:pt x="1164" y="1274"/>
                </a:cubicBezTo>
                <a:cubicBezTo>
                  <a:pt x="1345" y="1455"/>
                  <a:pt x="1345" y="1455"/>
                  <a:pt x="1345" y="1455"/>
                </a:cubicBezTo>
                <a:cubicBezTo>
                  <a:pt x="1408" y="1518"/>
                  <a:pt x="1399" y="1626"/>
                  <a:pt x="1336" y="1672"/>
                </a:cubicBezTo>
                <a:cubicBezTo>
                  <a:pt x="1101" y="1852"/>
                  <a:pt x="577" y="2241"/>
                  <a:pt x="0" y="2538"/>
                </a:cubicBezTo>
                <a:lnTo>
                  <a:pt x="1264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438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63">
            <a:extLst>
              <a:ext uri="{FF2B5EF4-FFF2-40B4-BE49-F238E27FC236}">
                <a16:creationId xmlns:a16="http://schemas.microsoft.com/office/drawing/2014/main" id="{BFDD578C-0F82-3947-B552-83E4E4BBF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34">
            <a:extLst>
              <a:ext uri="{FF2B5EF4-FFF2-40B4-BE49-F238E27FC236}">
                <a16:creationId xmlns:a16="http://schemas.microsoft.com/office/drawing/2014/main" id="{2482AB91-6D37-F04E-BF65-6AC10171B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501" y="4056902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34">
            <a:extLst>
              <a:ext uri="{FF2B5EF4-FFF2-40B4-BE49-F238E27FC236}">
                <a16:creationId xmlns:a16="http://schemas.microsoft.com/office/drawing/2014/main" id="{52FBC8ED-8284-6043-AD0F-B8E5EB5D2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082" y="6370750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34">
            <a:extLst>
              <a:ext uri="{FF2B5EF4-FFF2-40B4-BE49-F238E27FC236}">
                <a16:creationId xmlns:a16="http://schemas.microsoft.com/office/drawing/2014/main" id="{DCE03457-33E6-7945-ADB1-8BA81EE36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082" y="917983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34">
            <a:extLst>
              <a:ext uri="{FF2B5EF4-FFF2-40B4-BE49-F238E27FC236}">
                <a16:creationId xmlns:a16="http://schemas.microsoft.com/office/drawing/2014/main" id="{D8637579-535E-9F44-BA83-7BD597E7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401" y="1115597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64">
            <a:extLst>
              <a:ext uri="{FF2B5EF4-FFF2-40B4-BE49-F238E27FC236}">
                <a16:creationId xmlns:a16="http://schemas.microsoft.com/office/drawing/2014/main" id="{0E0BD5C8-9DCE-CF46-82E8-0A5D5324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790" y="9978010"/>
            <a:ext cx="139024" cy="128329"/>
          </a:xfrm>
          <a:custGeom>
            <a:avLst/>
            <a:gdLst>
              <a:gd name="T0" fmla="*/ 115 w 116"/>
              <a:gd name="T1" fmla="*/ 107 h 108"/>
              <a:gd name="T2" fmla="*/ 0 w 116"/>
              <a:gd name="T3" fmla="*/ 107 h 108"/>
              <a:gd name="T4" fmla="*/ 0 w 116"/>
              <a:gd name="T5" fmla="*/ 0 h 108"/>
              <a:gd name="T6" fmla="*/ 115 w 116"/>
              <a:gd name="T7" fmla="*/ 0 h 108"/>
              <a:gd name="T8" fmla="*/ 115 w 11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08">
                <a:moveTo>
                  <a:pt x="115" y="107"/>
                </a:moveTo>
                <a:lnTo>
                  <a:pt x="0" y="107"/>
                </a:lnTo>
                <a:lnTo>
                  <a:pt x="0" y="0"/>
                </a:lnTo>
                <a:lnTo>
                  <a:pt x="115" y="0"/>
                </a:lnTo>
                <a:lnTo>
                  <a:pt x="115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65">
            <a:extLst>
              <a:ext uri="{FF2B5EF4-FFF2-40B4-BE49-F238E27FC236}">
                <a16:creationId xmlns:a16="http://schemas.microsoft.com/office/drawing/2014/main" id="{A671E567-C9A4-0243-AD41-A4F9FACD7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72" y="9978010"/>
            <a:ext cx="128329" cy="128329"/>
          </a:xfrm>
          <a:custGeom>
            <a:avLst/>
            <a:gdLst>
              <a:gd name="T0" fmla="*/ 106 w 107"/>
              <a:gd name="T1" fmla="*/ 53 h 108"/>
              <a:gd name="T2" fmla="*/ 106 w 107"/>
              <a:gd name="T3" fmla="*/ 53 h 108"/>
              <a:gd name="T4" fmla="*/ 52 w 107"/>
              <a:gd name="T5" fmla="*/ 107 h 108"/>
              <a:gd name="T6" fmla="*/ 0 w 107"/>
              <a:gd name="T7" fmla="*/ 53 h 108"/>
              <a:gd name="T8" fmla="*/ 52 w 107"/>
              <a:gd name="T9" fmla="*/ 0 h 108"/>
              <a:gd name="T10" fmla="*/ 106 w 107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8">
                <a:moveTo>
                  <a:pt x="106" y="53"/>
                </a:moveTo>
                <a:lnTo>
                  <a:pt x="106" y="53"/>
                </a:lnTo>
                <a:cubicBezTo>
                  <a:pt x="106" y="84"/>
                  <a:pt x="83" y="107"/>
                  <a:pt x="52" y="107"/>
                </a:cubicBez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2" y="0"/>
                </a:cubicBezTo>
                <a:cubicBezTo>
                  <a:pt x="83" y="0"/>
                  <a:pt x="106" y="23"/>
                  <a:pt x="106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66">
            <a:extLst>
              <a:ext uri="{FF2B5EF4-FFF2-40B4-BE49-F238E27FC236}">
                <a16:creationId xmlns:a16="http://schemas.microsoft.com/office/drawing/2014/main" id="{8D6CFE48-9C5F-884F-AB09-646AE027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60" y="9978010"/>
            <a:ext cx="128329" cy="128329"/>
          </a:xfrm>
          <a:custGeom>
            <a:avLst/>
            <a:gdLst>
              <a:gd name="T0" fmla="*/ 107 w 108"/>
              <a:gd name="T1" fmla="*/ 53 h 108"/>
              <a:gd name="T2" fmla="*/ 107 w 108"/>
              <a:gd name="T3" fmla="*/ 53 h 108"/>
              <a:gd name="T4" fmla="*/ 53 w 108"/>
              <a:gd name="T5" fmla="*/ 107 h 108"/>
              <a:gd name="T6" fmla="*/ 0 w 108"/>
              <a:gd name="T7" fmla="*/ 53 h 108"/>
              <a:gd name="T8" fmla="*/ 53 w 108"/>
              <a:gd name="T9" fmla="*/ 0 h 108"/>
              <a:gd name="T10" fmla="*/ 107 w 10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3"/>
                </a:moveTo>
                <a:lnTo>
                  <a:pt x="107" y="53"/>
                </a:lnTo>
                <a:cubicBezTo>
                  <a:pt x="107" y="84"/>
                  <a:pt x="84" y="107"/>
                  <a:pt x="53" y="107"/>
                </a:cubicBezTo>
                <a:cubicBezTo>
                  <a:pt x="22" y="107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29">
            <a:extLst>
              <a:ext uri="{FF2B5EF4-FFF2-40B4-BE49-F238E27FC236}">
                <a16:creationId xmlns:a16="http://schemas.microsoft.com/office/drawing/2014/main" id="{F7E17941-850B-5843-89DA-8F3480853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576979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30">
            <a:extLst>
              <a:ext uri="{FF2B5EF4-FFF2-40B4-BE49-F238E27FC236}">
                <a16:creationId xmlns:a16="http://schemas.microsoft.com/office/drawing/2014/main" id="{11D2FB38-2B4E-DB4E-A385-91C5D80A0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15438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31">
            <a:extLst>
              <a:ext uri="{FF2B5EF4-FFF2-40B4-BE49-F238E27FC236}">
                <a16:creationId xmlns:a16="http://schemas.microsoft.com/office/drawing/2014/main" id="{029EB86B-8AB3-9843-BFB9-BBCC4234A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15438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38">
            <a:extLst>
              <a:ext uri="{FF2B5EF4-FFF2-40B4-BE49-F238E27FC236}">
                <a16:creationId xmlns:a16="http://schemas.microsoft.com/office/drawing/2014/main" id="{943BA1A4-BEDE-FF44-861D-D25009A5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769274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39">
            <a:extLst>
              <a:ext uri="{FF2B5EF4-FFF2-40B4-BE49-F238E27FC236}">
                <a16:creationId xmlns:a16="http://schemas.microsoft.com/office/drawing/2014/main" id="{49FF5281-FD0F-D14C-8481-F15630368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544697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40">
            <a:extLst>
              <a:ext uri="{FF2B5EF4-FFF2-40B4-BE49-F238E27FC236}">
                <a16:creationId xmlns:a16="http://schemas.microsoft.com/office/drawing/2014/main" id="{CB6804D3-487A-6E4F-A1C6-2A5151082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427062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C513DBCC-FD51-4648-ACC8-7B492A35096A}"/>
              </a:ext>
            </a:extLst>
          </p:cNvPr>
          <p:cNvGrpSpPr/>
          <p:nvPr/>
        </p:nvGrpSpPr>
        <p:grpSpPr>
          <a:xfrm>
            <a:off x="14311610" y="4390331"/>
            <a:ext cx="643990" cy="634450"/>
            <a:chOff x="15523655" y="10717162"/>
            <a:chExt cx="643990" cy="634450"/>
          </a:xfrm>
        </p:grpSpPr>
        <p:sp>
          <p:nvSpPr>
            <p:cNvPr id="144" name="Freeform 198">
              <a:extLst>
                <a:ext uri="{FF2B5EF4-FFF2-40B4-BE49-F238E27FC236}">
                  <a16:creationId xmlns:a16="http://schemas.microsoft.com/office/drawing/2014/main" id="{3DE5A541-0FF6-334F-A66C-19F1D21C4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199">
              <a:extLst>
                <a:ext uri="{FF2B5EF4-FFF2-40B4-BE49-F238E27FC236}">
                  <a16:creationId xmlns:a16="http://schemas.microsoft.com/office/drawing/2014/main" id="{2ED4D4FF-7311-164C-BA37-EC7672D7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128805F3-41B8-5244-9C48-42126ADE71D2}"/>
              </a:ext>
            </a:extLst>
          </p:cNvPr>
          <p:cNvGrpSpPr/>
          <p:nvPr/>
        </p:nvGrpSpPr>
        <p:grpSpPr>
          <a:xfrm>
            <a:off x="16173238" y="6631597"/>
            <a:ext cx="707204" cy="646147"/>
            <a:chOff x="5266894" y="8264773"/>
            <a:chExt cx="707204" cy="646147"/>
          </a:xfrm>
        </p:grpSpPr>
        <p:sp>
          <p:nvSpPr>
            <p:cNvPr id="147" name="Freeform 284">
              <a:extLst>
                <a:ext uri="{FF2B5EF4-FFF2-40B4-BE49-F238E27FC236}">
                  <a16:creationId xmlns:a16="http://schemas.microsoft.com/office/drawing/2014/main" id="{784391C7-1C70-B74D-B0F1-17B6E3D14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285">
              <a:extLst>
                <a:ext uri="{FF2B5EF4-FFF2-40B4-BE49-F238E27FC236}">
                  <a16:creationId xmlns:a16="http://schemas.microsoft.com/office/drawing/2014/main" id="{E58A6269-D291-3948-A9CA-B533E4FF5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286">
              <a:extLst>
                <a:ext uri="{FF2B5EF4-FFF2-40B4-BE49-F238E27FC236}">
                  <a16:creationId xmlns:a16="http://schemas.microsoft.com/office/drawing/2014/main" id="{46B815A3-2692-434D-89A3-AB28587E2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48361F99-E903-9147-94F8-490E320DF20E}"/>
              </a:ext>
            </a:extLst>
          </p:cNvPr>
          <p:cNvGrpSpPr/>
          <p:nvPr/>
        </p:nvGrpSpPr>
        <p:grpSpPr>
          <a:xfrm>
            <a:off x="15677584" y="3941919"/>
            <a:ext cx="4236804" cy="1390954"/>
            <a:chOff x="4247967" y="10620441"/>
            <a:chExt cx="4236804" cy="1390954"/>
          </a:xfrm>
        </p:grpSpPr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2204D243-F93C-FE47-BCC9-E02C3C451EC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2" name="Rectangle 40">
              <a:extLst>
                <a:ext uri="{FF2B5EF4-FFF2-40B4-BE49-F238E27FC236}">
                  <a16:creationId xmlns:a16="http://schemas.microsoft.com/office/drawing/2014/main" id="{9E3D3E85-8980-4F49-A722-A95631F1E7E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D0A8D0D0-796F-E342-9B30-97DC914ADCFF}"/>
              </a:ext>
            </a:extLst>
          </p:cNvPr>
          <p:cNvGrpSpPr/>
          <p:nvPr/>
        </p:nvGrpSpPr>
        <p:grpSpPr>
          <a:xfrm>
            <a:off x="17520697" y="6190509"/>
            <a:ext cx="4236804" cy="1390954"/>
            <a:chOff x="4247967" y="10620441"/>
            <a:chExt cx="4236804" cy="1390954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9E54FC78-D45E-8441-9CFC-9183116D0EE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5" name="Rectangle 40">
              <a:extLst>
                <a:ext uri="{FF2B5EF4-FFF2-40B4-BE49-F238E27FC236}">
                  <a16:creationId xmlns:a16="http://schemas.microsoft.com/office/drawing/2014/main" id="{B3191DCC-37AD-6445-AFEE-C7C6AEF3660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2C44C32C-6119-CB46-B368-F1F0BF6A88E2}"/>
              </a:ext>
            </a:extLst>
          </p:cNvPr>
          <p:cNvGrpSpPr/>
          <p:nvPr/>
        </p:nvGrpSpPr>
        <p:grpSpPr>
          <a:xfrm>
            <a:off x="17520697" y="9122726"/>
            <a:ext cx="4236804" cy="1390954"/>
            <a:chOff x="4247967" y="10620441"/>
            <a:chExt cx="4236804" cy="1390954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FC3F2674-7A6E-F64B-A49E-172A9192A02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8" name="Rectangle 40">
              <a:extLst>
                <a:ext uri="{FF2B5EF4-FFF2-40B4-BE49-F238E27FC236}">
                  <a16:creationId xmlns:a16="http://schemas.microsoft.com/office/drawing/2014/main" id="{FBDCC07B-D9AD-D249-8D7F-07CF33615A5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7B0EF1C0-85CF-B341-9BB3-6EB2183EF677}"/>
              </a:ext>
            </a:extLst>
          </p:cNvPr>
          <p:cNvGrpSpPr/>
          <p:nvPr/>
        </p:nvGrpSpPr>
        <p:grpSpPr>
          <a:xfrm>
            <a:off x="15677584" y="11409377"/>
            <a:ext cx="4236804" cy="1390954"/>
            <a:chOff x="4247967" y="10620441"/>
            <a:chExt cx="4236804" cy="1390954"/>
          </a:xfrm>
        </p:grpSpPr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FED900B1-D562-B346-80DC-7503D2A5C17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1" name="Rectangle 40">
              <a:extLst>
                <a:ext uri="{FF2B5EF4-FFF2-40B4-BE49-F238E27FC236}">
                  <a16:creationId xmlns:a16="http://schemas.microsoft.com/office/drawing/2014/main" id="{D9374CFF-049E-D44C-9F05-517D0BCA879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EB682A07-C301-3E4E-B7D9-5718B3C36701}"/>
              </a:ext>
            </a:extLst>
          </p:cNvPr>
          <p:cNvGrpSpPr/>
          <p:nvPr/>
        </p:nvGrpSpPr>
        <p:grpSpPr>
          <a:xfrm>
            <a:off x="2668308" y="521051"/>
            <a:ext cx="19041035" cy="2561450"/>
            <a:chOff x="2668308" y="861425"/>
            <a:chExt cx="19041035" cy="2561450"/>
          </a:xfrm>
        </p:grpSpPr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E110D0FE-1A4F-D249-A506-639ACFCABDEC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4D37C024-E8C5-FE4A-B0FC-E77C5A823C3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65" name="Freeform 212">
            <a:extLst>
              <a:ext uri="{FF2B5EF4-FFF2-40B4-BE49-F238E27FC236}">
                <a16:creationId xmlns:a16="http://schemas.microsoft.com/office/drawing/2014/main" id="{B3D443A7-ADEB-C540-BB63-BE2DBDC1D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503" y="4465139"/>
            <a:ext cx="7254557" cy="7618242"/>
          </a:xfrm>
          <a:custGeom>
            <a:avLst/>
            <a:gdLst>
              <a:gd name="T0" fmla="*/ 2110768 w 6686"/>
              <a:gd name="T1" fmla="*/ 1879727 h 7021"/>
              <a:gd name="T2" fmla="*/ 2110768 w 6686"/>
              <a:gd name="T3" fmla="*/ 1879727 h 7021"/>
              <a:gd name="T4" fmla="*/ 2292545 w 6686"/>
              <a:gd name="T5" fmla="*/ 1801615 h 7021"/>
              <a:gd name="T6" fmla="*/ 2234232 w 6686"/>
              <a:gd name="T7" fmla="*/ 1609754 h 7021"/>
              <a:gd name="T8" fmla="*/ 2373894 w 6686"/>
              <a:gd name="T9" fmla="*/ 1492766 h 7021"/>
              <a:gd name="T10" fmla="*/ 2282826 w 6686"/>
              <a:gd name="T11" fmla="*/ 1330063 h 7021"/>
              <a:gd name="T12" fmla="*/ 2406290 w 6686"/>
              <a:gd name="T13" fmla="*/ 1173839 h 7021"/>
              <a:gd name="T14" fmla="*/ 2263748 w 6686"/>
              <a:gd name="T15" fmla="*/ 1037413 h 7021"/>
              <a:gd name="T16" fmla="*/ 2335019 w 6686"/>
              <a:gd name="T17" fmla="*/ 861751 h 7021"/>
              <a:gd name="T18" fmla="*/ 2172680 w 6686"/>
              <a:gd name="T19" fmla="*/ 764201 h 7021"/>
              <a:gd name="T20" fmla="*/ 2208316 w 6686"/>
              <a:gd name="T21" fmla="*/ 565862 h 7021"/>
              <a:gd name="T22" fmla="*/ 2016460 w 6686"/>
              <a:gd name="T23" fmla="*/ 517267 h 7021"/>
              <a:gd name="T24" fmla="*/ 1990544 w 6686"/>
              <a:gd name="T25" fmla="*/ 331886 h 7021"/>
              <a:gd name="T26" fmla="*/ 1805167 w 6686"/>
              <a:gd name="T27" fmla="*/ 322167 h 7021"/>
              <a:gd name="T28" fmla="*/ 1743255 w 6686"/>
              <a:gd name="T29" fmla="*/ 133546 h 7021"/>
              <a:gd name="T30" fmla="*/ 1548161 w 6686"/>
              <a:gd name="T31" fmla="*/ 179262 h 7021"/>
              <a:gd name="T32" fmla="*/ 1440894 w 6686"/>
              <a:gd name="T33" fmla="*/ 19798 h 7021"/>
              <a:gd name="T34" fmla="*/ 1431176 w 6686"/>
              <a:gd name="T35" fmla="*/ 16558 h 7021"/>
              <a:gd name="T36" fmla="*/ 1287914 w 6686"/>
              <a:gd name="T37" fmla="*/ 97550 h 7021"/>
              <a:gd name="T38" fmla="*/ 1131694 w 6686"/>
              <a:gd name="T39" fmla="*/ 0 h 7021"/>
              <a:gd name="T40" fmla="*/ 1121975 w 6686"/>
              <a:gd name="T41" fmla="*/ 3240 h 7021"/>
              <a:gd name="T42" fmla="*/ 995272 w 6686"/>
              <a:gd name="T43" fmla="*/ 133546 h 7021"/>
              <a:gd name="T44" fmla="*/ 819614 w 6686"/>
              <a:gd name="T45" fmla="*/ 74872 h 7021"/>
              <a:gd name="T46" fmla="*/ 728546 w 6686"/>
              <a:gd name="T47" fmla="*/ 237576 h 7021"/>
              <a:gd name="T48" fmla="*/ 533451 w 6686"/>
              <a:gd name="T49" fmla="*/ 214898 h 7021"/>
              <a:gd name="T50" fmla="*/ 490977 w 6686"/>
              <a:gd name="T51" fmla="*/ 409998 h 7021"/>
              <a:gd name="T52" fmla="*/ 269965 w 6686"/>
              <a:gd name="T53" fmla="*/ 419717 h 7021"/>
              <a:gd name="T54" fmla="*/ 263486 w 6686"/>
              <a:gd name="T55" fmla="*/ 426196 h 7021"/>
              <a:gd name="T56" fmla="*/ 295882 w 6686"/>
              <a:gd name="T57" fmla="*/ 647573 h 7021"/>
              <a:gd name="T58" fmla="*/ 113745 w 6686"/>
              <a:gd name="T59" fmla="*/ 725325 h 7021"/>
              <a:gd name="T60" fmla="*/ 172418 w 6686"/>
              <a:gd name="T61" fmla="*/ 913586 h 7021"/>
              <a:gd name="T62" fmla="*/ 32396 w 6686"/>
              <a:gd name="T63" fmla="*/ 1034174 h 7021"/>
              <a:gd name="T64" fmla="*/ 123464 w 6686"/>
              <a:gd name="T65" fmla="*/ 1196517 h 7021"/>
              <a:gd name="T66" fmla="*/ 0 w 6686"/>
              <a:gd name="T67" fmla="*/ 1352741 h 7021"/>
              <a:gd name="T68" fmla="*/ 142902 w 6686"/>
              <a:gd name="T69" fmla="*/ 1489167 h 7021"/>
              <a:gd name="T70" fmla="*/ 71631 w 6686"/>
              <a:gd name="T71" fmla="*/ 1664829 h 7021"/>
              <a:gd name="T72" fmla="*/ 233970 w 6686"/>
              <a:gd name="T73" fmla="*/ 1762379 h 7021"/>
              <a:gd name="T74" fmla="*/ 198334 w 6686"/>
              <a:gd name="T75" fmla="*/ 1957839 h 7021"/>
              <a:gd name="T76" fmla="*/ 390190 w 6686"/>
              <a:gd name="T77" fmla="*/ 2009673 h 7021"/>
              <a:gd name="T78" fmla="*/ 416106 w 6686"/>
              <a:gd name="T79" fmla="*/ 2195054 h 7021"/>
              <a:gd name="T80" fmla="*/ 601483 w 6686"/>
              <a:gd name="T81" fmla="*/ 2204773 h 7021"/>
              <a:gd name="T82" fmla="*/ 663395 w 6686"/>
              <a:gd name="T83" fmla="*/ 2393394 h 7021"/>
              <a:gd name="T84" fmla="*/ 858489 w 6686"/>
              <a:gd name="T85" fmla="*/ 2348038 h 7021"/>
              <a:gd name="T86" fmla="*/ 965756 w 6686"/>
              <a:gd name="T87" fmla="*/ 2503902 h 7021"/>
              <a:gd name="T88" fmla="*/ 975834 w 6686"/>
              <a:gd name="T89" fmla="*/ 2503902 h 7021"/>
              <a:gd name="T90" fmla="*/ 1118736 w 6686"/>
              <a:gd name="T91" fmla="*/ 2429390 h 7021"/>
              <a:gd name="T92" fmla="*/ 1274956 w 6686"/>
              <a:gd name="T93" fmla="*/ 2526940 h 7021"/>
              <a:gd name="T94" fmla="*/ 1284675 w 6686"/>
              <a:gd name="T95" fmla="*/ 2526940 h 7021"/>
              <a:gd name="T96" fmla="*/ 1411378 w 6686"/>
              <a:gd name="T97" fmla="*/ 2393394 h 7021"/>
              <a:gd name="T98" fmla="*/ 1587036 w 6686"/>
              <a:gd name="T99" fmla="*/ 2448828 h 7021"/>
              <a:gd name="T100" fmla="*/ 1678104 w 6686"/>
              <a:gd name="T101" fmla="*/ 2286125 h 7021"/>
              <a:gd name="T102" fmla="*/ 1873199 w 6686"/>
              <a:gd name="T103" fmla="*/ 2308802 h 7021"/>
              <a:gd name="T104" fmla="*/ 1915673 w 6686"/>
              <a:gd name="T105" fmla="*/ 2116942 h 7021"/>
              <a:gd name="T106" fmla="*/ 2149643 w 6686"/>
              <a:gd name="T107" fmla="*/ 2113703 h 7021"/>
              <a:gd name="T108" fmla="*/ 2153243 w 6686"/>
              <a:gd name="T109" fmla="*/ 2107223 h 7021"/>
              <a:gd name="T110" fmla="*/ 2110768 w 6686"/>
              <a:gd name="T111" fmla="*/ 1879727 h 702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686" h="7021">
                <a:moveTo>
                  <a:pt x="5864" y="5222"/>
                </a:moveTo>
                <a:lnTo>
                  <a:pt x="5864" y="5222"/>
                </a:lnTo>
                <a:cubicBezTo>
                  <a:pt x="5972" y="5041"/>
                  <a:pt x="6180" y="4960"/>
                  <a:pt x="6369" y="5005"/>
                </a:cubicBezTo>
                <a:cubicBezTo>
                  <a:pt x="6216" y="4878"/>
                  <a:pt x="6144" y="4671"/>
                  <a:pt x="6207" y="4472"/>
                </a:cubicBezTo>
                <a:cubicBezTo>
                  <a:pt x="6262" y="4291"/>
                  <a:pt x="6414" y="4165"/>
                  <a:pt x="6595" y="4147"/>
                </a:cubicBezTo>
                <a:cubicBezTo>
                  <a:pt x="6441" y="4056"/>
                  <a:pt x="6333" y="3884"/>
                  <a:pt x="6342" y="3695"/>
                </a:cubicBezTo>
                <a:cubicBezTo>
                  <a:pt x="6360" y="3487"/>
                  <a:pt x="6496" y="3315"/>
                  <a:pt x="6685" y="3261"/>
                </a:cubicBezTo>
                <a:cubicBezTo>
                  <a:pt x="6496" y="3234"/>
                  <a:pt x="6333" y="3080"/>
                  <a:pt x="6289" y="2882"/>
                </a:cubicBezTo>
                <a:cubicBezTo>
                  <a:pt x="6253" y="2683"/>
                  <a:pt x="6333" y="2502"/>
                  <a:pt x="6487" y="2394"/>
                </a:cubicBezTo>
                <a:cubicBezTo>
                  <a:pt x="6307" y="2403"/>
                  <a:pt x="6126" y="2294"/>
                  <a:pt x="6036" y="2123"/>
                </a:cubicBezTo>
                <a:cubicBezTo>
                  <a:pt x="5945" y="1934"/>
                  <a:pt x="5991" y="1717"/>
                  <a:pt x="6135" y="1572"/>
                </a:cubicBezTo>
                <a:cubicBezTo>
                  <a:pt x="5945" y="1645"/>
                  <a:pt x="5729" y="1591"/>
                  <a:pt x="5602" y="1437"/>
                </a:cubicBezTo>
                <a:cubicBezTo>
                  <a:pt x="5476" y="1283"/>
                  <a:pt x="5457" y="1085"/>
                  <a:pt x="5530" y="922"/>
                </a:cubicBezTo>
                <a:cubicBezTo>
                  <a:pt x="5376" y="1012"/>
                  <a:pt x="5177" y="1003"/>
                  <a:pt x="5015" y="895"/>
                </a:cubicBezTo>
                <a:cubicBezTo>
                  <a:pt x="4852" y="768"/>
                  <a:pt x="4789" y="561"/>
                  <a:pt x="4843" y="371"/>
                </a:cubicBezTo>
                <a:cubicBezTo>
                  <a:pt x="4707" y="515"/>
                  <a:pt x="4500" y="570"/>
                  <a:pt x="4301" y="498"/>
                </a:cubicBezTo>
                <a:cubicBezTo>
                  <a:pt x="4120" y="425"/>
                  <a:pt x="4003" y="245"/>
                  <a:pt x="4003" y="55"/>
                </a:cubicBezTo>
                <a:cubicBezTo>
                  <a:pt x="3994" y="55"/>
                  <a:pt x="3984" y="55"/>
                  <a:pt x="3976" y="46"/>
                </a:cubicBezTo>
                <a:cubicBezTo>
                  <a:pt x="3894" y="181"/>
                  <a:pt x="3741" y="271"/>
                  <a:pt x="3578" y="271"/>
                </a:cubicBezTo>
                <a:cubicBezTo>
                  <a:pt x="3388" y="271"/>
                  <a:pt x="3225" y="163"/>
                  <a:pt x="3144" y="0"/>
                </a:cubicBezTo>
                <a:cubicBezTo>
                  <a:pt x="3135" y="0"/>
                  <a:pt x="3126" y="0"/>
                  <a:pt x="3117" y="9"/>
                </a:cubicBezTo>
                <a:cubicBezTo>
                  <a:pt x="3081" y="181"/>
                  <a:pt x="2946" y="326"/>
                  <a:pt x="2765" y="371"/>
                </a:cubicBezTo>
                <a:cubicBezTo>
                  <a:pt x="2584" y="416"/>
                  <a:pt x="2394" y="353"/>
                  <a:pt x="2277" y="208"/>
                </a:cubicBezTo>
                <a:cubicBezTo>
                  <a:pt x="2286" y="389"/>
                  <a:pt x="2196" y="570"/>
                  <a:pt x="2024" y="660"/>
                </a:cubicBezTo>
                <a:cubicBezTo>
                  <a:pt x="1843" y="759"/>
                  <a:pt x="1626" y="732"/>
                  <a:pt x="1482" y="597"/>
                </a:cubicBezTo>
                <a:cubicBezTo>
                  <a:pt x="1554" y="777"/>
                  <a:pt x="1518" y="994"/>
                  <a:pt x="1364" y="1139"/>
                </a:cubicBezTo>
                <a:cubicBezTo>
                  <a:pt x="1192" y="1302"/>
                  <a:pt x="931" y="1311"/>
                  <a:pt x="750" y="1166"/>
                </a:cubicBezTo>
                <a:cubicBezTo>
                  <a:pt x="741" y="1175"/>
                  <a:pt x="741" y="1184"/>
                  <a:pt x="732" y="1184"/>
                </a:cubicBezTo>
                <a:cubicBezTo>
                  <a:pt x="903" y="1338"/>
                  <a:pt x="948" y="1600"/>
                  <a:pt x="822" y="1799"/>
                </a:cubicBezTo>
                <a:cubicBezTo>
                  <a:pt x="714" y="1979"/>
                  <a:pt x="506" y="2060"/>
                  <a:pt x="316" y="2015"/>
                </a:cubicBezTo>
                <a:cubicBezTo>
                  <a:pt x="470" y="2132"/>
                  <a:pt x="542" y="2340"/>
                  <a:pt x="479" y="2538"/>
                </a:cubicBezTo>
                <a:cubicBezTo>
                  <a:pt x="425" y="2728"/>
                  <a:pt x="271" y="2846"/>
                  <a:pt x="90" y="2873"/>
                </a:cubicBezTo>
                <a:cubicBezTo>
                  <a:pt x="244" y="2954"/>
                  <a:pt x="352" y="3126"/>
                  <a:pt x="343" y="3324"/>
                </a:cubicBezTo>
                <a:cubicBezTo>
                  <a:pt x="325" y="3532"/>
                  <a:pt x="189" y="3695"/>
                  <a:pt x="0" y="3758"/>
                </a:cubicBezTo>
                <a:cubicBezTo>
                  <a:pt x="189" y="3785"/>
                  <a:pt x="352" y="3930"/>
                  <a:pt x="397" y="4137"/>
                </a:cubicBezTo>
                <a:cubicBezTo>
                  <a:pt x="433" y="4327"/>
                  <a:pt x="352" y="4517"/>
                  <a:pt x="199" y="4625"/>
                </a:cubicBezTo>
                <a:cubicBezTo>
                  <a:pt x="379" y="4617"/>
                  <a:pt x="560" y="4716"/>
                  <a:pt x="650" y="4896"/>
                </a:cubicBezTo>
                <a:cubicBezTo>
                  <a:pt x="741" y="5086"/>
                  <a:pt x="695" y="5303"/>
                  <a:pt x="551" y="5439"/>
                </a:cubicBezTo>
                <a:cubicBezTo>
                  <a:pt x="741" y="5375"/>
                  <a:pt x="958" y="5421"/>
                  <a:pt x="1084" y="5583"/>
                </a:cubicBezTo>
                <a:cubicBezTo>
                  <a:pt x="1211" y="5728"/>
                  <a:pt x="1229" y="5936"/>
                  <a:pt x="1156" y="6098"/>
                </a:cubicBezTo>
                <a:cubicBezTo>
                  <a:pt x="1310" y="6008"/>
                  <a:pt x="1509" y="6017"/>
                  <a:pt x="1671" y="6125"/>
                </a:cubicBezTo>
                <a:cubicBezTo>
                  <a:pt x="1834" y="6252"/>
                  <a:pt x="1897" y="6460"/>
                  <a:pt x="1843" y="6649"/>
                </a:cubicBezTo>
                <a:cubicBezTo>
                  <a:pt x="1979" y="6505"/>
                  <a:pt x="2187" y="6441"/>
                  <a:pt x="2385" y="6523"/>
                </a:cubicBezTo>
                <a:cubicBezTo>
                  <a:pt x="2566" y="6595"/>
                  <a:pt x="2683" y="6767"/>
                  <a:pt x="2683" y="6956"/>
                </a:cubicBezTo>
                <a:cubicBezTo>
                  <a:pt x="2693" y="6956"/>
                  <a:pt x="2702" y="6956"/>
                  <a:pt x="2711" y="6956"/>
                </a:cubicBezTo>
                <a:cubicBezTo>
                  <a:pt x="2801" y="6830"/>
                  <a:pt x="2946" y="6749"/>
                  <a:pt x="3108" y="6749"/>
                </a:cubicBezTo>
                <a:cubicBezTo>
                  <a:pt x="3298" y="6749"/>
                  <a:pt x="3461" y="6857"/>
                  <a:pt x="3542" y="7020"/>
                </a:cubicBezTo>
                <a:cubicBezTo>
                  <a:pt x="3551" y="7020"/>
                  <a:pt x="3560" y="7020"/>
                  <a:pt x="3569" y="7020"/>
                </a:cubicBezTo>
                <a:cubicBezTo>
                  <a:pt x="3605" y="6839"/>
                  <a:pt x="3731" y="6694"/>
                  <a:pt x="3921" y="6649"/>
                </a:cubicBezTo>
                <a:cubicBezTo>
                  <a:pt x="4102" y="6595"/>
                  <a:pt x="4292" y="6667"/>
                  <a:pt x="4409" y="6803"/>
                </a:cubicBezTo>
                <a:cubicBezTo>
                  <a:pt x="4400" y="6622"/>
                  <a:pt x="4491" y="6450"/>
                  <a:pt x="4662" y="6351"/>
                </a:cubicBezTo>
                <a:cubicBezTo>
                  <a:pt x="4843" y="6252"/>
                  <a:pt x="5060" y="6288"/>
                  <a:pt x="5204" y="6414"/>
                </a:cubicBezTo>
                <a:cubicBezTo>
                  <a:pt x="5132" y="6234"/>
                  <a:pt x="5168" y="6017"/>
                  <a:pt x="5322" y="5881"/>
                </a:cubicBezTo>
                <a:cubicBezTo>
                  <a:pt x="5503" y="5710"/>
                  <a:pt x="5783" y="5710"/>
                  <a:pt x="5972" y="5872"/>
                </a:cubicBezTo>
                <a:cubicBezTo>
                  <a:pt x="5972" y="5863"/>
                  <a:pt x="5982" y="5863"/>
                  <a:pt x="5982" y="5854"/>
                </a:cubicBezTo>
                <a:cubicBezTo>
                  <a:pt x="5783" y="5710"/>
                  <a:pt x="5729" y="5430"/>
                  <a:pt x="5864" y="5222"/>
                </a:cubicBezTo>
              </a:path>
            </a:pathLst>
          </a:custGeom>
          <a:solidFill>
            <a:srgbClr val="E0720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13">
            <a:extLst>
              <a:ext uri="{FF2B5EF4-FFF2-40B4-BE49-F238E27FC236}">
                <a16:creationId xmlns:a16="http://schemas.microsoft.com/office/drawing/2014/main" id="{71FA80D3-F0D9-CC40-BB7E-1B4B2F861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297" y="5398276"/>
            <a:ext cx="5747177" cy="5747180"/>
          </a:xfrm>
          <a:custGeom>
            <a:avLst/>
            <a:gdLst>
              <a:gd name="T0" fmla="*/ 1906227 w 5296"/>
              <a:gd name="T1" fmla="*/ 952934 h 5294"/>
              <a:gd name="T2" fmla="*/ 1906227 w 5296"/>
              <a:gd name="T3" fmla="*/ 952934 h 5294"/>
              <a:gd name="T4" fmla="*/ 952933 w 5296"/>
              <a:gd name="T5" fmla="*/ 1906228 h 5294"/>
              <a:gd name="T6" fmla="*/ 0 w 5296"/>
              <a:gd name="T7" fmla="*/ 952934 h 5294"/>
              <a:gd name="T8" fmla="*/ 952933 w 5296"/>
              <a:gd name="T9" fmla="*/ 0 h 5294"/>
              <a:gd name="T10" fmla="*/ 1906227 w 5296"/>
              <a:gd name="T11" fmla="*/ 952934 h 5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96" h="5294">
                <a:moveTo>
                  <a:pt x="5295" y="2646"/>
                </a:moveTo>
                <a:lnTo>
                  <a:pt x="5295" y="2646"/>
                </a:lnTo>
                <a:cubicBezTo>
                  <a:pt x="5295" y="4110"/>
                  <a:pt x="4111" y="5293"/>
                  <a:pt x="2647" y="5293"/>
                </a:cubicBezTo>
                <a:cubicBezTo>
                  <a:pt x="1183" y="5293"/>
                  <a:pt x="0" y="4110"/>
                  <a:pt x="0" y="2646"/>
                </a:cubicBezTo>
                <a:cubicBezTo>
                  <a:pt x="0" y="1192"/>
                  <a:pt x="1183" y="0"/>
                  <a:pt x="2647" y="0"/>
                </a:cubicBezTo>
                <a:cubicBezTo>
                  <a:pt x="4111" y="0"/>
                  <a:pt x="5295" y="1192"/>
                  <a:pt x="5295" y="26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14">
            <a:extLst>
              <a:ext uri="{FF2B5EF4-FFF2-40B4-BE49-F238E27FC236}">
                <a16:creationId xmlns:a16="http://schemas.microsoft.com/office/drawing/2014/main" id="{41666110-620B-5840-BE47-80E870370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907" y="6800379"/>
            <a:ext cx="3297092" cy="296690"/>
          </a:xfrm>
          <a:custGeom>
            <a:avLst/>
            <a:gdLst>
              <a:gd name="T0" fmla="*/ 1054171 w 3037"/>
              <a:gd name="T1" fmla="*/ 98063 h 272"/>
              <a:gd name="T2" fmla="*/ 1054171 w 3037"/>
              <a:gd name="T3" fmla="*/ 98063 h 272"/>
              <a:gd name="T4" fmla="*/ 38897 w 3037"/>
              <a:gd name="T5" fmla="*/ 98063 h 272"/>
              <a:gd name="T6" fmla="*/ 0 w 3037"/>
              <a:gd name="T7" fmla="*/ 58621 h 272"/>
              <a:gd name="T8" fmla="*/ 0 w 3037"/>
              <a:gd name="T9" fmla="*/ 39081 h 272"/>
              <a:gd name="T10" fmla="*/ 38897 w 3037"/>
              <a:gd name="T11" fmla="*/ 0 h 272"/>
              <a:gd name="T12" fmla="*/ 1054171 w 3037"/>
              <a:gd name="T13" fmla="*/ 0 h 272"/>
              <a:gd name="T14" fmla="*/ 1093428 w 3037"/>
              <a:gd name="T15" fmla="*/ 39081 h 272"/>
              <a:gd name="T16" fmla="*/ 1093428 w 3037"/>
              <a:gd name="T17" fmla="*/ 58621 h 272"/>
              <a:gd name="T18" fmla="*/ 1054171 w 3037"/>
              <a:gd name="T19" fmla="*/ 98063 h 2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37" h="272">
                <a:moveTo>
                  <a:pt x="2927" y="271"/>
                </a:moveTo>
                <a:lnTo>
                  <a:pt x="2927" y="271"/>
                </a:lnTo>
                <a:cubicBezTo>
                  <a:pt x="108" y="271"/>
                  <a:pt x="108" y="271"/>
                  <a:pt x="108" y="271"/>
                </a:cubicBezTo>
                <a:cubicBezTo>
                  <a:pt x="54" y="271"/>
                  <a:pt x="0" y="226"/>
                  <a:pt x="0" y="16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54" y="0"/>
                  <a:pt x="108" y="0"/>
                </a:cubicBezTo>
                <a:cubicBezTo>
                  <a:pt x="2927" y="0"/>
                  <a:pt x="2927" y="0"/>
                  <a:pt x="2927" y="0"/>
                </a:cubicBezTo>
                <a:cubicBezTo>
                  <a:pt x="2990" y="0"/>
                  <a:pt x="3036" y="54"/>
                  <a:pt x="3036" y="108"/>
                </a:cubicBezTo>
                <a:cubicBezTo>
                  <a:pt x="3036" y="162"/>
                  <a:pt x="3036" y="162"/>
                  <a:pt x="3036" y="162"/>
                </a:cubicBezTo>
                <a:cubicBezTo>
                  <a:pt x="3036" y="226"/>
                  <a:pt x="2990" y="271"/>
                  <a:pt x="2927" y="27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15">
            <a:extLst>
              <a:ext uri="{FF2B5EF4-FFF2-40B4-BE49-F238E27FC236}">
                <a16:creationId xmlns:a16="http://schemas.microsoft.com/office/drawing/2014/main" id="{8297FD9A-7883-6C46-B6B6-7FCCE256B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761" y="9585440"/>
            <a:ext cx="3297092" cy="296690"/>
          </a:xfrm>
          <a:custGeom>
            <a:avLst/>
            <a:gdLst>
              <a:gd name="T0" fmla="*/ 1054171 w 3037"/>
              <a:gd name="T1" fmla="*/ 98063 h 272"/>
              <a:gd name="T2" fmla="*/ 1054171 w 3037"/>
              <a:gd name="T3" fmla="*/ 98063 h 272"/>
              <a:gd name="T4" fmla="*/ 38897 w 3037"/>
              <a:gd name="T5" fmla="*/ 98063 h 272"/>
              <a:gd name="T6" fmla="*/ 0 w 3037"/>
              <a:gd name="T7" fmla="*/ 58621 h 272"/>
              <a:gd name="T8" fmla="*/ 0 w 3037"/>
              <a:gd name="T9" fmla="*/ 39081 h 272"/>
              <a:gd name="T10" fmla="*/ 38897 w 3037"/>
              <a:gd name="T11" fmla="*/ 0 h 272"/>
              <a:gd name="T12" fmla="*/ 1054171 w 3037"/>
              <a:gd name="T13" fmla="*/ 0 h 272"/>
              <a:gd name="T14" fmla="*/ 1093428 w 3037"/>
              <a:gd name="T15" fmla="*/ 39081 h 272"/>
              <a:gd name="T16" fmla="*/ 1093428 w 3037"/>
              <a:gd name="T17" fmla="*/ 58621 h 272"/>
              <a:gd name="T18" fmla="*/ 1054171 w 3037"/>
              <a:gd name="T19" fmla="*/ 98063 h 2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37" h="272">
                <a:moveTo>
                  <a:pt x="2927" y="271"/>
                </a:moveTo>
                <a:lnTo>
                  <a:pt x="2927" y="271"/>
                </a:lnTo>
                <a:cubicBezTo>
                  <a:pt x="108" y="271"/>
                  <a:pt x="108" y="271"/>
                  <a:pt x="108" y="271"/>
                </a:cubicBezTo>
                <a:cubicBezTo>
                  <a:pt x="45" y="271"/>
                  <a:pt x="0" y="217"/>
                  <a:pt x="0" y="16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2927" y="0"/>
                  <a:pt x="2927" y="0"/>
                  <a:pt x="2927" y="0"/>
                </a:cubicBezTo>
                <a:cubicBezTo>
                  <a:pt x="2991" y="0"/>
                  <a:pt x="3036" y="45"/>
                  <a:pt x="3036" y="108"/>
                </a:cubicBezTo>
                <a:cubicBezTo>
                  <a:pt x="3036" y="162"/>
                  <a:pt x="3036" y="162"/>
                  <a:pt x="3036" y="162"/>
                </a:cubicBezTo>
                <a:cubicBezTo>
                  <a:pt x="3036" y="217"/>
                  <a:pt x="2991" y="271"/>
                  <a:pt x="2927" y="27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16">
            <a:extLst>
              <a:ext uri="{FF2B5EF4-FFF2-40B4-BE49-F238E27FC236}">
                <a16:creationId xmlns:a16="http://schemas.microsoft.com/office/drawing/2014/main" id="{C561EFD1-B682-1E44-901A-F0C5A34AA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297" y="8791075"/>
            <a:ext cx="3225311" cy="296690"/>
          </a:xfrm>
          <a:custGeom>
            <a:avLst/>
            <a:gdLst>
              <a:gd name="T0" fmla="*/ 0 w 2973"/>
              <a:gd name="T1" fmla="*/ 3257 h 272"/>
              <a:gd name="T2" fmla="*/ 16195 w 2973"/>
              <a:gd name="T3" fmla="*/ 0 h 272"/>
              <a:gd name="T4" fmla="*/ 1030746 w 2973"/>
              <a:gd name="T5" fmla="*/ 0 h 272"/>
              <a:gd name="T6" fmla="*/ 1069615 w 2973"/>
              <a:gd name="T7" fmla="*/ 39081 h 272"/>
              <a:gd name="T8" fmla="*/ 1069615 w 2973"/>
              <a:gd name="T9" fmla="*/ 58983 h 272"/>
              <a:gd name="T10" fmla="*/ 1030746 w 2973"/>
              <a:gd name="T11" fmla="*/ 98063 h 272"/>
              <a:gd name="T12" fmla="*/ 16195 w 2973"/>
              <a:gd name="T13" fmla="*/ 98063 h 272"/>
              <a:gd name="T14" fmla="*/ 0 w 2973"/>
              <a:gd name="T15" fmla="*/ 94445 h 272"/>
              <a:gd name="T16" fmla="*/ 0 w 2973"/>
              <a:gd name="T17" fmla="*/ 3257 h 2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73" h="272">
                <a:moveTo>
                  <a:pt x="0" y="9"/>
                </a:moveTo>
                <a:cubicBezTo>
                  <a:pt x="13" y="3"/>
                  <a:pt x="28" y="0"/>
                  <a:pt x="45" y="0"/>
                </a:cubicBezTo>
                <a:lnTo>
                  <a:pt x="2864" y="0"/>
                </a:lnTo>
                <a:cubicBezTo>
                  <a:pt x="2918" y="0"/>
                  <a:pt x="2972" y="45"/>
                  <a:pt x="2972" y="108"/>
                </a:cubicBezTo>
                <a:cubicBezTo>
                  <a:pt x="2972" y="163"/>
                  <a:pt x="2972" y="163"/>
                  <a:pt x="2972" y="163"/>
                </a:cubicBezTo>
                <a:cubicBezTo>
                  <a:pt x="2972" y="217"/>
                  <a:pt x="2918" y="271"/>
                  <a:pt x="2864" y="271"/>
                </a:cubicBezTo>
                <a:lnTo>
                  <a:pt x="45" y="271"/>
                </a:lnTo>
                <a:cubicBezTo>
                  <a:pt x="28" y="271"/>
                  <a:pt x="13" y="268"/>
                  <a:pt x="0" y="261"/>
                </a:cubicBezTo>
                <a:lnTo>
                  <a:pt x="0" y="9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117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reeform 143">
            <a:extLst>
              <a:ext uri="{FF2B5EF4-FFF2-40B4-BE49-F238E27FC236}">
                <a16:creationId xmlns:a16="http://schemas.microsoft.com/office/drawing/2014/main" id="{CA650D61-CABE-0E4B-9161-D1AC6EDC8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175" y="5246748"/>
            <a:ext cx="2703736" cy="153873"/>
          </a:xfrm>
          <a:custGeom>
            <a:avLst/>
            <a:gdLst>
              <a:gd name="T0" fmla="*/ 950023 w 2711"/>
              <a:gd name="T1" fmla="*/ 55205 h 155"/>
              <a:gd name="T2" fmla="*/ 950023 w 2711"/>
              <a:gd name="T3" fmla="*/ 55205 h 155"/>
              <a:gd name="T4" fmla="*/ 29531 w 2711"/>
              <a:gd name="T5" fmla="*/ 55205 h 155"/>
              <a:gd name="T6" fmla="*/ 0 w 2711"/>
              <a:gd name="T7" fmla="*/ 29395 h 155"/>
              <a:gd name="T8" fmla="*/ 29531 w 2711"/>
              <a:gd name="T9" fmla="*/ 0 h 155"/>
              <a:gd name="T10" fmla="*/ 950023 w 2711"/>
              <a:gd name="T11" fmla="*/ 0 h 155"/>
              <a:gd name="T12" fmla="*/ 975952 w 2711"/>
              <a:gd name="T13" fmla="*/ 29395 h 155"/>
              <a:gd name="T14" fmla="*/ 950023 w 2711"/>
              <a:gd name="T15" fmla="*/ 55205 h 1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11" h="155">
                <a:moveTo>
                  <a:pt x="2638" y="154"/>
                </a:moveTo>
                <a:lnTo>
                  <a:pt x="2638" y="154"/>
                </a:lnTo>
                <a:cubicBezTo>
                  <a:pt x="82" y="154"/>
                  <a:pt x="82" y="154"/>
                  <a:pt x="82" y="154"/>
                </a:cubicBezTo>
                <a:cubicBezTo>
                  <a:pt x="37" y="154"/>
                  <a:pt x="0" y="118"/>
                  <a:pt x="0" y="82"/>
                </a:cubicBezTo>
                <a:cubicBezTo>
                  <a:pt x="0" y="37"/>
                  <a:pt x="37" y="0"/>
                  <a:pt x="82" y="0"/>
                </a:cubicBezTo>
                <a:cubicBezTo>
                  <a:pt x="2638" y="0"/>
                  <a:pt x="2638" y="0"/>
                  <a:pt x="2638" y="0"/>
                </a:cubicBezTo>
                <a:cubicBezTo>
                  <a:pt x="2674" y="0"/>
                  <a:pt x="2710" y="37"/>
                  <a:pt x="2710" y="82"/>
                </a:cubicBezTo>
                <a:cubicBezTo>
                  <a:pt x="2710" y="118"/>
                  <a:pt x="2674" y="154"/>
                  <a:pt x="2638" y="154"/>
                </a:cubicBezTo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44">
            <a:extLst>
              <a:ext uri="{FF2B5EF4-FFF2-40B4-BE49-F238E27FC236}">
                <a16:creationId xmlns:a16="http://schemas.microsoft.com/office/drawing/2014/main" id="{1048F263-CBAC-6C4C-B542-BF19C231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175" y="11370825"/>
            <a:ext cx="2703736" cy="145077"/>
          </a:xfrm>
          <a:custGeom>
            <a:avLst/>
            <a:gdLst>
              <a:gd name="T0" fmla="*/ 950023 w 2711"/>
              <a:gd name="T1" fmla="*/ 52026 h 145"/>
              <a:gd name="T2" fmla="*/ 950023 w 2711"/>
              <a:gd name="T3" fmla="*/ 52026 h 145"/>
              <a:gd name="T4" fmla="*/ 29531 w 2711"/>
              <a:gd name="T5" fmla="*/ 52026 h 145"/>
              <a:gd name="T6" fmla="*/ 0 w 2711"/>
              <a:gd name="T7" fmla="*/ 26013 h 145"/>
              <a:gd name="T8" fmla="*/ 29531 w 2711"/>
              <a:gd name="T9" fmla="*/ 0 h 145"/>
              <a:gd name="T10" fmla="*/ 950023 w 2711"/>
              <a:gd name="T11" fmla="*/ 0 h 145"/>
              <a:gd name="T12" fmla="*/ 975952 w 2711"/>
              <a:gd name="T13" fmla="*/ 26013 h 145"/>
              <a:gd name="T14" fmla="*/ 950023 w 2711"/>
              <a:gd name="T15" fmla="*/ 52026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11" h="145">
                <a:moveTo>
                  <a:pt x="2638" y="144"/>
                </a:moveTo>
                <a:lnTo>
                  <a:pt x="2638" y="144"/>
                </a:lnTo>
                <a:cubicBezTo>
                  <a:pt x="82" y="144"/>
                  <a:pt x="82" y="144"/>
                  <a:pt x="82" y="144"/>
                </a:cubicBezTo>
                <a:cubicBezTo>
                  <a:pt x="37" y="144"/>
                  <a:pt x="0" y="117"/>
                  <a:pt x="0" y="72"/>
                </a:cubicBezTo>
                <a:cubicBezTo>
                  <a:pt x="0" y="27"/>
                  <a:pt x="37" y="0"/>
                  <a:pt x="82" y="0"/>
                </a:cubicBezTo>
                <a:cubicBezTo>
                  <a:pt x="2638" y="0"/>
                  <a:pt x="2638" y="0"/>
                  <a:pt x="2638" y="0"/>
                </a:cubicBezTo>
                <a:cubicBezTo>
                  <a:pt x="2674" y="0"/>
                  <a:pt x="2710" y="27"/>
                  <a:pt x="2710" y="72"/>
                </a:cubicBezTo>
                <a:cubicBezTo>
                  <a:pt x="2710" y="117"/>
                  <a:pt x="2674" y="144"/>
                  <a:pt x="2638" y="144"/>
                </a:cubicBezTo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45">
            <a:extLst>
              <a:ext uri="{FF2B5EF4-FFF2-40B4-BE49-F238E27FC236}">
                <a16:creationId xmlns:a16="http://schemas.microsoft.com/office/drawing/2014/main" id="{23537AEA-FACF-CF4E-9E82-51E7985E0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175" y="7669122"/>
            <a:ext cx="2703736" cy="153870"/>
          </a:xfrm>
          <a:custGeom>
            <a:avLst/>
            <a:gdLst>
              <a:gd name="T0" fmla="*/ 950023 w 2711"/>
              <a:gd name="T1" fmla="*/ 55204 h 155"/>
              <a:gd name="T2" fmla="*/ 950023 w 2711"/>
              <a:gd name="T3" fmla="*/ 55204 h 155"/>
              <a:gd name="T4" fmla="*/ 29531 w 2711"/>
              <a:gd name="T5" fmla="*/ 55204 h 155"/>
              <a:gd name="T6" fmla="*/ 0 w 2711"/>
              <a:gd name="T7" fmla="*/ 26168 h 155"/>
              <a:gd name="T8" fmla="*/ 29531 w 2711"/>
              <a:gd name="T9" fmla="*/ 0 h 155"/>
              <a:gd name="T10" fmla="*/ 950023 w 2711"/>
              <a:gd name="T11" fmla="*/ 0 h 155"/>
              <a:gd name="T12" fmla="*/ 975952 w 2711"/>
              <a:gd name="T13" fmla="*/ 26168 h 155"/>
              <a:gd name="T14" fmla="*/ 950023 w 2711"/>
              <a:gd name="T15" fmla="*/ 55204 h 1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11" h="155">
                <a:moveTo>
                  <a:pt x="2638" y="154"/>
                </a:moveTo>
                <a:lnTo>
                  <a:pt x="2638" y="154"/>
                </a:lnTo>
                <a:cubicBezTo>
                  <a:pt x="82" y="154"/>
                  <a:pt x="82" y="154"/>
                  <a:pt x="82" y="154"/>
                </a:cubicBezTo>
                <a:cubicBezTo>
                  <a:pt x="37" y="154"/>
                  <a:pt x="0" y="118"/>
                  <a:pt x="0" y="73"/>
                </a:cubicBezTo>
                <a:cubicBezTo>
                  <a:pt x="0" y="36"/>
                  <a:pt x="37" y="0"/>
                  <a:pt x="82" y="0"/>
                </a:cubicBezTo>
                <a:cubicBezTo>
                  <a:pt x="2638" y="0"/>
                  <a:pt x="2638" y="0"/>
                  <a:pt x="2638" y="0"/>
                </a:cubicBezTo>
                <a:cubicBezTo>
                  <a:pt x="2674" y="0"/>
                  <a:pt x="2710" y="36"/>
                  <a:pt x="2710" y="73"/>
                </a:cubicBezTo>
                <a:cubicBezTo>
                  <a:pt x="2710" y="118"/>
                  <a:pt x="2674" y="154"/>
                  <a:pt x="2638" y="154"/>
                </a:cubicBezTo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46">
            <a:extLst>
              <a:ext uri="{FF2B5EF4-FFF2-40B4-BE49-F238E27FC236}">
                <a16:creationId xmlns:a16="http://schemas.microsoft.com/office/drawing/2014/main" id="{A2C61049-C8B7-1445-8182-8FCA1109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175" y="8469252"/>
            <a:ext cx="2703736" cy="153870"/>
          </a:xfrm>
          <a:custGeom>
            <a:avLst/>
            <a:gdLst>
              <a:gd name="T0" fmla="*/ 950023 w 2711"/>
              <a:gd name="T1" fmla="*/ 55204 h 155"/>
              <a:gd name="T2" fmla="*/ 950023 w 2711"/>
              <a:gd name="T3" fmla="*/ 55204 h 155"/>
              <a:gd name="T4" fmla="*/ 29531 w 2711"/>
              <a:gd name="T5" fmla="*/ 55204 h 155"/>
              <a:gd name="T6" fmla="*/ 0 w 2711"/>
              <a:gd name="T7" fmla="*/ 29394 h 155"/>
              <a:gd name="T8" fmla="*/ 29531 w 2711"/>
              <a:gd name="T9" fmla="*/ 0 h 155"/>
              <a:gd name="T10" fmla="*/ 950023 w 2711"/>
              <a:gd name="T11" fmla="*/ 0 h 155"/>
              <a:gd name="T12" fmla="*/ 975952 w 2711"/>
              <a:gd name="T13" fmla="*/ 29394 h 155"/>
              <a:gd name="T14" fmla="*/ 950023 w 2711"/>
              <a:gd name="T15" fmla="*/ 55204 h 1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11" h="155">
                <a:moveTo>
                  <a:pt x="2638" y="154"/>
                </a:moveTo>
                <a:lnTo>
                  <a:pt x="2638" y="154"/>
                </a:lnTo>
                <a:cubicBezTo>
                  <a:pt x="82" y="154"/>
                  <a:pt x="82" y="154"/>
                  <a:pt x="82" y="154"/>
                </a:cubicBezTo>
                <a:cubicBezTo>
                  <a:pt x="37" y="154"/>
                  <a:pt x="0" y="118"/>
                  <a:pt x="0" y="82"/>
                </a:cubicBezTo>
                <a:cubicBezTo>
                  <a:pt x="0" y="37"/>
                  <a:pt x="37" y="0"/>
                  <a:pt x="82" y="0"/>
                </a:cubicBezTo>
                <a:cubicBezTo>
                  <a:pt x="2638" y="0"/>
                  <a:pt x="2638" y="0"/>
                  <a:pt x="2638" y="0"/>
                </a:cubicBezTo>
                <a:cubicBezTo>
                  <a:pt x="2674" y="0"/>
                  <a:pt x="2710" y="37"/>
                  <a:pt x="2710" y="82"/>
                </a:cubicBezTo>
                <a:cubicBezTo>
                  <a:pt x="2710" y="118"/>
                  <a:pt x="2674" y="154"/>
                  <a:pt x="2638" y="154"/>
                </a:cubicBezTo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47">
            <a:extLst>
              <a:ext uri="{FF2B5EF4-FFF2-40B4-BE49-F238E27FC236}">
                <a16:creationId xmlns:a16="http://schemas.microsoft.com/office/drawing/2014/main" id="{7E720D8C-5AB2-FB4A-96BD-402BDD905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175" y="9181457"/>
            <a:ext cx="2703736" cy="153870"/>
          </a:xfrm>
          <a:custGeom>
            <a:avLst/>
            <a:gdLst>
              <a:gd name="T0" fmla="*/ 950023 w 2711"/>
              <a:gd name="T1" fmla="*/ 55204 h 155"/>
              <a:gd name="T2" fmla="*/ 950023 w 2711"/>
              <a:gd name="T3" fmla="*/ 55204 h 155"/>
              <a:gd name="T4" fmla="*/ 29531 w 2711"/>
              <a:gd name="T5" fmla="*/ 55204 h 155"/>
              <a:gd name="T6" fmla="*/ 0 w 2711"/>
              <a:gd name="T7" fmla="*/ 26168 h 155"/>
              <a:gd name="T8" fmla="*/ 29531 w 2711"/>
              <a:gd name="T9" fmla="*/ 0 h 155"/>
              <a:gd name="T10" fmla="*/ 950023 w 2711"/>
              <a:gd name="T11" fmla="*/ 0 h 155"/>
              <a:gd name="T12" fmla="*/ 975952 w 2711"/>
              <a:gd name="T13" fmla="*/ 26168 h 155"/>
              <a:gd name="T14" fmla="*/ 950023 w 2711"/>
              <a:gd name="T15" fmla="*/ 55204 h 1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11" h="155">
                <a:moveTo>
                  <a:pt x="2638" y="154"/>
                </a:moveTo>
                <a:lnTo>
                  <a:pt x="2638" y="154"/>
                </a:lnTo>
                <a:cubicBezTo>
                  <a:pt x="82" y="154"/>
                  <a:pt x="82" y="154"/>
                  <a:pt x="82" y="154"/>
                </a:cubicBezTo>
                <a:cubicBezTo>
                  <a:pt x="37" y="154"/>
                  <a:pt x="0" y="118"/>
                  <a:pt x="0" y="73"/>
                </a:cubicBezTo>
                <a:cubicBezTo>
                  <a:pt x="0" y="36"/>
                  <a:pt x="37" y="0"/>
                  <a:pt x="82" y="0"/>
                </a:cubicBezTo>
                <a:cubicBezTo>
                  <a:pt x="2638" y="0"/>
                  <a:pt x="2638" y="0"/>
                  <a:pt x="2638" y="0"/>
                </a:cubicBezTo>
                <a:cubicBezTo>
                  <a:pt x="2674" y="0"/>
                  <a:pt x="2710" y="36"/>
                  <a:pt x="2710" y="73"/>
                </a:cubicBezTo>
                <a:cubicBezTo>
                  <a:pt x="2710" y="118"/>
                  <a:pt x="2674" y="154"/>
                  <a:pt x="2638" y="154"/>
                </a:cubicBezTo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48">
            <a:extLst>
              <a:ext uri="{FF2B5EF4-FFF2-40B4-BE49-F238E27FC236}">
                <a16:creationId xmlns:a16="http://schemas.microsoft.com/office/drawing/2014/main" id="{A1DE2C2F-C4B6-F24B-9A00-2C84F75FC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637" y="10262952"/>
            <a:ext cx="1565090" cy="2061873"/>
          </a:xfrm>
          <a:custGeom>
            <a:avLst/>
            <a:gdLst>
              <a:gd name="T0" fmla="*/ 285451 w 1572"/>
              <a:gd name="T1" fmla="*/ 107185 h 2070"/>
              <a:gd name="T2" fmla="*/ 285451 w 1572"/>
              <a:gd name="T3" fmla="*/ 107185 h 2070"/>
              <a:gd name="T4" fmla="*/ 139130 w 1572"/>
              <a:gd name="T5" fmla="*/ 0 h 2070"/>
              <a:gd name="T6" fmla="*/ 48174 w 1572"/>
              <a:gd name="T7" fmla="*/ 64742 h 2070"/>
              <a:gd name="T8" fmla="*/ 0 w 1572"/>
              <a:gd name="T9" fmla="*/ 80928 h 2070"/>
              <a:gd name="T10" fmla="*/ 0 w 1572"/>
              <a:gd name="T11" fmla="*/ 100351 h 2070"/>
              <a:gd name="T12" fmla="*/ 191259 w 1572"/>
              <a:gd name="T13" fmla="*/ 240266 h 2070"/>
              <a:gd name="T14" fmla="*/ 402292 w 1572"/>
              <a:gd name="T15" fmla="*/ 640230 h 2070"/>
              <a:gd name="T16" fmla="*/ 402292 w 1572"/>
              <a:gd name="T17" fmla="*/ 659653 h 2070"/>
              <a:gd name="T18" fmla="*/ 483541 w 1572"/>
              <a:gd name="T19" fmla="*/ 744177 h 2070"/>
              <a:gd name="T20" fmla="*/ 564790 w 1572"/>
              <a:gd name="T21" fmla="*/ 662890 h 2070"/>
              <a:gd name="T22" fmla="*/ 564790 w 1572"/>
              <a:gd name="T23" fmla="*/ 636993 h 2070"/>
              <a:gd name="T24" fmla="*/ 285451 w 1572"/>
              <a:gd name="T25" fmla="*/ 107185 h 207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572" h="2070">
                <a:moveTo>
                  <a:pt x="794" y="298"/>
                </a:moveTo>
                <a:lnTo>
                  <a:pt x="794" y="298"/>
                </a:lnTo>
                <a:cubicBezTo>
                  <a:pt x="387" y="0"/>
                  <a:pt x="387" y="0"/>
                  <a:pt x="387" y="0"/>
                </a:cubicBezTo>
                <a:cubicBezTo>
                  <a:pt x="134" y="180"/>
                  <a:pt x="134" y="180"/>
                  <a:pt x="134" y="180"/>
                </a:cubicBezTo>
                <a:cubicBezTo>
                  <a:pt x="89" y="216"/>
                  <a:pt x="44" y="225"/>
                  <a:pt x="0" y="225"/>
                </a:cubicBezTo>
                <a:cubicBezTo>
                  <a:pt x="0" y="279"/>
                  <a:pt x="0" y="279"/>
                  <a:pt x="0" y="279"/>
                </a:cubicBezTo>
                <a:cubicBezTo>
                  <a:pt x="532" y="668"/>
                  <a:pt x="532" y="668"/>
                  <a:pt x="532" y="668"/>
                </a:cubicBezTo>
                <a:cubicBezTo>
                  <a:pt x="893" y="930"/>
                  <a:pt x="1110" y="1346"/>
                  <a:pt x="1119" y="1780"/>
                </a:cubicBezTo>
                <a:cubicBezTo>
                  <a:pt x="1119" y="1797"/>
                  <a:pt x="1119" y="1816"/>
                  <a:pt x="1119" y="1834"/>
                </a:cubicBezTo>
                <a:cubicBezTo>
                  <a:pt x="1119" y="1960"/>
                  <a:pt x="1219" y="2069"/>
                  <a:pt x="1345" y="2069"/>
                </a:cubicBezTo>
                <a:cubicBezTo>
                  <a:pt x="1463" y="2069"/>
                  <a:pt x="1571" y="1969"/>
                  <a:pt x="1571" y="1843"/>
                </a:cubicBezTo>
                <a:cubicBezTo>
                  <a:pt x="1571" y="1825"/>
                  <a:pt x="1571" y="1797"/>
                  <a:pt x="1571" y="1771"/>
                </a:cubicBezTo>
                <a:cubicBezTo>
                  <a:pt x="1562" y="1192"/>
                  <a:pt x="1273" y="641"/>
                  <a:pt x="794" y="2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49">
            <a:extLst>
              <a:ext uri="{FF2B5EF4-FFF2-40B4-BE49-F238E27FC236}">
                <a16:creationId xmlns:a16="http://schemas.microsoft.com/office/drawing/2014/main" id="{1264ED1A-305C-1048-A7A3-B9E7A225E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0546" y="4622470"/>
            <a:ext cx="1569488" cy="2035498"/>
          </a:xfrm>
          <a:custGeom>
            <a:avLst/>
            <a:gdLst>
              <a:gd name="T0" fmla="*/ 279946 w 1573"/>
              <a:gd name="T1" fmla="*/ 627441 h 2043"/>
              <a:gd name="T2" fmla="*/ 279946 w 1573"/>
              <a:gd name="T3" fmla="*/ 627441 h 2043"/>
              <a:gd name="T4" fmla="*/ 426224 w 1573"/>
              <a:gd name="T5" fmla="*/ 734653 h 2043"/>
              <a:gd name="T6" fmla="*/ 517378 w 1573"/>
              <a:gd name="T7" fmla="*/ 666297 h 2043"/>
              <a:gd name="T8" fmla="*/ 566378 w 1573"/>
              <a:gd name="T9" fmla="*/ 653345 h 2043"/>
              <a:gd name="T10" fmla="*/ 566378 w 1573"/>
              <a:gd name="T11" fmla="*/ 633917 h 2043"/>
              <a:gd name="T12" fmla="*/ 566378 w 1573"/>
              <a:gd name="T13" fmla="*/ 633917 h 2043"/>
              <a:gd name="T14" fmla="*/ 374343 w 1573"/>
              <a:gd name="T15" fmla="*/ 493966 h 2043"/>
              <a:gd name="T16" fmla="*/ 162491 w 1573"/>
              <a:gd name="T17" fmla="*/ 94260 h 2043"/>
              <a:gd name="T18" fmla="*/ 162491 w 1573"/>
              <a:gd name="T19" fmla="*/ 84546 h 2043"/>
              <a:gd name="T20" fmla="*/ 81426 w 1573"/>
              <a:gd name="T21" fmla="*/ 0 h 2043"/>
              <a:gd name="T22" fmla="*/ 81426 w 1573"/>
              <a:gd name="T23" fmla="*/ 0 h 2043"/>
              <a:gd name="T24" fmla="*/ 0 w 1573"/>
              <a:gd name="T25" fmla="*/ 81308 h 2043"/>
              <a:gd name="T26" fmla="*/ 0 w 1573"/>
              <a:gd name="T27" fmla="*/ 97498 h 2043"/>
              <a:gd name="T28" fmla="*/ 279946 w 1573"/>
              <a:gd name="T29" fmla="*/ 627441 h 204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73" h="2043">
                <a:moveTo>
                  <a:pt x="777" y="1744"/>
                </a:moveTo>
                <a:lnTo>
                  <a:pt x="777" y="1744"/>
                </a:lnTo>
                <a:cubicBezTo>
                  <a:pt x="1183" y="2042"/>
                  <a:pt x="1183" y="2042"/>
                  <a:pt x="1183" y="2042"/>
                </a:cubicBezTo>
                <a:cubicBezTo>
                  <a:pt x="1436" y="1852"/>
                  <a:pt x="1436" y="1852"/>
                  <a:pt x="1436" y="1852"/>
                </a:cubicBezTo>
                <a:cubicBezTo>
                  <a:pt x="1482" y="1825"/>
                  <a:pt x="1527" y="1816"/>
                  <a:pt x="1572" y="1816"/>
                </a:cubicBezTo>
                <a:cubicBezTo>
                  <a:pt x="1572" y="1762"/>
                  <a:pt x="1572" y="1762"/>
                  <a:pt x="1572" y="1762"/>
                </a:cubicBezTo>
                <a:cubicBezTo>
                  <a:pt x="1039" y="1373"/>
                  <a:pt x="1039" y="1373"/>
                  <a:pt x="1039" y="1373"/>
                </a:cubicBezTo>
                <a:cubicBezTo>
                  <a:pt x="677" y="1111"/>
                  <a:pt x="460" y="696"/>
                  <a:pt x="451" y="262"/>
                </a:cubicBezTo>
                <a:cubicBezTo>
                  <a:pt x="451" y="253"/>
                  <a:pt x="451" y="244"/>
                  <a:pt x="451" y="235"/>
                </a:cubicBezTo>
                <a:cubicBezTo>
                  <a:pt x="451" y="108"/>
                  <a:pt x="352" y="0"/>
                  <a:pt x="226" y="0"/>
                </a:cubicBezTo>
                <a:cubicBezTo>
                  <a:pt x="99" y="0"/>
                  <a:pt x="0" y="108"/>
                  <a:pt x="0" y="226"/>
                </a:cubicBezTo>
                <a:cubicBezTo>
                  <a:pt x="0" y="244"/>
                  <a:pt x="0" y="253"/>
                  <a:pt x="0" y="271"/>
                </a:cubicBezTo>
                <a:cubicBezTo>
                  <a:pt x="9" y="850"/>
                  <a:pt x="298" y="1401"/>
                  <a:pt x="777" y="17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50">
            <a:extLst>
              <a:ext uri="{FF2B5EF4-FFF2-40B4-BE49-F238E27FC236}">
                <a16:creationId xmlns:a16="http://schemas.microsoft.com/office/drawing/2014/main" id="{5097C3D0-F2E0-2A4C-B9B9-B3E75CC61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0546" y="6657968"/>
            <a:ext cx="3134579" cy="5666857"/>
          </a:xfrm>
          <a:custGeom>
            <a:avLst/>
            <a:gdLst>
              <a:gd name="T0" fmla="*/ 851796 w 3144"/>
              <a:gd name="T1" fmla="*/ 106922 h 5684"/>
              <a:gd name="T2" fmla="*/ 851796 w 3144"/>
              <a:gd name="T3" fmla="*/ 106922 h 5684"/>
              <a:gd name="T4" fmla="*/ 705270 w 3144"/>
              <a:gd name="T5" fmla="*/ 0 h 5684"/>
              <a:gd name="T6" fmla="*/ 614186 w 3144"/>
              <a:gd name="T7" fmla="*/ 64801 h 5684"/>
              <a:gd name="T8" fmla="*/ 565944 w 3144"/>
              <a:gd name="T9" fmla="*/ 81002 h 5684"/>
              <a:gd name="T10" fmla="*/ 565944 w 3144"/>
              <a:gd name="T11" fmla="*/ 100442 h 5684"/>
              <a:gd name="T12" fmla="*/ 757472 w 3144"/>
              <a:gd name="T13" fmla="*/ 237245 h 5684"/>
              <a:gd name="T14" fmla="*/ 968801 w 3144"/>
              <a:gd name="T15" fmla="*/ 640455 h 5684"/>
              <a:gd name="T16" fmla="*/ 968801 w 3144"/>
              <a:gd name="T17" fmla="*/ 659895 h 5684"/>
              <a:gd name="T18" fmla="*/ 757472 w 3144"/>
              <a:gd name="T19" fmla="*/ 1060224 h 5684"/>
              <a:gd name="T20" fmla="*/ 565944 w 3144"/>
              <a:gd name="T21" fmla="*/ 1199908 h 5684"/>
              <a:gd name="T22" fmla="*/ 516982 w 3144"/>
              <a:gd name="T23" fmla="*/ 1235908 h 5684"/>
              <a:gd name="T24" fmla="*/ 516982 w 3144"/>
              <a:gd name="T25" fmla="*/ 1235908 h 5684"/>
              <a:gd name="T26" fmla="*/ 425898 w 3144"/>
              <a:gd name="T27" fmla="*/ 1301070 h 5684"/>
              <a:gd name="T28" fmla="*/ 279732 w 3144"/>
              <a:gd name="T29" fmla="*/ 1408352 h 5684"/>
              <a:gd name="T30" fmla="*/ 0 w 3144"/>
              <a:gd name="T31" fmla="*/ 1951605 h 5684"/>
              <a:gd name="T32" fmla="*/ 0 w 3144"/>
              <a:gd name="T33" fmla="*/ 1964565 h 5684"/>
              <a:gd name="T34" fmla="*/ 81363 w 3144"/>
              <a:gd name="T35" fmla="*/ 2045927 h 5684"/>
              <a:gd name="T36" fmla="*/ 81363 w 3144"/>
              <a:gd name="T37" fmla="*/ 2045927 h 5684"/>
              <a:gd name="T38" fmla="*/ 162367 w 3144"/>
              <a:gd name="T39" fmla="*/ 1961325 h 5684"/>
              <a:gd name="T40" fmla="*/ 162367 w 3144"/>
              <a:gd name="T41" fmla="*/ 1951605 h 5684"/>
              <a:gd name="T42" fmla="*/ 374056 w 3144"/>
              <a:gd name="T43" fmla="*/ 1541555 h 5684"/>
              <a:gd name="T44" fmla="*/ 565944 w 3144"/>
              <a:gd name="T45" fmla="*/ 1401512 h 5684"/>
              <a:gd name="T46" fmla="*/ 565944 w 3144"/>
              <a:gd name="T47" fmla="*/ 1401512 h 5684"/>
              <a:gd name="T48" fmla="*/ 705270 w 3144"/>
              <a:gd name="T49" fmla="*/ 1301070 h 5684"/>
              <a:gd name="T50" fmla="*/ 851796 w 3144"/>
              <a:gd name="T51" fmla="*/ 1193427 h 5684"/>
              <a:gd name="T52" fmla="*/ 1131528 w 3144"/>
              <a:gd name="T53" fmla="*/ 663495 h 5684"/>
              <a:gd name="T54" fmla="*/ 1131528 w 3144"/>
              <a:gd name="T55" fmla="*/ 637215 h 5684"/>
              <a:gd name="T56" fmla="*/ 851796 w 3144"/>
              <a:gd name="T57" fmla="*/ 106922 h 568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144" h="5684">
                <a:moveTo>
                  <a:pt x="2366" y="297"/>
                </a:moveTo>
                <a:lnTo>
                  <a:pt x="2366" y="297"/>
                </a:lnTo>
                <a:cubicBezTo>
                  <a:pt x="1959" y="0"/>
                  <a:pt x="1959" y="0"/>
                  <a:pt x="1959" y="0"/>
                </a:cubicBezTo>
                <a:cubicBezTo>
                  <a:pt x="1706" y="180"/>
                  <a:pt x="1706" y="180"/>
                  <a:pt x="1706" y="180"/>
                </a:cubicBezTo>
                <a:cubicBezTo>
                  <a:pt x="1661" y="207"/>
                  <a:pt x="1616" y="225"/>
                  <a:pt x="1572" y="225"/>
                </a:cubicBezTo>
                <a:cubicBezTo>
                  <a:pt x="1572" y="279"/>
                  <a:pt x="1572" y="279"/>
                  <a:pt x="1572" y="279"/>
                </a:cubicBezTo>
                <a:cubicBezTo>
                  <a:pt x="2104" y="659"/>
                  <a:pt x="2104" y="659"/>
                  <a:pt x="2104" y="659"/>
                </a:cubicBezTo>
                <a:cubicBezTo>
                  <a:pt x="2465" y="921"/>
                  <a:pt x="2682" y="1346"/>
                  <a:pt x="2691" y="1779"/>
                </a:cubicBezTo>
                <a:cubicBezTo>
                  <a:pt x="2691" y="1797"/>
                  <a:pt x="2691" y="1815"/>
                  <a:pt x="2691" y="1833"/>
                </a:cubicBezTo>
                <a:cubicBezTo>
                  <a:pt x="2682" y="2267"/>
                  <a:pt x="2465" y="2683"/>
                  <a:pt x="2104" y="2945"/>
                </a:cubicBezTo>
                <a:cubicBezTo>
                  <a:pt x="1572" y="3333"/>
                  <a:pt x="1572" y="3333"/>
                  <a:pt x="1572" y="3333"/>
                </a:cubicBezTo>
                <a:cubicBezTo>
                  <a:pt x="1436" y="3433"/>
                  <a:pt x="1436" y="3433"/>
                  <a:pt x="1436" y="3433"/>
                </a:cubicBezTo>
                <a:cubicBezTo>
                  <a:pt x="1183" y="3614"/>
                  <a:pt x="1183" y="3614"/>
                  <a:pt x="1183" y="3614"/>
                </a:cubicBezTo>
                <a:cubicBezTo>
                  <a:pt x="777" y="3912"/>
                  <a:pt x="777" y="3912"/>
                  <a:pt x="777" y="3912"/>
                </a:cubicBezTo>
                <a:cubicBezTo>
                  <a:pt x="289" y="4264"/>
                  <a:pt x="0" y="4833"/>
                  <a:pt x="0" y="5421"/>
                </a:cubicBezTo>
                <a:cubicBezTo>
                  <a:pt x="0" y="5430"/>
                  <a:pt x="0" y="5448"/>
                  <a:pt x="0" y="5457"/>
                </a:cubicBezTo>
                <a:cubicBezTo>
                  <a:pt x="0" y="5583"/>
                  <a:pt x="99" y="5683"/>
                  <a:pt x="226" y="5683"/>
                </a:cubicBezTo>
                <a:cubicBezTo>
                  <a:pt x="352" y="5683"/>
                  <a:pt x="451" y="5574"/>
                  <a:pt x="451" y="5448"/>
                </a:cubicBezTo>
                <a:cubicBezTo>
                  <a:pt x="451" y="5439"/>
                  <a:pt x="451" y="5430"/>
                  <a:pt x="451" y="5421"/>
                </a:cubicBezTo>
                <a:cubicBezTo>
                  <a:pt x="451" y="4978"/>
                  <a:pt x="677" y="4544"/>
                  <a:pt x="1039" y="4282"/>
                </a:cubicBezTo>
                <a:cubicBezTo>
                  <a:pt x="1572" y="3893"/>
                  <a:pt x="1572" y="3893"/>
                  <a:pt x="1572" y="3893"/>
                </a:cubicBezTo>
                <a:cubicBezTo>
                  <a:pt x="1959" y="3614"/>
                  <a:pt x="1959" y="3614"/>
                  <a:pt x="1959" y="3614"/>
                </a:cubicBezTo>
                <a:cubicBezTo>
                  <a:pt x="2366" y="3315"/>
                  <a:pt x="2366" y="3315"/>
                  <a:pt x="2366" y="3315"/>
                </a:cubicBezTo>
                <a:cubicBezTo>
                  <a:pt x="2845" y="2972"/>
                  <a:pt x="3134" y="2421"/>
                  <a:pt x="3143" y="1843"/>
                </a:cubicBezTo>
                <a:cubicBezTo>
                  <a:pt x="3143" y="1815"/>
                  <a:pt x="3143" y="1797"/>
                  <a:pt x="3143" y="1770"/>
                </a:cubicBezTo>
                <a:cubicBezTo>
                  <a:pt x="3134" y="1192"/>
                  <a:pt x="2845" y="641"/>
                  <a:pt x="2366" y="2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51">
            <a:extLst>
              <a:ext uri="{FF2B5EF4-FFF2-40B4-BE49-F238E27FC236}">
                <a16:creationId xmlns:a16="http://schemas.microsoft.com/office/drawing/2014/main" id="{CEC2D62B-4E39-1C4C-A04F-A2E6597F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0546" y="4596092"/>
            <a:ext cx="3134579" cy="5666860"/>
          </a:xfrm>
          <a:custGeom>
            <a:avLst/>
            <a:gdLst>
              <a:gd name="T0" fmla="*/ 1050165 w 3144"/>
              <a:gd name="T1" fmla="*/ 0 h 5684"/>
              <a:gd name="T2" fmla="*/ 1050165 w 3144"/>
              <a:gd name="T3" fmla="*/ 0 h 5684"/>
              <a:gd name="T4" fmla="*/ 968801 w 3144"/>
              <a:gd name="T5" fmla="*/ 81362 h 5684"/>
              <a:gd name="T6" fmla="*/ 968801 w 3144"/>
              <a:gd name="T7" fmla="*/ 104042 h 5684"/>
              <a:gd name="T8" fmla="*/ 757472 w 3144"/>
              <a:gd name="T9" fmla="*/ 504012 h 5684"/>
              <a:gd name="T10" fmla="*/ 565944 w 3144"/>
              <a:gd name="T11" fmla="*/ 644055 h 5684"/>
              <a:gd name="T12" fmla="*/ 516982 w 3144"/>
              <a:gd name="T13" fmla="*/ 676456 h 5684"/>
              <a:gd name="T14" fmla="*/ 516982 w 3144"/>
              <a:gd name="T15" fmla="*/ 676456 h 5684"/>
              <a:gd name="T16" fmla="*/ 425898 w 3144"/>
              <a:gd name="T17" fmla="*/ 744857 h 5684"/>
              <a:gd name="T18" fmla="*/ 279732 w 3144"/>
              <a:gd name="T19" fmla="*/ 851780 h 5684"/>
              <a:gd name="T20" fmla="*/ 0 w 3144"/>
              <a:gd name="T21" fmla="*/ 1395033 h 5684"/>
              <a:gd name="T22" fmla="*/ 0 w 3144"/>
              <a:gd name="T23" fmla="*/ 1408353 h 5684"/>
              <a:gd name="T24" fmla="*/ 279732 w 3144"/>
              <a:gd name="T25" fmla="*/ 1938285 h 5684"/>
              <a:gd name="T26" fmla="*/ 425898 w 3144"/>
              <a:gd name="T27" fmla="*/ 2045928 h 5684"/>
              <a:gd name="T28" fmla="*/ 516982 w 3144"/>
              <a:gd name="T29" fmla="*/ 1980766 h 5684"/>
              <a:gd name="T30" fmla="*/ 565944 w 3144"/>
              <a:gd name="T31" fmla="*/ 1964206 h 5684"/>
              <a:gd name="T32" fmla="*/ 565944 w 3144"/>
              <a:gd name="T33" fmla="*/ 1944766 h 5684"/>
              <a:gd name="T34" fmla="*/ 565944 w 3144"/>
              <a:gd name="T35" fmla="*/ 1944766 h 5684"/>
              <a:gd name="T36" fmla="*/ 374056 w 3144"/>
              <a:gd name="T37" fmla="*/ 1805082 h 5684"/>
              <a:gd name="T38" fmla="*/ 162367 w 3144"/>
              <a:gd name="T39" fmla="*/ 1404753 h 5684"/>
              <a:gd name="T40" fmla="*/ 162367 w 3144"/>
              <a:gd name="T41" fmla="*/ 1395033 h 5684"/>
              <a:gd name="T42" fmla="*/ 374056 w 3144"/>
              <a:gd name="T43" fmla="*/ 982103 h 5684"/>
              <a:gd name="T44" fmla="*/ 565944 w 3144"/>
              <a:gd name="T45" fmla="*/ 845300 h 5684"/>
              <a:gd name="T46" fmla="*/ 565944 w 3144"/>
              <a:gd name="T47" fmla="*/ 845300 h 5684"/>
              <a:gd name="T48" fmla="*/ 705270 w 3144"/>
              <a:gd name="T49" fmla="*/ 744857 h 5684"/>
              <a:gd name="T50" fmla="*/ 851796 w 3144"/>
              <a:gd name="T51" fmla="*/ 637575 h 5684"/>
              <a:gd name="T52" fmla="*/ 1131528 w 3144"/>
              <a:gd name="T53" fmla="*/ 107283 h 5684"/>
              <a:gd name="T54" fmla="*/ 1131528 w 3144"/>
              <a:gd name="T55" fmla="*/ 81362 h 5684"/>
              <a:gd name="T56" fmla="*/ 1050165 w 3144"/>
              <a:gd name="T57" fmla="*/ 0 h 568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144" h="5684">
                <a:moveTo>
                  <a:pt x="2917" y="0"/>
                </a:moveTo>
                <a:lnTo>
                  <a:pt x="2917" y="0"/>
                </a:lnTo>
                <a:cubicBezTo>
                  <a:pt x="2791" y="0"/>
                  <a:pt x="2691" y="108"/>
                  <a:pt x="2691" y="226"/>
                </a:cubicBezTo>
                <a:cubicBezTo>
                  <a:pt x="2691" y="253"/>
                  <a:pt x="2691" y="271"/>
                  <a:pt x="2691" y="289"/>
                </a:cubicBezTo>
                <a:cubicBezTo>
                  <a:pt x="2682" y="723"/>
                  <a:pt x="2465" y="1138"/>
                  <a:pt x="2104" y="1400"/>
                </a:cubicBezTo>
                <a:cubicBezTo>
                  <a:pt x="1572" y="1789"/>
                  <a:pt x="1572" y="1789"/>
                  <a:pt x="1572" y="1789"/>
                </a:cubicBezTo>
                <a:cubicBezTo>
                  <a:pt x="1436" y="1879"/>
                  <a:pt x="1436" y="1879"/>
                  <a:pt x="1436" y="1879"/>
                </a:cubicBezTo>
                <a:cubicBezTo>
                  <a:pt x="1183" y="2069"/>
                  <a:pt x="1183" y="2069"/>
                  <a:pt x="1183" y="2069"/>
                </a:cubicBezTo>
                <a:cubicBezTo>
                  <a:pt x="777" y="2366"/>
                  <a:pt x="777" y="2366"/>
                  <a:pt x="777" y="2366"/>
                </a:cubicBezTo>
                <a:cubicBezTo>
                  <a:pt x="289" y="2719"/>
                  <a:pt x="0" y="3279"/>
                  <a:pt x="0" y="3875"/>
                </a:cubicBezTo>
                <a:cubicBezTo>
                  <a:pt x="0" y="3884"/>
                  <a:pt x="0" y="3902"/>
                  <a:pt x="0" y="3912"/>
                </a:cubicBezTo>
                <a:cubicBezTo>
                  <a:pt x="9" y="4490"/>
                  <a:pt x="298" y="5041"/>
                  <a:pt x="777" y="5384"/>
                </a:cubicBezTo>
                <a:cubicBezTo>
                  <a:pt x="1183" y="5683"/>
                  <a:pt x="1183" y="5683"/>
                  <a:pt x="1183" y="5683"/>
                </a:cubicBezTo>
                <a:cubicBezTo>
                  <a:pt x="1436" y="5502"/>
                  <a:pt x="1436" y="5502"/>
                  <a:pt x="1436" y="5502"/>
                </a:cubicBezTo>
                <a:cubicBezTo>
                  <a:pt x="1482" y="5466"/>
                  <a:pt x="1527" y="5456"/>
                  <a:pt x="1572" y="5456"/>
                </a:cubicBezTo>
                <a:cubicBezTo>
                  <a:pt x="1572" y="5402"/>
                  <a:pt x="1572" y="5402"/>
                  <a:pt x="1572" y="5402"/>
                </a:cubicBezTo>
                <a:cubicBezTo>
                  <a:pt x="1039" y="5014"/>
                  <a:pt x="1039" y="5014"/>
                  <a:pt x="1039" y="5014"/>
                </a:cubicBezTo>
                <a:cubicBezTo>
                  <a:pt x="677" y="4752"/>
                  <a:pt x="460" y="4336"/>
                  <a:pt x="451" y="3902"/>
                </a:cubicBezTo>
                <a:cubicBezTo>
                  <a:pt x="451" y="3893"/>
                  <a:pt x="451" y="3884"/>
                  <a:pt x="451" y="3875"/>
                </a:cubicBezTo>
                <a:cubicBezTo>
                  <a:pt x="451" y="3423"/>
                  <a:pt x="677" y="2999"/>
                  <a:pt x="1039" y="2728"/>
                </a:cubicBezTo>
                <a:cubicBezTo>
                  <a:pt x="1572" y="2348"/>
                  <a:pt x="1572" y="2348"/>
                  <a:pt x="1572" y="2348"/>
                </a:cubicBezTo>
                <a:cubicBezTo>
                  <a:pt x="1959" y="2069"/>
                  <a:pt x="1959" y="2069"/>
                  <a:pt x="1959" y="2069"/>
                </a:cubicBezTo>
                <a:cubicBezTo>
                  <a:pt x="2366" y="1771"/>
                  <a:pt x="2366" y="1771"/>
                  <a:pt x="2366" y="1771"/>
                </a:cubicBezTo>
                <a:cubicBezTo>
                  <a:pt x="2845" y="1428"/>
                  <a:pt x="3134" y="877"/>
                  <a:pt x="3143" y="298"/>
                </a:cubicBezTo>
                <a:cubicBezTo>
                  <a:pt x="3143" y="271"/>
                  <a:pt x="3143" y="244"/>
                  <a:pt x="3143" y="226"/>
                </a:cubicBezTo>
                <a:cubicBezTo>
                  <a:pt x="3143" y="99"/>
                  <a:pt x="3044" y="0"/>
                  <a:pt x="291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Line 152">
            <a:extLst>
              <a:ext uri="{FF2B5EF4-FFF2-40B4-BE49-F238E27FC236}">
                <a16:creationId xmlns:a16="http://schemas.microsoft.com/office/drawing/2014/main" id="{EB8D9AFA-2456-D040-A4ED-0F075B644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5637" y="5325881"/>
            <a:ext cx="3222505" cy="439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6" name="Freeform 153">
            <a:extLst>
              <a:ext uri="{FF2B5EF4-FFF2-40B4-BE49-F238E27FC236}">
                <a16:creationId xmlns:a16="http://schemas.microsoft.com/office/drawing/2014/main" id="{923B20DC-E672-A649-9919-BCE3BF403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142" y="4697209"/>
            <a:ext cx="1261743" cy="1261743"/>
          </a:xfrm>
          <a:custGeom>
            <a:avLst/>
            <a:gdLst>
              <a:gd name="T0" fmla="*/ 455252 w 1266"/>
              <a:gd name="T1" fmla="*/ 227806 h 1266"/>
              <a:gd name="T2" fmla="*/ 455252 w 1266"/>
              <a:gd name="T3" fmla="*/ 227806 h 1266"/>
              <a:gd name="T4" fmla="*/ 227446 w 1266"/>
              <a:gd name="T5" fmla="*/ 455252 h 1266"/>
              <a:gd name="T6" fmla="*/ 0 w 1266"/>
              <a:gd name="T7" fmla="*/ 227806 h 1266"/>
              <a:gd name="T8" fmla="*/ 227446 w 1266"/>
              <a:gd name="T9" fmla="*/ 0 h 1266"/>
              <a:gd name="T10" fmla="*/ 455252 w 1266"/>
              <a:gd name="T11" fmla="*/ 227806 h 1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66" h="1266">
                <a:moveTo>
                  <a:pt x="1265" y="633"/>
                </a:moveTo>
                <a:lnTo>
                  <a:pt x="1265" y="633"/>
                </a:lnTo>
                <a:cubicBezTo>
                  <a:pt x="1265" y="985"/>
                  <a:pt x="985" y="1265"/>
                  <a:pt x="632" y="1265"/>
                </a:cubicBezTo>
                <a:cubicBezTo>
                  <a:pt x="280" y="1265"/>
                  <a:pt x="0" y="985"/>
                  <a:pt x="0" y="633"/>
                </a:cubicBezTo>
                <a:cubicBezTo>
                  <a:pt x="0" y="280"/>
                  <a:pt x="280" y="0"/>
                  <a:pt x="632" y="0"/>
                </a:cubicBezTo>
                <a:cubicBezTo>
                  <a:pt x="985" y="0"/>
                  <a:pt x="1265" y="280"/>
                  <a:pt x="1265" y="63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Line 154">
            <a:extLst>
              <a:ext uri="{FF2B5EF4-FFF2-40B4-BE49-F238E27FC236}">
                <a16:creationId xmlns:a16="http://schemas.microsoft.com/office/drawing/2014/main" id="{1FDAD2BA-0883-FF4A-AD0B-54CD00EB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5637" y="8469252"/>
            <a:ext cx="3222505" cy="4395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8" name="Freeform 155">
            <a:extLst>
              <a:ext uri="{FF2B5EF4-FFF2-40B4-BE49-F238E27FC236}">
                <a16:creationId xmlns:a16="http://schemas.microsoft.com/office/drawing/2014/main" id="{CABABA70-20B7-DF4E-B5F9-59A3C67CF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142" y="7840577"/>
            <a:ext cx="1261743" cy="1261746"/>
          </a:xfrm>
          <a:custGeom>
            <a:avLst/>
            <a:gdLst>
              <a:gd name="T0" fmla="*/ 455252 w 1266"/>
              <a:gd name="T1" fmla="*/ 227447 h 1266"/>
              <a:gd name="T2" fmla="*/ 455252 w 1266"/>
              <a:gd name="T3" fmla="*/ 227447 h 1266"/>
              <a:gd name="T4" fmla="*/ 227446 w 1266"/>
              <a:gd name="T5" fmla="*/ 455253 h 1266"/>
              <a:gd name="T6" fmla="*/ 0 w 1266"/>
              <a:gd name="T7" fmla="*/ 227447 h 1266"/>
              <a:gd name="T8" fmla="*/ 227446 w 1266"/>
              <a:gd name="T9" fmla="*/ 0 h 1266"/>
              <a:gd name="T10" fmla="*/ 455252 w 1266"/>
              <a:gd name="T11" fmla="*/ 227447 h 1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66" h="1266">
                <a:moveTo>
                  <a:pt x="1265" y="632"/>
                </a:moveTo>
                <a:lnTo>
                  <a:pt x="1265" y="632"/>
                </a:lnTo>
                <a:cubicBezTo>
                  <a:pt x="1265" y="985"/>
                  <a:pt x="985" y="1265"/>
                  <a:pt x="632" y="1265"/>
                </a:cubicBezTo>
                <a:cubicBezTo>
                  <a:pt x="280" y="1265"/>
                  <a:pt x="0" y="985"/>
                  <a:pt x="0" y="632"/>
                </a:cubicBezTo>
                <a:cubicBezTo>
                  <a:pt x="0" y="289"/>
                  <a:pt x="280" y="0"/>
                  <a:pt x="632" y="0"/>
                </a:cubicBezTo>
                <a:cubicBezTo>
                  <a:pt x="985" y="0"/>
                  <a:pt x="1265" y="289"/>
                  <a:pt x="1265" y="63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Line 156">
            <a:extLst>
              <a:ext uri="{FF2B5EF4-FFF2-40B4-BE49-F238E27FC236}">
                <a16:creationId xmlns:a16="http://schemas.microsoft.com/office/drawing/2014/main" id="{44012AD9-39B5-0A45-AC72-E8ADB346D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5637" y="11441166"/>
            <a:ext cx="3222505" cy="4395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0" name="Freeform 157">
            <a:extLst>
              <a:ext uri="{FF2B5EF4-FFF2-40B4-BE49-F238E27FC236}">
                <a16:creationId xmlns:a16="http://schemas.microsoft.com/office/drawing/2014/main" id="{1E399DA3-B9D4-9C4C-8554-D7F2854DD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142" y="10812490"/>
            <a:ext cx="1261743" cy="1261746"/>
          </a:xfrm>
          <a:custGeom>
            <a:avLst/>
            <a:gdLst>
              <a:gd name="T0" fmla="*/ 455252 w 1266"/>
              <a:gd name="T1" fmla="*/ 227447 h 1266"/>
              <a:gd name="T2" fmla="*/ 455252 w 1266"/>
              <a:gd name="T3" fmla="*/ 227447 h 1266"/>
              <a:gd name="T4" fmla="*/ 227446 w 1266"/>
              <a:gd name="T5" fmla="*/ 455253 h 1266"/>
              <a:gd name="T6" fmla="*/ 0 w 1266"/>
              <a:gd name="T7" fmla="*/ 227447 h 1266"/>
              <a:gd name="T8" fmla="*/ 227446 w 1266"/>
              <a:gd name="T9" fmla="*/ 0 h 1266"/>
              <a:gd name="T10" fmla="*/ 455252 w 1266"/>
              <a:gd name="T11" fmla="*/ 227447 h 1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66" h="1266">
                <a:moveTo>
                  <a:pt x="1265" y="632"/>
                </a:moveTo>
                <a:lnTo>
                  <a:pt x="1265" y="632"/>
                </a:lnTo>
                <a:cubicBezTo>
                  <a:pt x="1265" y="985"/>
                  <a:pt x="985" y="1265"/>
                  <a:pt x="632" y="1265"/>
                </a:cubicBezTo>
                <a:cubicBezTo>
                  <a:pt x="280" y="1265"/>
                  <a:pt x="0" y="985"/>
                  <a:pt x="0" y="632"/>
                </a:cubicBezTo>
                <a:cubicBezTo>
                  <a:pt x="0" y="280"/>
                  <a:pt x="280" y="0"/>
                  <a:pt x="632" y="0"/>
                </a:cubicBezTo>
                <a:cubicBezTo>
                  <a:pt x="985" y="0"/>
                  <a:pt x="1265" y="280"/>
                  <a:pt x="1265" y="63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Line 158">
            <a:extLst>
              <a:ext uri="{FF2B5EF4-FFF2-40B4-BE49-F238E27FC236}">
                <a16:creationId xmlns:a16="http://schemas.microsoft.com/office/drawing/2014/main" id="{CAB4A8E7-ABE2-E042-87F8-93430F0E13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9171" y="5325881"/>
            <a:ext cx="3226900" cy="439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2" name="Freeform 159">
            <a:extLst>
              <a:ext uri="{FF2B5EF4-FFF2-40B4-BE49-F238E27FC236}">
                <a16:creationId xmlns:a16="http://schemas.microsoft.com/office/drawing/2014/main" id="{6BA9ECA1-2D45-C04E-8BA2-169517C87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030" y="4697209"/>
            <a:ext cx="1270536" cy="1261743"/>
          </a:xfrm>
          <a:custGeom>
            <a:avLst/>
            <a:gdLst>
              <a:gd name="T0" fmla="*/ 0 w 1275"/>
              <a:gd name="T1" fmla="*/ 227806 h 1266"/>
              <a:gd name="T2" fmla="*/ 0 w 1275"/>
              <a:gd name="T3" fmla="*/ 227806 h 1266"/>
              <a:gd name="T4" fmla="*/ 227414 w 1275"/>
              <a:gd name="T5" fmla="*/ 455252 h 1266"/>
              <a:gd name="T6" fmla="*/ 458427 w 1275"/>
              <a:gd name="T7" fmla="*/ 227806 h 1266"/>
              <a:gd name="T8" fmla="*/ 227414 w 1275"/>
              <a:gd name="T9" fmla="*/ 0 h 1266"/>
              <a:gd name="T10" fmla="*/ 0 w 1275"/>
              <a:gd name="T11" fmla="*/ 227806 h 1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5" h="1266">
                <a:moveTo>
                  <a:pt x="0" y="633"/>
                </a:moveTo>
                <a:lnTo>
                  <a:pt x="0" y="633"/>
                </a:lnTo>
                <a:cubicBezTo>
                  <a:pt x="0" y="985"/>
                  <a:pt x="289" y="1265"/>
                  <a:pt x="632" y="1265"/>
                </a:cubicBezTo>
                <a:cubicBezTo>
                  <a:pt x="985" y="1265"/>
                  <a:pt x="1274" y="985"/>
                  <a:pt x="1274" y="633"/>
                </a:cubicBezTo>
                <a:cubicBezTo>
                  <a:pt x="1274" y="280"/>
                  <a:pt x="985" y="0"/>
                  <a:pt x="632" y="0"/>
                </a:cubicBezTo>
                <a:cubicBezTo>
                  <a:pt x="289" y="0"/>
                  <a:pt x="0" y="280"/>
                  <a:pt x="0" y="63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Line 160">
            <a:extLst>
              <a:ext uri="{FF2B5EF4-FFF2-40B4-BE49-F238E27FC236}">
                <a16:creationId xmlns:a16="http://schemas.microsoft.com/office/drawing/2014/main" id="{86293183-F154-1145-9966-1D16DFFE93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9171" y="8469252"/>
            <a:ext cx="3226900" cy="4395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4" name="Freeform 161">
            <a:extLst>
              <a:ext uri="{FF2B5EF4-FFF2-40B4-BE49-F238E27FC236}">
                <a16:creationId xmlns:a16="http://schemas.microsoft.com/office/drawing/2014/main" id="{984139D3-FA8B-DD4A-9DA3-AC2E28153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030" y="7840577"/>
            <a:ext cx="1270536" cy="1261746"/>
          </a:xfrm>
          <a:custGeom>
            <a:avLst/>
            <a:gdLst>
              <a:gd name="T0" fmla="*/ 0 w 1275"/>
              <a:gd name="T1" fmla="*/ 227447 h 1266"/>
              <a:gd name="T2" fmla="*/ 0 w 1275"/>
              <a:gd name="T3" fmla="*/ 227447 h 1266"/>
              <a:gd name="T4" fmla="*/ 227414 w 1275"/>
              <a:gd name="T5" fmla="*/ 455253 h 1266"/>
              <a:gd name="T6" fmla="*/ 458427 w 1275"/>
              <a:gd name="T7" fmla="*/ 227447 h 1266"/>
              <a:gd name="T8" fmla="*/ 227414 w 1275"/>
              <a:gd name="T9" fmla="*/ 0 h 1266"/>
              <a:gd name="T10" fmla="*/ 0 w 1275"/>
              <a:gd name="T11" fmla="*/ 227447 h 1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5" h="1266">
                <a:moveTo>
                  <a:pt x="0" y="632"/>
                </a:moveTo>
                <a:lnTo>
                  <a:pt x="0" y="632"/>
                </a:lnTo>
                <a:cubicBezTo>
                  <a:pt x="0" y="985"/>
                  <a:pt x="289" y="1265"/>
                  <a:pt x="632" y="1265"/>
                </a:cubicBezTo>
                <a:cubicBezTo>
                  <a:pt x="985" y="1265"/>
                  <a:pt x="1274" y="985"/>
                  <a:pt x="1274" y="632"/>
                </a:cubicBezTo>
                <a:cubicBezTo>
                  <a:pt x="1274" y="289"/>
                  <a:pt x="985" y="0"/>
                  <a:pt x="632" y="0"/>
                </a:cubicBezTo>
                <a:cubicBezTo>
                  <a:pt x="289" y="0"/>
                  <a:pt x="0" y="289"/>
                  <a:pt x="0" y="63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Line 162">
            <a:extLst>
              <a:ext uri="{FF2B5EF4-FFF2-40B4-BE49-F238E27FC236}">
                <a16:creationId xmlns:a16="http://schemas.microsoft.com/office/drawing/2014/main" id="{29377994-5909-6B4B-B84B-A808A6B13E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9171" y="11441166"/>
            <a:ext cx="3226900" cy="4395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6" name="Freeform 163">
            <a:extLst>
              <a:ext uri="{FF2B5EF4-FFF2-40B4-BE49-F238E27FC236}">
                <a16:creationId xmlns:a16="http://schemas.microsoft.com/office/drawing/2014/main" id="{0EFA7D72-7FF4-F44E-9188-38DC8CBAF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030" y="10812490"/>
            <a:ext cx="1270536" cy="1261746"/>
          </a:xfrm>
          <a:custGeom>
            <a:avLst/>
            <a:gdLst>
              <a:gd name="T0" fmla="*/ 0 w 1275"/>
              <a:gd name="T1" fmla="*/ 227447 h 1266"/>
              <a:gd name="T2" fmla="*/ 0 w 1275"/>
              <a:gd name="T3" fmla="*/ 227447 h 1266"/>
              <a:gd name="T4" fmla="*/ 227414 w 1275"/>
              <a:gd name="T5" fmla="*/ 455253 h 1266"/>
              <a:gd name="T6" fmla="*/ 458427 w 1275"/>
              <a:gd name="T7" fmla="*/ 227447 h 1266"/>
              <a:gd name="T8" fmla="*/ 227414 w 1275"/>
              <a:gd name="T9" fmla="*/ 0 h 1266"/>
              <a:gd name="T10" fmla="*/ 0 w 1275"/>
              <a:gd name="T11" fmla="*/ 227447 h 1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5" h="1266">
                <a:moveTo>
                  <a:pt x="0" y="632"/>
                </a:moveTo>
                <a:lnTo>
                  <a:pt x="0" y="632"/>
                </a:lnTo>
                <a:cubicBezTo>
                  <a:pt x="0" y="985"/>
                  <a:pt x="289" y="1265"/>
                  <a:pt x="632" y="1265"/>
                </a:cubicBezTo>
                <a:cubicBezTo>
                  <a:pt x="985" y="1265"/>
                  <a:pt x="1274" y="985"/>
                  <a:pt x="1274" y="632"/>
                </a:cubicBezTo>
                <a:cubicBezTo>
                  <a:pt x="1274" y="280"/>
                  <a:pt x="985" y="0"/>
                  <a:pt x="632" y="0"/>
                </a:cubicBezTo>
                <a:cubicBezTo>
                  <a:pt x="289" y="0"/>
                  <a:pt x="0" y="280"/>
                  <a:pt x="0" y="63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38">
            <a:extLst>
              <a:ext uri="{FF2B5EF4-FFF2-40B4-BE49-F238E27FC236}">
                <a16:creationId xmlns:a16="http://schemas.microsoft.com/office/drawing/2014/main" id="{9C63F695-7D60-4347-B906-1CA15854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5018" y="11208159"/>
            <a:ext cx="479198" cy="470408"/>
          </a:xfrm>
          <a:custGeom>
            <a:avLst/>
            <a:gdLst>
              <a:gd name="T0" fmla="*/ 87960 w 480"/>
              <a:gd name="T1" fmla="*/ 169502 h 471"/>
              <a:gd name="T2" fmla="*/ 87960 w 480"/>
              <a:gd name="T3" fmla="*/ 169502 h 471"/>
              <a:gd name="T4" fmla="*/ 62005 w 480"/>
              <a:gd name="T5" fmla="*/ 159765 h 471"/>
              <a:gd name="T6" fmla="*/ 12978 w 480"/>
              <a:gd name="T7" fmla="*/ 110717 h 471"/>
              <a:gd name="T8" fmla="*/ 12978 w 480"/>
              <a:gd name="T9" fmla="*/ 62031 h 471"/>
              <a:gd name="T10" fmla="*/ 74983 w 480"/>
              <a:gd name="T11" fmla="*/ 3246 h 471"/>
              <a:gd name="T12" fmla="*/ 78227 w 480"/>
              <a:gd name="T13" fmla="*/ 0 h 471"/>
              <a:gd name="T14" fmla="*/ 156454 w 480"/>
              <a:gd name="T15" fmla="*/ 0 h 471"/>
              <a:gd name="T16" fmla="*/ 172677 w 480"/>
              <a:gd name="T17" fmla="*/ 16229 h 471"/>
              <a:gd name="T18" fmla="*/ 172677 w 480"/>
              <a:gd name="T19" fmla="*/ 91243 h 471"/>
              <a:gd name="T20" fmla="*/ 169432 w 480"/>
              <a:gd name="T21" fmla="*/ 97734 h 471"/>
              <a:gd name="T22" fmla="*/ 111032 w 480"/>
              <a:gd name="T23" fmla="*/ 159765 h 471"/>
              <a:gd name="T24" fmla="*/ 87960 w 480"/>
              <a:gd name="T25" fmla="*/ 169502 h 471"/>
              <a:gd name="T26" fmla="*/ 84716 w 480"/>
              <a:gd name="T27" fmla="*/ 16229 h 471"/>
              <a:gd name="T28" fmla="*/ 84716 w 480"/>
              <a:gd name="T29" fmla="*/ 16229 h 471"/>
              <a:gd name="T30" fmla="*/ 25956 w 480"/>
              <a:gd name="T31" fmla="*/ 75014 h 471"/>
              <a:gd name="T32" fmla="*/ 25956 w 480"/>
              <a:gd name="T33" fmla="*/ 100980 h 471"/>
              <a:gd name="T34" fmla="*/ 74983 w 480"/>
              <a:gd name="T35" fmla="*/ 146782 h 471"/>
              <a:gd name="T36" fmla="*/ 97694 w 480"/>
              <a:gd name="T37" fmla="*/ 146782 h 471"/>
              <a:gd name="T38" fmla="*/ 156454 w 480"/>
              <a:gd name="T39" fmla="*/ 87997 h 471"/>
              <a:gd name="T40" fmla="*/ 156454 w 480"/>
              <a:gd name="T41" fmla="*/ 16229 h 471"/>
              <a:gd name="T42" fmla="*/ 84716 w 480"/>
              <a:gd name="T43" fmla="*/ 16229 h 47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80" h="471">
                <a:moveTo>
                  <a:pt x="244" y="470"/>
                </a:moveTo>
                <a:lnTo>
                  <a:pt x="244" y="470"/>
                </a:lnTo>
                <a:cubicBezTo>
                  <a:pt x="217" y="470"/>
                  <a:pt x="190" y="461"/>
                  <a:pt x="172" y="443"/>
                </a:cubicBezTo>
                <a:cubicBezTo>
                  <a:pt x="36" y="307"/>
                  <a:pt x="36" y="307"/>
                  <a:pt x="36" y="307"/>
                </a:cubicBezTo>
                <a:cubicBezTo>
                  <a:pt x="0" y="271"/>
                  <a:pt x="0" y="217"/>
                  <a:pt x="36" y="172"/>
                </a:cubicBezTo>
                <a:cubicBezTo>
                  <a:pt x="208" y="9"/>
                  <a:pt x="208" y="9"/>
                  <a:pt x="208" y="9"/>
                </a:cubicBezTo>
                <a:cubicBezTo>
                  <a:pt x="208" y="0"/>
                  <a:pt x="217" y="0"/>
                  <a:pt x="217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1" y="0"/>
                  <a:pt x="479" y="18"/>
                  <a:pt x="479" y="45"/>
                </a:cubicBezTo>
                <a:cubicBezTo>
                  <a:pt x="479" y="253"/>
                  <a:pt x="479" y="253"/>
                  <a:pt x="479" y="253"/>
                </a:cubicBezTo>
                <a:cubicBezTo>
                  <a:pt x="479" y="262"/>
                  <a:pt x="479" y="271"/>
                  <a:pt x="470" y="271"/>
                </a:cubicBezTo>
                <a:cubicBezTo>
                  <a:pt x="308" y="443"/>
                  <a:pt x="308" y="443"/>
                  <a:pt x="308" y="443"/>
                </a:cubicBezTo>
                <a:cubicBezTo>
                  <a:pt x="289" y="461"/>
                  <a:pt x="262" y="470"/>
                  <a:pt x="244" y="470"/>
                </a:cubicBezTo>
                <a:close/>
                <a:moveTo>
                  <a:pt x="235" y="45"/>
                </a:moveTo>
                <a:lnTo>
                  <a:pt x="235" y="45"/>
                </a:lnTo>
                <a:cubicBezTo>
                  <a:pt x="72" y="208"/>
                  <a:pt x="72" y="208"/>
                  <a:pt x="72" y="208"/>
                </a:cubicBezTo>
                <a:cubicBezTo>
                  <a:pt x="55" y="226"/>
                  <a:pt x="55" y="262"/>
                  <a:pt x="72" y="280"/>
                </a:cubicBezTo>
                <a:cubicBezTo>
                  <a:pt x="208" y="407"/>
                  <a:pt x="208" y="407"/>
                  <a:pt x="208" y="407"/>
                </a:cubicBezTo>
                <a:cubicBezTo>
                  <a:pt x="226" y="425"/>
                  <a:pt x="253" y="425"/>
                  <a:pt x="271" y="407"/>
                </a:cubicBezTo>
                <a:cubicBezTo>
                  <a:pt x="434" y="244"/>
                  <a:pt x="434" y="244"/>
                  <a:pt x="434" y="244"/>
                </a:cubicBezTo>
                <a:cubicBezTo>
                  <a:pt x="434" y="45"/>
                  <a:pt x="434" y="45"/>
                  <a:pt x="434" y="45"/>
                </a:cubicBezTo>
                <a:lnTo>
                  <a:pt x="235" y="45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39">
            <a:extLst>
              <a:ext uri="{FF2B5EF4-FFF2-40B4-BE49-F238E27FC236}">
                <a16:creationId xmlns:a16="http://schemas.microsoft.com/office/drawing/2014/main" id="{D45FDA83-795F-D140-BA2E-97051F03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2760" y="11309276"/>
            <a:ext cx="74736" cy="83529"/>
          </a:xfrm>
          <a:custGeom>
            <a:avLst/>
            <a:gdLst>
              <a:gd name="T0" fmla="*/ 23290 w 73"/>
              <a:gd name="T1" fmla="*/ 23173 h 82"/>
              <a:gd name="T2" fmla="*/ 23290 w 73"/>
              <a:gd name="T3" fmla="*/ 23173 h 82"/>
              <a:gd name="T4" fmla="*/ 2957 w 73"/>
              <a:gd name="T5" fmla="*/ 23173 h 82"/>
              <a:gd name="T6" fmla="*/ 2957 w 73"/>
              <a:gd name="T7" fmla="*/ 6621 h 82"/>
              <a:gd name="T8" fmla="*/ 23290 w 73"/>
              <a:gd name="T9" fmla="*/ 6621 h 82"/>
              <a:gd name="T10" fmla="*/ 23290 w 73"/>
              <a:gd name="T11" fmla="*/ 23173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3" h="82">
                <a:moveTo>
                  <a:pt x="63" y="63"/>
                </a:moveTo>
                <a:lnTo>
                  <a:pt x="63" y="63"/>
                </a:lnTo>
                <a:cubicBezTo>
                  <a:pt x="45" y="81"/>
                  <a:pt x="27" y="81"/>
                  <a:pt x="8" y="63"/>
                </a:cubicBezTo>
                <a:cubicBezTo>
                  <a:pt x="0" y="54"/>
                  <a:pt x="0" y="27"/>
                  <a:pt x="8" y="18"/>
                </a:cubicBezTo>
                <a:cubicBezTo>
                  <a:pt x="27" y="0"/>
                  <a:pt x="45" y="0"/>
                  <a:pt x="63" y="18"/>
                </a:cubicBezTo>
                <a:cubicBezTo>
                  <a:pt x="72" y="27"/>
                  <a:pt x="72" y="54"/>
                  <a:pt x="63" y="63"/>
                </a:cubicBez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40">
            <a:extLst>
              <a:ext uri="{FF2B5EF4-FFF2-40B4-BE49-F238E27FC236}">
                <a16:creationId xmlns:a16="http://schemas.microsoft.com/office/drawing/2014/main" id="{88BB3B5D-D779-AD43-9652-23FC10415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907" y="5101670"/>
            <a:ext cx="496783" cy="307742"/>
          </a:xfrm>
          <a:custGeom>
            <a:avLst/>
            <a:gdLst>
              <a:gd name="T0" fmla="*/ 146607 w 498"/>
              <a:gd name="T1" fmla="*/ 110764 h 308"/>
              <a:gd name="T2" fmla="*/ 146607 w 498"/>
              <a:gd name="T3" fmla="*/ 110764 h 308"/>
              <a:gd name="T4" fmla="*/ 68441 w 498"/>
              <a:gd name="T5" fmla="*/ 110764 h 308"/>
              <a:gd name="T6" fmla="*/ 52231 w 498"/>
              <a:gd name="T7" fmla="*/ 94528 h 308"/>
              <a:gd name="T8" fmla="*/ 26296 w 498"/>
              <a:gd name="T9" fmla="*/ 16236 h 308"/>
              <a:gd name="T10" fmla="*/ 6844 w 498"/>
              <a:gd name="T11" fmla="*/ 16236 h 308"/>
              <a:gd name="T12" fmla="*/ 0 w 498"/>
              <a:gd name="T13" fmla="*/ 6494 h 308"/>
              <a:gd name="T14" fmla="*/ 6844 w 498"/>
              <a:gd name="T15" fmla="*/ 0 h 308"/>
              <a:gd name="T16" fmla="*/ 32780 w 498"/>
              <a:gd name="T17" fmla="*/ 0 h 308"/>
              <a:gd name="T18" fmla="*/ 42505 w 498"/>
              <a:gd name="T19" fmla="*/ 6494 h 308"/>
              <a:gd name="T20" fmla="*/ 68441 w 498"/>
              <a:gd name="T21" fmla="*/ 91281 h 308"/>
              <a:gd name="T22" fmla="*/ 68441 w 498"/>
              <a:gd name="T23" fmla="*/ 94528 h 308"/>
              <a:gd name="T24" fmla="*/ 146607 w 498"/>
              <a:gd name="T25" fmla="*/ 94528 h 308"/>
              <a:gd name="T26" fmla="*/ 146607 w 498"/>
              <a:gd name="T27" fmla="*/ 91281 h 308"/>
              <a:gd name="T28" fmla="*/ 159575 w 498"/>
              <a:gd name="T29" fmla="*/ 42574 h 308"/>
              <a:gd name="T30" fmla="*/ 94376 w 498"/>
              <a:gd name="T31" fmla="*/ 42574 h 308"/>
              <a:gd name="T32" fmla="*/ 84650 w 498"/>
              <a:gd name="T33" fmla="*/ 32472 h 308"/>
              <a:gd name="T34" fmla="*/ 94376 w 498"/>
              <a:gd name="T35" fmla="*/ 25977 h 308"/>
              <a:gd name="T36" fmla="*/ 172543 w 498"/>
              <a:gd name="T37" fmla="*/ 25977 h 308"/>
              <a:gd name="T38" fmla="*/ 179027 w 498"/>
              <a:gd name="T39" fmla="*/ 29224 h 308"/>
              <a:gd name="T40" fmla="*/ 179027 w 498"/>
              <a:gd name="T41" fmla="*/ 35719 h 308"/>
              <a:gd name="T42" fmla="*/ 162817 w 498"/>
              <a:gd name="T43" fmla="*/ 94528 h 308"/>
              <a:gd name="T44" fmla="*/ 146607 w 498"/>
              <a:gd name="T45" fmla="*/ 110764 h 30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98" h="308">
                <a:moveTo>
                  <a:pt x="407" y="307"/>
                </a:moveTo>
                <a:lnTo>
                  <a:pt x="407" y="307"/>
                </a:lnTo>
                <a:cubicBezTo>
                  <a:pt x="190" y="307"/>
                  <a:pt x="190" y="307"/>
                  <a:pt x="190" y="307"/>
                </a:cubicBezTo>
                <a:cubicBezTo>
                  <a:pt x="163" y="307"/>
                  <a:pt x="145" y="289"/>
                  <a:pt x="145" y="262"/>
                </a:cubicBezTo>
                <a:cubicBezTo>
                  <a:pt x="73" y="45"/>
                  <a:pt x="73" y="45"/>
                  <a:pt x="73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9" y="0"/>
                  <a:pt x="118" y="9"/>
                  <a:pt x="118" y="18"/>
                </a:cubicBezTo>
                <a:cubicBezTo>
                  <a:pt x="190" y="253"/>
                  <a:pt x="190" y="253"/>
                  <a:pt x="190" y="253"/>
                </a:cubicBezTo>
                <a:lnTo>
                  <a:pt x="190" y="262"/>
                </a:lnTo>
                <a:cubicBezTo>
                  <a:pt x="407" y="262"/>
                  <a:pt x="407" y="262"/>
                  <a:pt x="407" y="262"/>
                </a:cubicBezTo>
                <a:cubicBezTo>
                  <a:pt x="407" y="253"/>
                  <a:pt x="407" y="253"/>
                  <a:pt x="407" y="253"/>
                </a:cubicBezTo>
                <a:cubicBezTo>
                  <a:pt x="443" y="118"/>
                  <a:pt x="443" y="118"/>
                  <a:pt x="443" y="118"/>
                </a:cubicBezTo>
                <a:cubicBezTo>
                  <a:pt x="262" y="118"/>
                  <a:pt x="262" y="118"/>
                  <a:pt x="262" y="118"/>
                </a:cubicBezTo>
                <a:cubicBezTo>
                  <a:pt x="244" y="118"/>
                  <a:pt x="235" y="108"/>
                  <a:pt x="235" y="90"/>
                </a:cubicBezTo>
                <a:cubicBezTo>
                  <a:pt x="235" y="81"/>
                  <a:pt x="244" y="72"/>
                  <a:pt x="262" y="72"/>
                </a:cubicBezTo>
                <a:cubicBezTo>
                  <a:pt x="479" y="72"/>
                  <a:pt x="479" y="72"/>
                  <a:pt x="479" y="72"/>
                </a:cubicBezTo>
                <a:cubicBezTo>
                  <a:pt x="479" y="72"/>
                  <a:pt x="488" y="72"/>
                  <a:pt x="497" y="81"/>
                </a:cubicBezTo>
                <a:cubicBezTo>
                  <a:pt x="497" y="81"/>
                  <a:pt x="497" y="90"/>
                  <a:pt x="497" y="99"/>
                </a:cubicBezTo>
                <a:cubicBezTo>
                  <a:pt x="452" y="262"/>
                  <a:pt x="452" y="262"/>
                  <a:pt x="452" y="262"/>
                </a:cubicBezTo>
                <a:cubicBezTo>
                  <a:pt x="452" y="289"/>
                  <a:pt x="425" y="307"/>
                  <a:pt x="407" y="307"/>
                </a:cubicBez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41">
            <a:extLst>
              <a:ext uri="{FF2B5EF4-FFF2-40B4-BE49-F238E27FC236}">
                <a16:creationId xmlns:a16="http://schemas.microsoft.com/office/drawing/2014/main" id="{329D8F46-9BBE-8341-A88F-1141303CA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06" y="5453376"/>
            <a:ext cx="101117" cy="101114"/>
          </a:xfrm>
          <a:custGeom>
            <a:avLst/>
            <a:gdLst>
              <a:gd name="T0" fmla="*/ 0 w 100"/>
              <a:gd name="T1" fmla="*/ 19883 h 101"/>
              <a:gd name="T2" fmla="*/ 0 w 100"/>
              <a:gd name="T3" fmla="*/ 19883 h 101"/>
              <a:gd name="T4" fmla="*/ 16431 w 100"/>
              <a:gd name="T5" fmla="*/ 0 h 101"/>
              <a:gd name="T6" fmla="*/ 36148 w 100"/>
              <a:gd name="T7" fmla="*/ 19883 h 101"/>
              <a:gd name="T8" fmla="*/ 16431 w 100"/>
              <a:gd name="T9" fmla="*/ 36150 h 101"/>
              <a:gd name="T10" fmla="*/ 0 w 100"/>
              <a:gd name="T11" fmla="*/ 19883 h 1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" h="101">
                <a:moveTo>
                  <a:pt x="0" y="55"/>
                </a:moveTo>
                <a:lnTo>
                  <a:pt x="0" y="55"/>
                </a:lnTo>
                <a:cubicBezTo>
                  <a:pt x="0" y="27"/>
                  <a:pt x="18" y="0"/>
                  <a:pt x="45" y="0"/>
                </a:cubicBezTo>
                <a:cubicBezTo>
                  <a:pt x="72" y="0"/>
                  <a:pt x="99" y="27"/>
                  <a:pt x="99" y="55"/>
                </a:cubicBezTo>
                <a:cubicBezTo>
                  <a:pt x="99" y="73"/>
                  <a:pt x="72" y="100"/>
                  <a:pt x="45" y="100"/>
                </a:cubicBezTo>
                <a:cubicBezTo>
                  <a:pt x="18" y="100"/>
                  <a:pt x="0" y="73"/>
                  <a:pt x="0" y="55"/>
                </a:cubicBez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42">
            <a:extLst>
              <a:ext uri="{FF2B5EF4-FFF2-40B4-BE49-F238E27FC236}">
                <a16:creationId xmlns:a16="http://schemas.microsoft.com/office/drawing/2014/main" id="{12E482AC-F7E5-E747-BEAA-04849427B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385" y="5453376"/>
            <a:ext cx="101117" cy="101114"/>
          </a:xfrm>
          <a:custGeom>
            <a:avLst/>
            <a:gdLst>
              <a:gd name="T0" fmla="*/ 0 w 100"/>
              <a:gd name="T1" fmla="*/ 19883 h 101"/>
              <a:gd name="T2" fmla="*/ 0 w 100"/>
              <a:gd name="T3" fmla="*/ 19883 h 101"/>
              <a:gd name="T4" fmla="*/ 16431 w 100"/>
              <a:gd name="T5" fmla="*/ 0 h 101"/>
              <a:gd name="T6" fmla="*/ 36148 w 100"/>
              <a:gd name="T7" fmla="*/ 19883 h 101"/>
              <a:gd name="T8" fmla="*/ 16431 w 100"/>
              <a:gd name="T9" fmla="*/ 36150 h 101"/>
              <a:gd name="T10" fmla="*/ 0 w 100"/>
              <a:gd name="T11" fmla="*/ 19883 h 1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" h="101">
                <a:moveTo>
                  <a:pt x="0" y="55"/>
                </a:moveTo>
                <a:lnTo>
                  <a:pt x="0" y="55"/>
                </a:lnTo>
                <a:cubicBezTo>
                  <a:pt x="0" y="27"/>
                  <a:pt x="18" y="0"/>
                  <a:pt x="45" y="0"/>
                </a:cubicBezTo>
                <a:cubicBezTo>
                  <a:pt x="72" y="0"/>
                  <a:pt x="99" y="27"/>
                  <a:pt x="99" y="55"/>
                </a:cubicBezTo>
                <a:cubicBezTo>
                  <a:pt x="99" y="73"/>
                  <a:pt x="72" y="100"/>
                  <a:pt x="45" y="100"/>
                </a:cubicBezTo>
                <a:cubicBezTo>
                  <a:pt x="18" y="100"/>
                  <a:pt x="0" y="73"/>
                  <a:pt x="0" y="55"/>
                </a:cubicBez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43">
            <a:extLst>
              <a:ext uri="{FF2B5EF4-FFF2-40B4-BE49-F238E27FC236}">
                <a16:creationId xmlns:a16="http://schemas.microsoft.com/office/drawing/2014/main" id="{27F24DFC-20D1-F34A-8C3E-B618362F2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736" y="8253831"/>
            <a:ext cx="597900" cy="439632"/>
          </a:xfrm>
          <a:custGeom>
            <a:avLst/>
            <a:gdLst>
              <a:gd name="T0" fmla="*/ 182685 w 598"/>
              <a:gd name="T1" fmla="*/ 158392 h 443"/>
              <a:gd name="T2" fmla="*/ 182685 w 598"/>
              <a:gd name="T3" fmla="*/ 158392 h 443"/>
              <a:gd name="T4" fmla="*/ 32854 w 598"/>
              <a:gd name="T5" fmla="*/ 158392 h 443"/>
              <a:gd name="T6" fmla="*/ 0 w 598"/>
              <a:gd name="T7" fmla="*/ 126140 h 443"/>
              <a:gd name="T8" fmla="*/ 0 w 598"/>
              <a:gd name="T9" fmla="*/ 32252 h 443"/>
              <a:gd name="T10" fmla="*/ 32854 w 598"/>
              <a:gd name="T11" fmla="*/ 0 h 443"/>
              <a:gd name="T12" fmla="*/ 182685 w 598"/>
              <a:gd name="T13" fmla="*/ 0 h 443"/>
              <a:gd name="T14" fmla="*/ 215539 w 598"/>
              <a:gd name="T15" fmla="*/ 32252 h 443"/>
              <a:gd name="T16" fmla="*/ 215539 w 598"/>
              <a:gd name="T17" fmla="*/ 126140 h 443"/>
              <a:gd name="T18" fmla="*/ 182685 w 598"/>
              <a:gd name="T19" fmla="*/ 158392 h 443"/>
              <a:gd name="T20" fmla="*/ 32854 w 598"/>
              <a:gd name="T21" fmla="*/ 16126 h 443"/>
              <a:gd name="T22" fmla="*/ 32854 w 598"/>
              <a:gd name="T23" fmla="*/ 16126 h 443"/>
              <a:gd name="T24" fmla="*/ 16247 w 598"/>
              <a:gd name="T25" fmla="*/ 32252 h 443"/>
              <a:gd name="T26" fmla="*/ 16247 w 598"/>
              <a:gd name="T27" fmla="*/ 126140 h 443"/>
              <a:gd name="T28" fmla="*/ 32854 w 598"/>
              <a:gd name="T29" fmla="*/ 139041 h 443"/>
              <a:gd name="T30" fmla="*/ 182685 w 598"/>
              <a:gd name="T31" fmla="*/ 139041 h 443"/>
              <a:gd name="T32" fmla="*/ 198931 w 598"/>
              <a:gd name="T33" fmla="*/ 126140 h 443"/>
              <a:gd name="T34" fmla="*/ 198931 w 598"/>
              <a:gd name="T35" fmla="*/ 32252 h 443"/>
              <a:gd name="T36" fmla="*/ 182685 w 598"/>
              <a:gd name="T37" fmla="*/ 16126 h 443"/>
              <a:gd name="T38" fmla="*/ 32854 w 598"/>
              <a:gd name="T39" fmla="*/ 16126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98" h="443">
                <a:moveTo>
                  <a:pt x="506" y="442"/>
                </a:moveTo>
                <a:lnTo>
                  <a:pt x="506" y="442"/>
                </a:lnTo>
                <a:cubicBezTo>
                  <a:pt x="91" y="442"/>
                  <a:pt x="91" y="442"/>
                  <a:pt x="91" y="442"/>
                </a:cubicBezTo>
                <a:cubicBezTo>
                  <a:pt x="36" y="442"/>
                  <a:pt x="0" y="397"/>
                  <a:pt x="0" y="35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1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61" y="0"/>
                  <a:pt x="597" y="45"/>
                  <a:pt x="597" y="90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7"/>
                  <a:pt x="561" y="442"/>
                  <a:pt x="506" y="442"/>
                </a:cubicBezTo>
                <a:close/>
                <a:moveTo>
                  <a:pt x="91" y="45"/>
                </a:moveTo>
                <a:lnTo>
                  <a:pt x="91" y="45"/>
                </a:lnTo>
                <a:cubicBezTo>
                  <a:pt x="64" y="45"/>
                  <a:pt x="45" y="72"/>
                  <a:pt x="45" y="90"/>
                </a:cubicBezTo>
                <a:cubicBezTo>
                  <a:pt x="45" y="352"/>
                  <a:pt x="45" y="352"/>
                  <a:pt x="45" y="352"/>
                </a:cubicBezTo>
                <a:cubicBezTo>
                  <a:pt x="45" y="370"/>
                  <a:pt x="64" y="388"/>
                  <a:pt x="91" y="388"/>
                </a:cubicBezTo>
                <a:cubicBezTo>
                  <a:pt x="506" y="388"/>
                  <a:pt x="506" y="388"/>
                  <a:pt x="506" y="388"/>
                </a:cubicBezTo>
                <a:cubicBezTo>
                  <a:pt x="533" y="388"/>
                  <a:pt x="551" y="370"/>
                  <a:pt x="551" y="352"/>
                </a:cubicBezTo>
                <a:cubicBezTo>
                  <a:pt x="551" y="90"/>
                  <a:pt x="551" y="90"/>
                  <a:pt x="551" y="90"/>
                </a:cubicBezTo>
                <a:cubicBezTo>
                  <a:pt x="551" y="72"/>
                  <a:pt x="533" y="45"/>
                  <a:pt x="506" y="45"/>
                </a:cubicBezTo>
                <a:lnTo>
                  <a:pt x="91" y="45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44">
            <a:extLst>
              <a:ext uri="{FF2B5EF4-FFF2-40B4-BE49-F238E27FC236}">
                <a16:creationId xmlns:a16="http://schemas.microsoft.com/office/drawing/2014/main" id="{36EC50D0-F4AE-1043-9618-394F434D0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38" y="8381326"/>
            <a:ext cx="127492" cy="180248"/>
          </a:xfrm>
          <a:custGeom>
            <a:avLst/>
            <a:gdLst>
              <a:gd name="T0" fmla="*/ 26255 w 128"/>
              <a:gd name="T1" fmla="*/ 64729 h 182"/>
              <a:gd name="T2" fmla="*/ 26255 w 128"/>
              <a:gd name="T3" fmla="*/ 64729 h 182"/>
              <a:gd name="T4" fmla="*/ 9711 w 128"/>
              <a:gd name="T5" fmla="*/ 64729 h 182"/>
              <a:gd name="T6" fmla="*/ 3237 w 128"/>
              <a:gd name="T7" fmla="*/ 58292 h 182"/>
              <a:gd name="T8" fmla="*/ 3237 w 128"/>
              <a:gd name="T9" fmla="*/ 58292 h 182"/>
              <a:gd name="T10" fmla="*/ 9711 w 128"/>
              <a:gd name="T11" fmla="*/ 51497 h 182"/>
              <a:gd name="T12" fmla="*/ 26255 w 128"/>
              <a:gd name="T13" fmla="*/ 51497 h 182"/>
              <a:gd name="T14" fmla="*/ 32729 w 128"/>
              <a:gd name="T15" fmla="*/ 45418 h 182"/>
              <a:gd name="T16" fmla="*/ 26255 w 128"/>
              <a:gd name="T17" fmla="*/ 38623 h 182"/>
              <a:gd name="T18" fmla="*/ 19422 w 128"/>
              <a:gd name="T19" fmla="*/ 38623 h 182"/>
              <a:gd name="T20" fmla="*/ 0 w 128"/>
              <a:gd name="T21" fmla="*/ 22530 h 182"/>
              <a:gd name="T22" fmla="*/ 19422 w 128"/>
              <a:gd name="T23" fmla="*/ 0 h 182"/>
              <a:gd name="T24" fmla="*/ 35607 w 128"/>
              <a:gd name="T25" fmla="*/ 0 h 182"/>
              <a:gd name="T26" fmla="*/ 42440 w 128"/>
              <a:gd name="T27" fmla="*/ 6437 h 182"/>
              <a:gd name="T28" fmla="*/ 42440 w 128"/>
              <a:gd name="T29" fmla="*/ 6437 h 182"/>
              <a:gd name="T30" fmla="*/ 35607 w 128"/>
              <a:gd name="T31" fmla="*/ 12874 h 182"/>
              <a:gd name="T32" fmla="*/ 19422 w 128"/>
              <a:gd name="T33" fmla="*/ 12874 h 182"/>
              <a:gd name="T34" fmla="*/ 12948 w 128"/>
              <a:gd name="T35" fmla="*/ 19312 h 182"/>
              <a:gd name="T36" fmla="*/ 19422 w 128"/>
              <a:gd name="T37" fmla="*/ 25749 h 182"/>
              <a:gd name="T38" fmla="*/ 26255 w 128"/>
              <a:gd name="T39" fmla="*/ 25749 h 182"/>
              <a:gd name="T40" fmla="*/ 45677 w 128"/>
              <a:gd name="T41" fmla="*/ 48279 h 182"/>
              <a:gd name="T42" fmla="*/ 26255 w 128"/>
              <a:gd name="T43" fmla="*/ 64729 h 18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8" h="182">
                <a:moveTo>
                  <a:pt x="73" y="181"/>
                </a:moveTo>
                <a:lnTo>
                  <a:pt x="73" y="181"/>
                </a:lnTo>
                <a:cubicBezTo>
                  <a:pt x="27" y="181"/>
                  <a:pt x="27" y="181"/>
                  <a:pt x="27" y="181"/>
                </a:cubicBezTo>
                <a:cubicBezTo>
                  <a:pt x="9" y="181"/>
                  <a:pt x="9" y="172"/>
                  <a:pt x="9" y="163"/>
                </a:cubicBezTo>
                <a:cubicBezTo>
                  <a:pt x="9" y="153"/>
                  <a:pt x="9" y="144"/>
                  <a:pt x="27" y="144"/>
                </a:cubicBezTo>
                <a:cubicBezTo>
                  <a:pt x="73" y="144"/>
                  <a:pt x="73" y="144"/>
                  <a:pt x="73" y="144"/>
                </a:cubicBezTo>
                <a:cubicBezTo>
                  <a:pt x="82" y="144"/>
                  <a:pt x="91" y="135"/>
                  <a:pt x="91" y="127"/>
                </a:cubicBezTo>
                <a:cubicBezTo>
                  <a:pt x="91" y="118"/>
                  <a:pt x="82" y="108"/>
                  <a:pt x="73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27" y="108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9" y="0"/>
                  <a:pt x="118" y="9"/>
                  <a:pt x="118" y="18"/>
                </a:cubicBezTo>
                <a:cubicBezTo>
                  <a:pt x="118" y="27"/>
                  <a:pt x="109" y="36"/>
                  <a:pt x="99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5" y="36"/>
                  <a:pt x="36" y="45"/>
                  <a:pt x="36" y="54"/>
                </a:cubicBezTo>
                <a:cubicBezTo>
                  <a:pt x="36" y="63"/>
                  <a:pt x="45" y="72"/>
                  <a:pt x="54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99" y="72"/>
                  <a:pt x="127" y="99"/>
                  <a:pt x="127" y="135"/>
                </a:cubicBezTo>
                <a:cubicBezTo>
                  <a:pt x="127" y="163"/>
                  <a:pt x="99" y="181"/>
                  <a:pt x="73" y="181"/>
                </a:cubicBez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45">
            <a:extLst>
              <a:ext uri="{FF2B5EF4-FFF2-40B4-BE49-F238E27FC236}">
                <a16:creationId xmlns:a16="http://schemas.microsoft.com/office/drawing/2014/main" id="{4FDD564C-77EC-C149-B2CC-962E26FD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101" y="8354948"/>
            <a:ext cx="39566" cy="43963"/>
          </a:xfrm>
          <a:custGeom>
            <a:avLst/>
            <a:gdLst>
              <a:gd name="T0" fmla="*/ 13911 w 38"/>
              <a:gd name="T1" fmla="*/ 15530 h 46"/>
              <a:gd name="T2" fmla="*/ 0 w 38"/>
              <a:gd name="T3" fmla="*/ 15530 h 46"/>
              <a:gd name="T4" fmla="*/ 0 w 38"/>
              <a:gd name="T5" fmla="*/ 0 h 46"/>
              <a:gd name="T6" fmla="*/ 13911 w 38"/>
              <a:gd name="T7" fmla="*/ 0 h 46"/>
              <a:gd name="T8" fmla="*/ 13911 w 38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" h="46">
                <a:moveTo>
                  <a:pt x="37" y="45"/>
                </a:moveTo>
                <a:lnTo>
                  <a:pt x="0" y="45"/>
                </a:lnTo>
                <a:lnTo>
                  <a:pt x="0" y="0"/>
                </a:lnTo>
                <a:lnTo>
                  <a:pt x="37" y="0"/>
                </a:lnTo>
                <a:lnTo>
                  <a:pt x="37" y="45"/>
                </a:ln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46">
            <a:extLst>
              <a:ext uri="{FF2B5EF4-FFF2-40B4-BE49-F238E27FC236}">
                <a16:creationId xmlns:a16="http://schemas.microsoft.com/office/drawing/2014/main" id="{974793CB-0560-1F41-A2CE-0D000199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101" y="8543989"/>
            <a:ext cx="39566" cy="43963"/>
          </a:xfrm>
          <a:custGeom>
            <a:avLst/>
            <a:gdLst>
              <a:gd name="T0" fmla="*/ 13911 w 38"/>
              <a:gd name="T1" fmla="*/ 15530 h 46"/>
              <a:gd name="T2" fmla="*/ 0 w 38"/>
              <a:gd name="T3" fmla="*/ 15530 h 46"/>
              <a:gd name="T4" fmla="*/ 0 w 38"/>
              <a:gd name="T5" fmla="*/ 0 h 46"/>
              <a:gd name="T6" fmla="*/ 13911 w 38"/>
              <a:gd name="T7" fmla="*/ 0 h 46"/>
              <a:gd name="T8" fmla="*/ 13911 w 38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" h="46">
                <a:moveTo>
                  <a:pt x="37" y="45"/>
                </a:moveTo>
                <a:lnTo>
                  <a:pt x="0" y="45"/>
                </a:lnTo>
                <a:lnTo>
                  <a:pt x="0" y="0"/>
                </a:lnTo>
                <a:lnTo>
                  <a:pt x="37" y="0"/>
                </a:lnTo>
                <a:lnTo>
                  <a:pt x="37" y="45"/>
                </a:ln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47">
            <a:extLst>
              <a:ext uri="{FF2B5EF4-FFF2-40B4-BE49-F238E27FC236}">
                <a16:creationId xmlns:a16="http://schemas.microsoft.com/office/drawing/2014/main" id="{21D5199D-8E13-CE43-A4D3-7D301B43E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141" y="8315380"/>
            <a:ext cx="65946" cy="65946"/>
          </a:xfrm>
          <a:custGeom>
            <a:avLst/>
            <a:gdLst>
              <a:gd name="T0" fmla="*/ 13395 w 64"/>
              <a:gd name="T1" fmla="*/ 3349 h 64"/>
              <a:gd name="T2" fmla="*/ 13395 w 64"/>
              <a:gd name="T3" fmla="*/ 3349 h 64"/>
              <a:gd name="T4" fmla="*/ 3349 w 64"/>
              <a:gd name="T5" fmla="*/ 10046 h 64"/>
              <a:gd name="T6" fmla="*/ 0 w 64"/>
              <a:gd name="T7" fmla="*/ 16744 h 64"/>
              <a:gd name="T8" fmla="*/ 0 w 64"/>
              <a:gd name="T9" fmla="*/ 16744 h 64"/>
              <a:gd name="T10" fmla="*/ 10046 w 64"/>
              <a:gd name="T11" fmla="*/ 20092 h 64"/>
              <a:gd name="T12" fmla="*/ 20092 w 64"/>
              <a:gd name="T13" fmla="*/ 13395 h 64"/>
              <a:gd name="T14" fmla="*/ 20092 w 64"/>
              <a:gd name="T15" fmla="*/ 6697 h 64"/>
              <a:gd name="T16" fmla="*/ 20092 w 64"/>
              <a:gd name="T17" fmla="*/ 6697 h 64"/>
              <a:gd name="T18" fmla="*/ 13395 w 64"/>
              <a:gd name="T19" fmla="*/ 3349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5"/>
                  <a:pt x="0" y="45"/>
                </a:cubicBezTo>
                <a:cubicBezTo>
                  <a:pt x="9" y="54"/>
                  <a:pt x="18" y="63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36"/>
                  <a:pt x="63" y="18"/>
                  <a:pt x="54" y="18"/>
                </a:cubicBezTo>
                <a:cubicBezTo>
                  <a:pt x="54" y="9"/>
                  <a:pt x="45" y="0"/>
                  <a:pt x="36" y="9"/>
                </a:cubicBez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48">
            <a:extLst>
              <a:ext uri="{FF2B5EF4-FFF2-40B4-BE49-F238E27FC236}">
                <a16:creationId xmlns:a16="http://schemas.microsoft.com/office/drawing/2014/main" id="{9E01EC76-BD0C-C441-9D36-9C603DE8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680" y="8561574"/>
            <a:ext cx="74739" cy="65946"/>
          </a:xfrm>
          <a:custGeom>
            <a:avLst/>
            <a:gdLst>
              <a:gd name="T0" fmla="*/ 13309 w 73"/>
              <a:gd name="T1" fmla="*/ 3349 h 64"/>
              <a:gd name="T2" fmla="*/ 13309 w 73"/>
              <a:gd name="T3" fmla="*/ 3349 h 64"/>
              <a:gd name="T4" fmla="*/ 3327 w 73"/>
              <a:gd name="T5" fmla="*/ 10046 h 64"/>
              <a:gd name="T6" fmla="*/ 3327 w 73"/>
              <a:gd name="T7" fmla="*/ 20092 h 64"/>
              <a:gd name="T8" fmla="*/ 3327 w 73"/>
              <a:gd name="T9" fmla="*/ 20092 h 64"/>
              <a:gd name="T10" fmla="*/ 13309 w 73"/>
              <a:gd name="T11" fmla="*/ 20092 h 64"/>
              <a:gd name="T12" fmla="*/ 19964 w 73"/>
              <a:gd name="T13" fmla="*/ 13395 h 64"/>
              <a:gd name="T14" fmla="*/ 23291 w 73"/>
              <a:gd name="T15" fmla="*/ 6697 h 64"/>
              <a:gd name="T16" fmla="*/ 23291 w 73"/>
              <a:gd name="T17" fmla="*/ 6697 h 64"/>
              <a:gd name="T18" fmla="*/ 13309 w 73"/>
              <a:gd name="T19" fmla="*/ 3349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3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9" y="36"/>
                  <a:pt x="0" y="45"/>
                  <a:pt x="9" y="54"/>
                </a:cubicBezTo>
                <a:cubicBezTo>
                  <a:pt x="17" y="63"/>
                  <a:pt x="27" y="63"/>
                  <a:pt x="36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36"/>
                  <a:pt x="72" y="27"/>
                  <a:pt x="63" y="18"/>
                </a:cubicBezTo>
                <a:cubicBezTo>
                  <a:pt x="54" y="9"/>
                  <a:pt x="45" y="0"/>
                  <a:pt x="36" y="9"/>
                </a:cubicBez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49">
            <a:extLst>
              <a:ext uri="{FF2B5EF4-FFF2-40B4-BE49-F238E27FC236}">
                <a16:creationId xmlns:a16="http://schemas.microsoft.com/office/drawing/2014/main" id="{49686FF0-CAB9-1D47-ABF3-E1241774D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7496" y="5325881"/>
            <a:ext cx="136287" cy="136287"/>
          </a:xfrm>
          <a:custGeom>
            <a:avLst/>
            <a:gdLst>
              <a:gd name="T0" fmla="*/ 35824 w 136"/>
              <a:gd name="T1" fmla="*/ 48851 h 136"/>
              <a:gd name="T2" fmla="*/ 35824 w 136"/>
              <a:gd name="T3" fmla="*/ 48851 h 136"/>
              <a:gd name="T4" fmla="*/ 13027 w 136"/>
              <a:gd name="T5" fmla="*/ 48851 h 136"/>
              <a:gd name="T6" fmla="*/ 0 w 136"/>
              <a:gd name="T7" fmla="*/ 35824 h 136"/>
              <a:gd name="T8" fmla="*/ 0 w 136"/>
              <a:gd name="T9" fmla="*/ 13027 h 136"/>
              <a:gd name="T10" fmla="*/ 13027 w 136"/>
              <a:gd name="T11" fmla="*/ 0 h 136"/>
              <a:gd name="T12" fmla="*/ 35824 w 136"/>
              <a:gd name="T13" fmla="*/ 0 h 136"/>
              <a:gd name="T14" fmla="*/ 48851 w 136"/>
              <a:gd name="T15" fmla="*/ 13027 h 136"/>
              <a:gd name="T16" fmla="*/ 48851 w 136"/>
              <a:gd name="T17" fmla="*/ 35824 h 136"/>
              <a:gd name="T18" fmla="*/ 35824 w 136"/>
              <a:gd name="T19" fmla="*/ 48851 h 136"/>
              <a:gd name="T20" fmla="*/ 35824 w 136"/>
              <a:gd name="T21" fmla="*/ 13027 h 136"/>
              <a:gd name="T22" fmla="*/ 35824 w 136"/>
              <a:gd name="T23" fmla="*/ 13027 h 136"/>
              <a:gd name="T24" fmla="*/ 13027 w 136"/>
              <a:gd name="T25" fmla="*/ 13027 h 136"/>
              <a:gd name="T26" fmla="*/ 13027 w 136"/>
              <a:gd name="T27" fmla="*/ 35824 h 136"/>
              <a:gd name="T28" fmla="*/ 35824 w 136"/>
              <a:gd name="T29" fmla="*/ 35824 h 136"/>
              <a:gd name="T30" fmla="*/ 35824 w 136"/>
              <a:gd name="T31" fmla="*/ 13027 h 1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6" h="136">
                <a:moveTo>
                  <a:pt x="99" y="135"/>
                </a:moveTo>
                <a:lnTo>
                  <a:pt x="99" y="135"/>
                </a:lnTo>
                <a:cubicBezTo>
                  <a:pt x="36" y="135"/>
                  <a:pt x="36" y="135"/>
                  <a:pt x="36" y="135"/>
                </a:cubicBezTo>
                <a:cubicBezTo>
                  <a:pt x="9" y="135"/>
                  <a:pt x="0" y="117"/>
                  <a:pt x="0" y="9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7" y="0"/>
                  <a:pt x="135" y="18"/>
                  <a:pt x="135" y="36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135" y="117"/>
                  <a:pt x="117" y="135"/>
                  <a:pt x="99" y="135"/>
                </a:cubicBezTo>
                <a:close/>
                <a:moveTo>
                  <a:pt x="99" y="36"/>
                </a:moveTo>
                <a:lnTo>
                  <a:pt x="99" y="36"/>
                </a:lnTo>
                <a:cubicBezTo>
                  <a:pt x="36" y="36"/>
                  <a:pt x="36" y="36"/>
                  <a:pt x="36" y="36"/>
                </a:cubicBezTo>
                <a:cubicBezTo>
                  <a:pt x="36" y="99"/>
                  <a:pt x="36" y="99"/>
                  <a:pt x="36" y="99"/>
                </a:cubicBezTo>
                <a:cubicBezTo>
                  <a:pt x="99" y="99"/>
                  <a:pt x="99" y="99"/>
                  <a:pt x="99" y="99"/>
                </a:cubicBezTo>
                <a:lnTo>
                  <a:pt x="99" y="36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50">
            <a:extLst>
              <a:ext uri="{FF2B5EF4-FFF2-40B4-BE49-F238E27FC236}">
                <a16:creationId xmlns:a16="http://schemas.microsoft.com/office/drawing/2014/main" id="{295D312A-5FA0-AB4C-AB54-CA6F3E9DC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640" y="5154426"/>
            <a:ext cx="540746" cy="435234"/>
          </a:xfrm>
          <a:custGeom>
            <a:avLst/>
            <a:gdLst>
              <a:gd name="T0" fmla="*/ 162539 w 543"/>
              <a:gd name="T1" fmla="*/ 156801 h 435"/>
              <a:gd name="T2" fmla="*/ 162539 w 543"/>
              <a:gd name="T3" fmla="*/ 156801 h 435"/>
              <a:gd name="T4" fmla="*/ 32364 w 543"/>
              <a:gd name="T5" fmla="*/ 156801 h 435"/>
              <a:gd name="T6" fmla="*/ 0 w 543"/>
              <a:gd name="T7" fmla="*/ 123923 h 435"/>
              <a:gd name="T8" fmla="*/ 0 w 543"/>
              <a:gd name="T9" fmla="*/ 0 h 435"/>
              <a:gd name="T10" fmla="*/ 16182 w 543"/>
              <a:gd name="T11" fmla="*/ 0 h 435"/>
              <a:gd name="T12" fmla="*/ 16182 w 543"/>
              <a:gd name="T13" fmla="*/ 123923 h 435"/>
              <a:gd name="T14" fmla="*/ 32364 w 543"/>
              <a:gd name="T15" fmla="*/ 140543 h 435"/>
              <a:gd name="T16" fmla="*/ 162539 w 543"/>
              <a:gd name="T17" fmla="*/ 140543 h 435"/>
              <a:gd name="T18" fmla="*/ 178720 w 543"/>
              <a:gd name="T19" fmla="*/ 123923 h 435"/>
              <a:gd name="T20" fmla="*/ 178720 w 543"/>
              <a:gd name="T21" fmla="*/ 45884 h 435"/>
              <a:gd name="T22" fmla="*/ 162539 w 543"/>
              <a:gd name="T23" fmla="*/ 32516 h 435"/>
              <a:gd name="T24" fmla="*/ 32364 w 543"/>
              <a:gd name="T25" fmla="*/ 32516 h 435"/>
              <a:gd name="T26" fmla="*/ 32364 w 543"/>
              <a:gd name="T27" fmla="*/ 13007 h 435"/>
              <a:gd name="T28" fmla="*/ 162539 w 543"/>
              <a:gd name="T29" fmla="*/ 13007 h 435"/>
              <a:gd name="T30" fmla="*/ 194902 w 543"/>
              <a:gd name="T31" fmla="*/ 45884 h 435"/>
              <a:gd name="T32" fmla="*/ 194902 w 543"/>
              <a:gd name="T33" fmla="*/ 123923 h 435"/>
              <a:gd name="T34" fmla="*/ 162539 w 543"/>
              <a:gd name="T35" fmla="*/ 156801 h 43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43" h="435">
                <a:moveTo>
                  <a:pt x="452" y="434"/>
                </a:moveTo>
                <a:lnTo>
                  <a:pt x="452" y="434"/>
                </a:lnTo>
                <a:cubicBezTo>
                  <a:pt x="90" y="434"/>
                  <a:pt x="90" y="434"/>
                  <a:pt x="90" y="434"/>
                </a:cubicBezTo>
                <a:cubicBezTo>
                  <a:pt x="36" y="434"/>
                  <a:pt x="0" y="398"/>
                  <a:pt x="0" y="343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43"/>
                  <a:pt x="45" y="343"/>
                  <a:pt x="45" y="343"/>
                </a:cubicBezTo>
                <a:cubicBezTo>
                  <a:pt x="45" y="371"/>
                  <a:pt x="63" y="389"/>
                  <a:pt x="90" y="389"/>
                </a:cubicBezTo>
                <a:cubicBezTo>
                  <a:pt x="452" y="389"/>
                  <a:pt x="452" y="389"/>
                  <a:pt x="452" y="389"/>
                </a:cubicBezTo>
                <a:cubicBezTo>
                  <a:pt x="479" y="389"/>
                  <a:pt x="497" y="371"/>
                  <a:pt x="497" y="343"/>
                </a:cubicBezTo>
                <a:cubicBezTo>
                  <a:pt x="497" y="127"/>
                  <a:pt x="497" y="127"/>
                  <a:pt x="497" y="127"/>
                </a:cubicBezTo>
                <a:cubicBezTo>
                  <a:pt x="497" y="109"/>
                  <a:pt x="479" y="90"/>
                  <a:pt x="452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36"/>
                  <a:pt x="90" y="36"/>
                  <a:pt x="90" y="36"/>
                </a:cubicBezTo>
                <a:cubicBezTo>
                  <a:pt x="452" y="36"/>
                  <a:pt x="452" y="36"/>
                  <a:pt x="452" y="36"/>
                </a:cubicBezTo>
                <a:cubicBezTo>
                  <a:pt x="506" y="36"/>
                  <a:pt x="542" y="81"/>
                  <a:pt x="542" y="127"/>
                </a:cubicBezTo>
                <a:cubicBezTo>
                  <a:pt x="542" y="343"/>
                  <a:pt x="542" y="343"/>
                  <a:pt x="542" y="343"/>
                </a:cubicBezTo>
                <a:cubicBezTo>
                  <a:pt x="542" y="398"/>
                  <a:pt x="506" y="434"/>
                  <a:pt x="452" y="434"/>
                </a:cubicBez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51">
            <a:extLst>
              <a:ext uri="{FF2B5EF4-FFF2-40B4-BE49-F238E27FC236}">
                <a16:creationId xmlns:a16="http://schemas.microsoft.com/office/drawing/2014/main" id="{EAE981BB-0E07-A34A-A8E8-E601E3EEE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9847" y="5057707"/>
            <a:ext cx="505576" cy="189040"/>
          </a:xfrm>
          <a:custGeom>
            <a:avLst/>
            <a:gdLst>
              <a:gd name="T0" fmla="*/ 35648 w 507"/>
              <a:gd name="T1" fmla="*/ 67903 h 190"/>
              <a:gd name="T2" fmla="*/ 35648 w 507"/>
              <a:gd name="T3" fmla="*/ 67903 h 190"/>
              <a:gd name="T4" fmla="*/ 3241 w 507"/>
              <a:gd name="T5" fmla="*/ 29101 h 190"/>
              <a:gd name="T6" fmla="*/ 35648 w 507"/>
              <a:gd name="T7" fmla="*/ 0 h 190"/>
              <a:gd name="T8" fmla="*/ 153035 w 507"/>
              <a:gd name="T9" fmla="*/ 0 h 190"/>
              <a:gd name="T10" fmla="*/ 182202 w 507"/>
              <a:gd name="T11" fmla="*/ 29101 h 190"/>
              <a:gd name="T12" fmla="*/ 182202 w 507"/>
              <a:gd name="T13" fmla="*/ 35568 h 190"/>
              <a:gd name="T14" fmla="*/ 172480 w 507"/>
              <a:gd name="T15" fmla="*/ 42035 h 190"/>
              <a:gd name="T16" fmla="*/ 172480 w 507"/>
              <a:gd name="T17" fmla="*/ 42035 h 190"/>
              <a:gd name="T18" fmla="*/ 162757 w 507"/>
              <a:gd name="T19" fmla="*/ 35568 h 190"/>
              <a:gd name="T20" fmla="*/ 162757 w 507"/>
              <a:gd name="T21" fmla="*/ 29101 h 190"/>
              <a:gd name="T22" fmla="*/ 153035 w 507"/>
              <a:gd name="T23" fmla="*/ 19401 h 190"/>
              <a:gd name="T24" fmla="*/ 35648 w 507"/>
              <a:gd name="T25" fmla="*/ 19401 h 190"/>
              <a:gd name="T26" fmla="*/ 19444 w 507"/>
              <a:gd name="T27" fmla="*/ 29101 h 190"/>
              <a:gd name="T28" fmla="*/ 35648 w 507"/>
              <a:gd name="T29" fmla="*/ 48502 h 190"/>
              <a:gd name="T30" fmla="*/ 35648 w 507"/>
              <a:gd name="T31" fmla="*/ 67903 h 19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07" h="190">
                <a:moveTo>
                  <a:pt x="99" y="189"/>
                </a:moveTo>
                <a:lnTo>
                  <a:pt x="99" y="189"/>
                </a:lnTo>
                <a:cubicBezTo>
                  <a:pt x="45" y="189"/>
                  <a:pt x="0" y="135"/>
                  <a:pt x="9" y="81"/>
                </a:cubicBezTo>
                <a:cubicBezTo>
                  <a:pt x="9" y="36"/>
                  <a:pt x="54" y="0"/>
                  <a:pt x="99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70" y="0"/>
                  <a:pt x="506" y="36"/>
                  <a:pt x="506" y="81"/>
                </a:cubicBezTo>
                <a:cubicBezTo>
                  <a:pt x="506" y="99"/>
                  <a:pt x="506" y="99"/>
                  <a:pt x="506" y="99"/>
                </a:cubicBezTo>
                <a:cubicBezTo>
                  <a:pt x="506" y="108"/>
                  <a:pt x="488" y="117"/>
                  <a:pt x="479" y="117"/>
                </a:cubicBezTo>
                <a:cubicBezTo>
                  <a:pt x="461" y="117"/>
                  <a:pt x="452" y="108"/>
                  <a:pt x="452" y="99"/>
                </a:cubicBezTo>
                <a:cubicBezTo>
                  <a:pt x="452" y="81"/>
                  <a:pt x="452" y="81"/>
                  <a:pt x="452" y="81"/>
                </a:cubicBezTo>
                <a:cubicBezTo>
                  <a:pt x="452" y="63"/>
                  <a:pt x="443" y="54"/>
                  <a:pt x="425" y="54"/>
                </a:cubicBezTo>
                <a:cubicBezTo>
                  <a:pt x="99" y="54"/>
                  <a:pt x="99" y="54"/>
                  <a:pt x="99" y="54"/>
                </a:cubicBezTo>
                <a:cubicBezTo>
                  <a:pt x="82" y="54"/>
                  <a:pt x="63" y="63"/>
                  <a:pt x="54" y="81"/>
                </a:cubicBezTo>
                <a:cubicBezTo>
                  <a:pt x="54" y="117"/>
                  <a:pt x="72" y="135"/>
                  <a:pt x="99" y="135"/>
                </a:cubicBezTo>
                <a:lnTo>
                  <a:pt x="99" y="189"/>
                </a:ln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52">
            <a:extLst>
              <a:ext uri="{FF2B5EF4-FFF2-40B4-BE49-F238E27FC236}">
                <a16:creationId xmlns:a16="http://schemas.microsoft.com/office/drawing/2014/main" id="{BFB7368B-7FF2-B647-BE3D-FC856889E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7339" y="8640708"/>
            <a:ext cx="342913" cy="35171"/>
          </a:xfrm>
          <a:custGeom>
            <a:avLst/>
            <a:gdLst>
              <a:gd name="T0" fmla="*/ 123465 w 344"/>
              <a:gd name="T1" fmla="*/ 12357 h 37"/>
              <a:gd name="T2" fmla="*/ 123465 w 344"/>
              <a:gd name="T3" fmla="*/ 12357 h 37"/>
              <a:gd name="T4" fmla="*/ 6479 w 344"/>
              <a:gd name="T5" fmla="*/ 12357 h 37"/>
              <a:gd name="T6" fmla="*/ 0 w 344"/>
              <a:gd name="T7" fmla="*/ 6178 h 37"/>
              <a:gd name="T8" fmla="*/ 0 w 344"/>
              <a:gd name="T9" fmla="*/ 6178 h 37"/>
              <a:gd name="T10" fmla="*/ 6479 w 344"/>
              <a:gd name="T11" fmla="*/ 0 h 37"/>
              <a:gd name="T12" fmla="*/ 123465 w 344"/>
              <a:gd name="T13" fmla="*/ 0 h 37"/>
              <a:gd name="T14" fmla="*/ 123465 w 344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4" h="37">
                <a:moveTo>
                  <a:pt x="343" y="36"/>
                </a:moveTo>
                <a:lnTo>
                  <a:pt x="34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43" y="0"/>
                  <a:pt x="343" y="0"/>
                  <a:pt x="343" y="0"/>
                </a:cubicBezTo>
                <a:lnTo>
                  <a:pt x="343" y="36"/>
                </a:ln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53">
            <a:extLst>
              <a:ext uri="{FF2B5EF4-FFF2-40B4-BE49-F238E27FC236}">
                <a16:creationId xmlns:a16="http://schemas.microsoft.com/office/drawing/2014/main" id="{D3AA7C08-6338-284E-A704-D2C538D11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791" y="8280209"/>
            <a:ext cx="435237" cy="496786"/>
          </a:xfrm>
          <a:custGeom>
            <a:avLst/>
            <a:gdLst>
              <a:gd name="T0" fmla="*/ 121034 w 435"/>
              <a:gd name="T1" fmla="*/ 179027 h 497"/>
              <a:gd name="T2" fmla="*/ 121034 w 435"/>
              <a:gd name="T3" fmla="*/ 179027 h 497"/>
              <a:gd name="T4" fmla="*/ 36129 w 435"/>
              <a:gd name="T5" fmla="*/ 179027 h 497"/>
              <a:gd name="T6" fmla="*/ 10116 w 435"/>
              <a:gd name="T7" fmla="*/ 169643 h 497"/>
              <a:gd name="T8" fmla="*/ 0 w 435"/>
              <a:gd name="T9" fmla="*/ 140045 h 497"/>
              <a:gd name="T10" fmla="*/ 6865 w 435"/>
              <a:gd name="T11" fmla="*/ 25988 h 497"/>
              <a:gd name="T12" fmla="*/ 32878 w 435"/>
              <a:gd name="T13" fmla="*/ 0 h 497"/>
              <a:gd name="T14" fmla="*/ 124285 w 435"/>
              <a:gd name="T15" fmla="*/ 0 h 497"/>
              <a:gd name="T16" fmla="*/ 150298 w 435"/>
              <a:gd name="T17" fmla="*/ 25988 h 497"/>
              <a:gd name="T18" fmla="*/ 156802 w 435"/>
              <a:gd name="T19" fmla="*/ 140045 h 497"/>
              <a:gd name="T20" fmla="*/ 147047 w 435"/>
              <a:gd name="T21" fmla="*/ 169643 h 497"/>
              <a:gd name="T22" fmla="*/ 121034 w 435"/>
              <a:gd name="T23" fmla="*/ 179027 h 497"/>
              <a:gd name="T24" fmla="*/ 32878 w 435"/>
              <a:gd name="T25" fmla="*/ 16242 h 497"/>
              <a:gd name="T26" fmla="*/ 32878 w 435"/>
              <a:gd name="T27" fmla="*/ 16242 h 497"/>
              <a:gd name="T28" fmla="*/ 23123 w 435"/>
              <a:gd name="T29" fmla="*/ 25988 h 497"/>
              <a:gd name="T30" fmla="*/ 16258 w 435"/>
              <a:gd name="T31" fmla="*/ 143294 h 497"/>
              <a:gd name="T32" fmla="*/ 23123 w 435"/>
              <a:gd name="T33" fmla="*/ 156288 h 497"/>
              <a:gd name="T34" fmla="*/ 36129 w 435"/>
              <a:gd name="T35" fmla="*/ 162785 h 497"/>
              <a:gd name="T36" fmla="*/ 121034 w 435"/>
              <a:gd name="T37" fmla="*/ 162785 h 497"/>
              <a:gd name="T38" fmla="*/ 134040 w 435"/>
              <a:gd name="T39" fmla="*/ 156288 h 497"/>
              <a:gd name="T40" fmla="*/ 140543 w 435"/>
              <a:gd name="T41" fmla="*/ 143294 h 497"/>
              <a:gd name="T42" fmla="*/ 134040 w 435"/>
              <a:gd name="T43" fmla="*/ 25988 h 497"/>
              <a:gd name="T44" fmla="*/ 124285 w 435"/>
              <a:gd name="T45" fmla="*/ 16242 h 497"/>
              <a:gd name="T46" fmla="*/ 32878 w 435"/>
              <a:gd name="T47" fmla="*/ 16242 h 49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35" h="497">
                <a:moveTo>
                  <a:pt x="335" y="496"/>
                </a:moveTo>
                <a:lnTo>
                  <a:pt x="335" y="496"/>
                </a:lnTo>
                <a:cubicBezTo>
                  <a:pt x="100" y="496"/>
                  <a:pt x="100" y="496"/>
                  <a:pt x="100" y="496"/>
                </a:cubicBezTo>
                <a:cubicBezTo>
                  <a:pt x="73" y="496"/>
                  <a:pt x="45" y="487"/>
                  <a:pt x="28" y="470"/>
                </a:cubicBezTo>
                <a:cubicBezTo>
                  <a:pt x="9" y="442"/>
                  <a:pt x="0" y="415"/>
                  <a:pt x="0" y="388"/>
                </a:cubicBezTo>
                <a:cubicBezTo>
                  <a:pt x="19" y="72"/>
                  <a:pt x="19" y="72"/>
                  <a:pt x="19" y="72"/>
                </a:cubicBezTo>
                <a:cubicBezTo>
                  <a:pt x="19" y="27"/>
                  <a:pt x="55" y="0"/>
                  <a:pt x="91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80" y="0"/>
                  <a:pt x="416" y="27"/>
                  <a:pt x="416" y="72"/>
                </a:cubicBezTo>
                <a:cubicBezTo>
                  <a:pt x="434" y="388"/>
                  <a:pt x="434" y="388"/>
                  <a:pt x="434" y="388"/>
                </a:cubicBezTo>
                <a:cubicBezTo>
                  <a:pt x="434" y="415"/>
                  <a:pt x="425" y="442"/>
                  <a:pt x="407" y="470"/>
                </a:cubicBezTo>
                <a:cubicBezTo>
                  <a:pt x="389" y="487"/>
                  <a:pt x="362" y="496"/>
                  <a:pt x="335" y="496"/>
                </a:cubicBezTo>
                <a:close/>
                <a:moveTo>
                  <a:pt x="91" y="45"/>
                </a:moveTo>
                <a:lnTo>
                  <a:pt x="91" y="45"/>
                </a:lnTo>
                <a:cubicBezTo>
                  <a:pt x="82" y="45"/>
                  <a:pt x="64" y="63"/>
                  <a:pt x="64" y="72"/>
                </a:cubicBezTo>
                <a:cubicBezTo>
                  <a:pt x="45" y="397"/>
                  <a:pt x="45" y="397"/>
                  <a:pt x="45" y="397"/>
                </a:cubicBezTo>
                <a:cubicBezTo>
                  <a:pt x="45" y="406"/>
                  <a:pt x="55" y="424"/>
                  <a:pt x="64" y="433"/>
                </a:cubicBezTo>
                <a:cubicBezTo>
                  <a:pt x="73" y="442"/>
                  <a:pt x="82" y="451"/>
                  <a:pt x="100" y="451"/>
                </a:cubicBezTo>
                <a:cubicBezTo>
                  <a:pt x="335" y="451"/>
                  <a:pt x="335" y="451"/>
                  <a:pt x="335" y="451"/>
                </a:cubicBezTo>
                <a:cubicBezTo>
                  <a:pt x="353" y="451"/>
                  <a:pt x="362" y="442"/>
                  <a:pt x="371" y="433"/>
                </a:cubicBezTo>
                <a:cubicBezTo>
                  <a:pt x="380" y="424"/>
                  <a:pt x="389" y="406"/>
                  <a:pt x="389" y="397"/>
                </a:cubicBezTo>
                <a:cubicBezTo>
                  <a:pt x="371" y="72"/>
                  <a:pt x="371" y="72"/>
                  <a:pt x="371" y="72"/>
                </a:cubicBezTo>
                <a:cubicBezTo>
                  <a:pt x="371" y="63"/>
                  <a:pt x="353" y="45"/>
                  <a:pt x="344" y="45"/>
                </a:cubicBezTo>
                <a:lnTo>
                  <a:pt x="91" y="45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54">
            <a:extLst>
              <a:ext uri="{FF2B5EF4-FFF2-40B4-BE49-F238E27FC236}">
                <a16:creationId xmlns:a16="http://schemas.microsoft.com/office/drawing/2014/main" id="{12260654-A44D-7844-8E5A-26DEFB66F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302" y="8161510"/>
            <a:ext cx="215421" cy="237401"/>
          </a:xfrm>
          <a:custGeom>
            <a:avLst/>
            <a:gdLst>
              <a:gd name="T0" fmla="*/ 71008 w 218"/>
              <a:gd name="T1" fmla="*/ 85362 h 236"/>
              <a:gd name="T2" fmla="*/ 71008 w 218"/>
              <a:gd name="T3" fmla="*/ 85362 h 236"/>
              <a:gd name="T4" fmla="*/ 71008 w 218"/>
              <a:gd name="T5" fmla="*/ 85362 h 236"/>
              <a:gd name="T6" fmla="*/ 61374 w 218"/>
              <a:gd name="T7" fmla="*/ 75554 h 236"/>
              <a:gd name="T8" fmla="*/ 61374 w 218"/>
              <a:gd name="T9" fmla="*/ 42863 h 236"/>
              <a:gd name="T10" fmla="*/ 41749 w 218"/>
              <a:gd name="T11" fmla="*/ 19615 h 236"/>
              <a:gd name="T12" fmla="*/ 19269 w 218"/>
              <a:gd name="T13" fmla="*/ 42863 h 236"/>
              <a:gd name="T14" fmla="*/ 19269 w 218"/>
              <a:gd name="T15" fmla="*/ 75554 h 236"/>
              <a:gd name="T16" fmla="*/ 9634 w 218"/>
              <a:gd name="T17" fmla="*/ 85362 h 236"/>
              <a:gd name="T18" fmla="*/ 9634 w 218"/>
              <a:gd name="T19" fmla="*/ 85362 h 236"/>
              <a:gd name="T20" fmla="*/ 0 w 218"/>
              <a:gd name="T21" fmla="*/ 75554 h 236"/>
              <a:gd name="T22" fmla="*/ 0 w 218"/>
              <a:gd name="T23" fmla="*/ 42863 h 236"/>
              <a:gd name="T24" fmla="*/ 35326 w 218"/>
              <a:gd name="T25" fmla="*/ 3269 h 236"/>
              <a:gd name="T26" fmla="*/ 77431 w 218"/>
              <a:gd name="T27" fmla="*/ 42863 h 236"/>
              <a:gd name="T28" fmla="*/ 77431 w 218"/>
              <a:gd name="T29" fmla="*/ 75554 h 236"/>
              <a:gd name="T30" fmla="*/ 71008 w 218"/>
              <a:gd name="T31" fmla="*/ 85362 h 2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8" h="236">
                <a:moveTo>
                  <a:pt x="199" y="235"/>
                </a:moveTo>
                <a:lnTo>
                  <a:pt x="199" y="235"/>
                </a:lnTo>
                <a:cubicBezTo>
                  <a:pt x="180" y="235"/>
                  <a:pt x="172" y="226"/>
                  <a:pt x="172" y="208"/>
                </a:cubicBezTo>
                <a:cubicBezTo>
                  <a:pt x="172" y="118"/>
                  <a:pt x="172" y="118"/>
                  <a:pt x="172" y="118"/>
                </a:cubicBezTo>
                <a:cubicBezTo>
                  <a:pt x="172" y="82"/>
                  <a:pt x="144" y="54"/>
                  <a:pt x="117" y="54"/>
                </a:cubicBezTo>
                <a:cubicBezTo>
                  <a:pt x="81" y="54"/>
                  <a:pt x="54" y="82"/>
                  <a:pt x="54" y="118"/>
                </a:cubicBezTo>
                <a:cubicBezTo>
                  <a:pt x="54" y="208"/>
                  <a:pt x="54" y="208"/>
                  <a:pt x="54" y="208"/>
                </a:cubicBezTo>
                <a:cubicBezTo>
                  <a:pt x="54" y="226"/>
                  <a:pt x="36" y="235"/>
                  <a:pt x="27" y="235"/>
                </a:cubicBezTo>
                <a:cubicBezTo>
                  <a:pt x="9" y="235"/>
                  <a:pt x="0" y="226"/>
                  <a:pt x="0" y="20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63"/>
                  <a:pt x="45" y="9"/>
                  <a:pt x="99" y="9"/>
                </a:cubicBezTo>
                <a:cubicBezTo>
                  <a:pt x="163" y="0"/>
                  <a:pt x="217" y="54"/>
                  <a:pt x="217" y="118"/>
                </a:cubicBezTo>
                <a:cubicBezTo>
                  <a:pt x="217" y="208"/>
                  <a:pt x="217" y="208"/>
                  <a:pt x="217" y="208"/>
                </a:cubicBezTo>
                <a:cubicBezTo>
                  <a:pt x="217" y="226"/>
                  <a:pt x="208" y="235"/>
                  <a:pt x="199" y="235"/>
                </a:cubicBez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55">
            <a:extLst>
              <a:ext uri="{FF2B5EF4-FFF2-40B4-BE49-F238E27FC236}">
                <a16:creationId xmlns:a16="http://schemas.microsoft.com/office/drawing/2014/main" id="{F2B3A410-918A-BC4A-9F4E-09A5D6BCF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944" y="11216952"/>
            <a:ext cx="549539" cy="523164"/>
          </a:xfrm>
          <a:custGeom>
            <a:avLst/>
            <a:gdLst>
              <a:gd name="T0" fmla="*/ 172194 w 552"/>
              <a:gd name="T1" fmla="*/ 188553 h 525"/>
              <a:gd name="T2" fmla="*/ 172194 w 552"/>
              <a:gd name="T3" fmla="*/ 188553 h 525"/>
              <a:gd name="T4" fmla="*/ 29478 w 552"/>
              <a:gd name="T5" fmla="*/ 188553 h 525"/>
              <a:gd name="T6" fmla="*/ 0 w 552"/>
              <a:gd name="T7" fmla="*/ 162645 h 525"/>
              <a:gd name="T8" fmla="*/ 0 w 552"/>
              <a:gd name="T9" fmla="*/ 26268 h 525"/>
              <a:gd name="T10" fmla="*/ 29478 w 552"/>
              <a:gd name="T11" fmla="*/ 0 h 525"/>
              <a:gd name="T12" fmla="*/ 42420 w 552"/>
              <a:gd name="T13" fmla="*/ 0 h 525"/>
              <a:gd name="T14" fmla="*/ 42420 w 552"/>
              <a:gd name="T15" fmla="*/ 16193 h 525"/>
              <a:gd name="T16" fmla="*/ 29478 w 552"/>
              <a:gd name="T17" fmla="*/ 16193 h 525"/>
              <a:gd name="T18" fmla="*/ 19412 w 552"/>
              <a:gd name="T19" fmla="*/ 26268 h 525"/>
              <a:gd name="T20" fmla="*/ 19412 w 552"/>
              <a:gd name="T21" fmla="*/ 162645 h 525"/>
              <a:gd name="T22" fmla="*/ 29478 w 552"/>
              <a:gd name="T23" fmla="*/ 172361 h 525"/>
              <a:gd name="T24" fmla="*/ 172194 w 552"/>
              <a:gd name="T25" fmla="*/ 172361 h 525"/>
              <a:gd name="T26" fmla="*/ 181901 w 552"/>
              <a:gd name="T27" fmla="*/ 162645 h 525"/>
              <a:gd name="T28" fmla="*/ 181901 w 552"/>
              <a:gd name="T29" fmla="*/ 26268 h 525"/>
              <a:gd name="T30" fmla="*/ 172194 w 552"/>
              <a:gd name="T31" fmla="*/ 16193 h 525"/>
              <a:gd name="T32" fmla="*/ 156017 w 552"/>
              <a:gd name="T33" fmla="*/ 16193 h 525"/>
              <a:gd name="T34" fmla="*/ 156017 w 552"/>
              <a:gd name="T35" fmla="*/ 0 h 525"/>
              <a:gd name="T36" fmla="*/ 172194 w 552"/>
              <a:gd name="T37" fmla="*/ 0 h 525"/>
              <a:gd name="T38" fmla="*/ 198078 w 552"/>
              <a:gd name="T39" fmla="*/ 26268 h 525"/>
              <a:gd name="T40" fmla="*/ 198078 w 552"/>
              <a:gd name="T41" fmla="*/ 162645 h 525"/>
              <a:gd name="T42" fmla="*/ 172194 w 552"/>
              <a:gd name="T43" fmla="*/ 188553 h 52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2" h="525">
                <a:moveTo>
                  <a:pt x="479" y="524"/>
                </a:moveTo>
                <a:lnTo>
                  <a:pt x="479" y="524"/>
                </a:lnTo>
                <a:cubicBezTo>
                  <a:pt x="82" y="524"/>
                  <a:pt x="82" y="524"/>
                  <a:pt x="82" y="524"/>
                </a:cubicBezTo>
                <a:cubicBezTo>
                  <a:pt x="36" y="524"/>
                  <a:pt x="0" y="488"/>
                  <a:pt x="0" y="45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6"/>
                  <a:pt x="36" y="0"/>
                  <a:pt x="8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64" y="45"/>
                  <a:pt x="54" y="64"/>
                  <a:pt x="54" y="73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461"/>
                  <a:pt x="64" y="479"/>
                  <a:pt x="82" y="479"/>
                </a:cubicBezTo>
                <a:cubicBezTo>
                  <a:pt x="479" y="479"/>
                  <a:pt x="479" y="479"/>
                  <a:pt x="479" y="479"/>
                </a:cubicBezTo>
                <a:cubicBezTo>
                  <a:pt x="488" y="479"/>
                  <a:pt x="506" y="461"/>
                  <a:pt x="506" y="452"/>
                </a:cubicBezTo>
                <a:cubicBezTo>
                  <a:pt x="506" y="73"/>
                  <a:pt x="506" y="73"/>
                  <a:pt x="506" y="73"/>
                </a:cubicBezTo>
                <a:cubicBezTo>
                  <a:pt x="506" y="64"/>
                  <a:pt x="488" y="45"/>
                  <a:pt x="479" y="45"/>
                </a:cubicBezTo>
                <a:cubicBezTo>
                  <a:pt x="434" y="45"/>
                  <a:pt x="434" y="45"/>
                  <a:pt x="434" y="45"/>
                </a:cubicBezTo>
                <a:cubicBezTo>
                  <a:pt x="434" y="0"/>
                  <a:pt x="434" y="0"/>
                  <a:pt x="434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15" y="0"/>
                  <a:pt x="551" y="36"/>
                  <a:pt x="551" y="73"/>
                </a:cubicBezTo>
                <a:cubicBezTo>
                  <a:pt x="551" y="452"/>
                  <a:pt x="551" y="452"/>
                  <a:pt x="551" y="452"/>
                </a:cubicBezTo>
                <a:cubicBezTo>
                  <a:pt x="551" y="488"/>
                  <a:pt x="515" y="524"/>
                  <a:pt x="479" y="524"/>
                </a:cubicBez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56">
            <a:extLst>
              <a:ext uri="{FF2B5EF4-FFF2-40B4-BE49-F238E27FC236}">
                <a16:creationId xmlns:a16="http://schemas.microsoft.com/office/drawing/2014/main" id="{E752E5F3-83AF-3641-A33B-9EF209BC9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813" y="11146611"/>
            <a:ext cx="246194" cy="43963"/>
          </a:xfrm>
          <a:custGeom>
            <a:avLst/>
            <a:gdLst>
              <a:gd name="T0" fmla="*/ 88537 w 245"/>
              <a:gd name="T1" fmla="*/ 15530 h 46"/>
              <a:gd name="T2" fmla="*/ 0 w 245"/>
              <a:gd name="T3" fmla="*/ 15530 h 46"/>
              <a:gd name="T4" fmla="*/ 0 w 245"/>
              <a:gd name="T5" fmla="*/ 0 h 46"/>
              <a:gd name="T6" fmla="*/ 88537 w 245"/>
              <a:gd name="T7" fmla="*/ 0 h 46"/>
              <a:gd name="T8" fmla="*/ 88537 w 245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" h="46">
                <a:moveTo>
                  <a:pt x="244" y="45"/>
                </a:moveTo>
                <a:lnTo>
                  <a:pt x="0" y="45"/>
                </a:lnTo>
                <a:lnTo>
                  <a:pt x="0" y="0"/>
                </a:lnTo>
                <a:lnTo>
                  <a:pt x="244" y="0"/>
                </a:lnTo>
                <a:lnTo>
                  <a:pt x="244" y="45"/>
                </a:ln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57">
            <a:extLst>
              <a:ext uri="{FF2B5EF4-FFF2-40B4-BE49-F238E27FC236}">
                <a16:creationId xmlns:a16="http://schemas.microsoft.com/office/drawing/2014/main" id="{794FE912-C9E6-EE41-8174-FBA38ADB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686" y="11146611"/>
            <a:ext cx="153870" cy="127495"/>
          </a:xfrm>
          <a:custGeom>
            <a:avLst/>
            <a:gdLst>
              <a:gd name="T0" fmla="*/ 12905 w 155"/>
              <a:gd name="T1" fmla="*/ 38845 h 128"/>
              <a:gd name="T2" fmla="*/ 12905 w 155"/>
              <a:gd name="T3" fmla="*/ 38845 h 128"/>
              <a:gd name="T4" fmla="*/ 0 w 155"/>
              <a:gd name="T5" fmla="*/ 29133 h 128"/>
              <a:gd name="T6" fmla="*/ 26168 w 155"/>
              <a:gd name="T7" fmla="*/ 3237 h 128"/>
              <a:gd name="T8" fmla="*/ 32620 w 155"/>
              <a:gd name="T9" fmla="*/ 0 h 128"/>
              <a:gd name="T10" fmla="*/ 42299 w 155"/>
              <a:gd name="T11" fmla="*/ 3237 h 128"/>
              <a:gd name="T12" fmla="*/ 51977 w 155"/>
              <a:gd name="T13" fmla="*/ 29133 h 128"/>
              <a:gd name="T14" fmla="*/ 48751 w 155"/>
              <a:gd name="T15" fmla="*/ 42082 h 128"/>
              <a:gd name="T16" fmla="*/ 48751 w 155"/>
              <a:gd name="T17" fmla="*/ 42082 h 128"/>
              <a:gd name="T18" fmla="*/ 39073 w 155"/>
              <a:gd name="T19" fmla="*/ 38845 h 128"/>
              <a:gd name="T20" fmla="*/ 29394 w 155"/>
              <a:gd name="T21" fmla="*/ 22659 h 128"/>
              <a:gd name="T22" fmla="*/ 12905 w 155"/>
              <a:gd name="T23" fmla="*/ 38845 h 128"/>
              <a:gd name="T24" fmla="*/ 39073 w 155"/>
              <a:gd name="T25" fmla="*/ 12948 h 128"/>
              <a:gd name="T26" fmla="*/ 39073 w 155"/>
              <a:gd name="T27" fmla="*/ 12948 h 1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5" h="128">
                <a:moveTo>
                  <a:pt x="36" y="108"/>
                </a:moveTo>
                <a:lnTo>
                  <a:pt x="36" y="108"/>
                </a:lnTo>
                <a:cubicBezTo>
                  <a:pt x="0" y="81"/>
                  <a:pt x="0" y="81"/>
                  <a:pt x="0" y="81"/>
                </a:cubicBezTo>
                <a:cubicBezTo>
                  <a:pt x="73" y="9"/>
                  <a:pt x="73" y="9"/>
                  <a:pt x="73" y="9"/>
                </a:cubicBezTo>
                <a:cubicBezTo>
                  <a:pt x="82" y="0"/>
                  <a:pt x="91" y="0"/>
                  <a:pt x="91" y="0"/>
                </a:cubicBezTo>
                <a:cubicBezTo>
                  <a:pt x="100" y="0"/>
                  <a:pt x="109" y="0"/>
                  <a:pt x="118" y="9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54" y="99"/>
                  <a:pt x="154" y="108"/>
                  <a:pt x="136" y="117"/>
                </a:cubicBezTo>
                <a:cubicBezTo>
                  <a:pt x="127" y="127"/>
                  <a:pt x="109" y="117"/>
                  <a:pt x="109" y="108"/>
                </a:cubicBezTo>
                <a:cubicBezTo>
                  <a:pt x="82" y="63"/>
                  <a:pt x="82" y="63"/>
                  <a:pt x="82" y="63"/>
                </a:cubicBezTo>
                <a:lnTo>
                  <a:pt x="36" y="108"/>
                </a:lnTo>
                <a:close/>
                <a:moveTo>
                  <a:pt x="109" y="36"/>
                </a:moveTo>
                <a:lnTo>
                  <a:pt x="109" y="36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58">
            <a:extLst>
              <a:ext uri="{FF2B5EF4-FFF2-40B4-BE49-F238E27FC236}">
                <a16:creationId xmlns:a16="http://schemas.microsoft.com/office/drawing/2014/main" id="{7BC537A7-BAAA-3D45-95C6-4168A17AC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38" y="11216952"/>
            <a:ext cx="215418" cy="145080"/>
          </a:xfrm>
          <a:custGeom>
            <a:avLst/>
            <a:gdLst>
              <a:gd name="T0" fmla="*/ 32471 w 218"/>
              <a:gd name="T1" fmla="*/ 52029 h 146"/>
              <a:gd name="T2" fmla="*/ 32471 w 218"/>
              <a:gd name="T3" fmla="*/ 52029 h 146"/>
              <a:gd name="T4" fmla="*/ 32471 w 218"/>
              <a:gd name="T5" fmla="*/ 52029 h 146"/>
              <a:gd name="T6" fmla="*/ 19268 w 218"/>
              <a:gd name="T7" fmla="*/ 48800 h 146"/>
              <a:gd name="T8" fmla="*/ 0 w 218"/>
              <a:gd name="T9" fmla="*/ 26194 h 146"/>
              <a:gd name="T10" fmla="*/ 22480 w 218"/>
              <a:gd name="T11" fmla="*/ 3229 h 146"/>
              <a:gd name="T12" fmla="*/ 35325 w 218"/>
              <a:gd name="T13" fmla="*/ 12918 h 146"/>
              <a:gd name="T14" fmla="*/ 22480 w 218"/>
              <a:gd name="T15" fmla="*/ 26194 h 146"/>
              <a:gd name="T16" fmla="*/ 32471 w 218"/>
              <a:gd name="T17" fmla="*/ 35882 h 146"/>
              <a:gd name="T18" fmla="*/ 61373 w 218"/>
              <a:gd name="T19" fmla="*/ 3229 h 146"/>
              <a:gd name="T20" fmla="*/ 74219 w 218"/>
              <a:gd name="T21" fmla="*/ 3229 h 146"/>
              <a:gd name="T22" fmla="*/ 74219 w 218"/>
              <a:gd name="T23" fmla="*/ 3229 h 146"/>
              <a:gd name="T24" fmla="*/ 74219 w 218"/>
              <a:gd name="T25" fmla="*/ 12918 h 146"/>
              <a:gd name="T26" fmla="*/ 42105 w 218"/>
              <a:gd name="T27" fmla="*/ 48800 h 146"/>
              <a:gd name="T28" fmla="*/ 32471 w 218"/>
              <a:gd name="T29" fmla="*/ 52029 h 1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8" h="146">
                <a:moveTo>
                  <a:pt x="91" y="145"/>
                </a:moveTo>
                <a:lnTo>
                  <a:pt x="91" y="145"/>
                </a:lnTo>
                <a:cubicBezTo>
                  <a:pt x="73" y="145"/>
                  <a:pt x="63" y="145"/>
                  <a:pt x="54" y="136"/>
                </a:cubicBezTo>
                <a:cubicBezTo>
                  <a:pt x="0" y="73"/>
                  <a:pt x="0" y="73"/>
                  <a:pt x="0" y="73"/>
                </a:cubicBezTo>
                <a:cubicBezTo>
                  <a:pt x="63" y="9"/>
                  <a:pt x="63" y="9"/>
                  <a:pt x="63" y="9"/>
                </a:cubicBezTo>
                <a:cubicBezTo>
                  <a:pt x="99" y="36"/>
                  <a:pt x="99" y="36"/>
                  <a:pt x="99" y="36"/>
                </a:cubicBezTo>
                <a:cubicBezTo>
                  <a:pt x="63" y="73"/>
                  <a:pt x="63" y="73"/>
                  <a:pt x="63" y="73"/>
                </a:cubicBezTo>
                <a:cubicBezTo>
                  <a:pt x="91" y="100"/>
                  <a:pt x="91" y="100"/>
                  <a:pt x="91" y="100"/>
                </a:cubicBezTo>
                <a:cubicBezTo>
                  <a:pt x="172" y="9"/>
                  <a:pt x="172" y="9"/>
                  <a:pt x="172" y="9"/>
                </a:cubicBezTo>
                <a:cubicBezTo>
                  <a:pt x="181" y="0"/>
                  <a:pt x="199" y="0"/>
                  <a:pt x="208" y="9"/>
                </a:cubicBezTo>
                <a:cubicBezTo>
                  <a:pt x="217" y="18"/>
                  <a:pt x="217" y="27"/>
                  <a:pt x="208" y="36"/>
                </a:cubicBezTo>
                <a:cubicBezTo>
                  <a:pt x="118" y="136"/>
                  <a:pt x="118" y="136"/>
                  <a:pt x="118" y="136"/>
                </a:cubicBezTo>
                <a:cubicBezTo>
                  <a:pt x="109" y="145"/>
                  <a:pt x="99" y="145"/>
                  <a:pt x="91" y="145"/>
                </a:cubicBez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59">
            <a:extLst>
              <a:ext uri="{FF2B5EF4-FFF2-40B4-BE49-F238E27FC236}">
                <a16:creationId xmlns:a16="http://schemas.microsoft.com/office/drawing/2014/main" id="{8FE42144-7412-BD4C-AAAD-2027981E7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265" y="11146611"/>
            <a:ext cx="153873" cy="127495"/>
          </a:xfrm>
          <a:custGeom>
            <a:avLst/>
            <a:gdLst>
              <a:gd name="T0" fmla="*/ 45526 w 155"/>
              <a:gd name="T1" fmla="*/ 38845 h 128"/>
              <a:gd name="T2" fmla="*/ 45526 w 155"/>
              <a:gd name="T3" fmla="*/ 38845 h 128"/>
              <a:gd name="T4" fmla="*/ 55205 w 155"/>
              <a:gd name="T5" fmla="*/ 29133 h 128"/>
              <a:gd name="T6" fmla="*/ 29395 w 155"/>
              <a:gd name="T7" fmla="*/ 3237 h 128"/>
              <a:gd name="T8" fmla="*/ 22942 w 155"/>
              <a:gd name="T9" fmla="*/ 0 h 128"/>
              <a:gd name="T10" fmla="*/ 16490 w 155"/>
              <a:gd name="T11" fmla="*/ 3237 h 128"/>
              <a:gd name="T12" fmla="*/ 3585 w 155"/>
              <a:gd name="T13" fmla="*/ 29133 h 128"/>
              <a:gd name="T14" fmla="*/ 6811 w 155"/>
              <a:gd name="T15" fmla="*/ 42082 h 128"/>
              <a:gd name="T16" fmla="*/ 6811 w 155"/>
              <a:gd name="T17" fmla="*/ 42082 h 128"/>
              <a:gd name="T18" fmla="*/ 19716 w 155"/>
              <a:gd name="T19" fmla="*/ 38845 h 128"/>
              <a:gd name="T20" fmla="*/ 26168 w 155"/>
              <a:gd name="T21" fmla="*/ 22659 h 128"/>
              <a:gd name="T22" fmla="*/ 45526 w 155"/>
              <a:gd name="T23" fmla="*/ 38845 h 128"/>
              <a:gd name="T24" fmla="*/ 19716 w 155"/>
              <a:gd name="T25" fmla="*/ 12948 h 128"/>
              <a:gd name="T26" fmla="*/ 19716 w 155"/>
              <a:gd name="T27" fmla="*/ 12948 h 1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5" h="128">
                <a:moveTo>
                  <a:pt x="127" y="108"/>
                </a:moveTo>
                <a:lnTo>
                  <a:pt x="127" y="108"/>
                </a:lnTo>
                <a:cubicBezTo>
                  <a:pt x="154" y="81"/>
                  <a:pt x="154" y="81"/>
                  <a:pt x="154" y="81"/>
                </a:cubicBezTo>
                <a:cubicBezTo>
                  <a:pt x="82" y="9"/>
                  <a:pt x="82" y="9"/>
                  <a:pt x="82" y="9"/>
                </a:cubicBezTo>
                <a:cubicBezTo>
                  <a:pt x="82" y="0"/>
                  <a:pt x="73" y="0"/>
                  <a:pt x="64" y="0"/>
                </a:cubicBezTo>
                <a:cubicBezTo>
                  <a:pt x="55" y="0"/>
                  <a:pt x="46" y="0"/>
                  <a:pt x="46" y="9"/>
                </a:cubicBezTo>
                <a:cubicBezTo>
                  <a:pt x="10" y="81"/>
                  <a:pt x="10" y="81"/>
                  <a:pt x="10" y="81"/>
                </a:cubicBezTo>
                <a:cubicBezTo>
                  <a:pt x="0" y="99"/>
                  <a:pt x="10" y="108"/>
                  <a:pt x="19" y="117"/>
                </a:cubicBezTo>
                <a:cubicBezTo>
                  <a:pt x="28" y="127"/>
                  <a:pt x="46" y="117"/>
                  <a:pt x="55" y="108"/>
                </a:cubicBezTo>
                <a:cubicBezTo>
                  <a:pt x="73" y="63"/>
                  <a:pt x="73" y="63"/>
                  <a:pt x="73" y="63"/>
                </a:cubicBezTo>
                <a:lnTo>
                  <a:pt x="127" y="108"/>
                </a:lnTo>
                <a:close/>
                <a:moveTo>
                  <a:pt x="55" y="36"/>
                </a:moveTo>
                <a:lnTo>
                  <a:pt x="55" y="36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60">
            <a:extLst>
              <a:ext uri="{FF2B5EF4-FFF2-40B4-BE49-F238E27FC236}">
                <a16:creationId xmlns:a16="http://schemas.microsoft.com/office/drawing/2014/main" id="{0C7F653D-6311-F14A-AAA7-7F628D3C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265" y="11216952"/>
            <a:ext cx="215421" cy="145080"/>
          </a:xfrm>
          <a:custGeom>
            <a:avLst/>
            <a:gdLst>
              <a:gd name="T0" fmla="*/ 48528 w 218"/>
              <a:gd name="T1" fmla="*/ 52029 h 146"/>
              <a:gd name="T2" fmla="*/ 48528 w 218"/>
              <a:gd name="T3" fmla="*/ 52029 h 146"/>
              <a:gd name="T4" fmla="*/ 48528 w 218"/>
              <a:gd name="T5" fmla="*/ 52029 h 146"/>
              <a:gd name="T6" fmla="*/ 58163 w 218"/>
              <a:gd name="T7" fmla="*/ 48800 h 146"/>
              <a:gd name="T8" fmla="*/ 77431 w 218"/>
              <a:gd name="T9" fmla="*/ 26194 h 146"/>
              <a:gd name="T10" fmla="*/ 54951 w 218"/>
              <a:gd name="T11" fmla="*/ 3229 h 146"/>
              <a:gd name="T12" fmla="*/ 45317 w 218"/>
              <a:gd name="T13" fmla="*/ 12918 h 146"/>
              <a:gd name="T14" fmla="*/ 54951 w 218"/>
              <a:gd name="T15" fmla="*/ 26194 h 146"/>
              <a:gd name="T16" fmla="*/ 45317 w 218"/>
              <a:gd name="T17" fmla="*/ 35882 h 146"/>
              <a:gd name="T18" fmla="*/ 16414 w 218"/>
              <a:gd name="T19" fmla="*/ 3229 h 146"/>
              <a:gd name="T20" fmla="*/ 6780 w 218"/>
              <a:gd name="T21" fmla="*/ 3229 h 146"/>
              <a:gd name="T22" fmla="*/ 6780 w 218"/>
              <a:gd name="T23" fmla="*/ 3229 h 146"/>
              <a:gd name="T24" fmla="*/ 3568 w 218"/>
              <a:gd name="T25" fmla="*/ 12918 h 146"/>
              <a:gd name="T26" fmla="*/ 35683 w 218"/>
              <a:gd name="T27" fmla="*/ 48800 h 146"/>
              <a:gd name="T28" fmla="*/ 48528 w 218"/>
              <a:gd name="T29" fmla="*/ 52029 h 1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8" h="146">
                <a:moveTo>
                  <a:pt x="136" y="145"/>
                </a:moveTo>
                <a:lnTo>
                  <a:pt x="136" y="145"/>
                </a:lnTo>
                <a:cubicBezTo>
                  <a:pt x="145" y="145"/>
                  <a:pt x="154" y="145"/>
                  <a:pt x="163" y="136"/>
                </a:cubicBezTo>
                <a:cubicBezTo>
                  <a:pt x="217" y="73"/>
                  <a:pt x="217" y="73"/>
                  <a:pt x="217" y="73"/>
                </a:cubicBezTo>
                <a:cubicBezTo>
                  <a:pt x="154" y="9"/>
                  <a:pt x="154" y="9"/>
                  <a:pt x="154" y="9"/>
                </a:cubicBezTo>
                <a:cubicBezTo>
                  <a:pt x="127" y="36"/>
                  <a:pt x="127" y="36"/>
                  <a:pt x="127" y="36"/>
                </a:cubicBezTo>
                <a:cubicBezTo>
                  <a:pt x="154" y="73"/>
                  <a:pt x="154" y="73"/>
                  <a:pt x="154" y="73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46" y="9"/>
                  <a:pt x="46" y="9"/>
                  <a:pt x="46" y="9"/>
                </a:cubicBezTo>
                <a:cubicBezTo>
                  <a:pt x="37" y="0"/>
                  <a:pt x="28" y="0"/>
                  <a:pt x="19" y="9"/>
                </a:cubicBezTo>
                <a:cubicBezTo>
                  <a:pt x="0" y="18"/>
                  <a:pt x="0" y="27"/>
                  <a:pt x="10" y="36"/>
                </a:cubicBezTo>
                <a:cubicBezTo>
                  <a:pt x="100" y="136"/>
                  <a:pt x="100" y="136"/>
                  <a:pt x="100" y="136"/>
                </a:cubicBezTo>
                <a:cubicBezTo>
                  <a:pt x="109" y="145"/>
                  <a:pt x="118" y="145"/>
                  <a:pt x="136" y="145"/>
                </a:cubicBez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61">
            <a:extLst>
              <a:ext uri="{FF2B5EF4-FFF2-40B4-BE49-F238E27FC236}">
                <a16:creationId xmlns:a16="http://schemas.microsoft.com/office/drawing/2014/main" id="{066A4A66-460E-A048-A67A-FA1934FEA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649" y="11432373"/>
            <a:ext cx="109907" cy="35171"/>
          </a:xfrm>
          <a:custGeom>
            <a:avLst/>
            <a:gdLst>
              <a:gd name="T0" fmla="*/ 0 w 109"/>
              <a:gd name="T1" fmla="*/ 6178 h 37"/>
              <a:gd name="T2" fmla="*/ 0 w 109"/>
              <a:gd name="T3" fmla="*/ 6178 h 37"/>
              <a:gd name="T4" fmla="*/ 0 w 109"/>
              <a:gd name="T5" fmla="*/ 6178 h 37"/>
              <a:gd name="T6" fmla="*/ 6554 w 109"/>
              <a:gd name="T7" fmla="*/ 0 h 37"/>
              <a:gd name="T8" fmla="*/ 32769 w 109"/>
              <a:gd name="T9" fmla="*/ 0 h 37"/>
              <a:gd name="T10" fmla="*/ 39323 w 109"/>
              <a:gd name="T11" fmla="*/ 6178 h 37"/>
              <a:gd name="T12" fmla="*/ 39323 w 109"/>
              <a:gd name="T13" fmla="*/ 6178 h 37"/>
              <a:gd name="T14" fmla="*/ 32769 w 109"/>
              <a:gd name="T15" fmla="*/ 12357 h 37"/>
              <a:gd name="T16" fmla="*/ 6554 w 109"/>
              <a:gd name="T17" fmla="*/ 12357 h 37"/>
              <a:gd name="T18" fmla="*/ 0 w 109"/>
              <a:gd name="T19" fmla="*/ 6178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9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08" y="27"/>
                  <a:pt x="99" y="36"/>
                  <a:pt x="90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62">
            <a:extLst>
              <a:ext uri="{FF2B5EF4-FFF2-40B4-BE49-F238E27FC236}">
                <a16:creationId xmlns:a16="http://schemas.microsoft.com/office/drawing/2014/main" id="{09C73D34-2CAD-7D4C-8635-B0FB2569F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930" y="11441166"/>
            <a:ext cx="35171" cy="281365"/>
          </a:xfrm>
          <a:custGeom>
            <a:avLst/>
            <a:gdLst>
              <a:gd name="T0" fmla="*/ 12357 w 37"/>
              <a:gd name="T1" fmla="*/ 101238 h 281"/>
              <a:gd name="T2" fmla="*/ 12357 w 37"/>
              <a:gd name="T3" fmla="*/ 101238 h 281"/>
              <a:gd name="T4" fmla="*/ 0 w 37"/>
              <a:gd name="T5" fmla="*/ 101238 h 281"/>
              <a:gd name="T6" fmla="*/ 0 w 37"/>
              <a:gd name="T7" fmla="*/ 6508 h 281"/>
              <a:gd name="T8" fmla="*/ 6178 w 37"/>
              <a:gd name="T9" fmla="*/ 0 h 281"/>
              <a:gd name="T10" fmla="*/ 6178 w 37"/>
              <a:gd name="T11" fmla="*/ 0 h 281"/>
              <a:gd name="T12" fmla="*/ 12357 w 37"/>
              <a:gd name="T13" fmla="*/ 6508 h 281"/>
              <a:gd name="T14" fmla="*/ 12357 w 37"/>
              <a:gd name="T15" fmla="*/ 101238 h 2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281">
                <a:moveTo>
                  <a:pt x="36" y="280"/>
                </a:moveTo>
                <a:lnTo>
                  <a:pt x="36" y="280"/>
                </a:lnTo>
                <a:cubicBezTo>
                  <a:pt x="0" y="280"/>
                  <a:pt x="0" y="280"/>
                  <a:pt x="0" y="2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lnTo>
                  <a:pt x="36" y="280"/>
                </a:lnTo>
              </a:path>
            </a:pathLst>
          </a:custGeom>
          <a:solidFill>
            <a:srgbClr val="5656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63">
            <a:extLst>
              <a:ext uri="{FF2B5EF4-FFF2-40B4-BE49-F238E27FC236}">
                <a16:creationId xmlns:a16="http://schemas.microsoft.com/office/drawing/2014/main" id="{BFCA074D-6E79-9949-B08F-98E8ECA5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8854" y="4842286"/>
            <a:ext cx="971586" cy="975983"/>
          </a:xfrm>
          <a:custGeom>
            <a:avLst/>
            <a:gdLst>
              <a:gd name="T0" fmla="*/ 350478 w 976"/>
              <a:gd name="T1" fmla="*/ 176032 h 977"/>
              <a:gd name="T2" fmla="*/ 350478 w 976"/>
              <a:gd name="T3" fmla="*/ 176032 h 977"/>
              <a:gd name="T4" fmla="*/ 175419 w 976"/>
              <a:gd name="T5" fmla="*/ 352064 h 977"/>
              <a:gd name="T6" fmla="*/ 0 w 976"/>
              <a:gd name="T7" fmla="*/ 176032 h 977"/>
              <a:gd name="T8" fmla="*/ 175419 w 976"/>
              <a:gd name="T9" fmla="*/ 0 h 977"/>
              <a:gd name="T10" fmla="*/ 350478 w 976"/>
              <a:gd name="T11" fmla="*/ 176032 h 9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6" h="977">
                <a:moveTo>
                  <a:pt x="975" y="488"/>
                </a:moveTo>
                <a:lnTo>
                  <a:pt x="975" y="488"/>
                </a:lnTo>
                <a:cubicBezTo>
                  <a:pt x="975" y="759"/>
                  <a:pt x="758" y="976"/>
                  <a:pt x="488" y="976"/>
                </a:cubicBezTo>
                <a:cubicBezTo>
                  <a:pt x="217" y="976"/>
                  <a:pt x="0" y="759"/>
                  <a:pt x="0" y="488"/>
                </a:cubicBezTo>
                <a:cubicBezTo>
                  <a:pt x="0" y="217"/>
                  <a:pt x="217" y="0"/>
                  <a:pt x="488" y="0"/>
                </a:cubicBezTo>
                <a:cubicBezTo>
                  <a:pt x="758" y="0"/>
                  <a:pt x="975" y="217"/>
                  <a:pt x="975" y="4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64">
            <a:extLst>
              <a:ext uri="{FF2B5EF4-FFF2-40B4-BE49-F238E27FC236}">
                <a16:creationId xmlns:a16="http://schemas.microsoft.com/office/drawing/2014/main" id="{F84E0E88-1F42-A64F-A839-1088B3CB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8854" y="7981259"/>
            <a:ext cx="971586" cy="975983"/>
          </a:xfrm>
          <a:custGeom>
            <a:avLst/>
            <a:gdLst>
              <a:gd name="T0" fmla="*/ 350478 w 976"/>
              <a:gd name="T1" fmla="*/ 176032 h 977"/>
              <a:gd name="T2" fmla="*/ 350478 w 976"/>
              <a:gd name="T3" fmla="*/ 176032 h 977"/>
              <a:gd name="T4" fmla="*/ 175419 w 976"/>
              <a:gd name="T5" fmla="*/ 352064 h 977"/>
              <a:gd name="T6" fmla="*/ 0 w 976"/>
              <a:gd name="T7" fmla="*/ 176032 h 977"/>
              <a:gd name="T8" fmla="*/ 175419 w 976"/>
              <a:gd name="T9" fmla="*/ 0 h 977"/>
              <a:gd name="T10" fmla="*/ 350478 w 976"/>
              <a:gd name="T11" fmla="*/ 176032 h 9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6" h="977">
                <a:moveTo>
                  <a:pt x="975" y="488"/>
                </a:moveTo>
                <a:lnTo>
                  <a:pt x="975" y="488"/>
                </a:lnTo>
                <a:cubicBezTo>
                  <a:pt x="975" y="759"/>
                  <a:pt x="758" y="976"/>
                  <a:pt x="488" y="976"/>
                </a:cubicBezTo>
                <a:cubicBezTo>
                  <a:pt x="217" y="976"/>
                  <a:pt x="0" y="759"/>
                  <a:pt x="0" y="488"/>
                </a:cubicBezTo>
                <a:cubicBezTo>
                  <a:pt x="0" y="217"/>
                  <a:pt x="217" y="0"/>
                  <a:pt x="488" y="0"/>
                </a:cubicBezTo>
                <a:cubicBezTo>
                  <a:pt x="758" y="0"/>
                  <a:pt x="975" y="217"/>
                  <a:pt x="975" y="4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65">
            <a:extLst>
              <a:ext uri="{FF2B5EF4-FFF2-40B4-BE49-F238E27FC236}">
                <a16:creationId xmlns:a16="http://schemas.microsoft.com/office/drawing/2014/main" id="{C7E16FE1-4AE3-BD42-8687-2D933EE1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8854" y="10992741"/>
            <a:ext cx="971586" cy="975983"/>
          </a:xfrm>
          <a:custGeom>
            <a:avLst/>
            <a:gdLst>
              <a:gd name="T0" fmla="*/ 350478 w 976"/>
              <a:gd name="T1" fmla="*/ 176032 h 977"/>
              <a:gd name="T2" fmla="*/ 350478 w 976"/>
              <a:gd name="T3" fmla="*/ 176032 h 977"/>
              <a:gd name="T4" fmla="*/ 175419 w 976"/>
              <a:gd name="T5" fmla="*/ 352064 h 977"/>
              <a:gd name="T6" fmla="*/ 0 w 976"/>
              <a:gd name="T7" fmla="*/ 176032 h 977"/>
              <a:gd name="T8" fmla="*/ 175419 w 976"/>
              <a:gd name="T9" fmla="*/ 0 h 977"/>
              <a:gd name="T10" fmla="*/ 350478 w 976"/>
              <a:gd name="T11" fmla="*/ 176032 h 9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6" h="977">
                <a:moveTo>
                  <a:pt x="975" y="488"/>
                </a:moveTo>
                <a:lnTo>
                  <a:pt x="975" y="488"/>
                </a:lnTo>
                <a:cubicBezTo>
                  <a:pt x="975" y="759"/>
                  <a:pt x="758" y="976"/>
                  <a:pt x="488" y="976"/>
                </a:cubicBezTo>
                <a:cubicBezTo>
                  <a:pt x="217" y="976"/>
                  <a:pt x="0" y="759"/>
                  <a:pt x="0" y="488"/>
                </a:cubicBezTo>
                <a:cubicBezTo>
                  <a:pt x="0" y="217"/>
                  <a:pt x="217" y="0"/>
                  <a:pt x="488" y="0"/>
                </a:cubicBezTo>
                <a:cubicBezTo>
                  <a:pt x="758" y="0"/>
                  <a:pt x="975" y="217"/>
                  <a:pt x="975" y="4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2" name="Grupo 351">
            <a:extLst>
              <a:ext uri="{FF2B5EF4-FFF2-40B4-BE49-F238E27FC236}">
                <a16:creationId xmlns:a16="http://schemas.microsoft.com/office/drawing/2014/main" id="{23326AEA-7380-474D-A348-FD378AD401CC}"/>
              </a:ext>
            </a:extLst>
          </p:cNvPr>
          <p:cNvGrpSpPr/>
          <p:nvPr/>
        </p:nvGrpSpPr>
        <p:grpSpPr>
          <a:xfrm>
            <a:off x="2668308" y="566457"/>
            <a:ext cx="19041035" cy="2561450"/>
            <a:chOff x="2668308" y="861425"/>
            <a:chExt cx="19041035" cy="2561450"/>
          </a:xfrm>
        </p:grpSpPr>
        <p:sp>
          <p:nvSpPr>
            <p:cNvPr id="353" name="CuadroTexto 352">
              <a:extLst>
                <a:ext uri="{FF2B5EF4-FFF2-40B4-BE49-F238E27FC236}">
                  <a16:creationId xmlns:a16="http://schemas.microsoft.com/office/drawing/2014/main" id="{D3F8FF9A-7394-2C4E-8609-2FF103C03A7F}"/>
                </a:ext>
              </a:extLst>
            </p:cNvPr>
            <p:cNvSpPr txBox="1"/>
            <p:nvPr/>
          </p:nvSpPr>
          <p:spPr>
            <a:xfrm>
              <a:off x="10342816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6C6BE162-C1AF-3E40-99F7-D9F3938BC08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55" name="Grupo 354">
            <a:extLst>
              <a:ext uri="{FF2B5EF4-FFF2-40B4-BE49-F238E27FC236}">
                <a16:creationId xmlns:a16="http://schemas.microsoft.com/office/drawing/2014/main" id="{24B42CAD-247B-F348-8AF2-1925F1CE869A}"/>
              </a:ext>
            </a:extLst>
          </p:cNvPr>
          <p:cNvGrpSpPr/>
          <p:nvPr/>
        </p:nvGrpSpPr>
        <p:grpSpPr>
          <a:xfrm>
            <a:off x="16962668" y="4575806"/>
            <a:ext cx="4236804" cy="1390954"/>
            <a:chOff x="4247967" y="10620441"/>
            <a:chExt cx="4236804" cy="1390954"/>
          </a:xfrm>
        </p:grpSpPr>
        <p:sp>
          <p:nvSpPr>
            <p:cNvPr id="356" name="CuadroTexto 395">
              <a:extLst>
                <a:ext uri="{FF2B5EF4-FFF2-40B4-BE49-F238E27FC236}">
                  <a16:creationId xmlns:a16="http://schemas.microsoft.com/office/drawing/2014/main" id="{8940DE3D-2FC6-2145-ADBF-7CB57546FA6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7" name="Rectangle 40">
              <a:extLst>
                <a:ext uri="{FF2B5EF4-FFF2-40B4-BE49-F238E27FC236}">
                  <a16:creationId xmlns:a16="http://schemas.microsoft.com/office/drawing/2014/main" id="{9AE1CD38-A703-5848-B1F6-2278E99B88B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0D944A97-55CF-794B-B8E0-194F714CABF1}"/>
              </a:ext>
            </a:extLst>
          </p:cNvPr>
          <p:cNvGrpSpPr/>
          <p:nvPr/>
        </p:nvGrpSpPr>
        <p:grpSpPr>
          <a:xfrm>
            <a:off x="16948469" y="7771693"/>
            <a:ext cx="4236804" cy="1390954"/>
            <a:chOff x="4247967" y="10620441"/>
            <a:chExt cx="4236804" cy="1390954"/>
          </a:xfrm>
        </p:grpSpPr>
        <p:sp>
          <p:nvSpPr>
            <p:cNvPr id="359" name="CuadroTexto 395">
              <a:extLst>
                <a:ext uri="{FF2B5EF4-FFF2-40B4-BE49-F238E27FC236}">
                  <a16:creationId xmlns:a16="http://schemas.microsoft.com/office/drawing/2014/main" id="{59A1FD73-B89D-C241-9174-71B723BDFE7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60" name="Rectangle 40">
              <a:extLst>
                <a:ext uri="{FF2B5EF4-FFF2-40B4-BE49-F238E27FC236}">
                  <a16:creationId xmlns:a16="http://schemas.microsoft.com/office/drawing/2014/main" id="{6D633331-E726-B449-BDFE-6888D1C7A7A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1" name="Grupo 360">
            <a:extLst>
              <a:ext uri="{FF2B5EF4-FFF2-40B4-BE49-F238E27FC236}">
                <a16:creationId xmlns:a16="http://schemas.microsoft.com/office/drawing/2014/main" id="{EB29C9A9-1989-D248-BC9F-269565D8FE6E}"/>
              </a:ext>
            </a:extLst>
          </p:cNvPr>
          <p:cNvGrpSpPr/>
          <p:nvPr/>
        </p:nvGrpSpPr>
        <p:grpSpPr>
          <a:xfrm>
            <a:off x="16931762" y="10745689"/>
            <a:ext cx="4236804" cy="1390954"/>
            <a:chOff x="4247967" y="10620441"/>
            <a:chExt cx="4236804" cy="1390954"/>
          </a:xfrm>
        </p:grpSpPr>
        <p:sp>
          <p:nvSpPr>
            <p:cNvPr id="362" name="CuadroTexto 395">
              <a:extLst>
                <a:ext uri="{FF2B5EF4-FFF2-40B4-BE49-F238E27FC236}">
                  <a16:creationId xmlns:a16="http://schemas.microsoft.com/office/drawing/2014/main" id="{81137BDC-5561-4F45-AE88-B67A9CAC003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3" name="Rectangle 40">
              <a:extLst>
                <a:ext uri="{FF2B5EF4-FFF2-40B4-BE49-F238E27FC236}">
                  <a16:creationId xmlns:a16="http://schemas.microsoft.com/office/drawing/2014/main" id="{CC5FE7F6-6AE3-6144-AACF-BB44B97F6AF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4" name="Grupo 363">
            <a:extLst>
              <a:ext uri="{FF2B5EF4-FFF2-40B4-BE49-F238E27FC236}">
                <a16:creationId xmlns:a16="http://schemas.microsoft.com/office/drawing/2014/main" id="{05FD8086-6B28-AE42-8547-A8CB78B6BCB4}"/>
              </a:ext>
            </a:extLst>
          </p:cNvPr>
          <p:cNvGrpSpPr/>
          <p:nvPr/>
        </p:nvGrpSpPr>
        <p:grpSpPr>
          <a:xfrm>
            <a:off x="3113881" y="4575806"/>
            <a:ext cx="4289833" cy="1390954"/>
            <a:chOff x="4247967" y="10620441"/>
            <a:chExt cx="4289833" cy="1390954"/>
          </a:xfrm>
        </p:grpSpPr>
        <p:sp>
          <p:nvSpPr>
            <p:cNvPr id="365" name="CuadroTexto 395">
              <a:extLst>
                <a:ext uri="{FF2B5EF4-FFF2-40B4-BE49-F238E27FC236}">
                  <a16:creationId xmlns:a16="http://schemas.microsoft.com/office/drawing/2014/main" id="{11CCE9EA-DC74-4942-80ED-2A8164934082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66" name="Rectangle 40">
              <a:extLst>
                <a:ext uri="{FF2B5EF4-FFF2-40B4-BE49-F238E27FC236}">
                  <a16:creationId xmlns:a16="http://schemas.microsoft.com/office/drawing/2014/main" id="{6E130B09-84E9-A04F-AD74-2338FB0CBB5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7" name="Grupo 366">
            <a:extLst>
              <a:ext uri="{FF2B5EF4-FFF2-40B4-BE49-F238E27FC236}">
                <a16:creationId xmlns:a16="http://schemas.microsoft.com/office/drawing/2014/main" id="{9767EC47-2DD1-9440-B640-CC77C7653657}"/>
              </a:ext>
            </a:extLst>
          </p:cNvPr>
          <p:cNvGrpSpPr/>
          <p:nvPr/>
        </p:nvGrpSpPr>
        <p:grpSpPr>
          <a:xfrm>
            <a:off x="3052837" y="7674538"/>
            <a:ext cx="4321364" cy="1390954"/>
            <a:chOff x="4247967" y="10620441"/>
            <a:chExt cx="4321364" cy="1390954"/>
          </a:xfrm>
        </p:grpSpPr>
        <p:sp>
          <p:nvSpPr>
            <p:cNvPr id="368" name="CuadroTexto 367">
              <a:extLst>
                <a:ext uri="{FF2B5EF4-FFF2-40B4-BE49-F238E27FC236}">
                  <a16:creationId xmlns:a16="http://schemas.microsoft.com/office/drawing/2014/main" id="{D44827D7-C825-7A4E-88E1-6D2295F4F052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9" name="Rectangle 40">
              <a:extLst>
                <a:ext uri="{FF2B5EF4-FFF2-40B4-BE49-F238E27FC236}">
                  <a16:creationId xmlns:a16="http://schemas.microsoft.com/office/drawing/2014/main" id="{D08FD3BC-8731-9145-8C92-1B12BF40467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0" name="Grupo 369">
            <a:extLst>
              <a:ext uri="{FF2B5EF4-FFF2-40B4-BE49-F238E27FC236}">
                <a16:creationId xmlns:a16="http://schemas.microsoft.com/office/drawing/2014/main" id="{876461E8-F4F7-8643-A0CB-EAB16563E039}"/>
              </a:ext>
            </a:extLst>
          </p:cNvPr>
          <p:cNvGrpSpPr/>
          <p:nvPr/>
        </p:nvGrpSpPr>
        <p:grpSpPr>
          <a:xfrm>
            <a:off x="3097763" y="10663091"/>
            <a:ext cx="4289833" cy="1390954"/>
            <a:chOff x="4247967" y="10620441"/>
            <a:chExt cx="4289833" cy="1390954"/>
          </a:xfrm>
        </p:grpSpPr>
        <p:sp>
          <p:nvSpPr>
            <p:cNvPr id="371" name="CuadroTexto 395">
              <a:extLst>
                <a:ext uri="{FF2B5EF4-FFF2-40B4-BE49-F238E27FC236}">
                  <a16:creationId xmlns:a16="http://schemas.microsoft.com/office/drawing/2014/main" id="{704C08EA-63A1-9144-BEC6-B1F5DCE6F32C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72" name="Rectangle 40">
              <a:extLst>
                <a:ext uri="{FF2B5EF4-FFF2-40B4-BE49-F238E27FC236}">
                  <a16:creationId xmlns:a16="http://schemas.microsoft.com/office/drawing/2014/main" id="{46AB1771-40F5-1C42-8412-0894D1472CC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76" name="CuadroTexto 395">
            <a:extLst>
              <a:ext uri="{FF2B5EF4-FFF2-40B4-BE49-F238E27FC236}">
                <a16:creationId xmlns:a16="http://schemas.microsoft.com/office/drawing/2014/main" id="{A00D8C57-033C-334C-9672-3461EF2FDF7C}"/>
              </a:ext>
            </a:extLst>
          </p:cNvPr>
          <p:cNvSpPr txBox="1"/>
          <p:nvPr/>
        </p:nvSpPr>
        <p:spPr>
          <a:xfrm flipH="1">
            <a:off x="11938723" y="4962051"/>
            <a:ext cx="461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77" name="CuadroTexto 395">
            <a:extLst>
              <a:ext uri="{FF2B5EF4-FFF2-40B4-BE49-F238E27FC236}">
                <a16:creationId xmlns:a16="http://schemas.microsoft.com/office/drawing/2014/main" id="{FCE84178-8727-5745-A7C1-7C3782A9AF77}"/>
              </a:ext>
            </a:extLst>
          </p:cNvPr>
          <p:cNvSpPr txBox="1"/>
          <p:nvPr/>
        </p:nvSpPr>
        <p:spPr>
          <a:xfrm flipH="1">
            <a:off x="11933839" y="8108677"/>
            <a:ext cx="461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78" name="CuadroTexto 395">
            <a:extLst>
              <a:ext uri="{FF2B5EF4-FFF2-40B4-BE49-F238E27FC236}">
                <a16:creationId xmlns:a16="http://schemas.microsoft.com/office/drawing/2014/main" id="{996E0604-99F6-344F-8738-00E1E6927A65}"/>
              </a:ext>
            </a:extLst>
          </p:cNvPr>
          <p:cNvSpPr txBox="1"/>
          <p:nvPr/>
        </p:nvSpPr>
        <p:spPr>
          <a:xfrm flipH="1">
            <a:off x="11925047" y="11121612"/>
            <a:ext cx="461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1610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27">
            <a:extLst>
              <a:ext uri="{FF2B5EF4-FFF2-40B4-BE49-F238E27FC236}">
                <a16:creationId xmlns:a16="http://schemas.microsoft.com/office/drawing/2014/main" id="{9729EE4C-26B0-EE44-906C-69721ABEE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Line 28">
            <a:extLst>
              <a:ext uri="{FF2B5EF4-FFF2-40B4-BE49-F238E27FC236}">
                <a16:creationId xmlns:a16="http://schemas.microsoft.com/office/drawing/2014/main" id="{793D9883-662A-4547-89E3-1D31E51FF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Line 29">
            <a:extLst>
              <a:ext uri="{FF2B5EF4-FFF2-40B4-BE49-F238E27FC236}">
                <a16:creationId xmlns:a16="http://schemas.microsoft.com/office/drawing/2014/main" id="{399A6397-5CB2-9845-A757-611B34B7F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Line 30">
            <a:extLst>
              <a:ext uri="{FF2B5EF4-FFF2-40B4-BE49-F238E27FC236}">
                <a16:creationId xmlns:a16="http://schemas.microsoft.com/office/drawing/2014/main" id="{D4D92018-3241-9C4B-A5E9-178AF0439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Freeform 31">
            <a:extLst>
              <a:ext uri="{FF2B5EF4-FFF2-40B4-BE49-F238E27FC236}">
                <a16:creationId xmlns:a16="http://schemas.microsoft.com/office/drawing/2014/main" id="{AF6E805D-66FC-E74D-A1CA-137645E1E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32">
            <a:extLst>
              <a:ext uri="{FF2B5EF4-FFF2-40B4-BE49-F238E27FC236}">
                <a16:creationId xmlns:a16="http://schemas.microsoft.com/office/drawing/2014/main" id="{FE07EF42-0216-B549-9C2E-5C48D1F97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33">
            <a:extLst>
              <a:ext uri="{FF2B5EF4-FFF2-40B4-BE49-F238E27FC236}">
                <a16:creationId xmlns:a16="http://schemas.microsoft.com/office/drawing/2014/main" id="{6EF6FBD1-00CD-0A44-942B-80FEB036F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4">
            <a:extLst>
              <a:ext uri="{FF2B5EF4-FFF2-40B4-BE49-F238E27FC236}">
                <a16:creationId xmlns:a16="http://schemas.microsoft.com/office/drawing/2014/main" id="{11799A89-7936-224C-9D56-01A9E382E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41">
            <a:extLst>
              <a:ext uri="{FF2B5EF4-FFF2-40B4-BE49-F238E27FC236}">
                <a16:creationId xmlns:a16="http://schemas.microsoft.com/office/drawing/2014/main" id="{54DB888B-AF07-AC49-B6EF-6D1B44A16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42">
            <a:extLst>
              <a:ext uri="{FF2B5EF4-FFF2-40B4-BE49-F238E27FC236}">
                <a16:creationId xmlns:a16="http://schemas.microsoft.com/office/drawing/2014/main" id="{E5B9F95A-FE8F-344B-BF7C-48C64C05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43">
            <a:extLst>
              <a:ext uri="{FF2B5EF4-FFF2-40B4-BE49-F238E27FC236}">
                <a16:creationId xmlns:a16="http://schemas.microsoft.com/office/drawing/2014/main" id="{89D23B83-8099-F34C-8911-92A924215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44">
            <a:extLst>
              <a:ext uri="{FF2B5EF4-FFF2-40B4-BE49-F238E27FC236}">
                <a16:creationId xmlns:a16="http://schemas.microsoft.com/office/drawing/2014/main" id="{9E82E85B-DECD-2C4D-BFA0-F62160133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45">
            <a:extLst>
              <a:ext uri="{FF2B5EF4-FFF2-40B4-BE49-F238E27FC236}">
                <a16:creationId xmlns:a16="http://schemas.microsoft.com/office/drawing/2014/main" id="{53D01327-E728-444D-BD91-51581D727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46">
            <a:extLst>
              <a:ext uri="{FF2B5EF4-FFF2-40B4-BE49-F238E27FC236}">
                <a16:creationId xmlns:a16="http://schemas.microsoft.com/office/drawing/2014/main" id="{F5C11DA0-B3B4-2D41-B948-9CD1D1259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47">
            <a:extLst>
              <a:ext uri="{FF2B5EF4-FFF2-40B4-BE49-F238E27FC236}">
                <a16:creationId xmlns:a16="http://schemas.microsoft.com/office/drawing/2014/main" id="{F7E76E54-EC24-0B42-9461-0CFFEDA2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48">
            <a:extLst>
              <a:ext uri="{FF2B5EF4-FFF2-40B4-BE49-F238E27FC236}">
                <a16:creationId xmlns:a16="http://schemas.microsoft.com/office/drawing/2014/main" id="{24BED930-7202-BF40-8219-A01EC48CF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49">
            <a:extLst>
              <a:ext uri="{FF2B5EF4-FFF2-40B4-BE49-F238E27FC236}">
                <a16:creationId xmlns:a16="http://schemas.microsoft.com/office/drawing/2014/main" id="{82741C6A-5C75-814D-B626-315740692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50">
            <a:extLst>
              <a:ext uri="{FF2B5EF4-FFF2-40B4-BE49-F238E27FC236}">
                <a16:creationId xmlns:a16="http://schemas.microsoft.com/office/drawing/2014/main" id="{0F5386F9-902E-0641-91E6-9F257AB8B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51">
            <a:extLst>
              <a:ext uri="{FF2B5EF4-FFF2-40B4-BE49-F238E27FC236}">
                <a16:creationId xmlns:a16="http://schemas.microsoft.com/office/drawing/2014/main" id="{09377571-F1C2-DD4E-B492-D63A7BBF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52">
            <a:extLst>
              <a:ext uri="{FF2B5EF4-FFF2-40B4-BE49-F238E27FC236}">
                <a16:creationId xmlns:a16="http://schemas.microsoft.com/office/drawing/2014/main" id="{3D7086E9-7AF7-1F4E-B5D3-188A6E0F4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53">
            <a:extLst>
              <a:ext uri="{FF2B5EF4-FFF2-40B4-BE49-F238E27FC236}">
                <a16:creationId xmlns:a16="http://schemas.microsoft.com/office/drawing/2014/main" id="{629FCC09-CC6E-E846-A18D-A7C976C95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54">
            <a:extLst>
              <a:ext uri="{FF2B5EF4-FFF2-40B4-BE49-F238E27FC236}">
                <a16:creationId xmlns:a16="http://schemas.microsoft.com/office/drawing/2014/main" id="{669609AC-FEBB-2A4F-A485-5124029D8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55">
            <a:extLst>
              <a:ext uri="{FF2B5EF4-FFF2-40B4-BE49-F238E27FC236}">
                <a16:creationId xmlns:a16="http://schemas.microsoft.com/office/drawing/2014/main" id="{F06EE7C9-CB35-AD48-B130-9A201108B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56">
            <a:extLst>
              <a:ext uri="{FF2B5EF4-FFF2-40B4-BE49-F238E27FC236}">
                <a16:creationId xmlns:a16="http://schemas.microsoft.com/office/drawing/2014/main" id="{AB634CFC-EA72-8B4E-B0B3-772278493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57">
            <a:extLst>
              <a:ext uri="{FF2B5EF4-FFF2-40B4-BE49-F238E27FC236}">
                <a16:creationId xmlns:a16="http://schemas.microsoft.com/office/drawing/2014/main" id="{8FFDD4D0-E4CC-5B42-A212-0A81F583E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58">
            <a:extLst>
              <a:ext uri="{FF2B5EF4-FFF2-40B4-BE49-F238E27FC236}">
                <a16:creationId xmlns:a16="http://schemas.microsoft.com/office/drawing/2014/main" id="{BF99DBA4-AD17-DD46-B06B-79A9BD9D5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1DAAA7FA-D5A9-D94E-82E1-B4269BFD0C84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DFC004D4-B1DA-9841-87A6-F037D7F58968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3" name="Rectangle 40">
              <a:extLst>
                <a:ext uri="{FF2B5EF4-FFF2-40B4-BE49-F238E27FC236}">
                  <a16:creationId xmlns:a16="http://schemas.microsoft.com/office/drawing/2014/main" id="{33271C82-6E4C-F34C-9FA4-B0353A215E6D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E53BCFD9-98F8-C045-954D-5F45DEE1D583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92602699-CF94-DE4B-989E-965CD5C495B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6" name="Rectangle 40">
              <a:extLst>
                <a:ext uri="{FF2B5EF4-FFF2-40B4-BE49-F238E27FC236}">
                  <a16:creationId xmlns:a16="http://schemas.microsoft.com/office/drawing/2014/main" id="{235B3DA6-7A97-274B-8BE1-38C27F32FDE9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5C871030-6BE9-3843-9E57-066FBE5F24E2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E21F2FF1-1A1B-1E4E-B946-A254DCDB7243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73C99B6E-672F-7A4B-BB6C-44BDAE308344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42773842-FEA1-2F48-A950-191B5BD6D7C5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30895FD9-4E6C-3E49-9DBA-80B9ECBA6758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FAEC1EDA-B97D-3C4B-9ECD-D1B9827AC3D2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D655D4F-0CB2-6B42-8430-4C6623983C54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AD3EA48E-9C3E-464D-B2AF-E33C69048BC3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7438787-3207-D44F-9D83-E51C70EFF2B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81CD1CAC-91F9-ED4D-9E8E-48696BFC7756}"/>
              </a:ext>
            </a:extLst>
          </p:cNvPr>
          <p:cNvSpPr txBox="1"/>
          <p:nvPr/>
        </p:nvSpPr>
        <p:spPr>
          <a:xfrm flipH="1">
            <a:off x="204096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17" name="CuadroTexto 395">
            <a:extLst>
              <a:ext uri="{FF2B5EF4-FFF2-40B4-BE49-F238E27FC236}">
                <a16:creationId xmlns:a16="http://schemas.microsoft.com/office/drawing/2014/main" id="{386407AA-CD80-3443-9E99-94EE5060C31D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18" name="CuadroTexto 395">
            <a:extLst>
              <a:ext uri="{FF2B5EF4-FFF2-40B4-BE49-F238E27FC236}">
                <a16:creationId xmlns:a16="http://schemas.microsoft.com/office/drawing/2014/main" id="{2C5C63D1-E504-F040-A1B0-2C58F189340C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19" name="CuadroTexto 395">
            <a:extLst>
              <a:ext uri="{FF2B5EF4-FFF2-40B4-BE49-F238E27FC236}">
                <a16:creationId xmlns:a16="http://schemas.microsoft.com/office/drawing/2014/main" id="{DF35EF3A-F81D-D54F-B914-90FACD471338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20" name="Freeform 254">
            <a:extLst>
              <a:ext uri="{FF2B5EF4-FFF2-40B4-BE49-F238E27FC236}">
                <a16:creationId xmlns:a16="http://schemas.microsoft.com/office/drawing/2014/main" id="{6AB3108B-AB9C-BB4D-9C8C-28C4D3CDE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1192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54">
            <a:extLst>
              <a:ext uri="{FF2B5EF4-FFF2-40B4-BE49-F238E27FC236}">
                <a16:creationId xmlns:a16="http://schemas.microsoft.com/office/drawing/2014/main" id="{171D908E-4ECF-3542-B4E9-28AA0D18A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1508" y="7440039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54">
            <a:extLst>
              <a:ext uri="{FF2B5EF4-FFF2-40B4-BE49-F238E27FC236}">
                <a16:creationId xmlns:a16="http://schemas.microsoft.com/office/drawing/2014/main" id="{2EDF09FA-7F99-B744-81AA-C028A203E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970" y="7427260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54">
            <a:extLst>
              <a:ext uri="{FF2B5EF4-FFF2-40B4-BE49-F238E27FC236}">
                <a16:creationId xmlns:a16="http://schemas.microsoft.com/office/drawing/2014/main" id="{6D8D0653-D417-1D45-A9EB-52AA94900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590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">
            <a:extLst>
              <a:ext uri="{FF2B5EF4-FFF2-40B4-BE49-F238E27FC236}">
                <a16:creationId xmlns:a16="http://schemas.microsoft.com/office/drawing/2014/main" id="{1B370AAC-FE4C-A543-BC21-3195DED07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5481" y="4363984"/>
            <a:ext cx="2597118" cy="2793127"/>
          </a:xfrm>
          <a:custGeom>
            <a:avLst/>
            <a:gdLst>
              <a:gd name="T0" fmla="*/ 112639 w 2338"/>
              <a:gd name="T1" fmla="*/ 853404 h 2514"/>
              <a:gd name="T2" fmla="*/ 112639 w 2338"/>
              <a:gd name="T3" fmla="*/ 853404 h 2514"/>
              <a:gd name="T4" fmla="*/ 3599 w 2338"/>
              <a:gd name="T5" fmla="*/ 641763 h 2514"/>
              <a:gd name="T6" fmla="*/ 22672 w 2338"/>
              <a:gd name="T7" fmla="*/ 240436 h 2514"/>
              <a:gd name="T8" fmla="*/ 61178 w 2338"/>
              <a:gd name="T9" fmla="*/ 121658 h 2514"/>
              <a:gd name="T10" fmla="*/ 151145 w 2338"/>
              <a:gd name="T11" fmla="*/ 41392 h 2514"/>
              <a:gd name="T12" fmla="*/ 388659 w 2338"/>
              <a:gd name="T13" fmla="*/ 51111 h 2514"/>
              <a:gd name="T14" fmla="*/ 728736 w 2338"/>
              <a:gd name="T15" fmla="*/ 269591 h 2514"/>
              <a:gd name="T16" fmla="*/ 837776 w 2338"/>
              <a:gd name="T17" fmla="*/ 481232 h 2514"/>
              <a:gd name="T18" fmla="*/ 799270 w 2338"/>
              <a:gd name="T19" fmla="*/ 600011 h 2514"/>
              <a:gd name="T20" fmla="*/ 709303 w 2338"/>
              <a:gd name="T21" fmla="*/ 680276 h 2514"/>
              <a:gd name="T22" fmla="*/ 350153 w 2338"/>
              <a:gd name="T23" fmla="*/ 866362 h 2514"/>
              <a:gd name="T24" fmla="*/ 112639 w 2338"/>
              <a:gd name="T25" fmla="*/ 853404 h 2514"/>
              <a:gd name="T26" fmla="*/ 109400 w 2338"/>
              <a:gd name="T27" fmla="*/ 648242 h 2514"/>
              <a:gd name="T28" fmla="*/ 109400 w 2338"/>
              <a:gd name="T29" fmla="*/ 648242 h 2514"/>
              <a:gd name="T30" fmla="*/ 170218 w 2338"/>
              <a:gd name="T31" fmla="*/ 763781 h 2514"/>
              <a:gd name="T32" fmla="*/ 301931 w 2338"/>
              <a:gd name="T33" fmla="*/ 770260 h 2514"/>
              <a:gd name="T34" fmla="*/ 658201 w 2338"/>
              <a:gd name="T35" fmla="*/ 587053 h 2514"/>
              <a:gd name="T36" fmla="*/ 709303 w 2338"/>
              <a:gd name="T37" fmla="*/ 542061 h 2514"/>
              <a:gd name="T38" fmla="*/ 731615 w 2338"/>
              <a:gd name="T39" fmla="*/ 474753 h 2514"/>
              <a:gd name="T40" fmla="*/ 670797 w 2338"/>
              <a:gd name="T41" fmla="*/ 359214 h 2514"/>
              <a:gd name="T42" fmla="*/ 330720 w 2338"/>
              <a:gd name="T43" fmla="*/ 141094 h 2514"/>
              <a:gd name="T44" fmla="*/ 199008 w 2338"/>
              <a:gd name="T45" fmla="*/ 134615 h 2514"/>
              <a:gd name="T46" fmla="*/ 151145 w 2338"/>
              <a:gd name="T47" fmla="*/ 179607 h 2514"/>
              <a:gd name="T48" fmla="*/ 128473 w 2338"/>
              <a:gd name="T49" fmla="*/ 246915 h 2514"/>
              <a:gd name="T50" fmla="*/ 109400 w 2338"/>
              <a:gd name="T51" fmla="*/ 648242 h 251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338" h="2514">
                <a:moveTo>
                  <a:pt x="313" y="2371"/>
                </a:moveTo>
                <a:lnTo>
                  <a:pt x="313" y="2371"/>
                </a:lnTo>
                <a:cubicBezTo>
                  <a:pt x="117" y="2247"/>
                  <a:pt x="0" y="2023"/>
                  <a:pt x="10" y="1783"/>
                </a:cubicBezTo>
                <a:cubicBezTo>
                  <a:pt x="63" y="668"/>
                  <a:pt x="63" y="668"/>
                  <a:pt x="63" y="668"/>
                </a:cubicBezTo>
                <a:cubicBezTo>
                  <a:pt x="72" y="552"/>
                  <a:pt x="107" y="436"/>
                  <a:pt x="170" y="338"/>
                </a:cubicBezTo>
                <a:cubicBezTo>
                  <a:pt x="232" y="249"/>
                  <a:pt x="313" y="169"/>
                  <a:pt x="420" y="115"/>
                </a:cubicBezTo>
                <a:cubicBezTo>
                  <a:pt x="634" y="0"/>
                  <a:pt x="883" y="17"/>
                  <a:pt x="1080" y="142"/>
                </a:cubicBezTo>
                <a:cubicBezTo>
                  <a:pt x="2025" y="749"/>
                  <a:pt x="2025" y="749"/>
                  <a:pt x="2025" y="749"/>
                </a:cubicBezTo>
                <a:cubicBezTo>
                  <a:pt x="2221" y="882"/>
                  <a:pt x="2337" y="1096"/>
                  <a:pt x="2328" y="1337"/>
                </a:cubicBezTo>
                <a:cubicBezTo>
                  <a:pt x="2319" y="1453"/>
                  <a:pt x="2283" y="1569"/>
                  <a:pt x="2221" y="1667"/>
                </a:cubicBezTo>
                <a:cubicBezTo>
                  <a:pt x="2158" y="1756"/>
                  <a:pt x="2078" y="1836"/>
                  <a:pt x="1971" y="1890"/>
                </a:cubicBezTo>
                <a:cubicBezTo>
                  <a:pt x="973" y="2407"/>
                  <a:pt x="973" y="2407"/>
                  <a:pt x="973" y="2407"/>
                </a:cubicBezTo>
                <a:cubicBezTo>
                  <a:pt x="759" y="2513"/>
                  <a:pt x="518" y="2504"/>
                  <a:pt x="313" y="2371"/>
                </a:cubicBezTo>
                <a:close/>
                <a:moveTo>
                  <a:pt x="304" y="1801"/>
                </a:moveTo>
                <a:lnTo>
                  <a:pt x="304" y="1801"/>
                </a:lnTo>
                <a:cubicBezTo>
                  <a:pt x="304" y="1934"/>
                  <a:pt x="366" y="2050"/>
                  <a:pt x="473" y="2122"/>
                </a:cubicBezTo>
                <a:cubicBezTo>
                  <a:pt x="580" y="2193"/>
                  <a:pt x="723" y="2202"/>
                  <a:pt x="839" y="2140"/>
                </a:cubicBezTo>
                <a:cubicBezTo>
                  <a:pt x="1829" y="1631"/>
                  <a:pt x="1829" y="1631"/>
                  <a:pt x="1829" y="1631"/>
                </a:cubicBezTo>
                <a:cubicBezTo>
                  <a:pt x="1891" y="1595"/>
                  <a:pt x="1936" y="1560"/>
                  <a:pt x="1971" y="1506"/>
                </a:cubicBezTo>
                <a:cubicBezTo>
                  <a:pt x="2007" y="1453"/>
                  <a:pt x="2025" y="1391"/>
                  <a:pt x="2033" y="1319"/>
                </a:cubicBezTo>
                <a:cubicBezTo>
                  <a:pt x="2033" y="1194"/>
                  <a:pt x="1971" y="1070"/>
                  <a:pt x="1864" y="998"/>
                </a:cubicBezTo>
                <a:cubicBezTo>
                  <a:pt x="919" y="392"/>
                  <a:pt x="919" y="392"/>
                  <a:pt x="919" y="392"/>
                </a:cubicBezTo>
                <a:cubicBezTo>
                  <a:pt x="812" y="321"/>
                  <a:pt x="678" y="312"/>
                  <a:pt x="553" y="374"/>
                </a:cubicBezTo>
                <a:cubicBezTo>
                  <a:pt x="500" y="410"/>
                  <a:pt x="455" y="454"/>
                  <a:pt x="420" y="499"/>
                </a:cubicBezTo>
                <a:cubicBezTo>
                  <a:pt x="384" y="552"/>
                  <a:pt x="366" y="615"/>
                  <a:pt x="357" y="686"/>
                </a:cubicBezTo>
                <a:lnTo>
                  <a:pt x="304" y="18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">
            <a:extLst>
              <a:ext uri="{FF2B5EF4-FFF2-40B4-BE49-F238E27FC236}">
                <a16:creationId xmlns:a16="http://schemas.microsoft.com/office/drawing/2014/main" id="{2FBB25C0-F78E-0D48-9F82-B128E75DE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0757" y="6711192"/>
            <a:ext cx="4292596" cy="3435055"/>
          </a:xfrm>
          <a:custGeom>
            <a:avLst/>
            <a:gdLst>
              <a:gd name="T0" fmla="*/ 934304 w 3861"/>
              <a:gd name="T1" fmla="*/ 1032603 h 3093"/>
              <a:gd name="T2" fmla="*/ 934304 w 3861"/>
              <a:gd name="T3" fmla="*/ 1032603 h 3093"/>
              <a:gd name="T4" fmla="*/ 163881 w 3861"/>
              <a:gd name="T5" fmla="*/ 535371 h 3093"/>
              <a:gd name="T6" fmla="*/ 80320 w 3861"/>
              <a:gd name="T7" fmla="*/ 159748 h 3093"/>
              <a:gd name="T8" fmla="*/ 455986 w 3861"/>
              <a:gd name="T9" fmla="*/ 80234 h 3093"/>
              <a:gd name="T10" fmla="*/ 1226409 w 3861"/>
              <a:gd name="T11" fmla="*/ 577107 h 3093"/>
              <a:gd name="T12" fmla="*/ 1309970 w 3861"/>
              <a:gd name="T13" fmla="*/ 949132 h 3093"/>
              <a:gd name="T14" fmla="*/ 934304 w 3861"/>
              <a:gd name="T15" fmla="*/ 1032603 h 3093"/>
              <a:gd name="T16" fmla="*/ 398358 w 3861"/>
              <a:gd name="T17" fmla="*/ 169462 h 3093"/>
              <a:gd name="T18" fmla="*/ 398358 w 3861"/>
              <a:gd name="T19" fmla="*/ 169462 h 3093"/>
              <a:gd name="T20" fmla="*/ 170365 w 3861"/>
              <a:gd name="T21" fmla="*/ 217674 h 3093"/>
              <a:gd name="T22" fmla="*/ 221870 w 3861"/>
              <a:gd name="T23" fmla="*/ 445423 h 3093"/>
              <a:gd name="T24" fmla="*/ 992292 w 3861"/>
              <a:gd name="T25" fmla="*/ 942655 h 3093"/>
              <a:gd name="T26" fmla="*/ 1220285 w 3861"/>
              <a:gd name="T27" fmla="*/ 891205 h 3093"/>
              <a:gd name="T28" fmla="*/ 1168780 w 3861"/>
              <a:gd name="T29" fmla="*/ 663457 h 3093"/>
              <a:gd name="T30" fmla="*/ 398358 w 3861"/>
              <a:gd name="T31" fmla="*/ 169462 h 309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861" h="3093">
                <a:moveTo>
                  <a:pt x="2594" y="2870"/>
                </a:moveTo>
                <a:lnTo>
                  <a:pt x="2594" y="2870"/>
                </a:lnTo>
                <a:cubicBezTo>
                  <a:pt x="455" y="1488"/>
                  <a:pt x="455" y="1488"/>
                  <a:pt x="455" y="1488"/>
                </a:cubicBezTo>
                <a:cubicBezTo>
                  <a:pt x="99" y="1265"/>
                  <a:pt x="0" y="801"/>
                  <a:pt x="223" y="444"/>
                </a:cubicBezTo>
                <a:cubicBezTo>
                  <a:pt x="446" y="98"/>
                  <a:pt x="919" y="0"/>
                  <a:pt x="1266" y="223"/>
                </a:cubicBezTo>
                <a:cubicBezTo>
                  <a:pt x="3405" y="1604"/>
                  <a:pt x="3405" y="1604"/>
                  <a:pt x="3405" y="1604"/>
                </a:cubicBezTo>
                <a:cubicBezTo>
                  <a:pt x="3762" y="1826"/>
                  <a:pt x="3860" y="2290"/>
                  <a:pt x="3637" y="2638"/>
                </a:cubicBezTo>
                <a:cubicBezTo>
                  <a:pt x="3415" y="2986"/>
                  <a:pt x="2942" y="3092"/>
                  <a:pt x="2594" y="2870"/>
                </a:cubicBezTo>
                <a:close/>
                <a:moveTo>
                  <a:pt x="1106" y="471"/>
                </a:moveTo>
                <a:lnTo>
                  <a:pt x="1106" y="471"/>
                </a:lnTo>
                <a:cubicBezTo>
                  <a:pt x="892" y="337"/>
                  <a:pt x="607" y="391"/>
                  <a:pt x="473" y="605"/>
                </a:cubicBezTo>
                <a:cubicBezTo>
                  <a:pt x="339" y="819"/>
                  <a:pt x="402" y="1104"/>
                  <a:pt x="616" y="1238"/>
                </a:cubicBezTo>
                <a:cubicBezTo>
                  <a:pt x="2755" y="2620"/>
                  <a:pt x="2755" y="2620"/>
                  <a:pt x="2755" y="2620"/>
                </a:cubicBezTo>
                <a:cubicBezTo>
                  <a:pt x="2969" y="2754"/>
                  <a:pt x="3254" y="2691"/>
                  <a:pt x="3388" y="2477"/>
                </a:cubicBezTo>
                <a:cubicBezTo>
                  <a:pt x="3522" y="2272"/>
                  <a:pt x="3459" y="1987"/>
                  <a:pt x="3245" y="1844"/>
                </a:cubicBezTo>
                <a:lnTo>
                  <a:pt x="1106" y="4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3">
            <a:extLst>
              <a:ext uri="{FF2B5EF4-FFF2-40B4-BE49-F238E27FC236}">
                <a16:creationId xmlns:a16="http://schemas.microsoft.com/office/drawing/2014/main" id="{08833AB1-8853-F34C-9EA2-70565FA9F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957" y="5897755"/>
            <a:ext cx="4297494" cy="5071729"/>
          </a:xfrm>
          <a:custGeom>
            <a:avLst/>
            <a:gdLst>
              <a:gd name="T0" fmla="*/ 522854 w 3869"/>
              <a:gd name="T1" fmla="*/ 1620387 h 4565"/>
              <a:gd name="T2" fmla="*/ 522854 w 3869"/>
              <a:gd name="T3" fmla="*/ 1620387 h 4565"/>
              <a:gd name="T4" fmla="*/ 41382 w 3869"/>
              <a:gd name="T5" fmla="*/ 1312290 h 4565"/>
              <a:gd name="T6" fmla="*/ 19072 w 3869"/>
              <a:gd name="T7" fmla="*/ 1216190 h 4565"/>
              <a:gd name="T8" fmla="*/ 772945 w 3869"/>
              <a:gd name="T9" fmla="*/ 42111 h 4565"/>
              <a:gd name="T10" fmla="*/ 869024 w 3869"/>
              <a:gd name="T11" fmla="*/ 22675 h 4565"/>
              <a:gd name="T12" fmla="*/ 1350135 w 3869"/>
              <a:gd name="T13" fmla="*/ 330772 h 4565"/>
              <a:gd name="T14" fmla="*/ 1372805 w 3869"/>
              <a:gd name="T15" fmla="*/ 426512 h 4565"/>
              <a:gd name="T16" fmla="*/ 618932 w 3869"/>
              <a:gd name="T17" fmla="*/ 1601311 h 4565"/>
              <a:gd name="T18" fmla="*/ 522854 w 3869"/>
              <a:gd name="T19" fmla="*/ 1620387 h 45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69" h="4565">
                <a:moveTo>
                  <a:pt x="1453" y="4502"/>
                </a:moveTo>
                <a:lnTo>
                  <a:pt x="1453" y="4502"/>
                </a:lnTo>
                <a:cubicBezTo>
                  <a:pt x="115" y="3646"/>
                  <a:pt x="115" y="3646"/>
                  <a:pt x="115" y="3646"/>
                </a:cubicBezTo>
                <a:cubicBezTo>
                  <a:pt x="26" y="3593"/>
                  <a:pt x="0" y="3468"/>
                  <a:pt x="53" y="3379"/>
                </a:cubicBezTo>
                <a:cubicBezTo>
                  <a:pt x="2148" y="117"/>
                  <a:pt x="2148" y="117"/>
                  <a:pt x="2148" y="117"/>
                </a:cubicBezTo>
                <a:cubicBezTo>
                  <a:pt x="2211" y="27"/>
                  <a:pt x="2327" y="0"/>
                  <a:pt x="2415" y="63"/>
                </a:cubicBezTo>
                <a:cubicBezTo>
                  <a:pt x="3752" y="919"/>
                  <a:pt x="3752" y="919"/>
                  <a:pt x="3752" y="919"/>
                </a:cubicBezTo>
                <a:cubicBezTo>
                  <a:pt x="3841" y="981"/>
                  <a:pt x="3868" y="1096"/>
                  <a:pt x="3815" y="1185"/>
                </a:cubicBezTo>
                <a:cubicBezTo>
                  <a:pt x="1720" y="4449"/>
                  <a:pt x="1720" y="4449"/>
                  <a:pt x="1720" y="4449"/>
                </a:cubicBezTo>
                <a:cubicBezTo>
                  <a:pt x="1658" y="4538"/>
                  <a:pt x="1542" y="4564"/>
                  <a:pt x="1453" y="4502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4">
            <a:extLst>
              <a:ext uri="{FF2B5EF4-FFF2-40B4-BE49-F238E27FC236}">
                <a16:creationId xmlns:a16="http://schemas.microsoft.com/office/drawing/2014/main" id="{8A76A1D9-041E-8944-854C-0F6A0849E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9999241"/>
            <a:ext cx="1744479" cy="1416166"/>
          </a:xfrm>
          <a:custGeom>
            <a:avLst/>
            <a:gdLst>
              <a:gd name="T0" fmla="*/ 439521 w 1570"/>
              <a:gd name="T1" fmla="*/ 451957 h 1276"/>
              <a:gd name="T2" fmla="*/ 439521 w 1570"/>
              <a:gd name="T3" fmla="*/ 451957 h 1276"/>
              <a:gd name="T4" fmla="*/ 12599 w 1570"/>
              <a:gd name="T5" fmla="*/ 176180 h 1276"/>
              <a:gd name="T6" fmla="*/ 6119 w 1570"/>
              <a:gd name="T7" fmla="*/ 144180 h 1276"/>
              <a:gd name="T8" fmla="*/ 89632 w 1570"/>
              <a:gd name="T9" fmla="*/ 12944 h 1276"/>
              <a:gd name="T10" fmla="*/ 121669 w 1570"/>
              <a:gd name="T11" fmla="*/ 6472 h 1276"/>
              <a:gd name="T12" fmla="*/ 548951 w 1570"/>
              <a:gd name="T13" fmla="*/ 279012 h 1276"/>
              <a:gd name="T14" fmla="*/ 558311 w 1570"/>
              <a:gd name="T15" fmla="*/ 313889 h 1276"/>
              <a:gd name="T16" fmla="*/ 471918 w 1570"/>
              <a:gd name="T17" fmla="*/ 445485 h 1276"/>
              <a:gd name="T18" fmla="*/ 439521 w 1570"/>
              <a:gd name="T19" fmla="*/ 451957 h 127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70" h="1276">
                <a:moveTo>
                  <a:pt x="1221" y="1257"/>
                </a:moveTo>
                <a:lnTo>
                  <a:pt x="1221" y="1257"/>
                </a:lnTo>
                <a:cubicBezTo>
                  <a:pt x="35" y="490"/>
                  <a:pt x="35" y="490"/>
                  <a:pt x="35" y="490"/>
                </a:cubicBezTo>
                <a:cubicBezTo>
                  <a:pt x="9" y="472"/>
                  <a:pt x="0" y="437"/>
                  <a:pt x="17" y="401"/>
                </a:cubicBezTo>
                <a:cubicBezTo>
                  <a:pt x="249" y="36"/>
                  <a:pt x="249" y="36"/>
                  <a:pt x="249" y="36"/>
                </a:cubicBezTo>
                <a:cubicBezTo>
                  <a:pt x="267" y="9"/>
                  <a:pt x="312" y="0"/>
                  <a:pt x="338" y="18"/>
                </a:cubicBezTo>
                <a:cubicBezTo>
                  <a:pt x="1525" y="776"/>
                  <a:pt x="1525" y="776"/>
                  <a:pt x="1525" y="776"/>
                </a:cubicBezTo>
                <a:cubicBezTo>
                  <a:pt x="1560" y="802"/>
                  <a:pt x="1569" y="838"/>
                  <a:pt x="1551" y="873"/>
                </a:cubicBezTo>
                <a:cubicBezTo>
                  <a:pt x="1311" y="1239"/>
                  <a:pt x="1311" y="1239"/>
                  <a:pt x="1311" y="1239"/>
                </a:cubicBezTo>
                <a:cubicBezTo>
                  <a:pt x="1293" y="1266"/>
                  <a:pt x="1248" y="1275"/>
                  <a:pt x="1221" y="12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5">
            <a:extLst>
              <a:ext uri="{FF2B5EF4-FFF2-40B4-BE49-F238E27FC236}">
                <a16:creationId xmlns:a16="http://schemas.microsoft.com/office/drawing/2014/main" id="{75CC9ED6-1391-1547-869E-27BBA44FC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62" y="10435362"/>
            <a:ext cx="960444" cy="882040"/>
          </a:xfrm>
          <a:custGeom>
            <a:avLst/>
            <a:gdLst>
              <a:gd name="T0" fmla="*/ 198690 w 866"/>
              <a:gd name="T1" fmla="*/ 278921 h 795"/>
              <a:gd name="T2" fmla="*/ 198690 w 866"/>
              <a:gd name="T3" fmla="*/ 278921 h 795"/>
              <a:gd name="T4" fmla="*/ 16168 w 866"/>
              <a:gd name="T5" fmla="*/ 160308 h 795"/>
              <a:gd name="T6" fmla="*/ 9701 w 866"/>
              <a:gd name="T7" fmla="*/ 125083 h 795"/>
              <a:gd name="T8" fmla="*/ 80123 w 866"/>
              <a:gd name="T9" fmla="*/ 16175 h 795"/>
              <a:gd name="T10" fmla="*/ 115334 w 866"/>
              <a:gd name="T11" fmla="*/ 6470 h 795"/>
              <a:gd name="T12" fmla="*/ 298215 w 866"/>
              <a:gd name="T13" fmla="*/ 125083 h 795"/>
              <a:gd name="T14" fmla="*/ 304683 w 866"/>
              <a:gd name="T15" fmla="*/ 157073 h 795"/>
              <a:gd name="T16" fmla="*/ 230668 w 866"/>
              <a:gd name="T17" fmla="*/ 269216 h 795"/>
              <a:gd name="T18" fmla="*/ 198690 w 866"/>
              <a:gd name="T19" fmla="*/ 278921 h 7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66" h="795">
                <a:moveTo>
                  <a:pt x="553" y="776"/>
                </a:moveTo>
                <a:lnTo>
                  <a:pt x="553" y="776"/>
                </a:lnTo>
                <a:cubicBezTo>
                  <a:pt x="45" y="446"/>
                  <a:pt x="45" y="446"/>
                  <a:pt x="45" y="446"/>
                </a:cubicBezTo>
                <a:cubicBezTo>
                  <a:pt x="9" y="428"/>
                  <a:pt x="0" y="384"/>
                  <a:pt x="27" y="348"/>
                </a:cubicBezTo>
                <a:cubicBezTo>
                  <a:pt x="223" y="45"/>
                  <a:pt x="223" y="45"/>
                  <a:pt x="223" y="45"/>
                </a:cubicBezTo>
                <a:cubicBezTo>
                  <a:pt x="241" y="9"/>
                  <a:pt x="286" y="0"/>
                  <a:pt x="321" y="18"/>
                </a:cubicBezTo>
                <a:cubicBezTo>
                  <a:pt x="830" y="348"/>
                  <a:pt x="830" y="348"/>
                  <a:pt x="830" y="348"/>
                </a:cubicBezTo>
                <a:cubicBezTo>
                  <a:pt x="856" y="366"/>
                  <a:pt x="865" y="410"/>
                  <a:pt x="848" y="437"/>
                </a:cubicBezTo>
                <a:cubicBezTo>
                  <a:pt x="642" y="749"/>
                  <a:pt x="642" y="749"/>
                  <a:pt x="642" y="749"/>
                </a:cubicBezTo>
                <a:cubicBezTo>
                  <a:pt x="624" y="785"/>
                  <a:pt x="589" y="794"/>
                  <a:pt x="553" y="7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15C5AB09-D86D-7645-8E9B-4A685D448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028" y="11067489"/>
            <a:ext cx="1122153" cy="1666076"/>
          </a:xfrm>
          <a:custGeom>
            <a:avLst/>
            <a:gdLst>
              <a:gd name="T0" fmla="*/ 9377 w 1008"/>
              <a:gd name="T1" fmla="*/ 532909 h 1499"/>
              <a:gd name="T2" fmla="*/ 9377 w 1008"/>
              <a:gd name="T3" fmla="*/ 532909 h 1499"/>
              <a:gd name="T4" fmla="*/ 9377 w 1008"/>
              <a:gd name="T5" fmla="*/ 532909 h 1499"/>
              <a:gd name="T6" fmla="*/ 12623 w 1008"/>
              <a:gd name="T7" fmla="*/ 487899 h 1499"/>
              <a:gd name="T8" fmla="*/ 321342 w 1008"/>
              <a:gd name="T9" fmla="*/ 0 h 1499"/>
              <a:gd name="T10" fmla="*/ 363177 w 1008"/>
              <a:gd name="T11" fmla="*/ 28806 h 1499"/>
              <a:gd name="T12" fmla="*/ 47967 w 1008"/>
              <a:gd name="T13" fmla="*/ 510584 h 1499"/>
              <a:gd name="T14" fmla="*/ 9377 w 1008"/>
              <a:gd name="T15" fmla="*/ 532909 h 14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8" h="1499">
                <a:moveTo>
                  <a:pt x="26" y="1480"/>
                </a:moveTo>
                <a:lnTo>
                  <a:pt x="26" y="1480"/>
                </a:lnTo>
                <a:cubicBezTo>
                  <a:pt x="0" y="1462"/>
                  <a:pt x="0" y="1408"/>
                  <a:pt x="35" y="1355"/>
                </a:cubicBezTo>
                <a:cubicBezTo>
                  <a:pt x="891" y="0"/>
                  <a:pt x="891" y="0"/>
                  <a:pt x="891" y="0"/>
                </a:cubicBezTo>
                <a:cubicBezTo>
                  <a:pt x="1007" y="80"/>
                  <a:pt x="1007" y="80"/>
                  <a:pt x="1007" y="80"/>
                </a:cubicBezTo>
                <a:cubicBezTo>
                  <a:pt x="133" y="1418"/>
                  <a:pt x="133" y="1418"/>
                  <a:pt x="133" y="1418"/>
                </a:cubicBezTo>
                <a:cubicBezTo>
                  <a:pt x="97" y="1462"/>
                  <a:pt x="53" y="1498"/>
                  <a:pt x="26" y="14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7">
            <a:extLst>
              <a:ext uri="{FF2B5EF4-FFF2-40B4-BE49-F238E27FC236}">
                <a16:creationId xmlns:a16="http://schemas.microsoft.com/office/drawing/2014/main" id="{02F18261-75D5-F748-B4ED-20F034336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5633" y="9514120"/>
            <a:ext cx="2685322" cy="1832683"/>
          </a:xfrm>
          <a:custGeom>
            <a:avLst/>
            <a:gdLst>
              <a:gd name="T0" fmla="*/ 850154 w 2417"/>
              <a:gd name="T1" fmla="*/ 561340 h 1650"/>
              <a:gd name="T2" fmla="*/ 850154 w 2417"/>
              <a:gd name="T3" fmla="*/ 561340 h 1650"/>
              <a:gd name="T4" fmla="*/ 400962 w 2417"/>
              <a:gd name="T5" fmla="*/ 352997 h 1650"/>
              <a:gd name="T6" fmla="*/ 19076 w 2417"/>
              <a:gd name="T7" fmla="*/ 28787 h 1650"/>
              <a:gd name="T8" fmla="*/ 471508 w 2417"/>
              <a:gd name="T9" fmla="*/ 240729 h 1650"/>
              <a:gd name="T10" fmla="*/ 850154 w 2417"/>
              <a:gd name="T11" fmla="*/ 561340 h 1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17" h="1650">
                <a:moveTo>
                  <a:pt x="2362" y="1560"/>
                </a:moveTo>
                <a:lnTo>
                  <a:pt x="2362" y="1560"/>
                </a:lnTo>
                <a:cubicBezTo>
                  <a:pt x="2309" y="1649"/>
                  <a:pt x="1747" y="1382"/>
                  <a:pt x="1114" y="981"/>
                </a:cubicBezTo>
                <a:cubicBezTo>
                  <a:pt x="472" y="570"/>
                  <a:pt x="0" y="169"/>
                  <a:pt x="53" y="80"/>
                </a:cubicBezTo>
                <a:cubicBezTo>
                  <a:pt x="107" y="0"/>
                  <a:pt x="668" y="259"/>
                  <a:pt x="1310" y="669"/>
                </a:cubicBezTo>
                <a:cubicBezTo>
                  <a:pt x="1943" y="1079"/>
                  <a:pt x="2416" y="1480"/>
                  <a:pt x="2362" y="15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8">
            <a:extLst>
              <a:ext uri="{FF2B5EF4-FFF2-40B4-BE49-F238E27FC236}">
                <a16:creationId xmlns:a16="http://schemas.microsoft.com/office/drawing/2014/main" id="{3130AA27-4A15-164E-9E0B-74A40F0BB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0557" y="8156757"/>
            <a:ext cx="3616365" cy="2744125"/>
          </a:xfrm>
          <a:custGeom>
            <a:avLst/>
            <a:gdLst>
              <a:gd name="T0" fmla="*/ 1171215 w 3255"/>
              <a:gd name="T1" fmla="*/ 0 h 2471"/>
              <a:gd name="T2" fmla="*/ 314580 w 3255"/>
              <a:gd name="T3" fmla="*/ 16190 h 2471"/>
              <a:gd name="T4" fmla="*/ 0 w 3255"/>
              <a:gd name="T5" fmla="*/ 506921 h 2471"/>
              <a:gd name="T6" fmla="*/ 597125 w 3255"/>
              <a:gd name="T7" fmla="*/ 888640 h 2471"/>
              <a:gd name="T8" fmla="*/ 1171215 w 3255"/>
              <a:gd name="T9" fmla="*/ 0 h 2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55" h="2471">
                <a:moveTo>
                  <a:pt x="3254" y="0"/>
                </a:moveTo>
                <a:lnTo>
                  <a:pt x="874" y="45"/>
                </a:lnTo>
                <a:lnTo>
                  <a:pt x="0" y="1409"/>
                </a:lnTo>
                <a:lnTo>
                  <a:pt x="1659" y="2470"/>
                </a:lnTo>
                <a:lnTo>
                  <a:pt x="325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9">
            <a:extLst>
              <a:ext uri="{FF2B5EF4-FFF2-40B4-BE49-F238E27FC236}">
                <a16:creationId xmlns:a16="http://schemas.microsoft.com/office/drawing/2014/main" id="{AA37B07C-209E-4546-B634-416CCE695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747" y="9759131"/>
            <a:ext cx="416521" cy="298912"/>
          </a:xfrm>
          <a:custGeom>
            <a:avLst/>
            <a:gdLst>
              <a:gd name="T0" fmla="*/ 15833 w 375"/>
              <a:gd name="T1" fmla="*/ 3252 h 268"/>
              <a:gd name="T2" fmla="*/ 15833 w 375"/>
              <a:gd name="T3" fmla="*/ 3252 h 268"/>
              <a:gd name="T4" fmla="*/ 128101 w 375"/>
              <a:gd name="T5" fmla="*/ 74073 h 268"/>
              <a:gd name="T6" fmla="*/ 131340 w 375"/>
              <a:gd name="T7" fmla="*/ 87081 h 268"/>
              <a:gd name="T8" fmla="*/ 128101 w 375"/>
              <a:gd name="T9" fmla="*/ 90333 h 268"/>
              <a:gd name="T10" fmla="*/ 118386 w 375"/>
              <a:gd name="T11" fmla="*/ 93224 h 268"/>
              <a:gd name="T12" fmla="*/ 6117 w 375"/>
              <a:gd name="T13" fmla="*/ 22403 h 268"/>
              <a:gd name="T14" fmla="*/ 2879 w 375"/>
              <a:gd name="T15" fmla="*/ 9756 h 268"/>
              <a:gd name="T16" fmla="*/ 6117 w 375"/>
              <a:gd name="T17" fmla="*/ 6504 h 268"/>
              <a:gd name="T18" fmla="*/ 15833 w 375"/>
              <a:gd name="T19" fmla="*/ 3252 h 2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5" h="268">
                <a:moveTo>
                  <a:pt x="44" y="9"/>
                </a:moveTo>
                <a:lnTo>
                  <a:pt x="44" y="9"/>
                </a:lnTo>
                <a:cubicBezTo>
                  <a:pt x="356" y="205"/>
                  <a:pt x="356" y="205"/>
                  <a:pt x="356" y="205"/>
                </a:cubicBezTo>
                <a:cubicBezTo>
                  <a:pt x="374" y="214"/>
                  <a:pt x="374" y="232"/>
                  <a:pt x="365" y="241"/>
                </a:cubicBezTo>
                <a:cubicBezTo>
                  <a:pt x="356" y="250"/>
                  <a:pt x="356" y="250"/>
                  <a:pt x="356" y="250"/>
                </a:cubicBezTo>
                <a:cubicBezTo>
                  <a:pt x="356" y="267"/>
                  <a:pt x="338" y="267"/>
                  <a:pt x="329" y="258"/>
                </a:cubicBezTo>
                <a:cubicBezTo>
                  <a:pt x="17" y="62"/>
                  <a:pt x="17" y="62"/>
                  <a:pt x="17" y="62"/>
                </a:cubicBezTo>
                <a:cubicBezTo>
                  <a:pt x="0" y="53"/>
                  <a:pt x="0" y="36"/>
                  <a:pt x="8" y="27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9"/>
                  <a:pt x="35" y="0"/>
                  <a:pt x="4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0">
            <a:extLst>
              <a:ext uri="{FF2B5EF4-FFF2-40B4-BE49-F238E27FC236}">
                <a16:creationId xmlns:a16="http://schemas.microsoft.com/office/drawing/2014/main" id="{9DB6D7B1-80B1-D44A-A206-3BA678029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745" y="9019196"/>
            <a:ext cx="793836" cy="539025"/>
          </a:xfrm>
          <a:custGeom>
            <a:avLst/>
            <a:gdLst>
              <a:gd name="T0" fmla="*/ 19117 w 713"/>
              <a:gd name="T1" fmla="*/ 3254 h 483"/>
              <a:gd name="T2" fmla="*/ 19117 w 713"/>
              <a:gd name="T3" fmla="*/ 3254 h 483"/>
              <a:gd name="T4" fmla="*/ 250322 w 713"/>
              <a:gd name="T5" fmla="*/ 151486 h 483"/>
              <a:gd name="T6" fmla="*/ 253568 w 713"/>
              <a:gd name="T7" fmla="*/ 164502 h 483"/>
              <a:gd name="T8" fmla="*/ 250322 w 713"/>
              <a:gd name="T9" fmla="*/ 167756 h 483"/>
              <a:gd name="T10" fmla="*/ 240944 w 713"/>
              <a:gd name="T11" fmla="*/ 171010 h 483"/>
              <a:gd name="T12" fmla="*/ 6492 w 713"/>
              <a:gd name="T13" fmla="*/ 19523 h 483"/>
              <a:gd name="T14" fmla="*/ 3246 w 713"/>
              <a:gd name="T15" fmla="*/ 9762 h 483"/>
              <a:gd name="T16" fmla="*/ 6492 w 713"/>
              <a:gd name="T17" fmla="*/ 3254 h 483"/>
              <a:gd name="T18" fmla="*/ 19117 w 713"/>
              <a:gd name="T19" fmla="*/ 3254 h 4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13" h="483">
                <a:moveTo>
                  <a:pt x="53" y="9"/>
                </a:moveTo>
                <a:lnTo>
                  <a:pt x="53" y="9"/>
                </a:lnTo>
                <a:cubicBezTo>
                  <a:pt x="694" y="419"/>
                  <a:pt x="694" y="419"/>
                  <a:pt x="694" y="419"/>
                </a:cubicBezTo>
                <a:cubicBezTo>
                  <a:pt x="712" y="428"/>
                  <a:pt x="712" y="446"/>
                  <a:pt x="703" y="455"/>
                </a:cubicBezTo>
                <a:cubicBezTo>
                  <a:pt x="694" y="464"/>
                  <a:pt x="694" y="464"/>
                  <a:pt x="694" y="464"/>
                </a:cubicBezTo>
                <a:cubicBezTo>
                  <a:pt x="694" y="473"/>
                  <a:pt x="676" y="482"/>
                  <a:pt x="668" y="473"/>
                </a:cubicBez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36"/>
                  <a:pt x="9" y="27"/>
                </a:cubicBezTo>
                <a:cubicBezTo>
                  <a:pt x="18" y="9"/>
                  <a:pt x="18" y="9"/>
                  <a:pt x="18" y="9"/>
                </a:cubicBezTo>
                <a:cubicBezTo>
                  <a:pt x="27" y="0"/>
                  <a:pt x="35" y="0"/>
                  <a:pt x="53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1">
            <a:extLst>
              <a:ext uri="{FF2B5EF4-FFF2-40B4-BE49-F238E27FC236}">
                <a16:creationId xmlns:a16="http://schemas.microsoft.com/office/drawing/2014/main" id="{81119964-3177-D447-96A0-EFDEECB87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6478" y="8749685"/>
            <a:ext cx="416517" cy="298912"/>
          </a:xfrm>
          <a:custGeom>
            <a:avLst/>
            <a:gdLst>
              <a:gd name="T0" fmla="*/ 15791 w 376"/>
              <a:gd name="T1" fmla="*/ 3240 h 269"/>
              <a:gd name="T2" fmla="*/ 15791 w 376"/>
              <a:gd name="T3" fmla="*/ 3240 h 269"/>
              <a:gd name="T4" fmla="*/ 128118 w 376"/>
              <a:gd name="T5" fmla="*/ 73798 h 269"/>
              <a:gd name="T6" fmla="*/ 130989 w 376"/>
              <a:gd name="T7" fmla="*/ 86757 h 269"/>
              <a:gd name="T8" fmla="*/ 128118 w 376"/>
              <a:gd name="T9" fmla="*/ 89997 h 269"/>
              <a:gd name="T10" fmla="*/ 118429 w 376"/>
              <a:gd name="T11" fmla="*/ 93237 h 269"/>
              <a:gd name="T12" fmla="*/ 6460 w 376"/>
              <a:gd name="T13" fmla="*/ 19439 h 269"/>
              <a:gd name="T14" fmla="*/ 3230 w 376"/>
              <a:gd name="T15" fmla="*/ 9720 h 269"/>
              <a:gd name="T16" fmla="*/ 6460 w 376"/>
              <a:gd name="T17" fmla="*/ 3240 h 269"/>
              <a:gd name="T18" fmla="*/ 15791 w 376"/>
              <a:gd name="T19" fmla="*/ 3240 h 2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6" h="269">
                <a:moveTo>
                  <a:pt x="44" y="9"/>
                </a:moveTo>
                <a:lnTo>
                  <a:pt x="44" y="9"/>
                </a:lnTo>
                <a:cubicBezTo>
                  <a:pt x="357" y="205"/>
                  <a:pt x="357" y="205"/>
                  <a:pt x="357" y="205"/>
                </a:cubicBezTo>
                <a:cubicBezTo>
                  <a:pt x="375" y="214"/>
                  <a:pt x="375" y="232"/>
                  <a:pt x="365" y="241"/>
                </a:cubicBezTo>
                <a:cubicBezTo>
                  <a:pt x="357" y="250"/>
                  <a:pt x="357" y="250"/>
                  <a:pt x="357" y="250"/>
                </a:cubicBezTo>
                <a:cubicBezTo>
                  <a:pt x="357" y="259"/>
                  <a:pt x="339" y="268"/>
                  <a:pt x="330" y="259"/>
                </a:cubicBezTo>
                <a:cubicBezTo>
                  <a:pt x="18" y="54"/>
                  <a:pt x="18" y="54"/>
                  <a:pt x="18" y="54"/>
                </a:cubicBezTo>
                <a:cubicBezTo>
                  <a:pt x="0" y="54"/>
                  <a:pt x="0" y="36"/>
                  <a:pt x="9" y="27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36" y="0"/>
                  <a:pt x="4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2">
            <a:extLst>
              <a:ext uri="{FF2B5EF4-FFF2-40B4-BE49-F238E27FC236}">
                <a16:creationId xmlns:a16="http://schemas.microsoft.com/office/drawing/2014/main" id="{1CCCAAE6-BDE7-FC44-93CE-66DDFADAF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476" y="7999950"/>
            <a:ext cx="793836" cy="534126"/>
          </a:xfrm>
          <a:custGeom>
            <a:avLst/>
            <a:gdLst>
              <a:gd name="T0" fmla="*/ 19423 w 715"/>
              <a:gd name="T1" fmla="*/ 3231 h 482"/>
              <a:gd name="T2" fmla="*/ 19423 w 715"/>
              <a:gd name="T3" fmla="*/ 3231 h 482"/>
              <a:gd name="T4" fmla="*/ 250341 w 715"/>
              <a:gd name="T5" fmla="*/ 153652 h 482"/>
              <a:gd name="T6" fmla="*/ 253578 w 715"/>
              <a:gd name="T7" fmla="*/ 166217 h 482"/>
              <a:gd name="T8" fmla="*/ 250341 w 715"/>
              <a:gd name="T9" fmla="*/ 169448 h 482"/>
              <a:gd name="T10" fmla="*/ 237392 w 715"/>
              <a:gd name="T11" fmla="*/ 169448 h 482"/>
              <a:gd name="T12" fmla="*/ 6474 w 715"/>
              <a:gd name="T13" fmla="*/ 22258 h 482"/>
              <a:gd name="T14" fmla="*/ 3237 w 715"/>
              <a:gd name="T15" fmla="*/ 9334 h 482"/>
              <a:gd name="T16" fmla="*/ 6474 w 715"/>
              <a:gd name="T17" fmla="*/ 6462 h 482"/>
              <a:gd name="T18" fmla="*/ 19423 w 715"/>
              <a:gd name="T19" fmla="*/ 3231 h 4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15" h="482">
                <a:moveTo>
                  <a:pt x="54" y="9"/>
                </a:moveTo>
                <a:lnTo>
                  <a:pt x="54" y="9"/>
                </a:lnTo>
                <a:cubicBezTo>
                  <a:pt x="696" y="428"/>
                  <a:pt x="696" y="428"/>
                  <a:pt x="696" y="428"/>
                </a:cubicBezTo>
                <a:cubicBezTo>
                  <a:pt x="705" y="437"/>
                  <a:pt x="714" y="446"/>
                  <a:pt x="705" y="463"/>
                </a:cubicBezTo>
                <a:cubicBezTo>
                  <a:pt x="696" y="472"/>
                  <a:pt x="696" y="472"/>
                  <a:pt x="696" y="472"/>
                </a:cubicBezTo>
                <a:cubicBezTo>
                  <a:pt x="687" y="481"/>
                  <a:pt x="678" y="481"/>
                  <a:pt x="660" y="472"/>
                </a:cubicBezTo>
                <a:cubicBezTo>
                  <a:pt x="18" y="62"/>
                  <a:pt x="18" y="62"/>
                  <a:pt x="18" y="62"/>
                </a:cubicBezTo>
                <a:cubicBezTo>
                  <a:pt x="9" y="53"/>
                  <a:pt x="0" y="35"/>
                  <a:pt x="9" y="26"/>
                </a:cubicBezTo>
                <a:cubicBezTo>
                  <a:pt x="18" y="18"/>
                  <a:pt x="18" y="18"/>
                  <a:pt x="18" y="18"/>
                </a:cubicBezTo>
                <a:cubicBezTo>
                  <a:pt x="27" y="9"/>
                  <a:pt x="36" y="0"/>
                  <a:pt x="5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758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234">
            <a:extLst>
              <a:ext uri="{FF2B5EF4-FFF2-40B4-BE49-F238E27FC236}">
                <a16:creationId xmlns:a16="http://schemas.microsoft.com/office/drawing/2014/main" id="{5F253E7E-2983-CE44-8531-E0C863543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197" y="4586112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34">
            <a:extLst>
              <a:ext uri="{FF2B5EF4-FFF2-40B4-BE49-F238E27FC236}">
                <a16:creationId xmlns:a16="http://schemas.microsoft.com/office/drawing/2014/main" id="{ECCF5EE2-9E0D-7C41-A452-0F721497A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197" y="7674879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34">
            <a:extLst>
              <a:ext uri="{FF2B5EF4-FFF2-40B4-BE49-F238E27FC236}">
                <a16:creationId xmlns:a16="http://schemas.microsoft.com/office/drawing/2014/main" id="{612DFD03-7075-8B42-981B-82FB1A110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197" y="10544564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71">
            <a:extLst>
              <a:ext uri="{FF2B5EF4-FFF2-40B4-BE49-F238E27FC236}">
                <a16:creationId xmlns:a16="http://schemas.microsoft.com/office/drawing/2014/main" id="{285C949C-0926-294D-A247-EFBF71E25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7926" y="8316158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72">
            <a:extLst>
              <a:ext uri="{FF2B5EF4-FFF2-40B4-BE49-F238E27FC236}">
                <a16:creationId xmlns:a16="http://schemas.microsoft.com/office/drawing/2014/main" id="{FB124E7D-B74B-5744-8D22-D41BC5A9F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7989" y="8916349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73">
            <a:extLst>
              <a:ext uri="{FF2B5EF4-FFF2-40B4-BE49-F238E27FC236}">
                <a16:creationId xmlns:a16="http://schemas.microsoft.com/office/drawing/2014/main" id="{C5FFF576-F310-4748-BA27-AEC6853E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1461" y="8916349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77">
            <a:extLst>
              <a:ext uri="{FF2B5EF4-FFF2-40B4-BE49-F238E27FC236}">
                <a16:creationId xmlns:a16="http://schemas.microsoft.com/office/drawing/2014/main" id="{7AD76283-6AC7-3442-9D3D-0EDA7A695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4583" y="5160422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78">
            <a:extLst>
              <a:ext uri="{FF2B5EF4-FFF2-40B4-BE49-F238E27FC236}">
                <a16:creationId xmlns:a16="http://schemas.microsoft.com/office/drawing/2014/main" id="{802842DE-1600-CA40-9559-5039691AC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894" y="5032606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79">
            <a:extLst>
              <a:ext uri="{FF2B5EF4-FFF2-40B4-BE49-F238E27FC236}">
                <a16:creationId xmlns:a16="http://schemas.microsoft.com/office/drawing/2014/main" id="{6CEA43D3-FAA1-A64B-84B6-3A55E4588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857" y="5032606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80">
            <a:extLst>
              <a:ext uri="{FF2B5EF4-FFF2-40B4-BE49-F238E27FC236}">
                <a16:creationId xmlns:a16="http://schemas.microsoft.com/office/drawing/2014/main" id="{6FB9D1D0-6962-AF4D-B453-FDB3FA90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270" y="5160422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81">
            <a:extLst>
              <a:ext uri="{FF2B5EF4-FFF2-40B4-BE49-F238E27FC236}">
                <a16:creationId xmlns:a16="http://schemas.microsoft.com/office/drawing/2014/main" id="{C28C916D-2ACA-3741-85E2-403BF9C8B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0188" y="5032606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82">
            <a:extLst>
              <a:ext uri="{FF2B5EF4-FFF2-40B4-BE49-F238E27FC236}">
                <a16:creationId xmlns:a16="http://schemas.microsoft.com/office/drawing/2014/main" id="{4E93EEAE-28F8-CA42-BDF6-C46C9BF3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0188" y="5160422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83">
            <a:extLst>
              <a:ext uri="{FF2B5EF4-FFF2-40B4-BE49-F238E27FC236}">
                <a16:creationId xmlns:a16="http://schemas.microsoft.com/office/drawing/2014/main" id="{DC527262-A2BC-294A-ACE2-231DFD62A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660" y="5527206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84">
            <a:extLst>
              <a:ext uri="{FF2B5EF4-FFF2-40B4-BE49-F238E27FC236}">
                <a16:creationId xmlns:a16="http://schemas.microsoft.com/office/drawing/2014/main" id="{B3F64D2E-E1FC-5945-A9B0-10C593021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6940" y="5543880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2BB83E96-A33C-234D-AE46-D1D2679A0515}"/>
              </a:ext>
            </a:extLst>
          </p:cNvPr>
          <p:cNvGrpSpPr/>
          <p:nvPr/>
        </p:nvGrpSpPr>
        <p:grpSpPr>
          <a:xfrm>
            <a:off x="14597313" y="11036881"/>
            <a:ext cx="1133691" cy="1027107"/>
            <a:chOff x="8385391" y="10144819"/>
            <a:chExt cx="653452" cy="592018"/>
          </a:xfrm>
        </p:grpSpPr>
        <p:sp>
          <p:nvSpPr>
            <p:cNvPr id="139" name="Freeform 281">
              <a:extLst>
                <a:ext uri="{FF2B5EF4-FFF2-40B4-BE49-F238E27FC236}">
                  <a16:creationId xmlns:a16="http://schemas.microsoft.com/office/drawing/2014/main" id="{A7DC3D34-0F78-E944-9705-67AD37CBC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282">
              <a:extLst>
                <a:ext uri="{FF2B5EF4-FFF2-40B4-BE49-F238E27FC236}">
                  <a16:creationId xmlns:a16="http://schemas.microsoft.com/office/drawing/2014/main" id="{EF61F7C2-AC70-604D-86AC-FA5A0C742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283">
              <a:extLst>
                <a:ext uri="{FF2B5EF4-FFF2-40B4-BE49-F238E27FC236}">
                  <a16:creationId xmlns:a16="http://schemas.microsoft.com/office/drawing/2014/main" id="{89DA89D8-6B70-7D42-B4E7-8AF6E4D5A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B3318D03-6958-714B-991E-70241B5EA14A}"/>
              </a:ext>
            </a:extLst>
          </p:cNvPr>
          <p:cNvGrpSpPr/>
          <p:nvPr/>
        </p:nvGrpSpPr>
        <p:grpSpPr>
          <a:xfrm>
            <a:off x="16581892" y="4777004"/>
            <a:ext cx="4236804" cy="1390954"/>
            <a:chOff x="4247967" y="10620441"/>
            <a:chExt cx="4236804" cy="1390954"/>
          </a:xfrm>
        </p:grpSpPr>
        <p:sp>
          <p:nvSpPr>
            <p:cNvPr id="146" name="CuadroTexto 395">
              <a:extLst>
                <a:ext uri="{FF2B5EF4-FFF2-40B4-BE49-F238E27FC236}">
                  <a16:creationId xmlns:a16="http://schemas.microsoft.com/office/drawing/2014/main" id="{697D09EA-0537-5442-A9CC-C874B481C52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7" name="Rectangle 40">
              <a:extLst>
                <a:ext uri="{FF2B5EF4-FFF2-40B4-BE49-F238E27FC236}">
                  <a16:creationId xmlns:a16="http://schemas.microsoft.com/office/drawing/2014/main" id="{7848F011-D6D9-6C4D-8761-990456855CD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F04CC9E9-2DC3-6E47-B487-01916038D55C}"/>
              </a:ext>
            </a:extLst>
          </p:cNvPr>
          <p:cNvGrpSpPr/>
          <p:nvPr/>
        </p:nvGrpSpPr>
        <p:grpSpPr>
          <a:xfrm>
            <a:off x="16563215" y="7710425"/>
            <a:ext cx="4236804" cy="1390954"/>
            <a:chOff x="4247967" y="10620441"/>
            <a:chExt cx="4236804" cy="1390954"/>
          </a:xfrm>
        </p:grpSpPr>
        <p:sp>
          <p:nvSpPr>
            <p:cNvPr id="149" name="CuadroTexto 395">
              <a:extLst>
                <a:ext uri="{FF2B5EF4-FFF2-40B4-BE49-F238E27FC236}">
                  <a16:creationId xmlns:a16="http://schemas.microsoft.com/office/drawing/2014/main" id="{19794859-957F-6448-93C6-777848D2285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0" name="Rectangle 40">
              <a:extLst>
                <a:ext uri="{FF2B5EF4-FFF2-40B4-BE49-F238E27FC236}">
                  <a16:creationId xmlns:a16="http://schemas.microsoft.com/office/drawing/2014/main" id="{2928AD65-9C4A-C84D-907A-1889D1DB671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D477DC50-E394-9143-89C9-372E16EFAC8C}"/>
              </a:ext>
            </a:extLst>
          </p:cNvPr>
          <p:cNvGrpSpPr/>
          <p:nvPr/>
        </p:nvGrpSpPr>
        <p:grpSpPr>
          <a:xfrm>
            <a:off x="16563107" y="10711092"/>
            <a:ext cx="4236804" cy="1390954"/>
            <a:chOff x="4247967" y="10620441"/>
            <a:chExt cx="4236804" cy="1390954"/>
          </a:xfrm>
        </p:grpSpPr>
        <p:sp>
          <p:nvSpPr>
            <p:cNvPr id="152" name="CuadroTexto 395">
              <a:extLst>
                <a:ext uri="{FF2B5EF4-FFF2-40B4-BE49-F238E27FC236}">
                  <a16:creationId xmlns:a16="http://schemas.microsoft.com/office/drawing/2014/main" id="{A4F223BC-1EFA-104B-9D8D-650878068D8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3" name="Rectangle 40">
              <a:extLst>
                <a:ext uri="{FF2B5EF4-FFF2-40B4-BE49-F238E27FC236}">
                  <a16:creationId xmlns:a16="http://schemas.microsoft.com/office/drawing/2014/main" id="{5595BA4D-8DCA-EA40-95D8-4E5FDE70404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4" name="Freeform 1">
            <a:extLst>
              <a:ext uri="{FF2B5EF4-FFF2-40B4-BE49-F238E27FC236}">
                <a16:creationId xmlns:a16="http://schemas.microsoft.com/office/drawing/2014/main" id="{A9A37ABD-9027-0342-B961-9DE671308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954" y="5056939"/>
            <a:ext cx="6289675" cy="7239582"/>
          </a:xfrm>
          <a:custGeom>
            <a:avLst/>
            <a:gdLst>
              <a:gd name="T0" fmla="*/ 227951 w 6013"/>
              <a:gd name="T1" fmla="*/ 0 h 6925"/>
              <a:gd name="T2" fmla="*/ 227951 w 6013"/>
              <a:gd name="T3" fmla="*/ 0 h 6925"/>
              <a:gd name="T4" fmla="*/ 81745 w 6013"/>
              <a:gd name="T5" fmla="*/ 0 h 6925"/>
              <a:gd name="T6" fmla="*/ 23047 w 6013"/>
              <a:gd name="T7" fmla="*/ 97895 h 6925"/>
              <a:gd name="T8" fmla="*/ 227951 w 6013"/>
              <a:gd name="T9" fmla="*/ 643879 h 6925"/>
              <a:gd name="T10" fmla="*/ 227951 w 6013"/>
              <a:gd name="T11" fmla="*/ 2358489 h 6925"/>
              <a:gd name="T12" fmla="*/ 361552 w 6013"/>
              <a:gd name="T13" fmla="*/ 2492015 h 6925"/>
              <a:gd name="T14" fmla="*/ 2031749 w 6013"/>
              <a:gd name="T15" fmla="*/ 2492015 h 6925"/>
              <a:gd name="T16" fmla="*/ 2164990 w 6013"/>
              <a:gd name="T17" fmla="*/ 2358489 h 6925"/>
              <a:gd name="T18" fmla="*/ 2164990 w 6013"/>
              <a:gd name="T19" fmla="*/ 696065 h 6925"/>
              <a:gd name="T20" fmla="*/ 2164990 w 6013"/>
              <a:gd name="T21" fmla="*/ 101135 h 6925"/>
              <a:gd name="T22" fmla="*/ 2064159 w 6013"/>
              <a:gd name="T23" fmla="*/ 0 h 6925"/>
              <a:gd name="T24" fmla="*/ 227951 w 6013"/>
              <a:gd name="T25" fmla="*/ 0 h 69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013" h="6925">
                <a:moveTo>
                  <a:pt x="633" y="0"/>
                </a:moveTo>
                <a:lnTo>
                  <a:pt x="633" y="0"/>
                </a:lnTo>
                <a:cubicBezTo>
                  <a:pt x="227" y="0"/>
                  <a:pt x="227" y="0"/>
                  <a:pt x="227" y="0"/>
                </a:cubicBezTo>
                <a:cubicBezTo>
                  <a:pt x="82" y="0"/>
                  <a:pt x="0" y="145"/>
                  <a:pt x="64" y="272"/>
                </a:cubicBezTo>
                <a:cubicBezTo>
                  <a:pt x="633" y="1789"/>
                  <a:pt x="633" y="1789"/>
                  <a:pt x="633" y="1789"/>
                </a:cubicBezTo>
                <a:cubicBezTo>
                  <a:pt x="633" y="6553"/>
                  <a:pt x="633" y="6553"/>
                  <a:pt x="633" y="6553"/>
                </a:cubicBezTo>
                <a:cubicBezTo>
                  <a:pt x="633" y="6761"/>
                  <a:pt x="796" y="6924"/>
                  <a:pt x="1004" y="6924"/>
                </a:cubicBezTo>
                <a:cubicBezTo>
                  <a:pt x="5642" y="6924"/>
                  <a:pt x="5642" y="6924"/>
                  <a:pt x="5642" y="6924"/>
                </a:cubicBezTo>
                <a:cubicBezTo>
                  <a:pt x="5841" y="6924"/>
                  <a:pt x="6012" y="6761"/>
                  <a:pt x="6012" y="6553"/>
                </a:cubicBezTo>
                <a:cubicBezTo>
                  <a:pt x="6012" y="1934"/>
                  <a:pt x="6012" y="1934"/>
                  <a:pt x="6012" y="1934"/>
                </a:cubicBezTo>
                <a:cubicBezTo>
                  <a:pt x="6012" y="281"/>
                  <a:pt x="6012" y="281"/>
                  <a:pt x="6012" y="281"/>
                </a:cubicBezTo>
                <a:cubicBezTo>
                  <a:pt x="6012" y="118"/>
                  <a:pt x="5886" y="0"/>
                  <a:pt x="5732" y="0"/>
                </a:cubicBezTo>
                <a:lnTo>
                  <a:pt x="633" y="0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">
            <a:extLst>
              <a:ext uri="{FF2B5EF4-FFF2-40B4-BE49-F238E27FC236}">
                <a16:creationId xmlns:a16="http://schemas.microsoft.com/office/drawing/2014/main" id="{552D5BC4-68AA-A146-B643-67B51CA0F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027" y="8626007"/>
            <a:ext cx="5247544" cy="3499901"/>
          </a:xfrm>
          <a:custGeom>
            <a:avLst/>
            <a:gdLst>
              <a:gd name="T0" fmla="*/ 1659717 w 5019"/>
              <a:gd name="T1" fmla="*/ 0 h 3346"/>
              <a:gd name="T2" fmla="*/ 1659717 w 5019"/>
              <a:gd name="T3" fmla="*/ 0 h 3346"/>
              <a:gd name="T4" fmla="*/ 1522937 w 5019"/>
              <a:gd name="T5" fmla="*/ 84625 h 3346"/>
              <a:gd name="T6" fmla="*/ 1409193 w 5019"/>
              <a:gd name="T7" fmla="*/ 153045 h 3346"/>
              <a:gd name="T8" fmla="*/ 1399115 w 5019"/>
              <a:gd name="T9" fmla="*/ 153045 h 3346"/>
              <a:gd name="T10" fmla="*/ 1288611 w 5019"/>
              <a:gd name="T11" fmla="*/ 84625 h 3346"/>
              <a:gd name="T12" fmla="*/ 1151831 w 5019"/>
              <a:gd name="T13" fmla="*/ 0 h 3346"/>
              <a:gd name="T14" fmla="*/ 1018651 w 5019"/>
              <a:gd name="T15" fmla="*/ 84625 h 3346"/>
              <a:gd name="T16" fmla="*/ 908147 w 5019"/>
              <a:gd name="T17" fmla="*/ 153045 h 3346"/>
              <a:gd name="T18" fmla="*/ 898068 w 5019"/>
              <a:gd name="T19" fmla="*/ 153045 h 3346"/>
              <a:gd name="T20" fmla="*/ 784325 w 5019"/>
              <a:gd name="T21" fmla="*/ 84625 h 3346"/>
              <a:gd name="T22" fmla="*/ 650785 w 5019"/>
              <a:gd name="T23" fmla="*/ 0 h 3346"/>
              <a:gd name="T24" fmla="*/ 517604 w 5019"/>
              <a:gd name="T25" fmla="*/ 84625 h 3346"/>
              <a:gd name="T26" fmla="*/ 403501 w 5019"/>
              <a:gd name="T27" fmla="*/ 153045 h 3346"/>
              <a:gd name="T28" fmla="*/ 393782 w 5019"/>
              <a:gd name="T29" fmla="*/ 153045 h 3346"/>
              <a:gd name="T30" fmla="*/ 283278 w 5019"/>
              <a:gd name="T31" fmla="*/ 84625 h 3346"/>
              <a:gd name="T32" fmla="*/ 146499 w 5019"/>
              <a:gd name="T33" fmla="*/ 0 h 3346"/>
              <a:gd name="T34" fmla="*/ 0 w 5019"/>
              <a:gd name="T35" fmla="*/ 156286 h 3346"/>
              <a:gd name="T36" fmla="*/ 0 w 5019"/>
              <a:gd name="T37" fmla="*/ 1165301 h 3346"/>
              <a:gd name="T38" fmla="*/ 39234 w 5019"/>
              <a:gd name="T39" fmla="*/ 1204553 h 3346"/>
              <a:gd name="T40" fmla="*/ 1766981 w 5019"/>
              <a:gd name="T41" fmla="*/ 1204553 h 3346"/>
              <a:gd name="T42" fmla="*/ 1806215 w 5019"/>
              <a:gd name="T43" fmla="*/ 1165301 h 3346"/>
              <a:gd name="T44" fmla="*/ 1806215 w 5019"/>
              <a:gd name="T45" fmla="*/ 156286 h 3346"/>
              <a:gd name="T46" fmla="*/ 1659717 w 5019"/>
              <a:gd name="T47" fmla="*/ 0 h 334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019" h="3346">
                <a:moveTo>
                  <a:pt x="4611" y="0"/>
                </a:moveTo>
                <a:lnTo>
                  <a:pt x="4611" y="0"/>
                </a:lnTo>
                <a:cubicBezTo>
                  <a:pt x="4448" y="0"/>
                  <a:pt x="4294" y="91"/>
                  <a:pt x="4231" y="235"/>
                </a:cubicBezTo>
                <a:cubicBezTo>
                  <a:pt x="4168" y="344"/>
                  <a:pt x="4050" y="425"/>
                  <a:pt x="3915" y="425"/>
                </a:cubicBezTo>
                <a:cubicBezTo>
                  <a:pt x="3887" y="425"/>
                  <a:pt x="3887" y="425"/>
                  <a:pt x="3887" y="425"/>
                </a:cubicBezTo>
                <a:cubicBezTo>
                  <a:pt x="3752" y="425"/>
                  <a:pt x="3634" y="344"/>
                  <a:pt x="3580" y="235"/>
                </a:cubicBezTo>
                <a:cubicBezTo>
                  <a:pt x="3508" y="100"/>
                  <a:pt x="3363" y="0"/>
                  <a:pt x="3200" y="0"/>
                </a:cubicBezTo>
                <a:cubicBezTo>
                  <a:pt x="3038" y="0"/>
                  <a:pt x="2902" y="100"/>
                  <a:pt x="2830" y="235"/>
                </a:cubicBezTo>
                <a:cubicBezTo>
                  <a:pt x="2776" y="344"/>
                  <a:pt x="2649" y="425"/>
                  <a:pt x="2523" y="425"/>
                </a:cubicBezTo>
                <a:cubicBezTo>
                  <a:pt x="2495" y="425"/>
                  <a:pt x="2495" y="425"/>
                  <a:pt x="2495" y="425"/>
                </a:cubicBezTo>
                <a:cubicBezTo>
                  <a:pt x="2360" y="425"/>
                  <a:pt x="2242" y="344"/>
                  <a:pt x="2179" y="235"/>
                </a:cubicBezTo>
                <a:cubicBezTo>
                  <a:pt x="2115" y="100"/>
                  <a:pt x="1971" y="0"/>
                  <a:pt x="1808" y="0"/>
                </a:cubicBezTo>
                <a:cubicBezTo>
                  <a:pt x="1645" y="0"/>
                  <a:pt x="1510" y="100"/>
                  <a:pt x="1438" y="235"/>
                </a:cubicBezTo>
                <a:cubicBezTo>
                  <a:pt x="1374" y="344"/>
                  <a:pt x="1257" y="425"/>
                  <a:pt x="1121" y="425"/>
                </a:cubicBezTo>
                <a:cubicBezTo>
                  <a:pt x="1094" y="425"/>
                  <a:pt x="1094" y="425"/>
                  <a:pt x="1094" y="425"/>
                </a:cubicBezTo>
                <a:cubicBezTo>
                  <a:pt x="968" y="425"/>
                  <a:pt x="850" y="344"/>
                  <a:pt x="787" y="235"/>
                </a:cubicBezTo>
                <a:cubicBezTo>
                  <a:pt x="714" y="91"/>
                  <a:pt x="570" y="0"/>
                  <a:pt x="407" y="0"/>
                </a:cubicBezTo>
                <a:cubicBezTo>
                  <a:pt x="172" y="9"/>
                  <a:pt x="0" y="199"/>
                  <a:pt x="0" y="434"/>
                </a:cubicBezTo>
                <a:cubicBezTo>
                  <a:pt x="0" y="3236"/>
                  <a:pt x="0" y="3236"/>
                  <a:pt x="0" y="3236"/>
                </a:cubicBezTo>
                <a:cubicBezTo>
                  <a:pt x="0" y="3300"/>
                  <a:pt x="45" y="3345"/>
                  <a:pt x="109" y="3345"/>
                </a:cubicBezTo>
                <a:cubicBezTo>
                  <a:pt x="4909" y="3345"/>
                  <a:pt x="4909" y="3345"/>
                  <a:pt x="4909" y="3345"/>
                </a:cubicBezTo>
                <a:cubicBezTo>
                  <a:pt x="4963" y="3345"/>
                  <a:pt x="5018" y="3300"/>
                  <a:pt x="5018" y="3236"/>
                </a:cubicBezTo>
                <a:cubicBezTo>
                  <a:pt x="5018" y="434"/>
                  <a:pt x="5018" y="434"/>
                  <a:pt x="5018" y="434"/>
                </a:cubicBezTo>
                <a:cubicBezTo>
                  <a:pt x="5018" y="199"/>
                  <a:pt x="4837" y="9"/>
                  <a:pt x="461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3">
            <a:extLst>
              <a:ext uri="{FF2B5EF4-FFF2-40B4-BE49-F238E27FC236}">
                <a16:creationId xmlns:a16="http://schemas.microsoft.com/office/drawing/2014/main" id="{4E2F086F-9630-3E46-8490-BBFD6F60C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210" y="7145814"/>
            <a:ext cx="1231189" cy="78389"/>
          </a:xfrm>
          <a:custGeom>
            <a:avLst/>
            <a:gdLst>
              <a:gd name="T0" fmla="*/ 12975 w 1176"/>
              <a:gd name="T1" fmla="*/ 26622 h 74"/>
              <a:gd name="T2" fmla="*/ 12975 w 1176"/>
              <a:gd name="T3" fmla="*/ 26622 h 74"/>
              <a:gd name="T4" fmla="*/ 410526 w 1176"/>
              <a:gd name="T5" fmla="*/ 26622 h 74"/>
              <a:gd name="T6" fmla="*/ 423502 w 1176"/>
              <a:gd name="T7" fmla="*/ 16411 h 74"/>
              <a:gd name="T8" fmla="*/ 423502 w 1176"/>
              <a:gd name="T9" fmla="*/ 9847 h 74"/>
              <a:gd name="T10" fmla="*/ 410526 w 1176"/>
              <a:gd name="T11" fmla="*/ 0 h 74"/>
              <a:gd name="T12" fmla="*/ 12975 w 1176"/>
              <a:gd name="T13" fmla="*/ 0 h 74"/>
              <a:gd name="T14" fmla="*/ 0 w 1176"/>
              <a:gd name="T15" fmla="*/ 9847 h 74"/>
              <a:gd name="T16" fmla="*/ 0 w 1176"/>
              <a:gd name="T17" fmla="*/ 16411 h 74"/>
              <a:gd name="T18" fmla="*/ 12975 w 1176"/>
              <a:gd name="T19" fmla="*/ 26622 h 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76" h="74">
                <a:moveTo>
                  <a:pt x="36" y="73"/>
                </a:moveTo>
                <a:lnTo>
                  <a:pt x="36" y="73"/>
                </a:lnTo>
                <a:cubicBezTo>
                  <a:pt x="1139" y="73"/>
                  <a:pt x="1139" y="73"/>
                  <a:pt x="1139" y="73"/>
                </a:cubicBezTo>
                <a:cubicBezTo>
                  <a:pt x="1157" y="73"/>
                  <a:pt x="1175" y="63"/>
                  <a:pt x="1175" y="45"/>
                </a:cubicBezTo>
                <a:cubicBezTo>
                  <a:pt x="1175" y="27"/>
                  <a:pt x="1175" y="27"/>
                  <a:pt x="1175" y="27"/>
                </a:cubicBezTo>
                <a:cubicBezTo>
                  <a:pt x="1175" y="9"/>
                  <a:pt x="1157" y="0"/>
                  <a:pt x="113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63"/>
                  <a:pt x="18" y="73"/>
                  <a:pt x="36" y="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4">
            <a:extLst>
              <a:ext uri="{FF2B5EF4-FFF2-40B4-BE49-F238E27FC236}">
                <a16:creationId xmlns:a16="http://schemas.microsoft.com/office/drawing/2014/main" id="{F69FF922-01B6-B340-AFC4-0CF6458A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498" y="8478449"/>
            <a:ext cx="613291" cy="87614"/>
          </a:xfrm>
          <a:custGeom>
            <a:avLst/>
            <a:gdLst>
              <a:gd name="T0" fmla="*/ 12927 w 588"/>
              <a:gd name="T1" fmla="*/ 29795 h 82"/>
              <a:gd name="T2" fmla="*/ 12927 w 588"/>
              <a:gd name="T3" fmla="*/ 29795 h 82"/>
              <a:gd name="T4" fmla="*/ 197852 w 588"/>
              <a:gd name="T5" fmla="*/ 29795 h 82"/>
              <a:gd name="T6" fmla="*/ 210779 w 588"/>
              <a:gd name="T7" fmla="*/ 16553 h 82"/>
              <a:gd name="T8" fmla="*/ 210779 w 588"/>
              <a:gd name="T9" fmla="*/ 9932 h 82"/>
              <a:gd name="T10" fmla="*/ 197852 w 588"/>
              <a:gd name="T11" fmla="*/ 0 h 82"/>
              <a:gd name="T12" fmla="*/ 12927 w 588"/>
              <a:gd name="T13" fmla="*/ 0 h 82"/>
              <a:gd name="T14" fmla="*/ 0 w 588"/>
              <a:gd name="T15" fmla="*/ 9932 h 82"/>
              <a:gd name="T16" fmla="*/ 0 w 588"/>
              <a:gd name="T17" fmla="*/ 16553 h 82"/>
              <a:gd name="T18" fmla="*/ 12927 w 588"/>
              <a:gd name="T19" fmla="*/ 29795 h 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88" h="82">
                <a:moveTo>
                  <a:pt x="36" y="81"/>
                </a:moveTo>
                <a:lnTo>
                  <a:pt x="36" y="81"/>
                </a:lnTo>
                <a:cubicBezTo>
                  <a:pt x="551" y="81"/>
                  <a:pt x="551" y="81"/>
                  <a:pt x="551" y="81"/>
                </a:cubicBezTo>
                <a:cubicBezTo>
                  <a:pt x="569" y="81"/>
                  <a:pt x="587" y="63"/>
                  <a:pt x="587" y="45"/>
                </a:cubicBezTo>
                <a:cubicBezTo>
                  <a:pt x="587" y="27"/>
                  <a:pt x="587" y="27"/>
                  <a:pt x="587" y="27"/>
                </a:cubicBezTo>
                <a:cubicBezTo>
                  <a:pt x="587" y="9"/>
                  <a:pt x="569" y="0"/>
                  <a:pt x="55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63"/>
                  <a:pt x="18" y="81"/>
                  <a:pt x="36" y="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5">
            <a:extLst>
              <a:ext uri="{FF2B5EF4-FFF2-40B4-BE49-F238E27FC236}">
                <a16:creationId xmlns:a16="http://schemas.microsoft.com/office/drawing/2014/main" id="{2EDF5113-7B50-2449-ADD2-5FC773F20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210" y="9811086"/>
            <a:ext cx="1231189" cy="87611"/>
          </a:xfrm>
          <a:custGeom>
            <a:avLst/>
            <a:gdLst>
              <a:gd name="T0" fmla="*/ 12975 w 1176"/>
              <a:gd name="T1" fmla="*/ 29799 h 83"/>
              <a:gd name="T2" fmla="*/ 12975 w 1176"/>
              <a:gd name="T3" fmla="*/ 29799 h 83"/>
              <a:gd name="T4" fmla="*/ 410526 w 1176"/>
              <a:gd name="T5" fmla="*/ 29799 h 83"/>
              <a:gd name="T6" fmla="*/ 423502 w 1176"/>
              <a:gd name="T7" fmla="*/ 16353 h 83"/>
              <a:gd name="T8" fmla="*/ 423502 w 1176"/>
              <a:gd name="T9" fmla="*/ 13082 h 83"/>
              <a:gd name="T10" fmla="*/ 410526 w 1176"/>
              <a:gd name="T11" fmla="*/ 0 h 83"/>
              <a:gd name="T12" fmla="*/ 12975 w 1176"/>
              <a:gd name="T13" fmla="*/ 0 h 83"/>
              <a:gd name="T14" fmla="*/ 0 w 1176"/>
              <a:gd name="T15" fmla="*/ 13082 h 83"/>
              <a:gd name="T16" fmla="*/ 0 w 1176"/>
              <a:gd name="T17" fmla="*/ 16353 h 83"/>
              <a:gd name="T18" fmla="*/ 12975 w 1176"/>
              <a:gd name="T19" fmla="*/ 29799 h 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76" h="83">
                <a:moveTo>
                  <a:pt x="36" y="82"/>
                </a:moveTo>
                <a:lnTo>
                  <a:pt x="36" y="82"/>
                </a:lnTo>
                <a:cubicBezTo>
                  <a:pt x="1139" y="82"/>
                  <a:pt x="1139" y="82"/>
                  <a:pt x="1139" y="82"/>
                </a:cubicBezTo>
                <a:cubicBezTo>
                  <a:pt x="1157" y="82"/>
                  <a:pt x="1175" y="64"/>
                  <a:pt x="1175" y="45"/>
                </a:cubicBezTo>
                <a:cubicBezTo>
                  <a:pt x="1175" y="36"/>
                  <a:pt x="1175" y="36"/>
                  <a:pt x="1175" y="36"/>
                </a:cubicBezTo>
                <a:cubicBezTo>
                  <a:pt x="1175" y="18"/>
                  <a:pt x="1157" y="0"/>
                  <a:pt x="113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64"/>
                  <a:pt x="18" y="82"/>
                  <a:pt x="36" y="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6">
            <a:extLst>
              <a:ext uri="{FF2B5EF4-FFF2-40B4-BE49-F238E27FC236}">
                <a16:creationId xmlns:a16="http://schemas.microsoft.com/office/drawing/2014/main" id="{39B99AE3-328C-504C-9D46-A7DAAE48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498" y="11143721"/>
            <a:ext cx="613291" cy="87614"/>
          </a:xfrm>
          <a:custGeom>
            <a:avLst/>
            <a:gdLst>
              <a:gd name="T0" fmla="*/ 12927 w 588"/>
              <a:gd name="T1" fmla="*/ 29795 h 82"/>
              <a:gd name="T2" fmla="*/ 12927 w 588"/>
              <a:gd name="T3" fmla="*/ 29795 h 82"/>
              <a:gd name="T4" fmla="*/ 197852 w 588"/>
              <a:gd name="T5" fmla="*/ 29795 h 82"/>
              <a:gd name="T6" fmla="*/ 210779 w 588"/>
              <a:gd name="T7" fmla="*/ 16553 h 82"/>
              <a:gd name="T8" fmla="*/ 210779 w 588"/>
              <a:gd name="T9" fmla="*/ 13242 h 82"/>
              <a:gd name="T10" fmla="*/ 197852 w 588"/>
              <a:gd name="T11" fmla="*/ 0 h 82"/>
              <a:gd name="T12" fmla="*/ 12927 w 588"/>
              <a:gd name="T13" fmla="*/ 0 h 82"/>
              <a:gd name="T14" fmla="*/ 0 w 588"/>
              <a:gd name="T15" fmla="*/ 13242 h 82"/>
              <a:gd name="T16" fmla="*/ 0 w 588"/>
              <a:gd name="T17" fmla="*/ 16553 h 82"/>
              <a:gd name="T18" fmla="*/ 12927 w 588"/>
              <a:gd name="T19" fmla="*/ 29795 h 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88" h="82">
                <a:moveTo>
                  <a:pt x="36" y="81"/>
                </a:moveTo>
                <a:lnTo>
                  <a:pt x="36" y="81"/>
                </a:lnTo>
                <a:cubicBezTo>
                  <a:pt x="551" y="81"/>
                  <a:pt x="551" y="81"/>
                  <a:pt x="551" y="81"/>
                </a:cubicBezTo>
                <a:cubicBezTo>
                  <a:pt x="569" y="81"/>
                  <a:pt x="587" y="63"/>
                  <a:pt x="587" y="45"/>
                </a:cubicBezTo>
                <a:cubicBezTo>
                  <a:pt x="587" y="36"/>
                  <a:pt x="587" y="36"/>
                  <a:pt x="587" y="36"/>
                </a:cubicBezTo>
                <a:cubicBezTo>
                  <a:pt x="587" y="18"/>
                  <a:pt x="569" y="0"/>
                  <a:pt x="55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63"/>
                  <a:pt x="18" y="81"/>
                  <a:pt x="36" y="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7">
            <a:extLst>
              <a:ext uri="{FF2B5EF4-FFF2-40B4-BE49-F238E27FC236}">
                <a16:creationId xmlns:a16="http://schemas.microsoft.com/office/drawing/2014/main" id="{91E2665F-4A2D-B84A-8AB2-ECDE7F527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43" y="3834973"/>
            <a:ext cx="1756865" cy="8226378"/>
          </a:xfrm>
          <a:custGeom>
            <a:avLst/>
            <a:gdLst>
              <a:gd name="T0" fmla="*/ 500555 w 1682"/>
              <a:gd name="T1" fmla="*/ 6482 h 7865"/>
              <a:gd name="T2" fmla="*/ 500555 w 1682"/>
              <a:gd name="T3" fmla="*/ 6482 h 7865"/>
              <a:gd name="T4" fmla="*/ 500555 w 1682"/>
              <a:gd name="T5" fmla="*/ 6482 h 7865"/>
              <a:gd name="T6" fmla="*/ 373618 w 1682"/>
              <a:gd name="T7" fmla="*/ 101185 h 7865"/>
              <a:gd name="T8" fmla="*/ 9709 w 1682"/>
              <a:gd name="T9" fmla="*/ 2447525 h 7865"/>
              <a:gd name="T10" fmla="*/ 71559 w 1682"/>
              <a:gd name="T11" fmla="*/ 2567795 h 7865"/>
              <a:gd name="T12" fmla="*/ 35600 w 1682"/>
              <a:gd name="T13" fmla="*/ 2792490 h 7865"/>
              <a:gd name="T14" fmla="*/ 61491 w 1682"/>
              <a:gd name="T15" fmla="*/ 2828499 h 7865"/>
              <a:gd name="T16" fmla="*/ 61491 w 1682"/>
              <a:gd name="T17" fmla="*/ 2828499 h 7865"/>
              <a:gd name="T18" fmla="*/ 97450 w 1682"/>
              <a:gd name="T19" fmla="*/ 2802213 h 7865"/>
              <a:gd name="T20" fmla="*/ 133050 w 1682"/>
              <a:gd name="T21" fmla="*/ 2577877 h 7865"/>
              <a:gd name="T22" fmla="*/ 230500 w 1682"/>
              <a:gd name="T23" fmla="*/ 2483174 h 7865"/>
              <a:gd name="T24" fmla="*/ 594768 w 1682"/>
              <a:gd name="T25" fmla="*/ 136834 h 7865"/>
              <a:gd name="T26" fmla="*/ 500555 w 1682"/>
              <a:gd name="T27" fmla="*/ 6482 h 786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82" h="7865">
                <a:moveTo>
                  <a:pt x="1392" y="18"/>
                </a:moveTo>
                <a:lnTo>
                  <a:pt x="1392" y="18"/>
                </a:lnTo>
                <a:cubicBezTo>
                  <a:pt x="1229" y="0"/>
                  <a:pt x="1066" y="109"/>
                  <a:pt x="1039" y="281"/>
                </a:cubicBezTo>
                <a:cubicBezTo>
                  <a:pt x="27" y="6797"/>
                  <a:pt x="27" y="6797"/>
                  <a:pt x="27" y="6797"/>
                </a:cubicBezTo>
                <a:cubicBezTo>
                  <a:pt x="0" y="6942"/>
                  <a:pt x="81" y="7068"/>
                  <a:pt x="199" y="7131"/>
                </a:cubicBezTo>
                <a:cubicBezTo>
                  <a:pt x="99" y="7755"/>
                  <a:pt x="99" y="7755"/>
                  <a:pt x="99" y="7755"/>
                </a:cubicBezTo>
                <a:cubicBezTo>
                  <a:pt x="90" y="7809"/>
                  <a:pt x="126" y="7855"/>
                  <a:pt x="171" y="7855"/>
                </a:cubicBezTo>
                <a:cubicBezTo>
                  <a:pt x="226" y="7864"/>
                  <a:pt x="271" y="7837"/>
                  <a:pt x="271" y="7782"/>
                </a:cubicBezTo>
                <a:cubicBezTo>
                  <a:pt x="370" y="7159"/>
                  <a:pt x="370" y="7159"/>
                  <a:pt x="370" y="7159"/>
                </a:cubicBezTo>
                <a:cubicBezTo>
                  <a:pt x="506" y="7141"/>
                  <a:pt x="614" y="7032"/>
                  <a:pt x="641" y="6896"/>
                </a:cubicBezTo>
                <a:cubicBezTo>
                  <a:pt x="1654" y="380"/>
                  <a:pt x="1654" y="380"/>
                  <a:pt x="1654" y="380"/>
                </a:cubicBezTo>
                <a:cubicBezTo>
                  <a:pt x="1681" y="208"/>
                  <a:pt x="1564" y="45"/>
                  <a:pt x="1392" y="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BF1E986F-2ADB-9A40-A10C-3A28EAB71AB1}"/>
              </a:ext>
            </a:extLst>
          </p:cNvPr>
          <p:cNvGrpSpPr/>
          <p:nvPr/>
        </p:nvGrpSpPr>
        <p:grpSpPr>
          <a:xfrm>
            <a:off x="2668308" y="778168"/>
            <a:ext cx="19041035" cy="2561450"/>
            <a:chOff x="2668308" y="861425"/>
            <a:chExt cx="19041035" cy="2561450"/>
          </a:xfrm>
        </p:grpSpPr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FD0AC086-15AF-694B-A5B4-47629AA6103A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E807980A-9D35-AD4D-B365-B23C538E1E1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000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57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7A9DC3"/>
      </a:accent1>
      <a:accent2>
        <a:srgbClr val="B3ED93"/>
      </a:accent2>
      <a:accent3>
        <a:srgbClr val="FDDE6C"/>
      </a:accent3>
      <a:accent4>
        <a:srgbClr val="AFC881"/>
      </a:accent4>
      <a:accent5>
        <a:srgbClr val="5CA6EE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92042</TotalTime>
  <Words>580</Words>
  <Application>Microsoft Macintosh PowerPoint</Application>
  <PresentationFormat>Personalizado</PresentationFormat>
  <Paragraphs>142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16556</cp:revision>
  <dcterms:created xsi:type="dcterms:W3CDTF">2014-11-12T21:47:38Z</dcterms:created>
  <dcterms:modified xsi:type="dcterms:W3CDTF">2019-10-04T18:38:50Z</dcterms:modified>
  <cp:category/>
</cp:coreProperties>
</file>