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8" d="100"/>
          <a:sy n="48" d="100"/>
        </p:scale>
        <p:origin x="-12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50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5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2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11">
            <a:extLst>
              <a:ext uri="{FF2B5EF4-FFF2-40B4-BE49-F238E27FC236}">
                <a16:creationId xmlns:a16="http://schemas.microsoft.com/office/drawing/2014/main" id="{843ED3A6-DFB4-B942-B4DF-8EDDA5484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12">
            <a:extLst>
              <a:ext uri="{FF2B5EF4-FFF2-40B4-BE49-F238E27FC236}">
                <a16:creationId xmlns:a16="http://schemas.microsoft.com/office/drawing/2014/main" id="{761EEAC7-3254-9D4C-9B05-6835C549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34">
            <a:extLst>
              <a:ext uri="{FF2B5EF4-FFF2-40B4-BE49-F238E27FC236}">
                <a16:creationId xmlns:a16="http://schemas.microsoft.com/office/drawing/2014/main" id="{508E0A53-D64A-7C45-9ECC-C378F87F0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763" y="530709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34">
            <a:extLst>
              <a:ext uri="{FF2B5EF4-FFF2-40B4-BE49-F238E27FC236}">
                <a16:creationId xmlns:a16="http://schemas.microsoft.com/office/drawing/2014/main" id="{CA5AA4AE-0C2A-D04E-88B0-98BA4362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590" y="7870824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34">
            <a:extLst>
              <a:ext uri="{FF2B5EF4-FFF2-40B4-BE49-F238E27FC236}">
                <a16:creationId xmlns:a16="http://schemas.microsoft.com/office/drawing/2014/main" id="{0BB2356F-8693-974A-AA4B-91FF7D91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337" y="1042489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34">
            <a:extLst>
              <a:ext uri="{FF2B5EF4-FFF2-40B4-BE49-F238E27FC236}">
                <a16:creationId xmlns:a16="http://schemas.microsoft.com/office/drawing/2014/main" id="{FDC89F21-7B1B-B24E-803D-26F91808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6177" y="531835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34">
            <a:extLst>
              <a:ext uri="{FF2B5EF4-FFF2-40B4-BE49-F238E27FC236}">
                <a16:creationId xmlns:a16="http://schemas.microsoft.com/office/drawing/2014/main" id="{35FD0E74-36BE-A04E-B76C-2CDDC381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3144" y="787553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4">
            <a:extLst>
              <a:ext uri="{FF2B5EF4-FFF2-40B4-BE49-F238E27FC236}">
                <a16:creationId xmlns:a16="http://schemas.microsoft.com/office/drawing/2014/main" id="{C41EC479-2D99-D040-8D03-66F65148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071" y="10384191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75">
            <a:extLst>
              <a:ext uri="{FF2B5EF4-FFF2-40B4-BE49-F238E27FC236}">
                <a16:creationId xmlns:a16="http://schemas.microsoft.com/office/drawing/2014/main" id="{20BEF2FD-EA10-0B4E-BB18-62B3D0EE7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76">
            <a:extLst>
              <a:ext uri="{FF2B5EF4-FFF2-40B4-BE49-F238E27FC236}">
                <a16:creationId xmlns:a16="http://schemas.microsoft.com/office/drawing/2014/main" id="{41511641-0E38-044F-80A5-C6DF7BB7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77">
            <a:extLst>
              <a:ext uri="{FF2B5EF4-FFF2-40B4-BE49-F238E27FC236}">
                <a16:creationId xmlns:a16="http://schemas.microsoft.com/office/drawing/2014/main" id="{4EF74073-3A3B-BA4F-84CE-F3BBE22F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84">
            <a:extLst>
              <a:ext uri="{FF2B5EF4-FFF2-40B4-BE49-F238E27FC236}">
                <a16:creationId xmlns:a16="http://schemas.microsoft.com/office/drawing/2014/main" id="{CDC3B311-1EB2-6F43-8DE0-B2103376B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85">
            <a:extLst>
              <a:ext uri="{FF2B5EF4-FFF2-40B4-BE49-F238E27FC236}">
                <a16:creationId xmlns:a16="http://schemas.microsoft.com/office/drawing/2014/main" id="{1E77E511-0019-F14C-ABF4-6E0AE14A1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86">
            <a:extLst>
              <a:ext uri="{FF2B5EF4-FFF2-40B4-BE49-F238E27FC236}">
                <a16:creationId xmlns:a16="http://schemas.microsoft.com/office/drawing/2014/main" id="{F9A42E21-C937-FA43-ABE7-9E004DF4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87">
            <a:extLst>
              <a:ext uri="{FF2B5EF4-FFF2-40B4-BE49-F238E27FC236}">
                <a16:creationId xmlns:a16="http://schemas.microsoft.com/office/drawing/2014/main" id="{E3DFED52-C5C7-434F-A84E-7141F1EA5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88">
            <a:extLst>
              <a:ext uri="{FF2B5EF4-FFF2-40B4-BE49-F238E27FC236}">
                <a16:creationId xmlns:a16="http://schemas.microsoft.com/office/drawing/2014/main" id="{7FA5152F-263F-8B42-951F-AAA67B7DE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89">
            <a:extLst>
              <a:ext uri="{FF2B5EF4-FFF2-40B4-BE49-F238E27FC236}">
                <a16:creationId xmlns:a16="http://schemas.microsoft.com/office/drawing/2014/main" id="{FC614055-3BE3-394A-8594-61853F2B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90">
            <a:extLst>
              <a:ext uri="{FF2B5EF4-FFF2-40B4-BE49-F238E27FC236}">
                <a16:creationId xmlns:a16="http://schemas.microsoft.com/office/drawing/2014/main" id="{11D7C7B3-AEFF-B446-9CA9-0ED0970A9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91">
            <a:extLst>
              <a:ext uri="{FF2B5EF4-FFF2-40B4-BE49-F238E27FC236}">
                <a16:creationId xmlns:a16="http://schemas.microsoft.com/office/drawing/2014/main" id="{699F176B-FAEB-F647-A82E-B61CD846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92">
            <a:extLst>
              <a:ext uri="{FF2B5EF4-FFF2-40B4-BE49-F238E27FC236}">
                <a16:creationId xmlns:a16="http://schemas.microsoft.com/office/drawing/2014/main" id="{5941136C-5473-3F43-8C74-403ED2A3F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93">
            <a:extLst>
              <a:ext uri="{FF2B5EF4-FFF2-40B4-BE49-F238E27FC236}">
                <a16:creationId xmlns:a16="http://schemas.microsoft.com/office/drawing/2014/main" id="{6E33BFF8-8D0D-7249-A0AE-3B1603F8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94">
            <a:extLst>
              <a:ext uri="{FF2B5EF4-FFF2-40B4-BE49-F238E27FC236}">
                <a16:creationId xmlns:a16="http://schemas.microsoft.com/office/drawing/2014/main" id="{BDDB22C7-9CB1-AA48-9DB8-4C080C6A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95">
            <a:extLst>
              <a:ext uri="{FF2B5EF4-FFF2-40B4-BE49-F238E27FC236}">
                <a16:creationId xmlns:a16="http://schemas.microsoft.com/office/drawing/2014/main" id="{DF8892AA-DD72-7246-9286-6D08B369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6F361A8-B2B4-9444-951A-399FC42C35B8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4282C2E7-6261-ED4E-83E5-EB98110C235D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33C9C1CB-1D64-7E4F-A129-AC8E42EEF51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7569C362-3478-1A4B-9E25-C13D3F8409BE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12" name="Freeform 198">
              <a:extLst>
                <a:ext uri="{FF2B5EF4-FFF2-40B4-BE49-F238E27FC236}">
                  <a16:creationId xmlns:a16="http://schemas.microsoft.com/office/drawing/2014/main" id="{61FCE71B-433E-1D4D-BB8E-5EFBA9F3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99">
              <a:extLst>
                <a:ext uri="{FF2B5EF4-FFF2-40B4-BE49-F238E27FC236}">
                  <a16:creationId xmlns:a16="http://schemas.microsoft.com/office/drawing/2014/main" id="{D18D6667-8672-5045-8DD8-71884CA3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5BD9DB49-F030-9A41-BA63-BAD7590726D5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15" name="Freeform 248">
              <a:extLst>
                <a:ext uri="{FF2B5EF4-FFF2-40B4-BE49-F238E27FC236}">
                  <a16:creationId xmlns:a16="http://schemas.microsoft.com/office/drawing/2014/main" id="{2F6815E3-E9F6-E94D-B854-55AEC581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49">
              <a:extLst>
                <a:ext uri="{FF2B5EF4-FFF2-40B4-BE49-F238E27FC236}">
                  <a16:creationId xmlns:a16="http://schemas.microsoft.com/office/drawing/2014/main" id="{B2C43D1E-DD0D-8546-BBE7-73D4DEF1B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50">
              <a:extLst>
                <a:ext uri="{FF2B5EF4-FFF2-40B4-BE49-F238E27FC236}">
                  <a16:creationId xmlns:a16="http://schemas.microsoft.com/office/drawing/2014/main" id="{2021EB20-6E4D-6D40-B301-515684464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391AA194-4DE9-1447-9C47-E7389DDD20B4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19" name="Freeform 203">
              <a:extLst>
                <a:ext uri="{FF2B5EF4-FFF2-40B4-BE49-F238E27FC236}">
                  <a16:creationId xmlns:a16="http://schemas.microsoft.com/office/drawing/2014/main" id="{DAC08D48-B5A3-1D43-A935-DF008216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04">
              <a:extLst>
                <a:ext uri="{FF2B5EF4-FFF2-40B4-BE49-F238E27FC236}">
                  <a16:creationId xmlns:a16="http://schemas.microsoft.com/office/drawing/2014/main" id="{B2814DC4-6C7D-BF42-BE04-FC32A101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05">
              <a:extLst>
                <a:ext uri="{FF2B5EF4-FFF2-40B4-BE49-F238E27FC236}">
                  <a16:creationId xmlns:a16="http://schemas.microsoft.com/office/drawing/2014/main" id="{B55FA7DF-160D-124C-9E8D-D4FACAF4E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06">
              <a:extLst>
                <a:ext uri="{FF2B5EF4-FFF2-40B4-BE49-F238E27FC236}">
                  <a16:creationId xmlns:a16="http://schemas.microsoft.com/office/drawing/2014/main" id="{20FF990D-707B-2245-8E76-13BE87E45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07">
              <a:extLst>
                <a:ext uri="{FF2B5EF4-FFF2-40B4-BE49-F238E27FC236}">
                  <a16:creationId xmlns:a16="http://schemas.microsoft.com/office/drawing/2014/main" id="{36B56A22-E194-144D-9BD4-B78B0010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08">
              <a:extLst>
                <a:ext uri="{FF2B5EF4-FFF2-40B4-BE49-F238E27FC236}">
                  <a16:creationId xmlns:a16="http://schemas.microsoft.com/office/drawing/2014/main" id="{E61C72DD-C0F8-9A47-955A-3DF28ACD8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B841148E-56A1-4148-AC50-EB3FF6CCA487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5004CC0B-3C79-3D46-A884-32E065A762D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2AD9B10F-5E60-3844-8AC0-82140CBAF2E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263AAF95-5F17-BA48-AA6E-A153BB323EF7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2C897ABB-3DB7-4F40-BBCB-BE581E89D07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3C073790-5E99-7D4D-9A68-9F25CE5A052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F3746687-61AA-E340-B7FD-F4EFCBC0D156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1606E877-88C7-1C4C-9498-3439C23D7C91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DAC789EB-711E-AA49-9BAE-5DCD889914D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9A1D1806-5532-6D4A-A527-81AEDF0D8C50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7931AC3E-C40C-C143-8DAE-FDD1D073690D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28522CC9-9594-1047-AE1D-D24B8F9E036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1117E673-180B-9F44-9813-6EA4745B4712}"/>
              </a:ext>
            </a:extLst>
          </p:cNvPr>
          <p:cNvGrpSpPr/>
          <p:nvPr/>
        </p:nvGrpSpPr>
        <p:grpSpPr>
          <a:xfrm>
            <a:off x="19652176" y="7900000"/>
            <a:ext cx="4236804" cy="1390954"/>
            <a:chOff x="4247967" y="10620441"/>
            <a:chExt cx="4236804" cy="1390954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A1E714F4-71CA-3C43-91A5-4EAFC58E461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340E7166-C0BC-2E4B-8B6D-B1ACBFBDA55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089C0BA-1FE2-034C-AA5C-C2B609C6652E}"/>
              </a:ext>
            </a:extLst>
          </p:cNvPr>
          <p:cNvGrpSpPr/>
          <p:nvPr/>
        </p:nvGrpSpPr>
        <p:grpSpPr>
          <a:xfrm>
            <a:off x="354972" y="7863793"/>
            <a:ext cx="4321364" cy="1390954"/>
            <a:chOff x="4247967" y="10620441"/>
            <a:chExt cx="4321364" cy="1390954"/>
          </a:xfrm>
        </p:grpSpPr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0D284182-FF49-EA4F-8063-B78E941241DC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78038117-F4ED-CD40-884E-EBB9AAA98DC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3" name="Freeform 264">
            <a:extLst>
              <a:ext uri="{FF2B5EF4-FFF2-40B4-BE49-F238E27FC236}">
                <a16:creationId xmlns:a16="http://schemas.microsoft.com/office/drawing/2014/main" id="{328FD5CC-F577-6845-A490-7286B602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047" y="7675072"/>
            <a:ext cx="8568758" cy="3055988"/>
          </a:xfrm>
          <a:custGeom>
            <a:avLst/>
            <a:gdLst>
              <a:gd name="T0" fmla="*/ 1658517 w 6935"/>
              <a:gd name="T1" fmla="*/ 0 h 2472"/>
              <a:gd name="T2" fmla="*/ 1658517 w 6935"/>
              <a:gd name="T3" fmla="*/ 0 h 2472"/>
              <a:gd name="T4" fmla="*/ 1658517 w 6935"/>
              <a:gd name="T5" fmla="*/ 57643 h 2472"/>
              <a:gd name="T6" fmla="*/ 1248749 w 6935"/>
              <a:gd name="T7" fmla="*/ 57643 h 2472"/>
              <a:gd name="T8" fmla="*/ 838621 w 6935"/>
              <a:gd name="T9" fmla="*/ 57643 h 2472"/>
              <a:gd name="T10" fmla="*/ 838621 w 6935"/>
              <a:gd name="T11" fmla="*/ 0 h 2472"/>
              <a:gd name="T12" fmla="*/ 0 w 6935"/>
              <a:gd name="T13" fmla="*/ 0 h 2472"/>
              <a:gd name="T14" fmla="*/ 0 w 6935"/>
              <a:gd name="T15" fmla="*/ 697122 h 2472"/>
              <a:gd name="T16" fmla="*/ 66254 w 6935"/>
              <a:gd name="T17" fmla="*/ 775661 h 2472"/>
              <a:gd name="T18" fmla="*/ 729877 w 6935"/>
              <a:gd name="T19" fmla="*/ 881220 h 2472"/>
              <a:gd name="T20" fmla="*/ 910996 w 6935"/>
              <a:gd name="T21" fmla="*/ 817812 h 2472"/>
              <a:gd name="T22" fmla="*/ 1188256 w 6935"/>
              <a:gd name="T23" fmla="*/ 513024 h 2472"/>
              <a:gd name="T24" fmla="*/ 1308522 w 6935"/>
              <a:gd name="T25" fmla="*/ 513024 h 2472"/>
              <a:gd name="T26" fmla="*/ 1586142 w 6935"/>
              <a:gd name="T27" fmla="*/ 817812 h 2472"/>
              <a:gd name="T28" fmla="*/ 1766901 w 6935"/>
              <a:gd name="T29" fmla="*/ 881220 h 2472"/>
              <a:gd name="T30" fmla="*/ 2430524 w 6935"/>
              <a:gd name="T31" fmla="*/ 775661 h 2472"/>
              <a:gd name="T32" fmla="*/ 2496778 w 6935"/>
              <a:gd name="T33" fmla="*/ 697122 h 2472"/>
              <a:gd name="T34" fmla="*/ 2496778 w 6935"/>
              <a:gd name="T35" fmla="*/ 0 h 2472"/>
              <a:gd name="T36" fmla="*/ 1658517 w 6935"/>
              <a:gd name="T37" fmla="*/ 0 h 24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935" h="2472">
                <a:moveTo>
                  <a:pt x="4606" y="0"/>
                </a:moveTo>
                <a:lnTo>
                  <a:pt x="4606" y="0"/>
                </a:lnTo>
                <a:cubicBezTo>
                  <a:pt x="4606" y="160"/>
                  <a:pt x="4606" y="160"/>
                  <a:pt x="4606" y="160"/>
                </a:cubicBezTo>
                <a:cubicBezTo>
                  <a:pt x="3468" y="160"/>
                  <a:pt x="3468" y="160"/>
                  <a:pt x="3468" y="160"/>
                </a:cubicBezTo>
                <a:cubicBezTo>
                  <a:pt x="2329" y="160"/>
                  <a:pt x="2329" y="160"/>
                  <a:pt x="2329" y="160"/>
                </a:cubicBezTo>
                <a:cubicBezTo>
                  <a:pt x="2329" y="0"/>
                  <a:pt x="2329" y="0"/>
                  <a:pt x="23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35"/>
                  <a:pt x="0" y="1935"/>
                  <a:pt x="0" y="1935"/>
                </a:cubicBezTo>
                <a:cubicBezTo>
                  <a:pt x="0" y="2044"/>
                  <a:pt x="84" y="2136"/>
                  <a:pt x="184" y="2153"/>
                </a:cubicBezTo>
                <a:cubicBezTo>
                  <a:pt x="2027" y="2446"/>
                  <a:pt x="2027" y="2446"/>
                  <a:pt x="2027" y="2446"/>
                </a:cubicBezTo>
                <a:cubicBezTo>
                  <a:pt x="2220" y="2471"/>
                  <a:pt x="2404" y="2404"/>
                  <a:pt x="2530" y="2270"/>
                </a:cubicBezTo>
                <a:cubicBezTo>
                  <a:pt x="3300" y="1424"/>
                  <a:pt x="3300" y="1424"/>
                  <a:pt x="3300" y="1424"/>
                </a:cubicBezTo>
                <a:cubicBezTo>
                  <a:pt x="3392" y="1332"/>
                  <a:pt x="3542" y="1332"/>
                  <a:pt x="3634" y="1424"/>
                </a:cubicBezTo>
                <a:cubicBezTo>
                  <a:pt x="4405" y="2270"/>
                  <a:pt x="4405" y="2270"/>
                  <a:pt x="4405" y="2270"/>
                </a:cubicBezTo>
                <a:cubicBezTo>
                  <a:pt x="4530" y="2404"/>
                  <a:pt x="4714" y="2471"/>
                  <a:pt x="4907" y="2446"/>
                </a:cubicBezTo>
                <a:cubicBezTo>
                  <a:pt x="6750" y="2153"/>
                  <a:pt x="6750" y="2153"/>
                  <a:pt x="6750" y="2153"/>
                </a:cubicBezTo>
                <a:cubicBezTo>
                  <a:pt x="6850" y="2136"/>
                  <a:pt x="6934" y="2044"/>
                  <a:pt x="6934" y="1935"/>
                </a:cubicBezTo>
                <a:cubicBezTo>
                  <a:pt x="6934" y="0"/>
                  <a:pt x="6934" y="0"/>
                  <a:pt x="6934" y="0"/>
                </a:cubicBezTo>
                <a:lnTo>
                  <a:pt x="4606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65">
            <a:extLst>
              <a:ext uri="{FF2B5EF4-FFF2-40B4-BE49-F238E27FC236}">
                <a16:creationId xmlns:a16="http://schemas.microsoft.com/office/drawing/2014/main" id="{63E8D3E9-744D-104D-A5B2-AF98D6F0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389" y="5349031"/>
            <a:ext cx="3883993" cy="2326041"/>
          </a:xfrm>
          <a:custGeom>
            <a:avLst/>
            <a:gdLst>
              <a:gd name="T0" fmla="*/ 0 w 3142"/>
              <a:gd name="T1" fmla="*/ 569203 h 1884"/>
              <a:gd name="T2" fmla="*/ 0 w 3142"/>
              <a:gd name="T3" fmla="*/ 569203 h 1884"/>
              <a:gd name="T4" fmla="*/ 841890 w 3142"/>
              <a:gd name="T5" fmla="*/ 21228 h 1884"/>
              <a:gd name="T6" fmla="*/ 947442 w 3142"/>
              <a:gd name="T7" fmla="*/ 36340 h 1884"/>
              <a:gd name="T8" fmla="*/ 1101266 w 3142"/>
              <a:gd name="T9" fmla="*/ 210843 h 1884"/>
              <a:gd name="T10" fmla="*/ 1089018 w 3142"/>
              <a:gd name="T11" fmla="*/ 328138 h 1884"/>
              <a:gd name="T12" fmla="*/ 1089018 w 3142"/>
              <a:gd name="T13" fmla="*/ 328138 h 1884"/>
              <a:gd name="T14" fmla="*/ 980584 w 3142"/>
              <a:gd name="T15" fmla="*/ 322021 h 1884"/>
              <a:gd name="T16" fmla="*/ 877915 w 3142"/>
              <a:gd name="T17" fmla="*/ 216959 h 1884"/>
              <a:gd name="T18" fmla="*/ 277388 w 3142"/>
              <a:gd name="T19" fmla="*/ 677503 h 1884"/>
              <a:gd name="T20" fmla="*/ 0 w 3142"/>
              <a:gd name="T21" fmla="*/ 569203 h 188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2" h="1884">
                <a:moveTo>
                  <a:pt x="0" y="1582"/>
                </a:moveTo>
                <a:lnTo>
                  <a:pt x="0" y="1582"/>
                </a:lnTo>
                <a:cubicBezTo>
                  <a:pt x="2337" y="59"/>
                  <a:pt x="2337" y="59"/>
                  <a:pt x="2337" y="59"/>
                </a:cubicBezTo>
                <a:cubicBezTo>
                  <a:pt x="2437" y="0"/>
                  <a:pt x="2563" y="17"/>
                  <a:pt x="2630" y="101"/>
                </a:cubicBezTo>
                <a:cubicBezTo>
                  <a:pt x="3057" y="586"/>
                  <a:pt x="3057" y="586"/>
                  <a:pt x="3057" y="586"/>
                </a:cubicBezTo>
                <a:cubicBezTo>
                  <a:pt x="3141" y="687"/>
                  <a:pt x="3132" y="829"/>
                  <a:pt x="3023" y="912"/>
                </a:cubicBezTo>
                <a:cubicBezTo>
                  <a:pt x="2931" y="979"/>
                  <a:pt x="2806" y="971"/>
                  <a:pt x="2722" y="895"/>
                </a:cubicBezTo>
                <a:cubicBezTo>
                  <a:pt x="2437" y="603"/>
                  <a:pt x="2437" y="603"/>
                  <a:pt x="2437" y="603"/>
                </a:cubicBezTo>
                <a:cubicBezTo>
                  <a:pt x="770" y="1883"/>
                  <a:pt x="770" y="1883"/>
                  <a:pt x="770" y="1883"/>
                </a:cubicBezTo>
                <a:lnTo>
                  <a:pt x="0" y="15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66">
            <a:extLst>
              <a:ext uri="{FF2B5EF4-FFF2-40B4-BE49-F238E27FC236}">
                <a16:creationId xmlns:a16="http://schemas.microsoft.com/office/drawing/2014/main" id="{27BA1723-D060-9C4D-8C51-DAF3A6C5D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418" y="5349031"/>
            <a:ext cx="3883993" cy="2326041"/>
          </a:xfrm>
          <a:custGeom>
            <a:avLst/>
            <a:gdLst>
              <a:gd name="T0" fmla="*/ 1131527 w 3142"/>
              <a:gd name="T1" fmla="*/ 569203 h 1884"/>
              <a:gd name="T2" fmla="*/ 1131527 w 3142"/>
              <a:gd name="T3" fmla="*/ 569203 h 1884"/>
              <a:gd name="T4" fmla="*/ 289636 w 3142"/>
              <a:gd name="T5" fmla="*/ 21228 h 1884"/>
              <a:gd name="T6" fmla="*/ 184085 w 3142"/>
              <a:gd name="T7" fmla="*/ 36340 h 1884"/>
              <a:gd name="T8" fmla="*/ 33142 w 3142"/>
              <a:gd name="T9" fmla="*/ 210843 h 1884"/>
              <a:gd name="T10" fmla="*/ 42149 w 3142"/>
              <a:gd name="T11" fmla="*/ 328138 h 1884"/>
              <a:gd name="T12" fmla="*/ 42149 w 3142"/>
              <a:gd name="T13" fmla="*/ 328138 h 1884"/>
              <a:gd name="T14" fmla="*/ 150942 w 3142"/>
              <a:gd name="T15" fmla="*/ 322021 h 1884"/>
              <a:gd name="T16" fmla="*/ 253612 w 3142"/>
              <a:gd name="T17" fmla="*/ 216959 h 1884"/>
              <a:gd name="T18" fmla="*/ 853779 w 3142"/>
              <a:gd name="T19" fmla="*/ 677503 h 1884"/>
              <a:gd name="T20" fmla="*/ 1131527 w 3142"/>
              <a:gd name="T21" fmla="*/ 569203 h 188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2" h="1884">
                <a:moveTo>
                  <a:pt x="3141" y="1582"/>
                </a:moveTo>
                <a:lnTo>
                  <a:pt x="3141" y="1582"/>
                </a:lnTo>
                <a:cubicBezTo>
                  <a:pt x="804" y="59"/>
                  <a:pt x="804" y="59"/>
                  <a:pt x="804" y="59"/>
                </a:cubicBezTo>
                <a:cubicBezTo>
                  <a:pt x="712" y="0"/>
                  <a:pt x="586" y="17"/>
                  <a:pt x="511" y="101"/>
                </a:cubicBezTo>
                <a:cubicBezTo>
                  <a:pt x="92" y="586"/>
                  <a:pt x="92" y="586"/>
                  <a:pt x="92" y="586"/>
                </a:cubicBezTo>
                <a:cubicBezTo>
                  <a:pt x="0" y="687"/>
                  <a:pt x="17" y="829"/>
                  <a:pt x="117" y="912"/>
                </a:cubicBezTo>
                <a:cubicBezTo>
                  <a:pt x="209" y="979"/>
                  <a:pt x="343" y="971"/>
                  <a:pt x="419" y="895"/>
                </a:cubicBezTo>
                <a:cubicBezTo>
                  <a:pt x="704" y="603"/>
                  <a:pt x="704" y="603"/>
                  <a:pt x="704" y="603"/>
                </a:cubicBezTo>
                <a:cubicBezTo>
                  <a:pt x="2370" y="1883"/>
                  <a:pt x="2370" y="1883"/>
                  <a:pt x="2370" y="1883"/>
                </a:cubicBezTo>
                <a:lnTo>
                  <a:pt x="3141" y="15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67">
            <a:extLst>
              <a:ext uri="{FF2B5EF4-FFF2-40B4-BE49-F238E27FC236}">
                <a16:creationId xmlns:a16="http://schemas.microsoft.com/office/drawing/2014/main" id="{008E5776-170A-634B-8FD8-C4E585CD3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389" y="7299199"/>
            <a:ext cx="9353180" cy="1138508"/>
          </a:xfrm>
          <a:custGeom>
            <a:avLst/>
            <a:gdLst>
              <a:gd name="T0" fmla="*/ 2725377 w 7571"/>
              <a:gd name="T1" fmla="*/ 0 h 922"/>
              <a:gd name="T2" fmla="*/ 0 w 7571"/>
              <a:gd name="T3" fmla="*/ 0 h 922"/>
              <a:gd name="T4" fmla="*/ 0 w 7571"/>
              <a:gd name="T5" fmla="*/ 168773 h 922"/>
              <a:gd name="T6" fmla="*/ 958742 w 7571"/>
              <a:gd name="T7" fmla="*/ 168773 h 922"/>
              <a:gd name="T8" fmla="*/ 1088351 w 7571"/>
              <a:gd name="T9" fmla="*/ 331428 h 922"/>
              <a:gd name="T10" fmla="*/ 1621905 w 7571"/>
              <a:gd name="T11" fmla="*/ 331428 h 922"/>
              <a:gd name="T12" fmla="*/ 1751514 w 7571"/>
              <a:gd name="T13" fmla="*/ 168773 h 922"/>
              <a:gd name="T14" fmla="*/ 2725377 w 7571"/>
              <a:gd name="T15" fmla="*/ 168773 h 922"/>
              <a:gd name="T16" fmla="*/ 2725377 w 7571"/>
              <a:gd name="T17" fmla="*/ 0 h 9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571" h="922">
                <a:moveTo>
                  <a:pt x="7570" y="0"/>
                </a:moveTo>
                <a:lnTo>
                  <a:pt x="0" y="0"/>
                </a:lnTo>
                <a:lnTo>
                  <a:pt x="0" y="469"/>
                </a:lnTo>
                <a:lnTo>
                  <a:pt x="2663" y="469"/>
                </a:lnTo>
                <a:lnTo>
                  <a:pt x="3023" y="921"/>
                </a:lnTo>
                <a:lnTo>
                  <a:pt x="4505" y="921"/>
                </a:lnTo>
                <a:lnTo>
                  <a:pt x="4865" y="469"/>
                </a:lnTo>
                <a:lnTo>
                  <a:pt x="7570" y="469"/>
                </a:lnTo>
                <a:lnTo>
                  <a:pt x="757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68">
            <a:extLst>
              <a:ext uri="{FF2B5EF4-FFF2-40B4-BE49-F238E27FC236}">
                <a16:creationId xmlns:a16="http://schemas.microsoft.com/office/drawing/2014/main" id="{0A0CDBAF-142D-6D44-8734-648637C8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949" y="8552101"/>
            <a:ext cx="1519822" cy="975086"/>
          </a:xfrm>
          <a:custGeom>
            <a:avLst/>
            <a:gdLst>
              <a:gd name="T0" fmla="*/ 403366 w 1232"/>
              <a:gd name="T1" fmla="*/ 117771 h 789"/>
              <a:gd name="T2" fmla="*/ 403366 w 1232"/>
              <a:gd name="T3" fmla="*/ 117771 h 789"/>
              <a:gd name="T4" fmla="*/ 90236 w 1232"/>
              <a:gd name="T5" fmla="*/ 271558 h 789"/>
              <a:gd name="T6" fmla="*/ 11864 w 1232"/>
              <a:gd name="T7" fmla="*/ 244546 h 789"/>
              <a:gd name="T8" fmla="*/ 11864 w 1232"/>
              <a:gd name="T9" fmla="*/ 244546 h 789"/>
              <a:gd name="T10" fmla="*/ 39186 w 1232"/>
              <a:gd name="T11" fmla="*/ 166032 h 789"/>
              <a:gd name="T12" fmla="*/ 352316 w 1232"/>
              <a:gd name="T13" fmla="*/ 15127 h 789"/>
              <a:gd name="T14" fmla="*/ 430689 w 1232"/>
              <a:gd name="T15" fmla="*/ 39257 h 789"/>
              <a:gd name="T16" fmla="*/ 430689 w 1232"/>
              <a:gd name="T17" fmla="*/ 39257 h 789"/>
              <a:gd name="T18" fmla="*/ 403366 w 1232"/>
              <a:gd name="T19" fmla="*/ 117771 h 7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32" h="789">
                <a:moveTo>
                  <a:pt x="1122" y="327"/>
                </a:moveTo>
                <a:lnTo>
                  <a:pt x="1122" y="327"/>
                </a:lnTo>
                <a:cubicBezTo>
                  <a:pt x="251" y="754"/>
                  <a:pt x="251" y="754"/>
                  <a:pt x="251" y="754"/>
                </a:cubicBezTo>
                <a:cubicBezTo>
                  <a:pt x="167" y="788"/>
                  <a:pt x="75" y="754"/>
                  <a:pt x="33" y="679"/>
                </a:cubicBezTo>
                <a:cubicBezTo>
                  <a:pt x="0" y="595"/>
                  <a:pt x="33" y="503"/>
                  <a:pt x="109" y="461"/>
                </a:cubicBezTo>
                <a:cubicBezTo>
                  <a:pt x="980" y="42"/>
                  <a:pt x="980" y="42"/>
                  <a:pt x="980" y="42"/>
                </a:cubicBezTo>
                <a:cubicBezTo>
                  <a:pt x="1064" y="0"/>
                  <a:pt x="1155" y="34"/>
                  <a:pt x="1198" y="109"/>
                </a:cubicBezTo>
                <a:cubicBezTo>
                  <a:pt x="1231" y="193"/>
                  <a:pt x="1198" y="285"/>
                  <a:pt x="1122" y="32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69">
            <a:extLst>
              <a:ext uri="{FF2B5EF4-FFF2-40B4-BE49-F238E27FC236}">
                <a16:creationId xmlns:a16="http://schemas.microsoft.com/office/drawing/2014/main" id="{20F03D4C-4FDA-BC41-BF2A-1FF58E54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2162" y="9091395"/>
            <a:ext cx="1182084" cy="806215"/>
          </a:xfrm>
          <a:custGeom>
            <a:avLst/>
            <a:gdLst>
              <a:gd name="T0" fmla="*/ 304849 w 956"/>
              <a:gd name="T1" fmla="*/ 117116 h 654"/>
              <a:gd name="T2" fmla="*/ 304849 w 956"/>
              <a:gd name="T3" fmla="*/ 117116 h 654"/>
              <a:gd name="T4" fmla="*/ 90446 w 956"/>
              <a:gd name="T5" fmla="*/ 219502 h 654"/>
              <a:gd name="T6" fmla="*/ 11891 w 956"/>
              <a:gd name="T7" fmla="*/ 192558 h 654"/>
              <a:gd name="T8" fmla="*/ 11891 w 956"/>
              <a:gd name="T9" fmla="*/ 192558 h 654"/>
              <a:gd name="T10" fmla="*/ 39277 w 956"/>
              <a:gd name="T11" fmla="*/ 117116 h 654"/>
              <a:gd name="T12" fmla="*/ 253320 w 956"/>
              <a:gd name="T13" fmla="*/ 11855 h 654"/>
              <a:gd name="T14" fmla="*/ 328992 w 956"/>
              <a:gd name="T15" fmla="*/ 39158 h 654"/>
              <a:gd name="T16" fmla="*/ 328992 w 956"/>
              <a:gd name="T17" fmla="*/ 39158 h 654"/>
              <a:gd name="T18" fmla="*/ 304849 w 956"/>
              <a:gd name="T19" fmla="*/ 117116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56" h="654">
                <a:moveTo>
                  <a:pt x="846" y="326"/>
                </a:moveTo>
                <a:lnTo>
                  <a:pt x="846" y="326"/>
                </a:lnTo>
                <a:cubicBezTo>
                  <a:pt x="251" y="611"/>
                  <a:pt x="251" y="611"/>
                  <a:pt x="251" y="611"/>
                </a:cubicBezTo>
                <a:cubicBezTo>
                  <a:pt x="167" y="653"/>
                  <a:pt x="76" y="620"/>
                  <a:pt x="33" y="536"/>
                </a:cubicBezTo>
                <a:cubicBezTo>
                  <a:pt x="0" y="460"/>
                  <a:pt x="33" y="360"/>
                  <a:pt x="109" y="326"/>
                </a:cubicBezTo>
                <a:cubicBezTo>
                  <a:pt x="703" y="33"/>
                  <a:pt x="703" y="33"/>
                  <a:pt x="703" y="33"/>
                </a:cubicBezTo>
                <a:cubicBezTo>
                  <a:pt x="779" y="0"/>
                  <a:pt x="880" y="33"/>
                  <a:pt x="913" y="109"/>
                </a:cubicBezTo>
                <a:cubicBezTo>
                  <a:pt x="955" y="184"/>
                  <a:pt x="921" y="285"/>
                  <a:pt x="846" y="3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70">
            <a:extLst>
              <a:ext uri="{FF2B5EF4-FFF2-40B4-BE49-F238E27FC236}">
                <a16:creationId xmlns:a16="http://schemas.microsoft.com/office/drawing/2014/main" id="{76E50EB0-4895-644F-8CC0-3432BA1A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893" y="8552101"/>
            <a:ext cx="1519826" cy="975086"/>
          </a:xfrm>
          <a:custGeom>
            <a:avLst/>
            <a:gdLst>
              <a:gd name="T0" fmla="*/ 403727 w 1232"/>
              <a:gd name="T1" fmla="*/ 117771 h 789"/>
              <a:gd name="T2" fmla="*/ 403727 w 1232"/>
              <a:gd name="T3" fmla="*/ 117771 h 789"/>
              <a:gd name="T4" fmla="*/ 90596 w 1232"/>
              <a:gd name="T5" fmla="*/ 271558 h 789"/>
              <a:gd name="T6" fmla="*/ 15099 w 1232"/>
              <a:gd name="T7" fmla="*/ 244546 h 789"/>
              <a:gd name="T8" fmla="*/ 15099 w 1232"/>
              <a:gd name="T9" fmla="*/ 244546 h 789"/>
              <a:gd name="T10" fmla="*/ 39186 w 1232"/>
              <a:gd name="T11" fmla="*/ 166032 h 789"/>
              <a:gd name="T12" fmla="*/ 352317 w 1232"/>
              <a:gd name="T13" fmla="*/ 15127 h 789"/>
              <a:gd name="T14" fmla="*/ 430690 w 1232"/>
              <a:gd name="T15" fmla="*/ 39257 h 789"/>
              <a:gd name="T16" fmla="*/ 430690 w 1232"/>
              <a:gd name="T17" fmla="*/ 39257 h 789"/>
              <a:gd name="T18" fmla="*/ 403727 w 1232"/>
              <a:gd name="T19" fmla="*/ 117771 h 7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32" h="789">
                <a:moveTo>
                  <a:pt x="1123" y="327"/>
                </a:moveTo>
                <a:lnTo>
                  <a:pt x="1123" y="327"/>
                </a:lnTo>
                <a:cubicBezTo>
                  <a:pt x="252" y="754"/>
                  <a:pt x="252" y="754"/>
                  <a:pt x="252" y="754"/>
                </a:cubicBezTo>
                <a:cubicBezTo>
                  <a:pt x="176" y="788"/>
                  <a:pt x="76" y="754"/>
                  <a:pt x="42" y="679"/>
                </a:cubicBezTo>
                <a:cubicBezTo>
                  <a:pt x="0" y="595"/>
                  <a:pt x="34" y="503"/>
                  <a:pt x="109" y="461"/>
                </a:cubicBezTo>
                <a:cubicBezTo>
                  <a:pt x="980" y="42"/>
                  <a:pt x="980" y="42"/>
                  <a:pt x="980" y="42"/>
                </a:cubicBezTo>
                <a:cubicBezTo>
                  <a:pt x="1064" y="0"/>
                  <a:pt x="1156" y="34"/>
                  <a:pt x="1198" y="109"/>
                </a:cubicBezTo>
                <a:cubicBezTo>
                  <a:pt x="1231" y="193"/>
                  <a:pt x="1206" y="285"/>
                  <a:pt x="1123" y="32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71">
            <a:extLst>
              <a:ext uri="{FF2B5EF4-FFF2-40B4-BE49-F238E27FC236}">
                <a16:creationId xmlns:a16="http://schemas.microsoft.com/office/drawing/2014/main" id="{681EFA23-E09A-C442-90D8-38D335E2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555" y="9091395"/>
            <a:ext cx="1182084" cy="806215"/>
          </a:xfrm>
          <a:custGeom>
            <a:avLst/>
            <a:gdLst>
              <a:gd name="T0" fmla="*/ 304808 w 955"/>
              <a:gd name="T1" fmla="*/ 117116 h 654"/>
              <a:gd name="T2" fmla="*/ 304808 w 955"/>
              <a:gd name="T3" fmla="*/ 117116 h 654"/>
              <a:gd name="T4" fmla="*/ 90541 w 955"/>
              <a:gd name="T5" fmla="*/ 219502 h 654"/>
              <a:gd name="T6" fmla="*/ 14789 w 955"/>
              <a:gd name="T7" fmla="*/ 192558 h 654"/>
              <a:gd name="T8" fmla="*/ 14789 w 955"/>
              <a:gd name="T9" fmla="*/ 192558 h 654"/>
              <a:gd name="T10" fmla="*/ 38958 w 955"/>
              <a:gd name="T11" fmla="*/ 117116 h 654"/>
              <a:gd name="T12" fmla="*/ 253586 w 955"/>
              <a:gd name="T13" fmla="*/ 11855 h 654"/>
              <a:gd name="T14" fmla="*/ 328976 w 955"/>
              <a:gd name="T15" fmla="*/ 39158 h 654"/>
              <a:gd name="T16" fmla="*/ 328976 w 955"/>
              <a:gd name="T17" fmla="*/ 39158 h 654"/>
              <a:gd name="T18" fmla="*/ 304808 w 955"/>
              <a:gd name="T19" fmla="*/ 117116 h 6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55" h="654">
                <a:moveTo>
                  <a:pt x="845" y="326"/>
                </a:moveTo>
                <a:lnTo>
                  <a:pt x="845" y="326"/>
                </a:lnTo>
                <a:cubicBezTo>
                  <a:pt x="251" y="611"/>
                  <a:pt x="251" y="611"/>
                  <a:pt x="251" y="611"/>
                </a:cubicBezTo>
                <a:cubicBezTo>
                  <a:pt x="175" y="653"/>
                  <a:pt x="75" y="620"/>
                  <a:pt x="41" y="536"/>
                </a:cubicBezTo>
                <a:cubicBezTo>
                  <a:pt x="0" y="460"/>
                  <a:pt x="33" y="360"/>
                  <a:pt x="108" y="326"/>
                </a:cubicBezTo>
                <a:cubicBezTo>
                  <a:pt x="703" y="33"/>
                  <a:pt x="703" y="33"/>
                  <a:pt x="703" y="33"/>
                </a:cubicBezTo>
                <a:cubicBezTo>
                  <a:pt x="778" y="0"/>
                  <a:pt x="879" y="33"/>
                  <a:pt x="912" y="109"/>
                </a:cubicBezTo>
                <a:cubicBezTo>
                  <a:pt x="954" y="184"/>
                  <a:pt x="921" y="285"/>
                  <a:pt x="845" y="3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ine 27">
            <a:extLst>
              <a:ext uri="{FF2B5EF4-FFF2-40B4-BE49-F238E27FC236}">
                <a16:creationId xmlns:a16="http://schemas.microsoft.com/office/drawing/2014/main" id="{07980CA8-9846-E14B-8065-60C5DD1B0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28">
            <a:extLst>
              <a:ext uri="{FF2B5EF4-FFF2-40B4-BE49-F238E27FC236}">
                <a16:creationId xmlns:a16="http://schemas.microsoft.com/office/drawing/2014/main" id="{7E045534-C4E1-6444-8FF6-18D243929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id="{B3B865FC-044D-6E4C-8E85-F8D818CC3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30">
            <a:extLst>
              <a:ext uri="{FF2B5EF4-FFF2-40B4-BE49-F238E27FC236}">
                <a16:creationId xmlns:a16="http://schemas.microsoft.com/office/drawing/2014/main" id="{8F13CB6D-6414-B045-AD06-E0C31774E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31">
            <a:extLst>
              <a:ext uri="{FF2B5EF4-FFF2-40B4-BE49-F238E27FC236}">
                <a16:creationId xmlns:a16="http://schemas.microsoft.com/office/drawing/2014/main" id="{BED87A5E-3030-8D46-A690-0C36C796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2">
            <a:extLst>
              <a:ext uri="{FF2B5EF4-FFF2-40B4-BE49-F238E27FC236}">
                <a16:creationId xmlns:a16="http://schemas.microsoft.com/office/drawing/2014/main" id="{FFA698D3-16DD-8D42-B38F-1277F1C2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3">
            <a:extLst>
              <a:ext uri="{FF2B5EF4-FFF2-40B4-BE49-F238E27FC236}">
                <a16:creationId xmlns:a16="http://schemas.microsoft.com/office/drawing/2014/main" id="{562D477A-E853-9141-9D10-CCE3673A1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4">
            <a:extLst>
              <a:ext uri="{FF2B5EF4-FFF2-40B4-BE49-F238E27FC236}">
                <a16:creationId xmlns:a16="http://schemas.microsoft.com/office/drawing/2014/main" id="{E39D182A-C825-1242-992B-37BF595AD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37">
            <a:extLst>
              <a:ext uri="{FF2B5EF4-FFF2-40B4-BE49-F238E27FC236}">
                <a16:creationId xmlns:a16="http://schemas.microsoft.com/office/drawing/2014/main" id="{2BE50A18-7BA9-8145-8038-9FACA56C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38">
            <a:extLst>
              <a:ext uri="{FF2B5EF4-FFF2-40B4-BE49-F238E27FC236}">
                <a16:creationId xmlns:a16="http://schemas.microsoft.com/office/drawing/2014/main" id="{726B4E7B-2181-2D4E-B2EA-93F74E68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39">
            <a:extLst>
              <a:ext uri="{FF2B5EF4-FFF2-40B4-BE49-F238E27FC236}">
                <a16:creationId xmlns:a16="http://schemas.microsoft.com/office/drawing/2014/main" id="{F164270D-B18E-4948-B397-84C19443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40">
            <a:extLst>
              <a:ext uri="{FF2B5EF4-FFF2-40B4-BE49-F238E27FC236}">
                <a16:creationId xmlns:a16="http://schemas.microsoft.com/office/drawing/2014/main" id="{EECDB8B5-5EF7-6649-B9FC-29C23237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41">
            <a:extLst>
              <a:ext uri="{FF2B5EF4-FFF2-40B4-BE49-F238E27FC236}">
                <a16:creationId xmlns:a16="http://schemas.microsoft.com/office/drawing/2014/main" id="{F5933C5E-E00E-CC45-8691-B019C401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42">
            <a:extLst>
              <a:ext uri="{FF2B5EF4-FFF2-40B4-BE49-F238E27FC236}">
                <a16:creationId xmlns:a16="http://schemas.microsoft.com/office/drawing/2014/main" id="{20B523F9-A14F-F54E-BF5D-C2E776D6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43">
            <a:extLst>
              <a:ext uri="{FF2B5EF4-FFF2-40B4-BE49-F238E27FC236}">
                <a16:creationId xmlns:a16="http://schemas.microsoft.com/office/drawing/2014/main" id="{2A2F01F9-E66E-914D-89D3-A948ED44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44">
            <a:extLst>
              <a:ext uri="{FF2B5EF4-FFF2-40B4-BE49-F238E27FC236}">
                <a16:creationId xmlns:a16="http://schemas.microsoft.com/office/drawing/2014/main" id="{FE83BCFA-D34D-9F4E-9B15-86CE14EED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45">
            <a:extLst>
              <a:ext uri="{FF2B5EF4-FFF2-40B4-BE49-F238E27FC236}">
                <a16:creationId xmlns:a16="http://schemas.microsoft.com/office/drawing/2014/main" id="{B925B33C-5107-6E40-99BE-B79077C7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46">
            <a:extLst>
              <a:ext uri="{FF2B5EF4-FFF2-40B4-BE49-F238E27FC236}">
                <a16:creationId xmlns:a16="http://schemas.microsoft.com/office/drawing/2014/main" id="{3A9D814B-F696-B144-9DA0-68CC0FBA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47">
            <a:extLst>
              <a:ext uri="{FF2B5EF4-FFF2-40B4-BE49-F238E27FC236}">
                <a16:creationId xmlns:a16="http://schemas.microsoft.com/office/drawing/2014/main" id="{297746C1-C68A-6245-B179-66ED2D07E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48">
            <a:extLst>
              <a:ext uri="{FF2B5EF4-FFF2-40B4-BE49-F238E27FC236}">
                <a16:creationId xmlns:a16="http://schemas.microsoft.com/office/drawing/2014/main" id="{6E5D221A-E24B-9C45-BE6C-5E9FF322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49">
            <a:extLst>
              <a:ext uri="{FF2B5EF4-FFF2-40B4-BE49-F238E27FC236}">
                <a16:creationId xmlns:a16="http://schemas.microsoft.com/office/drawing/2014/main" id="{C4508A6E-5170-3240-9C35-A0C87F91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50">
            <a:extLst>
              <a:ext uri="{FF2B5EF4-FFF2-40B4-BE49-F238E27FC236}">
                <a16:creationId xmlns:a16="http://schemas.microsoft.com/office/drawing/2014/main" id="{969AECF4-C5BD-E345-A564-859AF17D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51">
            <a:extLst>
              <a:ext uri="{FF2B5EF4-FFF2-40B4-BE49-F238E27FC236}">
                <a16:creationId xmlns:a16="http://schemas.microsoft.com/office/drawing/2014/main" id="{6CFB426B-BC21-4544-8FBF-4CD123D1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52">
            <a:extLst>
              <a:ext uri="{FF2B5EF4-FFF2-40B4-BE49-F238E27FC236}">
                <a16:creationId xmlns:a16="http://schemas.microsoft.com/office/drawing/2014/main" id="{BEC70FE8-2927-544F-8C1D-8589C031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53">
            <a:extLst>
              <a:ext uri="{FF2B5EF4-FFF2-40B4-BE49-F238E27FC236}">
                <a16:creationId xmlns:a16="http://schemas.microsoft.com/office/drawing/2014/main" id="{ECDE2811-2631-E440-A565-4631DB96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54">
            <a:extLst>
              <a:ext uri="{FF2B5EF4-FFF2-40B4-BE49-F238E27FC236}">
                <a16:creationId xmlns:a16="http://schemas.microsoft.com/office/drawing/2014/main" id="{E3B94999-9214-264C-8521-11A9DD057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55">
            <a:extLst>
              <a:ext uri="{FF2B5EF4-FFF2-40B4-BE49-F238E27FC236}">
                <a16:creationId xmlns:a16="http://schemas.microsoft.com/office/drawing/2014/main" id="{DECBFA9F-D42C-B345-A3D6-A5B93E53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56">
            <a:extLst>
              <a:ext uri="{FF2B5EF4-FFF2-40B4-BE49-F238E27FC236}">
                <a16:creationId xmlns:a16="http://schemas.microsoft.com/office/drawing/2014/main" id="{6CC42BAA-9257-AC4E-A349-E264A1D62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57">
            <a:extLst>
              <a:ext uri="{FF2B5EF4-FFF2-40B4-BE49-F238E27FC236}">
                <a16:creationId xmlns:a16="http://schemas.microsoft.com/office/drawing/2014/main" id="{83F306D0-C03B-AE4D-93EC-E225E623E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58">
            <a:extLst>
              <a:ext uri="{FF2B5EF4-FFF2-40B4-BE49-F238E27FC236}">
                <a16:creationId xmlns:a16="http://schemas.microsoft.com/office/drawing/2014/main" id="{2B68FE3E-B7DB-9A48-9ECF-D046AA69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5E28A33D-3D31-CE47-B2F8-63AFE5617F27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65" name="CuadroTexto 395">
              <a:extLst>
                <a:ext uri="{FF2B5EF4-FFF2-40B4-BE49-F238E27FC236}">
                  <a16:creationId xmlns:a16="http://schemas.microsoft.com/office/drawing/2014/main" id="{35CF0D9C-BC89-D04F-90B1-A696DC9F759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8D4C2BCB-C1E7-D44F-AA35-2D67A61AB54A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F54F930C-95E7-2C47-B61A-86E0BFD2DCE6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68" name="CuadroTexto 395">
              <a:extLst>
                <a:ext uri="{FF2B5EF4-FFF2-40B4-BE49-F238E27FC236}">
                  <a16:creationId xmlns:a16="http://schemas.microsoft.com/office/drawing/2014/main" id="{5650AA33-ED54-374E-9F6F-6D8FEBDF41D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9" name="Rectangle 40">
              <a:extLst>
                <a:ext uri="{FF2B5EF4-FFF2-40B4-BE49-F238E27FC236}">
                  <a16:creationId xmlns:a16="http://schemas.microsoft.com/office/drawing/2014/main" id="{E1BA91DF-034C-3445-BE63-CAD44AC8A03C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130F7E43-15C0-9342-8973-B9689D195742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71" name="CuadroTexto 395">
              <a:extLst>
                <a:ext uri="{FF2B5EF4-FFF2-40B4-BE49-F238E27FC236}">
                  <a16:creationId xmlns:a16="http://schemas.microsoft.com/office/drawing/2014/main" id="{B6A4F7F4-F754-0745-8419-2B22F7DB875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2" name="Rectangle 40">
              <a:extLst>
                <a:ext uri="{FF2B5EF4-FFF2-40B4-BE49-F238E27FC236}">
                  <a16:creationId xmlns:a16="http://schemas.microsoft.com/office/drawing/2014/main" id="{81A38D69-9390-6148-B1A1-0F5AC7706549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5C146496-BF24-FF43-99ED-5BAB3A820546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74" name="CuadroTexto 395">
              <a:extLst>
                <a:ext uri="{FF2B5EF4-FFF2-40B4-BE49-F238E27FC236}">
                  <a16:creationId xmlns:a16="http://schemas.microsoft.com/office/drawing/2014/main" id="{291198F6-0FAE-3044-818E-E12E0D063B5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0175CA64-707D-1340-97F4-5B192D3B4203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AB2F5182-AC05-3340-A8F6-10D551F477B0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77" name="CuadroTexto 176">
              <a:extLst>
                <a:ext uri="{FF2B5EF4-FFF2-40B4-BE49-F238E27FC236}">
                  <a16:creationId xmlns:a16="http://schemas.microsoft.com/office/drawing/2014/main" id="{2D595DB6-B690-8646-81ED-DB27D2EDCFB5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AC9D9EBF-43E8-DB48-9089-1EED4481783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79" name="CuadroTexto 395">
            <a:extLst>
              <a:ext uri="{FF2B5EF4-FFF2-40B4-BE49-F238E27FC236}">
                <a16:creationId xmlns:a16="http://schemas.microsoft.com/office/drawing/2014/main" id="{D6875698-E429-4A42-87C9-4E10A0ECC0A6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80" name="CuadroTexto 395">
            <a:extLst>
              <a:ext uri="{FF2B5EF4-FFF2-40B4-BE49-F238E27FC236}">
                <a16:creationId xmlns:a16="http://schemas.microsoft.com/office/drawing/2014/main" id="{18AC45D0-3F27-1741-95D7-6B9E1D21237C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81" name="CuadroTexto 395">
            <a:extLst>
              <a:ext uri="{FF2B5EF4-FFF2-40B4-BE49-F238E27FC236}">
                <a16:creationId xmlns:a16="http://schemas.microsoft.com/office/drawing/2014/main" id="{B31D7B61-A678-F143-8ADD-795DE3D01CDE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82" name="CuadroTexto 395">
            <a:extLst>
              <a:ext uri="{FF2B5EF4-FFF2-40B4-BE49-F238E27FC236}">
                <a16:creationId xmlns:a16="http://schemas.microsoft.com/office/drawing/2014/main" id="{31AC857C-CD9E-4E48-A92C-997757509163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83" name="Freeform 1">
            <a:extLst>
              <a:ext uri="{FF2B5EF4-FFF2-40B4-BE49-F238E27FC236}">
                <a16:creationId xmlns:a16="http://schemas.microsoft.com/office/drawing/2014/main" id="{4C17D1CB-4D31-7E4D-90F9-C14A92A2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765" y="7095534"/>
            <a:ext cx="3552308" cy="3557034"/>
          </a:xfrm>
          <a:custGeom>
            <a:avLst/>
            <a:gdLst>
              <a:gd name="T0" fmla="*/ 1193440 w 3318"/>
              <a:gd name="T1" fmla="*/ 1195028 h 3319"/>
              <a:gd name="T2" fmla="*/ 0 w 3318"/>
              <a:gd name="T3" fmla="*/ 1195028 h 3319"/>
              <a:gd name="T4" fmla="*/ 0 w 3318"/>
              <a:gd name="T5" fmla="*/ 0 h 3319"/>
              <a:gd name="T6" fmla="*/ 596900 w 3318"/>
              <a:gd name="T7" fmla="*/ 0 h 3319"/>
              <a:gd name="T8" fmla="*/ 1193440 w 3318"/>
              <a:gd name="T9" fmla="*/ 0 h 3319"/>
              <a:gd name="T10" fmla="*/ 1193440 w 3318"/>
              <a:gd name="T11" fmla="*/ 1195028 h 33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18" h="3319">
                <a:moveTo>
                  <a:pt x="3317" y="3318"/>
                </a:moveTo>
                <a:lnTo>
                  <a:pt x="0" y="3318"/>
                </a:lnTo>
                <a:lnTo>
                  <a:pt x="0" y="0"/>
                </a:lnTo>
                <a:lnTo>
                  <a:pt x="1659" y="0"/>
                </a:lnTo>
                <a:lnTo>
                  <a:pt x="3317" y="0"/>
                </a:lnTo>
                <a:lnTo>
                  <a:pt x="3317" y="33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">
            <a:extLst>
              <a:ext uri="{FF2B5EF4-FFF2-40B4-BE49-F238E27FC236}">
                <a16:creationId xmlns:a16="http://schemas.microsoft.com/office/drawing/2014/main" id="{C828DD28-7112-C843-8F2B-2CA070EB7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707" y="6037400"/>
            <a:ext cx="1232917" cy="1124268"/>
          </a:xfrm>
          <a:custGeom>
            <a:avLst/>
            <a:gdLst>
              <a:gd name="T0" fmla="*/ 404241 w 1149"/>
              <a:gd name="T1" fmla="*/ 377465 h 1050"/>
              <a:gd name="T2" fmla="*/ 404241 w 1149"/>
              <a:gd name="T3" fmla="*/ 377465 h 1050"/>
              <a:gd name="T4" fmla="*/ 400996 w 1149"/>
              <a:gd name="T5" fmla="*/ 377465 h 1050"/>
              <a:gd name="T6" fmla="*/ 71040 w 1149"/>
              <a:gd name="T7" fmla="*/ 319532 h 1050"/>
              <a:gd name="T8" fmla="*/ 0 w 1149"/>
              <a:gd name="T9" fmla="*/ 164804 h 1050"/>
              <a:gd name="T10" fmla="*/ 0 w 1149"/>
              <a:gd name="T11" fmla="*/ 12954 h 1050"/>
              <a:gd name="T12" fmla="*/ 9376 w 1149"/>
              <a:gd name="T13" fmla="*/ 0 h 1050"/>
              <a:gd name="T14" fmla="*/ 19112 w 1149"/>
              <a:gd name="T15" fmla="*/ 12954 h 1050"/>
              <a:gd name="T16" fmla="*/ 19112 w 1149"/>
              <a:gd name="T17" fmla="*/ 158327 h 1050"/>
              <a:gd name="T18" fmla="*/ 86906 w 1149"/>
              <a:gd name="T19" fmla="*/ 300461 h 1050"/>
              <a:gd name="T20" fmla="*/ 404241 w 1149"/>
              <a:gd name="T21" fmla="*/ 355156 h 1050"/>
              <a:gd name="T22" fmla="*/ 413977 w 1149"/>
              <a:gd name="T23" fmla="*/ 367750 h 1050"/>
              <a:gd name="T24" fmla="*/ 404241 w 1149"/>
              <a:gd name="T25" fmla="*/ 377465 h 10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9" h="1050">
                <a:moveTo>
                  <a:pt x="1121" y="1049"/>
                </a:moveTo>
                <a:lnTo>
                  <a:pt x="1121" y="1049"/>
                </a:lnTo>
                <a:lnTo>
                  <a:pt x="1112" y="1049"/>
                </a:lnTo>
                <a:cubicBezTo>
                  <a:pt x="197" y="888"/>
                  <a:pt x="197" y="888"/>
                  <a:pt x="197" y="888"/>
                </a:cubicBezTo>
                <a:cubicBezTo>
                  <a:pt x="0" y="458"/>
                  <a:pt x="0" y="458"/>
                  <a:pt x="0" y="45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44" y="0"/>
                  <a:pt x="53" y="18"/>
                  <a:pt x="53" y="36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241" y="835"/>
                  <a:pt x="241" y="835"/>
                  <a:pt x="241" y="835"/>
                </a:cubicBezTo>
                <a:cubicBezTo>
                  <a:pt x="1121" y="987"/>
                  <a:pt x="1121" y="987"/>
                  <a:pt x="1121" y="987"/>
                </a:cubicBezTo>
                <a:cubicBezTo>
                  <a:pt x="1138" y="996"/>
                  <a:pt x="1148" y="1005"/>
                  <a:pt x="1148" y="1022"/>
                </a:cubicBezTo>
                <a:cubicBezTo>
                  <a:pt x="1148" y="1040"/>
                  <a:pt x="1130" y="1049"/>
                  <a:pt x="1121" y="10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3">
            <a:extLst>
              <a:ext uri="{FF2B5EF4-FFF2-40B4-BE49-F238E27FC236}">
                <a16:creationId xmlns:a16="http://schemas.microsoft.com/office/drawing/2014/main" id="{3E0B3D68-32A0-E645-A4D5-75AB64DA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242" y="5593361"/>
            <a:ext cx="519620" cy="510172"/>
          </a:xfrm>
          <a:custGeom>
            <a:avLst/>
            <a:gdLst>
              <a:gd name="T0" fmla="*/ 87132 w 485"/>
              <a:gd name="T1" fmla="*/ 171090 h 476"/>
              <a:gd name="T2" fmla="*/ 87132 w 485"/>
              <a:gd name="T3" fmla="*/ 171090 h 476"/>
              <a:gd name="T4" fmla="*/ 0 w 485"/>
              <a:gd name="T5" fmla="*/ 83924 h 476"/>
              <a:gd name="T6" fmla="*/ 87132 w 485"/>
              <a:gd name="T7" fmla="*/ 0 h 476"/>
              <a:gd name="T8" fmla="*/ 174265 w 485"/>
              <a:gd name="T9" fmla="*/ 83924 h 476"/>
              <a:gd name="T10" fmla="*/ 87132 w 485"/>
              <a:gd name="T11" fmla="*/ 171090 h 476"/>
              <a:gd name="T12" fmla="*/ 87132 w 485"/>
              <a:gd name="T13" fmla="*/ 19450 h 476"/>
              <a:gd name="T14" fmla="*/ 87132 w 485"/>
              <a:gd name="T15" fmla="*/ 19450 h 476"/>
              <a:gd name="T16" fmla="*/ 22683 w 485"/>
              <a:gd name="T17" fmla="*/ 83924 h 476"/>
              <a:gd name="T18" fmla="*/ 87132 w 485"/>
              <a:gd name="T19" fmla="*/ 148398 h 476"/>
              <a:gd name="T20" fmla="*/ 151942 w 485"/>
              <a:gd name="T21" fmla="*/ 83924 h 476"/>
              <a:gd name="T22" fmla="*/ 87132 w 485"/>
              <a:gd name="T23" fmla="*/ 19450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5" h="476">
                <a:moveTo>
                  <a:pt x="242" y="475"/>
                </a:moveTo>
                <a:lnTo>
                  <a:pt x="242" y="475"/>
                </a:lnTo>
                <a:cubicBezTo>
                  <a:pt x="108" y="475"/>
                  <a:pt x="0" y="368"/>
                  <a:pt x="0" y="233"/>
                </a:cubicBezTo>
                <a:cubicBezTo>
                  <a:pt x="0" y="107"/>
                  <a:pt x="108" y="0"/>
                  <a:pt x="242" y="0"/>
                </a:cubicBezTo>
                <a:cubicBezTo>
                  <a:pt x="377" y="0"/>
                  <a:pt x="484" y="107"/>
                  <a:pt x="484" y="233"/>
                </a:cubicBezTo>
                <a:cubicBezTo>
                  <a:pt x="484" y="368"/>
                  <a:pt x="377" y="475"/>
                  <a:pt x="242" y="475"/>
                </a:cubicBezTo>
                <a:close/>
                <a:moveTo>
                  <a:pt x="242" y="54"/>
                </a:moveTo>
                <a:lnTo>
                  <a:pt x="242" y="54"/>
                </a:lnTo>
                <a:cubicBezTo>
                  <a:pt x="144" y="54"/>
                  <a:pt x="63" y="134"/>
                  <a:pt x="63" y="233"/>
                </a:cubicBezTo>
                <a:cubicBezTo>
                  <a:pt x="63" y="332"/>
                  <a:pt x="144" y="412"/>
                  <a:pt x="242" y="412"/>
                </a:cubicBezTo>
                <a:cubicBezTo>
                  <a:pt x="341" y="412"/>
                  <a:pt x="422" y="332"/>
                  <a:pt x="422" y="233"/>
                </a:cubicBezTo>
                <a:cubicBezTo>
                  <a:pt x="422" y="134"/>
                  <a:pt x="341" y="54"/>
                  <a:pt x="242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4">
            <a:extLst>
              <a:ext uri="{FF2B5EF4-FFF2-40B4-BE49-F238E27FC236}">
                <a16:creationId xmlns:a16="http://schemas.microsoft.com/office/drawing/2014/main" id="{1D3EEB43-EDF5-654F-A56C-D4B27BE6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517" y="6065742"/>
            <a:ext cx="510172" cy="519620"/>
          </a:xfrm>
          <a:custGeom>
            <a:avLst/>
            <a:gdLst>
              <a:gd name="T0" fmla="*/ 83748 w 477"/>
              <a:gd name="T1" fmla="*/ 174266 h 486"/>
              <a:gd name="T2" fmla="*/ 83748 w 477"/>
              <a:gd name="T3" fmla="*/ 174266 h 486"/>
              <a:gd name="T4" fmla="*/ 0 w 477"/>
              <a:gd name="T5" fmla="*/ 87313 h 486"/>
              <a:gd name="T6" fmla="*/ 83748 w 477"/>
              <a:gd name="T7" fmla="*/ 0 h 486"/>
              <a:gd name="T8" fmla="*/ 171091 w 477"/>
              <a:gd name="T9" fmla="*/ 87313 h 486"/>
              <a:gd name="T10" fmla="*/ 83748 w 477"/>
              <a:gd name="T11" fmla="*/ 174266 h 486"/>
              <a:gd name="T12" fmla="*/ 83748 w 477"/>
              <a:gd name="T13" fmla="*/ 22637 h 486"/>
              <a:gd name="T14" fmla="*/ 83748 w 477"/>
              <a:gd name="T15" fmla="*/ 22637 h 486"/>
              <a:gd name="T16" fmla="*/ 19409 w 477"/>
              <a:gd name="T17" fmla="*/ 87313 h 486"/>
              <a:gd name="T18" fmla="*/ 83748 w 477"/>
              <a:gd name="T19" fmla="*/ 151629 h 486"/>
              <a:gd name="T20" fmla="*/ 148446 w 477"/>
              <a:gd name="T21" fmla="*/ 87313 h 486"/>
              <a:gd name="T22" fmla="*/ 83748 w 477"/>
              <a:gd name="T23" fmla="*/ 22637 h 4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7" h="486">
                <a:moveTo>
                  <a:pt x="233" y="485"/>
                </a:moveTo>
                <a:lnTo>
                  <a:pt x="233" y="485"/>
                </a:lnTo>
                <a:cubicBezTo>
                  <a:pt x="99" y="485"/>
                  <a:pt x="0" y="377"/>
                  <a:pt x="0" y="243"/>
                </a:cubicBezTo>
                <a:cubicBezTo>
                  <a:pt x="0" y="108"/>
                  <a:pt x="99" y="0"/>
                  <a:pt x="233" y="0"/>
                </a:cubicBezTo>
                <a:cubicBezTo>
                  <a:pt x="368" y="0"/>
                  <a:pt x="476" y="108"/>
                  <a:pt x="476" y="243"/>
                </a:cubicBezTo>
                <a:cubicBezTo>
                  <a:pt x="476" y="377"/>
                  <a:pt x="368" y="485"/>
                  <a:pt x="233" y="485"/>
                </a:cubicBezTo>
                <a:close/>
                <a:moveTo>
                  <a:pt x="233" y="63"/>
                </a:moveTo>
                <a:lnTo>
                  <a:pt x="233" y="63"/>
                </a:lnTo>
                <a:cubicBezTo>
                  <a:pt x="135" y="63"/>
                  <a:pt x="54" y="144"/>
                  <a:pt x="54" y="243"/>
                </a:cubicBezTo>
                <a:cubicBezTo>
                  <a:pt x="54" y="341"/>
                  <a:pt x="135" y="422"/>
                  <a:pt x="233" y="422"/>
                </a:cubicBezTo>
                <a:cubicBezTo>
                  <a:pt x="332" y="422"/>
                  <a:pt x="413" y="341"/>
                  <a:pt x="413" y="243"/>
                </a:cubicBezTo>
                <a:cubicBezTo>
                  <a:pt x="413" y="144"/>
                  <a:pt x="332" y="63"/>
                  <a:pt x="23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9B0E5FC8-4878-DF4B-9203-25910D43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9320" y="5621704"/>
            <a:ext cx="510172" cy="510172"/>
          </a:xfrm>
          <a:custGeom>
            <a:avLst/>
            <a:gdLst>
              <a:gd name="T0" fmla="*/ 87166 w 476"/>
              <a:gd name="T1" fmla="*/ 171090 h 476"/>
              <a:gd name="T2" fmla="*/ 87166 w 476"/>
              <a:gd name="T3" fmla="*/ 171090 h 476"/>
              <a:gd name="T4" fmla="*/ 0 w 476"/>
              <a:gd name="T5" fmla="*/ 83924 h 476"/>
              <a:gd name="T6" fmla="*/ 87166 w 476"/>
              <a:gd name="T7" fmla="*/ 0 h 476"/>
              <a:gd name="T8" fmla="*/ 171090 w 476"/>
              <a:gd name="T9" fmla="*/ 83924 h 476"/>
              <a:gd name="T10" fmla="*/ 87166 w 476"/>
              <a:gd name="T11" fmla="*/ 171090 h 476"/>
              <a:gd name="T12" fmla="*/ 87166 w 476"/>
              <a:gd name="T13" fmla="*/ 19450 h 476"/>
              <a:gd name="T14" fmla="*/ 87166 w 476"/>
              <a:gd name="T15" fmla="*/ 19450 h 476"/>
              <a:gd name="T16" fmla="*/ 22692 w 476"/>
              <a:gd name="T17" fmla="*/ 83924 h 476"/>
              <a:gd name="T18" fmla="*/ 87166 w 476"/>
              <a:gd name="T19" fmla="*/ 148398 h 476"/>
              <a:gd name="T20" fmla="*/ 151640 w 476"/>
              <a:gd name="T21" fmla="*/ 83924 h 476"/>
              <a:gd name="T22" fmla="*/ 87166 w 476"/>
              <a:gd name="T23" fmla="*/ 19450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6" h="476">
                <a:moveTo>
                  <a:pt x="242" y="475"/>
                </a:moveTo>
                <a:lnTo>
                  <a:pt x="242" y="475"/>
                </a:lnTo>
                <a:cubicBezTo>
                  <a:pt x="108" y="475"/>
                  <a:pt x="0" y="368"/>
                  <a:pt x="0" y="233"/>
                </a:cubicBezTo>
                <a:cubicBezTo>
                  <a:pt x="0" y="107"/>
                  <a:pt x="108" y="0"/>
                  <a:pt x="242" y="0"/>
                </a:cubicBezTo>
                <a:cubicBezTo>
                  <a:pt x="367" y="0"/>
                  <a:pt x="475" y="107"/>
                  <a:pt x="475" y="233"/>
                </a:cubicBezTo>
                <a:cubicBezTo>
                  <a:pt x="475" y="368"/>
                  <a:pt x="367" y="475"/>
                  <a:pt x="242" y="475"/>
                </a:cubicBezTo>
                <a:close/>
                <a:moveTo>
                  <a:pt x="242" y="54"/>
                </a:moveTo>
                <a:lnTo>
                  <a:pt x="242" y="54"/>
                </a:lnTo>
                <a:cubicBezTo>
                  <a:pt x="143" y="54"/>
                  <a:pt x="63" y="134"/>
                  <a:pt x="63" y="233"/>
                </a:cubicBezTo>
                <a:cubicBezTo>
                  <a:pt x="63" y="332"/>
                  <a:pt x="143" y="412"/>
                  <a:pt x="242" y="412"/>
                </a:cubicBezTo>
                <a:cubicBezTo>
                  <a:pt x="341" y="412"/>
                  <a:pt x="421" y="332"/>
                  <a:pt x="421" y="233"/>
                </a:cubicBezTo>
                <a:cubicBezTo>
                  <a:pt x="421" y="134"/>
                  <a:pt x="341" y="54"/>
                  <a:pt x="242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6">
            <a:extLst>
              <a:ext uri="{FF2B5EF4-FFF2-40B4-BE49-F238E27FC236}">
                <a16:creationId xmlns:a16="http://schemas.microsoft.com/office/drawing/2014/main" id="{A152143C-EDA4-6A45-9772-E798F0DE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556" y="6297211"/>
            <a:ext cx="788878" cy="836114"/>
          </a:xfrm>
          <a:custGeom>
            <a:avLst/>
            <a:gdLst>
              <a:gd name="T0" fmla="*/ 255027 w 736"/>
              <a:gd name="T1" fmla="*/ 280627 h 780"/>
              <a:gd name="T2" fmla="*/ 255027 w 736"/>
              <a:gd name="T3" fmla="*/ 280627 h 780"/>
              <a:gd name="T4" fmla="*/ 245302 w 736"/>
              <a:gd name="T5" fmla="*/ 268018 h 780"/>
              <a:gd name="T6" fmla="*/ 245302 w 736"/>
              <a:gd name="T7" fmla="*/ 90420 h 780"/>
              <a:gd name="T8" fmla="*/ 174341 w 736"/>
              <a:gd name="T9" fmla="*/ 19453 h 780"/>
              <a:gd name="T10" fmla="*/ 9726 w 736"/>
              <a:gd name="T11" fmla="*/ 19453 h 780"/>
              <a:gd name="T12" fmla="*/ 0 w 736"/>
              <a:gd name="T13" fmla="*/ 9726 h 780"/>
              <a:gd name="T14" fmla="*/ 9726 w 736"/>
              <a:gd name="T15" fmla="*/ 0 h 780"/>
              <a:gd name="T16" fmla="*/ 184066 w 736"/>
              <a:gd name="T17" fmla="*/ 0 h 780"/>
              <a:gd name="T18" fmla="*/ 264753 w 736"/>
              <a:gd name="T19" fmla="*/ 80694 h 780"/>
              <a:gd name="T20" fmla="*/ 264753 w 736"/>
              <a:gd name="T21" fmla="*/ 268018 h 780"/>
              <a:gd name="T22" fmla="*/ 255027 w 736"/>
              <a:gd name="T23" fmla="*/ 280627 h 7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6" h="780">
                <a:moveTo>
                  <a:pt x="708" y="779"/>
                </a:moveTo>
                <a:lnTo>
                  <a:pt x="708" y="779"/>
                </a:lnTo>
                <a:cubicBezTo>
                  <a:pt x="690" y="779"/>
                  <a:pt x="681" y="762"/>
                  <a:pt x="681" y="744"/>
                </a:cubicBezTo>
                <a:cubicBezTo>
                  <a:pt x="681" y="251"/>
                  <a:pt x="681" y="251"/>
                  <a:pt x="681" y="251"/>
                </a:cubicBezTo>
                <a:cubicBezTo>
                  <a:pt x="484" y="54"/>
                  <a:pt x="484" y="54"/>
                  <a:pt x="484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4"/>
                  <a:pt x="0" y="27"/>
                </a:cubicBezTo>
                <a:cubicBezTo>
                  <a:pt x="0" y="8"/>
                  <a:pt x="9" y="0"/>
                  <a:pt x="27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735" y="224"/>
                  <a:pt x="735" y="224"/>
                  <a:pt x="735" y="224"/>
                </a:cubicBezTo>
                <a:cubicBezTo>
                  <a:pt x="735" y="744"/>
                  <a:pt x="735" y="744"/>
                  <a:pt x="735" y="744"/>
                </a:cubicBezTo>
                <a:cubicBezTo>
                  <a:pt x="735" y="762"/>
                  <a:pt x="726" y="779"/>
                  <a:pt x="708" y="7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7">
            <a:extLst>
              <a:ext uri="{FF2B5EF4-FFF2-40B4-BE49-F238E27FC236}">
                <a16:creationId xmlns:a16="http://schemas.microsoft.com/office/drawing/2014/main" id="{14277FE4-0AEA-0F49-94E0-84A23108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6940" y="6037400"/>
            <a:ext cx="1242365" cy="1124268"/>
          </a:xfrm>
          <a:custGeom>
            <a:avLst/>
            <a:gdLst>
              <a:gd name="T0" fmla="*/ 12980 w 1158"/>
              <a:gd name="T1" fmla="*/ 377465 h 1050"/>
              <a:gd name="T2" fmla="*/ 12980 w 1158"/>
              <a:gd name="T3" fmla="*/ 377465 h 1050"/>
              <a:gd name="T4" fmla="*/ 0 w 1158"/>
              <a:gd name="T5" fmla="*/ 367750 h 1050"/>
              <a:gd name="T6" fmla="*/ 9735 w 1158"/>
              <a:gd name="T7" fmla="*/ 355156 h 1050"/>
              <a:gd name="T8" fmla="*/ 329900 w 1158"/>
              <a:gd name="T9" fmla="*/ 300461 h 1050"/>
              <a:gd name="T10" fmla="*/ 394438 w 1158"/>
              <a:gd name="T11" fmla="*/ 158327 h 1050"/>
              <a:gd name="T12" fmla="*/ 394438 w 1158"/>
              <a:gd name="T13" fmla="*/ 12954 h 1050"/>
              <a:gd name="T14" fmla="*/ 404173 w 1158"/>
              <a:gd name="T15" fmla="*/ 0 h 1050"/>
              <a:gd name="T16" fmla="*/ 417152 w 1158"/>
              <a:gd name="T17" fmla="*/ 12954 h 1050"/>
              <a:gd name="T18" fmla="*/ 417152 w 1158"/>
              <a:gd name="T19" fmla="*/ 164804 h 1050"/>
              <a:gd name="T20" fmla="*/ 342519 w 1158"/>
              <a:gd name="T21" fmla="*/ 319532 h 1050"/>
              <a:gd name="T22" fmla="*/ 12980 w 1158"/>
              <a:gd name="T23" fmla="*/ 377465 h 10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58" h="1050">
                <a:moveTo>
                  <a:pt x="36" y="1049"/>
                </a:moveTo>
                <a:lnTo>
                  <a:pt x="36" y="1049"/>
                </a:lnTo>
                <a:cubicBezTo>
                  <a:pt x="18" y="1049"/>
                  <a:pt x="9" y="1040"/>
                  <a:pt x="0" y="1022"/>
                </a:cubicBezTo>
                <a:cubicBezTo>
                  <a:pt x="0" y="1005"/>
                  <a:pt x="9" y="996"/>
                  <a:pt x="27" y="987"/>
                </a:cubicBezTo>
                <a:cubicBezTo>
                  <a:pt x="915" y="835"/>
                  <a:pt x="915" y="835"/>
                  <a:pt x="915" y="835"/>
                </a:cubicBezTo>
                <a:cubicBezTo>
                  <a:pt x="1094" y="440"/>
                  <a:pt x="1094" y="440"/>
                  <a:pt x="1094" y="440"/>
                </a:cubicBezTo>
                <a:cubicBezTo>
                  <a:pt x="1094" y="36"/>
                  <a:pt x="1094" y="36"/>
                  <a:pt x="1094" y="36"/>
                </a:cubicBezTo>
                <a:cubicBezTo>
                  <a:pt x="1094" y="18"/>
                  <a:pt x="1112" y="0"/>
                  <a:pt x="1121" y="0"/>
                </a:cubicBezTo>
                <a:cubicBezTo>
                  <a:pt x="1139" y="0"/>
                  <a:pt x="1157" y="18"/>
                  <a:pt x="1157" y="36"/>
                </a:cubicBezTo>
                <a:cubicBezTo>
                  <a:pt x="1157" y="458"/>
                  <a:pt x="1157" y="458"/>
                  <a:pt x="1157" y="458"/>
                </a:cubicBezTo>
                <a:cubicBezTo>
                  <a:pt x="950" y="888"/>
                  <a:pt x="950" y="888"/>
                  <a:pt x="950" y="888"/>
                </a:cubicBezTo>
                <a:cubicBezTo>
                  <a:pt x="36" y="1049"/>
                  <a:pt x="36" y="1049"/>
                  <a:pt x="36" y="10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8">
            <a:extLst>
              <a:ext uri="{FF2B5EF4-FFF2-40B4-BE49-F238E27FC236}">
                <a16:creationId xmlns:a16="http://schemas.microsoft.com/office/drawing/2014/main" id="{D3514468-1921-DD46-8253-E9CAA2B40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428" y="5593361"/>
            <a:ext cx="510172" cy="510172"/>
          </a:xfrm>
          <a:custGeom>
            <a:avLst/>
            <a:gdLst>
              <a:gd name="T0" fmla="*/ 83924 w 476"/>
              <a:gd name="T1" fmla="*/ 171090 h 476"/>
              <a:gd name="T2" fmla="*/ 83924 w 476"/>
              <a:gd name="T3" fmla="*/ 171090 h 476"/>
              <a:gd name="T4" fmla="*/ 0 w 476"/>
              <a:gd name="T5" fmla="*/ 83924 h 476"/>
              <a:gd name="T6" fmla="*/ 83924 w 476"/>
              <a:gd name="T7" fmla="*/ 0 h 476"/>
              <a:gd name="T8" fmla="*/ 171090 w 476"/>
              <a:gd name="T9" fmla="*/ 83924 h 476"/>
              <a:gd name="T10" fmla="*/ 83924 w 476"/>
              <a:gd name="T11" fmla="*/ 171090 h 476"/>
              <a:gd name="T12" fmla="*/ 83924 w 476"/>
              <a:gd name="T13" fmla="*/ 19450 h 476"/>
              <a:gd name="T14" fmla="*/ 83924 w 476"/>
              <a:gd name="T15" fmla="*/ 19450 h 476"/>
              <a:gd name="T16" fmla="*/ 19450 w 476"/>
              <a:gd name="T17" fmla="*/ 83924 h 476"/>
              <a:gd name="T18" fmla="*/ 83924 w 476"/>
              <a:gd name="T19" fmla="*/ 148398 h 476"/>
              <a:gd name="T20" fmla="*/ 148398 w 476"/>
              <a:gd name="T21" fmla="*/ 83924 h 476"/>
              <a:gd name="T22" fmla="*/ 83924 w 476"/>
              <a:gd name="T23" fmla="*/ 19450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6" h="476">
                <a:moveTo>
                  <a:pt x="233" y="475"/>
                </a:moveTo>
                <a:lnTo>
                  <a:pt x="233" y="475"/>
                </a:lnTo>
                <a:cubicBezTo>
                  <a:pt x="107" y="475"/>
                  <a:pt x="0" y="368"/>
                  <a:pt x="0" y="233"/>
                </a:cubicBezTo>
                <a:cubicBezTo>
                  <a:pt x="0" y="107"/>
                  <a:pt x="107" y="0"/>
                  <a:pt x="233" y="0"/>
                </a:cubicBezTo>
                <a:cubicBezTo>
                  <a:pt x="368" y="0"/>
                  <a:pt x="475" y="107"/>
                  <a:pt x="475" y="233"/>
                </a:cubicBezTo>
                <a:cubicBezTo>
                  <a:pt x="475" y="368"/>
                  <a:pt x="368" y="475"/>
                  <a:pt x="233" y="475"/>
                </a:cubicBezTo>
                <a:close/>
                <a:moveTo>
                  <a:pt x="233" y="54"/>
                </a:moveTo>
                <a:lnTo>
                  <a:pt x="233" y="54"/>
                </a:lnTo>
                <a:cubicBezTo>
                  <a:pt x="134" y="54"/>
                  <a:pt x="54" y="134"/>
                  <a:pt x="54" y="233"/>
                </a:cubicBezTo>
                <a:cubicBezTo>
                  <a:pt x="54" y="332"/>
                  <a:pt x="134" y="412"/>
                  <a:pt x="233" y="412"/>
                </a:cubicBezTo>
                <a:cubicBezTo>
                  <a:pt x="332" y="412"/>
                  <a:pt x="412" y="332"/>
                  <a:pt x="412" y="233"/>
                </a:cubicBezTo>
                <a:cubicBezTo>
                  <a:pt x="412" y="134"/>
                  <a:pt x="332" y="54"/>
                  <a:pt x="233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9">
            <a:extLst>
              <a:ext uri="{FF2B5EF4-FFF2-40B4-BE49-F238E27FC236}">
                <a16:creationId xmlns:a16="http://schemas.microsoft.com/office/drawing/2014/main" id="{5EBCDF22-62EB-934D-B554-F9B6BFBEA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97" y="6065742"/>
            <a:ext cx="510172" cy="519620"/>
          </a:xfrm>
          <a:custGeom>
            <a:avLst/>
            <a:gdLst>
              <a:gd name="T0" fmla="*/ 83924 w 476"/>
              <a:gd name="T1" fmla="*/ 174266 h 486"/>
              <a:gd name="T2" fmla="*/ 83924 w 476"/>
              <a:gd name="T3" fmla="*/ 174266 h 486"/>
              <a:gd name="T4" fmla="*/ 0 w 476"/>
              <a:gd name="T5" fmla="*/ 87313 h 486"/>
              <a:gd name="T6" fmla="*/ 83924 w 476"/>
              <a:gd name="T7" fmla="*/ 0 h 486"/>
              <a:gd name="T8" fmla="*/ 171090 w 476"/>
              <a:gd name="T9" fmla="*/ 87313 h 486"/>
              <a:gd name="T10" fmla="*/ 83924 w 476"/>
              <a:gd name="T11" fmla="*/ 174266 h 486"/>
              <a:gd name="T12" fmla="*/ 83924 w 476"/>
              <a:gd name="T13" fmla="*/ 22637 h 486"/>
              <a:gd name="T14" fmla="*/ 83924 w 476"/>
              <a:gd name="T15" fmla="*/ 22637 h 486"/>
              <a:gd name="T16" fmla="*/ 19450 w 476"/>
              <a:gd name="T17" fmla="*/ 87313 h 486"/>
              <a:gd name="T18" fmla="*/ 83924 w 476"/>
              <a:gd name="T19" fmla="*/ 151629 h 486"/>
              <a:gd name="T20" fmla="*/ 148398 w 476"/>
              <a:gd name="T21" fmla="*/ 87313 h 486"/>
              <a:gd name="T22" fmla="*/ 83924 w 476"/>
              <a:gd name="T23" fmla="*/ 22637 h 4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6" h="486">
                <a:moveTo>
                  <a:pt x="233" y="485"/>
                </a:moveTo>
                <a:lnTo>
                  <a:pt x="233" y="485"/>
                </a:lnTo>
                <a:cubicBezTo>
                  <a:pt x="107" y="485"/>
                  <a:pt x="0" y="377"/>
                  <a:pt x="0" y="243"/>
                </a:cubicBezTo>
                <a:cubicBezTo>
                  <a:pt x="0" y="108"/>
                  <a:pt x="107" y="0"/>
                  <a:pt x="233" y="0"/>
                </a:cubicBezTo>
                <a:cubicBezTo>
                  <a:pt x="368" y="0"/>
                  <a:pt x="475" y="108"/>
                  <a:pt x="475" y="243"/>
                </a:cubicBezTo>
                <a:cubicBezTo>
                  <a:pt x="475" y="377"/>
                  <a:pt x="368" y="485"/>
                  <a:pt x="233" y="485"/>
                </a:cubicBezTo>
                <a:close/>
                <a:moveTo>
                  <a:pt x="233" y="63"/>
                </a:moveTo>
                <a:lnTo>
                  <a:pt x="233" y="63"/>
                </a:lnTo>
                <a:cubicBezTo>
                  <a:pt x="134" y="63"/>
                  <a:pt x="54" y="144"/>
                  <a:pt x="54" y="243"/>
                </a:cubicBezTo>
                <a:cubicBezTo>
                  <a:pt x="54" y="341"/>
                  <a:pt x="134" y="422"/>
                  <a:pt x="233" y="422"/>
                </a:cubicBezTo>
                <a:cubicBezTo>
                  <a:pt x="332" y="422"/>
                  <a:pt x="412" y="341"/>
                  <a:pt x="412" y="243"/>
                </a:cubicBezTo>
                <a:cubicBezTo>
                  <a:pt x="412" y="144"/>
                  <a:pt x="332" y="63"/>
                  <a:pt x="23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0">
            <a:extLst>
              <a:ext uri="{FF2B5EF4-FFF2-40B4-BE49-F238E27FC236}">
                <a16:creationId xmlns:a16="http://schemas.microsoft.com/office/drawing/2014/main" id="{65E80417-CB38-3040-910D-3D8510B3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407" y="6297211"/>
            <a:ext cx="788875" cy="836114"/>
          </a:xfrm>
          <a:custGeom>
            <a:avLst/>
            <a:gdLst>
              <a:gd name="T0" fmla="*/ 9712 w 737"/>
              <a:gd name="T1" fmla="*/ 280627 h 780"/>
              <a:gd name="T2" fmla="*/ 9712 w 737"/>
              <a:gd name="T3" fmla="*/ 280627 h 780"/>
              <a:gd name="T4" fmla="*/ 0 w 737"/>
              <a:gd name="T5" fmla="*/ 268018 h 780"/>
              <a:gd name="T6" fmla="*/ 0 w 737"/>
              <a:gd name="T7" fmla="*/ 80694 h 780"/>
              <a:gd name="T8" fmla="*/ 80577 w 737"/>
              <a:gd name="T9" fmla="*/ 0 h 780"/>
              <a:gd name="T10" fmla="*/ 255040 w 737"/>
              <a:gd name="T11" fmla="*/ 0 h 780"/>
              <a:gd name="T12" fmla="*/ 264752 w 737"/>
              <a:gd name="T13" fmla="*/ 9726 h 780"/>
              <a:gd name="T14" fmla="*/ 255040 w 737"/>
              <a:gd name="T15" fmla="*/ 19453 h 780"/>
              <a:gd name="T16" fmla="*/ 90289 w 737"/>
              <a:gd name="T17" fmla="*/ 19453 h 780"/>
              <a:gd name="T18" fmla="*/ 22662 w 737"/>
              <a:gd name="T19" fmla="*/ 90420 h 780"/>
              <a:gd name="T20" fmla="*/ 22662 w 737"/>
              <a:gd name="T21" fmla="*/ 268018 h 780"/>
              <a:gd name="T22" fmla="*/ 9712 w 737"/>
              <a:gd name="T23" fmla="*/ 280627 h 7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7" h="780">
                <a:moveTo>
                  <a:pt x="27" y="779"/>
                </a:moveTo>
                <a:lnTo>
                  <a:pt x="27" y="779"/>
                </a:lnTo>
                <a:cubicBezTo>
                  <a:pt x="9" y="779"/>
                  <a:pt x="0" y="762"/>
                  <a:pt x="0" y="744"/>
                </a:cubicBezTo>
                <a:cubicBezTo>
                  <a:pt x="0" y="224"/>
                  <a:pt x="0" y="224"/>
                  <a:pt x="0" y="224"/>
                </a:cubicBezTo>
                <a:cubicBezTo>
                  <a:pt x="224" y="0"/>
                  <a:pt x="224" y="0"/>
                  <a:pt x="224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727" y="0"/>
                  <a:pt x="736" y="8"/>
                  <a:pt x="736" y="27"/>
                </a:cubicBezTo>
                <a:cubicBezTo>
                  <a:pt x="736" y="44"/>
                  <a:pt x="727" y="54"/>
                  <a:pt x="709" y="54"/>
                </a:cubicBezTo>
                <a:cubicBezTo>
                  <a:pt x="251" y="54"/>
                  <a:pt x="251" y="54"/>
                  <a:pt x="251" y="54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744"/>
                  <a:pt x="63" y="744"/>
                  <a:pt x="63" y="744"/>
                </a:cubicBezTo>
                <a:cubicBezTo>
                  <a:pt x="63" y="762"/>
                  <a:pt x="45" y="779"/>
                  <a:pt x="27" y="7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1">
            <a:extLst>
              <a:ext uri="{FF2B5EF4-FFF2-40B4-BE49-F238E27FC236}">
                <a16:creationId xmlns:a16="http://schemas.microsoft.com/office/drawing/2014/main" id="{E1FC0743-05AC-5D43-AC78-5CD084622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616" y="6065742"/>
            <a:ext cx="70856" cy="1067582"/>
          </a:xfrm>
          <a:custGeom>
            <a:avLst/>
            <a:gdLst>
              <a:gd name="T0" fmla="*/ 13394 w 64"/>
              <a:gd name="T1" fmla="*/ 358415 h 996"/>
              <a:gd name="T2" fmla="*/ 13394 w 64"/>
              <a:gd name="T3" fmla="*/ 358415 h 996"/>
              <a:gd name="T4" fmla="*/ 0 w 64"/>
              <a:gd name="T5" fmla="*/ 345807 h 996"/>
              <a:gd name="T6" fmla="*/ 0 w 64"/>
              <a:gd name="T7" fmla="*/ 12968 h 996"/>
              <a:gd name="T8" fmla="*/ 13394 w 64"/>
              <a:gd name="T9" fmla="*/ 0 h 996"/>
              <a:gd name="T10" fmla="*/ 23440 w 64"/>
              <a:gd name="T11" fmla="*/ 12968 h 996"/>
              <a:gd name="T12" fmla="*/ 23440 w 64"/>
              <a:gd name="T13" fmla="*/ 345807 h 996"/>
              <a:gd name="T14" fmla="*/ 13394 w 64"/>
              <a:gd name="T15" fmla="*/ 358415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996">
                <a:moveTo>
                  <a:pt x="36" y="995"/>
                </a:moveTo>
                <a:lnTo>
                  <a:pt x="36" y="995"/>
                </a:lnTo>
                <a:cubicBezTo>
                  <a:pt x="18" y="995"/>
                  <a:pt x="0" y="978"/>
                  <a:pt x="0" y="96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5" y="0"/>
                  <a:pt x="63" y="18"/>
                  <a:pt x="63" y="36"/>
                </a:cubicBezTo>
                <a:cubicBezTo>
                  <a:pt x="63" y="960"/>
                  <a:pt x="63" y="960"/>
                  <a:pt x="63" y="960"/>
                </a:cubicBezTo>
                <a:cubicBezTo>
                  <a:pt x="63" y="978"/>
                  <a:pt x="45" y="995"/>
                  <a:pt x="36" y="9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2">
            <a:extLst>
              <a:ext uri="{FF2B5EF4-FFF2-40B4-BE49-F238E27FC236}">
                <a16:creationId xmlns:a16="http://schemas.microsoft.com/office/drawing/2014/main" id="{196A74E9-5080-CC45-A20B-581040D0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707" y="10581709"/>
            <a:ext cx="1232917" cy="1124268"/>
          </a:xfrm>
          <a:custGeom>
            <a:avLst/>
            <a:gdLst>
              <a:gd name="T0" fmla="*/ 9376 w 1149"/>
              <a:gd name="T1" fmla="*/ 377465 h 1050"/>
              <a:gd name="T2" fmla="*/ 9376 w 1149"/>
              <a:gd name="T3" fmla="*/ 377465 h 1050"/>
              <a:gd name="T4" fmla="*/ 0 w 1149"/>
              <a:gd name="T5" fmla="*/ 364511 h 1050"/>
              <a:gd name="T6" fmla="*/ 0 w 1149"/>
              <a:gd name="T7" fmla="*/ 213021 h 1050"/>
              <a:gd name="T8" fmla="*/ 71040 w 1149"/>
              <a:gd name="T9" fmla="*/ 57933 h 1050"/>
              <a:gd name="T10" fmla="*/ 400996 w 1149"/>
              <a:gd name="T11" fmla="*/ 0 h 1050"/>
              <a:gd name="T12" fmla="*/ 413977 w 1149"/>
              <a:gd name="T13" fmla="*/ 9716 h 1050"/>
              <a:gd name="T14" fmla="*/ 404241 w 1149"/>
              <a:gd name="T15" fmla="*/ 22670 h 1050"/>
              <a:gd name="T16" fmla="*/ 86906 w 1149"/>
              <a:gd name="T17" fmla="*/ 77364 h 1050"/>
              <a:gd name="T18" fmla="*/ 19112 w 1149"/>
              <a:gd name="T19" fmla="*/ 219498 h 1050"/>
              <a:gd name="T20" fmla="*/ 19112 w 1149"/>
              <a:gd name="T21" fmla="*/ 364511 h 1050"/>
              <a:gd name="T22" fmla="*/ 9376 w 1149"/>
              <a:gd name="T23" fmla="*/ 377465 h 10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49" h="1050">
                <a:moveTo>
                  <a:pt x="26" y="1049"/>
                </a:moveTo>
                <a:lnTo>
                  <a:pt x="26" y="1049"/>
                </a:lnTo>
                <a:cubicBezTo>
                  <a:pt x="8" y="1049"/>
                  <a:pt x="0" y="1031"/>
                  <a:pt x="0" y="1013"/>
                </a:cubicBezTo>
                <a:cubicBezTo>
                  <a:pt x="0" y="592"/>
                  <a:pt x="0" y="592"/>
                  <a:pt x="0" y="592"/>
                </a:cubicBezTo>
                <a:cubicBezTo>
                  <a:pt x="197" y="161"/>
                  <a:pt x="197" y="161"/>
                  <a:pt x="197" y="161"/>
                </a:cubicBezTo>
                <a:cubicBezTo>
                  <a:pt x="1112" y="0"/>
                  <a:pt x="1112" y="0"/>
                  <a:pt x="1112" y="0"/>
                </a:cubicBezTo>
                <a:cubicBezTo>
                  <a:pt x="1130" y="0"/>
                  <a:pt x="1148" y="9"/>
                  <a:pt x="1148" y="27"/>
                </a:cubicBezTo>
                <a:cubicBezTo>
                  <a:pt x="1148" y="45"/>
                  <a:pt x="1138" y="54"/>
                  <a:pt x="1121" y="63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53" y="610"/>
                  <a:pt x="53" y="610"/>
                  <a:pt x="53" y="610"/>
                </a:cubicBezTo>
                <a:cubicBezTo>
                  <a:pt x="53" y="1013"/>
                  <a:pt x="53" y="1013"/>
                  <a:pt x="53" y="1013"/>
                </a:cubicBezTo>
                <a:cubicBezTo>
                  <a:pt x="53" y="1031"/>
                  <a:pt x="44" y="1049"/>
                  <a:pt x="26" y="10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3">
            <a:extLst>
              <a:ext uri="{FF2B5EF4-FFF2-40B4-BE49-F238E27FC236}">
                <a16:creationId xmlns:a16="http://schemas.microsoft.com/office/drawing/2014/main" id="{C3ABE1A6-EA0F-9549-B2FE-D4DABF0B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242" y="11635121"/>
            <a:ext cx="519620" cy="510172"/>
          </a:xfrm>
          <a:custGeom>
            <a:avLst/>
            <a:gdLst>
              <a:gd name="T0" fmla="*/ 87132 w 485"/>
              <a:gd name="T1" fmla="*/ 171091 h 477"/>
              <a:gd name="T2" fmla="*/ 87132 w 485"/>
              <a:gd name="T3" fmla="*/ 171091 h 477"/>
              <a:gd name="T4" fmla="*/ 0 w 485"/>
              <a:gd name="T5" fmla="*/ 87342 h 477"/>
              <a:gd name="T6" fmla="*/ 87132 w 485"/>
              <a:gd name="T7" fmla="*/ 0 h 477"/>
              <a:gd name="T8" fmla="*/ 174265 w 485"/>
              <a:gd name="T9" fmla="*/ 87342 h 477"/>
              <a:gd name="T10" fmla="*/ 87132 w 485"/>
              <a:gd name="T11" fmla="*/ 171091 h 477"/>
              <a:gd name="T12" fmla="*/ 87132 w 485"/>
              <a:gd name="T13" fmla="*/ 22644 h 477"/>
              <a:gd name="T14" fmla="*/ 87132 w 485"/>
              <a:gd name="T15" fmla="*/ 22644 h 477"/>
              <a:gd name="T16" fmla="*/ 22683 w 485"/>
              <a:gd name="T17" fmla="*/ 87342 h 477"/>
              <a:gd name="T18" fmla="*/ 87132 w 485"/>
              <a:gd name="T19" fmla="*/ 151681 h 477"/>
              <a:gd name="T20" fmla="*/ 151942 w 485"/>
              <a:gd name="T21" fmla="*/ 87342 h 477"/>
              <a:gd name="T22" fmla="*/ 87132 w 485"/>
              <a:gd name="T23" fmla="*/ 22644 h 4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5" h="477">
                <a:moveTo>
                  <a:pt x="242" y="476"/>
                </a:moveTo>
                <a:lnTo>
                  <a:pt x="242" y="476"/>
                </a:lnTo>
                <a:cubicBezTo>
                  <a:pt x="108" y="476"/>
                  <a:pt x="0" y="368"/>
                  <a:pt x="0" y="243"/>
                </a:cubicBezTo>
                <a:cubicBezTo>
                  <a:pt x="0" y="108"/>
                  <a:pt x="108" y="0"/>
                  <a:pt x="242" y="0"/>
                </a:cubicBezTo>
                <a:cubicBezTo>
                  <a:pt x="377" y="0"/>
                  <a:pt x="484" y="108"/>
                  <a:pt x="484" y="243"/>
                </a:cubicBezTo>
                <a:cubicBezTo>
                  <a:pt x="484" y="368"/>
                  <a:pt x="377" y="476"/>
                  <a:pt x="242" y="476"/>
                </a:cubicBezTo>
                <a:close/>
                <a:moveTo>
                  <a:pt x="242" y="63"/>
                </a:moveTo>
                <a:lnTo>
                  <a:pt x="242" y="63"/>
                </a:lnTo>
                <a:cubicBezTo>
                  <a:pt x="144" y="63"/>
                  <a:pt x="63" y="144"/>
                  <a:pt x="63" y="243"/>
                </a:cubicBezTo>
                <a:cubicBezTo>
                  <a:pt x="63" y="341"/>
                  <a:pt x="144" y="422"/>
                  <a:pt x="242" y="422"/>
                </a:cubicBezTo>
                <a:cubicBezTo>
                  <a:pt x="341" y="422"/>
                  <a:pt x="422" y="341"/>
                  <a:pt x="422" y="243"/>
                </a:cubicBezTo>
                <a:cubicBezTo>
                  <a:pt x="422" y="144"/>
                  <a:pt x="341" y="63"/>
                  <a:pt x="242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4">
            <a:extLst>
              <a:ext uri="{FF2B5EF4-FFF2-40B4-BE49-F238E27FC236}">
                <a16:creationId xmlns:a16="http://schemas.microsoft.com/office/drawing/2014/main" id="{F50E2050-84A9-5641-B787-5BA1BCF33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517" y="11176910"/>
            <a:ext cx="510172" cy="510172"/>
          </a:xfrm>
          <a:custGeom>
            <a:avLst/>
            <a:gdLst>
              <a:gd name="T0" fmla="*/ 83748 w 477"/>
              <a:gd name="T1" fmla="*/ 171090 h 476"/>
              <a:gd name="T2" fmla="*/ 83748 w 477"/>
              <a:gd name="T3" fmla="*/ 171090 h 476"/>
              <a:gd name="T4" fmla="*/ 0 w 477"/>
              <a:gd name="T5" fmla="*/ 87166 h 476"/>
              <a:gd name="T6" fmla="*/ 83748 w 477"/>
              <a:gd name="T7" fmla="*/ 0 h 476"/>
              <a:gd name="T8" fmla="*/ 171091 w 477"/>
              <a:gd name="T9" fmla="*/ 87166 h 476"/>
              <a:gd name="T10" fmla="*/ 83748 w 477"/>
              <a:gd name="T11" fmla="*/ 171090 h 476"/>
              <a:gd name="T12" fmla="*/ 83748 w 477"/>
              <a:gd name="T13" fmla="*/ 22692 h 476"/>
              <a:gd name="T14" fmla="*/ 83748 w 477"/>
              <a:gd name="T15" fmla="*/ 22692 h 476"/>
              <a:gd name="T16" fmla="*/ 19409 w 477"/>
              <a:gd name="T17" fmla="*/ 87166 h 476"/>
              <a:gd name="T18" fmla="*/ 83748 w 477"/>
              <a:gd name="T19" fmla="*/ 152000 h 476"/>
              <a:gd name="T20" fmla="*/ 148446 w 477"/>
              <a:gd name="T21" fmla="*/ 87166 h 476"/>
              <a:gd name="T22" fmla="*/ 83748 w 477"/>
              <a:gd name="T23" fmla="*/ 22692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7" h="476">
                <a:moveTo>
                  <a:pt x="233" y="475"/>
                </a:moveTo>
                <a:lnTo>
                  <a:pt x="233" y="475"/>
                </a:lnTo>
                <a:cubicBezTo>
                  <a:pt x="99" y="475"/>
                  <a:pt x="0" y="368"/>
                  <a:pt x="0" y="242"/>
                </a:cubicBezTo>
                <a:cubicBezTo>
                  <a:pt x="0" y="108"/>
                  <a:pt x="99" y="0"/>
                  <a:pt x="233" y="0"/>
                </a:cubicBezTo>
                <a:cubicBezTo>
                  <a:pt x="368" y="0"/>
                  <a:pt x="476" y="108"/>
                  <a:pt x="476" y="242"/>
                </a:cubicBezTo>
                <a:cubicBezTo>
                  <a:pt x="476" y="368"/>
                  <a:pt x="368" y="475"/>
                  <a:pt x="233" y="475"/>
                </a:cubicBezTo>
                <a:close/>
                <a:moveTo>
                  <a:pt x="233" y="63"/>
                </a:moveTo>
                <a:lnTo>
                  <a:pt x="233" y="63"/>
                </a:lnTo>
                <a:cubicBezTo>
                  <a:pt x="135" y="63"/>
                  <a:pt x="54" y="143"/>
                  <a:pt x="54" y="242"/>
                </a:cubicBezTo>
                <a:cubicBezTo>
                  <a:pt x="54" y="341"/>
                  <a:pt x="135" y="422"/>
                  <a:pt x="233" y="422"/>
                </a:cubicBezTo>
                <a:cubicBezTo>
                  <a:pt x="332" y="422"/>
                  <a:pt x="413" y="341"/>
                  <a:pt x="413" y="242"/>
                </a:cubicBezTo>
                <a:cubicBezTo>
                  <a:pt x="413" y="143"/>
                  <a:pt x="332" y="63"/>
                  <a:pt x="23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5">
            <a:extLst>
              <a:ext uri="{FF2B5EF4-FFF2-40B4-BE49-F238E27FC236}">
                <a16:creationId xmlns:a16="http://schemas.microsoft.com/office/drawing/2014/main" id="{10DF0AD0-4B92-F64A-9DD1-524837F0B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9320" y="11625673"/>
            <a:ext cx="510172" cy="510172"/>
          </a:xfrm>
          <a:custGeom>
            <a:avLst/>
            <a:gdLst>
              <a:gd name="T0" fmla="*/ 87166 w 476"/>
              <a:gd name="T1" fmla="*/ 171090 h 476"/>
              <a:gd name="T2" fmla="*/ 87166 w 476"/>
              <a:gd name="T3" fmla="*/ 171090 h 476"/>
              <a:gd name="T4" fmla="*/ 0 w 476"/>
              <a:gd name="T5" fmla="*/ 87166 h 476"/>
              <a:gd name="T6" fmla="*/ 87166 w 476"/>
              <a:gd name="T7" fmla="*/ 0 h 476"/>
              <a:gd name="T8" fmla="*/ 171090 w 476"/>
              <a:gd name="T9" fmla="*/ 87166 h 476"/>
              <a:gd name="T10" fmla="*/ 87166 w 476"/>
              <a:gd name="T11" fmla="*/ 171090 h 476"/>
              <a:gd name="T12" fmla="*/ 87166 w 476"/>
              <a:gd name="T13" fmla="*/ 22332 h 476"/>
              <a:gd name="T14" fmla="*/ 87166 w 476"/>
              <a:gd name="T15" fmla="*/ 22332 h 476"/>
              <a:gd name="T16" fmla="*/ 22692 w 476"/>
              <a:gd name="T17" fmla="*/ 87166 h 476"/>
              <a:gd name="T18" fmla="*/ 87166 w 476"/>
              <a:gd name="T19" fmla="*/ 148398 h 476"/>
              <a:gd name="T20" fmla="*/ 151640 w 476"/>
              <a:gd name="T21" fmla="*/ 87166 h 476"/>
              <a:gd name="T22" fmla="*/ 87166 w 476"/>
              <a:gd name="T23" fmla="*/ 22332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6" h="476">
                <a:moveTo>
                  <a:pt x="242" y="475"/>
                </a:moveTo>
                <a:lnTo>
                  <a:pt x="242" y="475"/>
                </a:lnTo>
                <a:cubicBezTo>
                  <a:pt x="108" y="475"/>
                  <a:pt x="0" y="367"/>
                  <a:pt x="0" y="242"/>
                </a:cubicBezTo>
                <a:cubicBezTo>
                  <a:pt x="0" y="107"/>
                  <a:pt x="108" y="0"/>
                  <a:pt x="242" y="0"/>
                </a:cubicBezTo>
                <a:cubicBezTo>
                  <a:pt x="367" y="0"/>
                  <a:pt x="475" y="107"/>
                  <a:pt x="475" y="242"/>
                </a:cubicBezTo>
                <a:cubicBezTo>
                  <a:pt x="475" y="367"/>
                  <a:pt x="367" y="475"/>
                  <a:pt x="242" y="475"/>
                </a:cubicBezTo>
                <a:close/>
                <a:moveTo>
                  <a:pt x="242" y="62"/>
                </a:moveTo>
                <a:lnTo>
                  <a:pt x="242" y="62"/>
                </a:lnTo>
                <a:cubicBezTo>
                  <a:pt x="143" y="62"/>
                  <a:pt x="63" y="143"/>
                  <a:pt x="63" y="242"/>
                </a:cubicBezTo>
                <a:cubicBezTo>
                  <a:pt x="63" y="331"/>
                  <a:pt x="143" y="412"/>
                  <a:pt x="242" y="412"/>
                </a:cubicBezTo>
                <a:cubicBezTo>
                  <a:pt x="341" y="412"/>
                  <a:pt x="421" y="331"/>
                  <a:pt x="421" y="242"/>
                </a:cubicBezTo>
                <a:cubicBezTo>
                  <a:pt x="421" y="143"/>
                  <a:pt x="341" y="62"/>
                  <a:pt x="242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">
            <a:extLst>
              <a:ext uri="{FF2B5EF4-FFF2-40B4-BE49-F238E27FC236}">
                <a16:creationId xmlns:a16="http://schemas.microsoft.com/office/drawing/2014/main" id="{3BCEA623-A353-664B-A97F-AC2B60C0F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556" y="10628947"/>
            <a:ext cx="788878" cy="836117"/>
          </a:xfrm>
          <a:custGeom>
            <a:avLst/>
            <a:gdLst>
              <a:gd name="T0" fmla="*/ 184066 w 736"/>
              <a:gd name="T1" fmla="*/ 280628 h 781"/>
              <a:gd name="T2" fmla="*/ 184066 w 736"/>
              <a:gd name="T3" fmla="*/ 280628 h 781"/>
              <a:gd name="T4" fmla="*/ 9726 w 736"/>
              <a:gd name="T5" fmla="*/ 280628 h 781"/>
              <a:gd name="T6" fmla="*/ 0 w 736"/>
              <a:gd name="T7" fmla="*/ 270914 h 781"/>
              <a:gd name="T8" fmla="*/ 9726 w 736"/>
              <a:gd name="T9" fmla="*/ 257962 h 781"/>
              <a:gd name="T10" fmla="*/ 174341 w 736"/>
              <a:gd name="T11" fmla="*/ 257962 h 781"/>
              <a:gd name="T12" fmla="*/ 245302 w 736"/>
              <a:gd name="T13" fmla="*/ 190323 h 781"/>
              <a:gd name="T14" fmla="*/ 245302 w 736"/>
              <a:gd name="T15" fmla="*/ 9714 h 781"/>
              <a:gd name="T16" fmla="*/ 255027 w 736"/>
              <a:gd name="T17" fmla="*/ 0 h 781"/>
              <a:gd name="T18" fmla="*/ 264753 w 736"/>
              <a:gd name="T19" fmla="*/ 9714 h 781"/>
              <a:gd name="T20" fmla="*/ 264753 w 736"/>
              <a:gd name="T21" fmla="*/ 200038 h 781"/>
              <a:gd name="T22" fmla="*/ 184066 w 736"/>
              <a:gd name="T23" fmla="*/ 280628 h 7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6" h="781">
                <a:moveTo>
                  <a:pt x="511" y="780"/>
                </a:moveTo>
                <a:lnTo>
                  <a:pt x="511" y="780"/>
                </a:lnTo>
                <a:cubicBezTo>
                  <a:pt x="27" y="780"/>
                  <a:pt x="27" y="780"/>
                  <a:pt x="27" y="780"/>
                </a:cubicBezTo>
                <a:cubicBezTo>
                  <a:pt x="9" y="780"/>
                  <a:pt x="0" y="771"/>
                  <a:pt x="0" y="753"/>
                </a:cubicBezTo>
                <a:cubicBezTo>
                  <a:pt x="0" y="735"/>
                  <a:pt x="9" y="717"/>
                  <a:pt x="27" y="717"/>
                </a:cubicBezTo>
                <a:cubicBezTo>
                  <a:pt x="484" y="717"/>
                  <a:pt x="484" y="717"/>
                  <a:pt x="484" y="717"/>
                </a:cubicBezTo>
                <a:cubicBezTo>
                  <a:pt x="681" y="529"/>
                  <a:pt x="681" y="529"/>
                  <a:pt x="681" y="529"/>
                </a:cubicBezTo>
                <a:cubicBezTo>
                  <a:pt x="681" y="27"/>
                  <a:pt x="681" y="27"/>
                  <a:pt x="681" y="27"/>
                </a:cubicBezTo>
                <a:cubicBezTo>
                  <a:pt x="681" y="18"/>
                  <a:pt x="690" y="0"/>
                  <a:pt x="708" y="0"/>
                </a:cubicBezTo>
                <a:cubicBezTo>
                  <a:pt x="726" y="0"/>
                  <a:pt x="735" y="18"/>
                  <a:pt x="735" y="27"/>
                </a:cubicBezTo>
                <a:cubicBezTo>
                  <a:pt x="735" y="556"/>
                  <a:pt x="735" y="556"/>
                  <a:pt x="735" y="556"/>
                </a:cubicBezTo>
                <a:lnTo>
                  <a:pt x="511" y="7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7">
            <a:extLst>
              <a:ext uri="{FF2B5EF4-FFF2-40B4-BE49-F238E27FC236}">
                <a16:creationId xmlns:a16="http://schemas.microsoft.com/office/drawing/2014/main" id="{1F0802BA-7AD9-174C-9D3C-0E53327E2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6940" y="10581709"/>
            <a:ext cx="1242365" cy="1124268"/>
          </a:xfrm>
          <a:custGeom>
            <a:avLst/>
            <a:gdLst>
              <a:gd name="T0" fmla="*/ 404173 w 1158"/>
              <a:gd name="T1" fmla="*/ 377465 h 1050"/>
              <a:gd name="T2" fmla="*/ 404173 w 1158"/>
              <a:gd name="T3" fmla="*/ 377465 h 1050"/>
              <a:gd name="T4" fmla="*/ 394438 w 1158"/>
              <a:gd name="T5" fmla="*/ 364511 h 1050"/>
              <a:gd name="T6" fmla="*/ 394438 w 1158"/>
              <a:gd name="T7" fmla="*/ 219498 h 1050"/>
              <a:gd name="T8" fmla="*/ 329900 w 1158"/>
              <a:gd name="T9" fmla="*/ 77364 h 1050"/>
              <a:gd name="T10" fmla="*/ 9735 w 1158"/>
              <a:gd name="T11" fmla="*/ 22670 h 1050"/>
              <a:gd name="T12" fmla="*/ 0 w 1158"/>
              <a:gd name="T13" fmla="*/ 9716 h 1050"/>
              <a:gd name="T14" fmla="*/ 12980 w 1158"/>
              <a:gd name="T15" fmla="*/ 0 h 1050"/>
              <a:gd name="T16" fmla="*/ 342519 w 1158"/>
              <a:gd name="T17" fmla="*/ 57933 h 1050"/>
              <a:gd name="T18" fmla="*/ 417152 w 1158"/>
              <a:gd name="T19" fmla="*/ 213021 h 1050"/>
              <a:gd name="T20" fmla="*/ 417152 w 1158"/>
              <a:gd name="T21" fmla="*/ 364511 h 1050"/>
              <a:gd name="T22" fmla="*/ 404173 w 1158"/>
              <a:gd name="T23" fmla="*/ 377465 h 10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58" h="1050">
                <a:moveTo>
                  <a:pt x="1121" y="1049"/>
                </a:moveTo>
                <a:lnTo>
                  <a:pt x="1121" y="1049"/>
                </a:lnTo>
                <a:cubicBezTo>
                  <a:pt x="1112" y="1049"/>
                  <a:pt x="1094" y="1031"/>
                  <a:pt x="1094" y="1013"/>
                </a:cubicBezTo>
                <a:cubicBezTo>
                  <a:pt x="1094" y="610"/>
                  <a:pt x="1094" y="610"/>
                  <a:pt x="1094" y="610"/>
                </a:cubicBezTo>
                <a:cubicBezTo>
                  <a:pt x="915" y="215"/>
                  <a:pt x="915" y="215"/>
                  <a:pt x="915" y="215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54"/>
                  <a:pt x="0" y="45"/>
                  <a:pt x="0" y="27"/>
                </a:cubicBezTo>
                <a:cubicBezTo>
                  <a:pt x="9" y="9"/>
                  <a:pt x="18" y="0"/>
                  <a:pt x="36" y="0"/>
                </a:cubicBezTo>
                <a:cubicBezTo>
                  <a:pt x="950" y="161"/>
                  <a:pt x="950" y="161"/>
                  <a:pt x="950" y="161"/>
                </a:cubicBezTo>
                <a:cubicBezTo>
                  <a:pt x="1157" y="592"/>
                  <a:pt x="1157" y="592"/>
                  <a:pt x="1157" y="592"/>
                </a:cubicBezTo>
                <a:cubicBezTo>
                  <a:pt x="1157" y="1013"/>
                  <a:pt x="1157" y="1013"/>
                  <a:pt x="1157" y="1013"/>
                </a:cubicBezTo>
                <a:cubicBezTo>
                  <a:pt x="1157" y="1031"/>
                  <a:pt x="1139" y="1049"/>
                  <a:pt x="1121" y="10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8">
            <a:extLst>
              <a:ext uri="{FF2B5EF4-FFF2-40B4-BE49-F238E27FC236}">
                <a16:creationId xmlns:a16="http://schemas.microsoft.com/office/drawing/2014/main" id="{7DB08AA9-1876-F94F-A2DF-8AADCF93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428" y="11635121"/>
            <a:ext cx="510172" cy="510172"/>
          </a:xfrm>
          <a:custGeom>
            <a:avLst/>
            <a:gdLst>
              <a:gd name="T0" fmla="*/ 83924 w 476"/>
              <a:gd name="T1" fmla="*/ 171091 h 477"/>
              <a:gd name="T2" fmla="*/ 83924 w 476"/>
              <a:gd name="T3" fmla="*/ 171091 h 477"/>
              <a:gd name="T4" fmla="*/ 0 w 476"/>
              <a:gd name="T5" fmla="*/ 87342 h 477"/>
              <a:gd name="T6" fmla="*/ 83924 w 476"/>
              <a:gd name="T7" fmla="*/ 0 h 477"/>
              <a:gd name="T8" fmla="*/ 171090 w 476"/>
              <a:gd name="T9" fmla="*/ 87342 h 477"/>
              <a:gd name="T10" fmla="*/ 83924 w 476"/>
              <a:gd name="T11" fmla="*/ 171091 h 477"/>
              <a:gd name="T12" fmla="*/ 83924 w 476"/>
              <a:gd name="T13" fmla="*/ 22644 h 477"/>
              <a:gd name="T14" fmla="*/ 83924 w 476"/>
              <a:gd name="T15" fmla="*/ 22644 h 477"/>
              <a:gd name="T16" fmla="*/ 19450 w 476"/>
              <a:gd name="T17" fmla="*/ 87342 h 477"/>
              <a:gd name="T18" fmla="*/ 83924 w 476"/>
              <a:gd name="T19" fmla="*/ 151681 h 477"/>
              <a:gd name="T20" fmla="*/ 148398 w 476"/>
              <a:gd name="T21" fmla="*/ 87342 h 477"/>
              <a:gd name="T22" fmla="*/ 83924 w 476"/>
              <a:gd name="T23" fmla="*/ 22644 h 4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6" h="477">
                <a:moveTo>
                  <a:pt x="233" y="476"/>
                </a:moveTo>
                <a:lnTo>
                  <a:pt x="233" y="476"/>
                </a:lnTo>
                <a:cubicBezTo>
                  <a:pt x="107" y="476"/>
                  <a:pt x="0" y="368"/>
                  <a:pt x="0" y="243"/>
                </a:cubicBezTo>
                <a:cubicBezTo>
                  <a:pt x="0" y="108"/>
                  <a:pt x="107" y="0"/>
                  <a:pt x="233" y="0"/>
                </a:cubicBezTo>
                <a:cubicBezTo>
                  <a:pt x="368" y="0"/>
                  <a:pt x="475" y="108"/>
                  <a:pt x="475" y="243"/>
                </a:cubicBezTo>
                <a:cubicBezTo>
                  <a:pt x="475" y="368"/>
                  <a:pt x="368" y="476"/>
                  <a:pt x="233" y="476"/>
                </a:cubicBezTo>
                <a:close/>
                <a:moveTo>
                  <a:pt x="233" y="63"/>
                </a:moveTo>
                <a:lnTo>
                  <a:pt x="233" y="63"/>
                </a:lnTo>
                <a:cubicBezTo>
                  <a:pt x="134" y="63"/>
                  <a:pt x="54" y="144"/>
                  <a:pt x="54" y="243"/>
                </a:cubicBezTo>
                <a:cubicBezTo>
                  <a:pt x="54" y="341"/>
                  <a:pt x="134" y="422"/>
                  <a:pt x="233" y="422"/>
                </a:cubicBezTo>
                <a:cubicBezTo>
                  <a:pt x="332" y="422"/>
                  <a:pt x="412" y="341"/>
                  <a:pt x="412" y="243"/>
                </a:cubicBezTo>
                <a:cubicBezTo>
                  <a:pt x="412" y="144"/>
                  <a:pt x="332" y="63"/>
                  <a:pt x="23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9">
            <a:extLst>
              <a:ext uri="{FF2B5EF4-FFF2-40B4-BE49-F238E27FC236}">
                <a16:creationId xmlns:a16="http://schemas.microsoft.com/office/drawing/2014/main" id="{ABEA91FE-CE28-124C-A539-582A872D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97" y="11176910"/>
            <a:ext cx="510172" cy="510172"/>
          </a:xfrm>
          <a:custGeom>
            <a:avLst/>
            <a:gdLst>
              <a:gd name="T0" fmla="*/ 83924 w 476"/>
              <a:gd name="T1" fmla="*/ 171090 h 476"/>
              <a:gd name="T2" fmla="*/ 83924 w 476"/>
              <a:gd name="T3" fmla="*/ 171090 h 476"/>
              <a:gd name="T4" fmla="*/ 0 w 476"/>
              <a:gd name="T5" fmla="*/ 87166 h 476"/>
              <a:gd name="T6" fmla="*/ 83924 w 476"/>
              <a:gd name="T7" fmla="*/ 0 h 476"/>
              <a:gd name="T8" fmla="*/ 171090 w 476"/>
              <a:gd name="T9" fmla="*/ 87166 h 476"/>
              <a:gd name="T10" fmla="*/ 83924 w 476"/>
              <a:gd name="T11" fmla="*/ 171090 h 476"/>
              <a:gd name="T12" fmla="*/ 83924 w 476"/>
              <a:gd name="T13" fmla="*/ 22692 h 476"/>
              <a:gd name="T14" fmla="*/ 83924 w 476"/>
              <a:gd name="T15" fmla="*/ 22692 h 476"/>
              <a:gd name="T16" fmla="*/ 19450 w 476"/>
              <a:gd name="T17" fmla="*/ 87166 h 476"/>
              <a:gd name="T18" fmla="*/ 83924 w 476"/>
              <a:gd name="T19" fmla="*/ 152000 h 476"/>
              <a:gd name="T20" fmla="*/ 148398 w 476"/>
              <a:gd name="T21" fmla="*/ 87166 h 476"/>
              <a:gd name="T22" fmla="*/ 83924 w 476"/>
              <a:gd name="T23" fmla="*/ 22692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6" h="476">
                <a:moveTo>
                  <a:pt x="233" y="475"/>
                </a:moveTo>
                <a:lnTo>
                  <a:pt x="233" y="475"/>
                </a:lnTo>
                <a:cubicBezTo>
                  <a:pt x="107" y="475"/>
                  <a:pt x="0" y="368"/>
                  <a:pt x="0" y="242"/>
                </a:cubicBezTo>
                <a:cubicBezTo>
                  <a:pt x="0" y="108"/>
                  <a:pt x="107" y="0"/>
                  <a:pt x="233" y="0"/>
                </a:cubicBezTo>
                <a:cubicBezTo>
                  <a:pt x="368" y="0"/>
                  <a:pt x="475" y="108"/>
                  <a:pt x="475" y="242"/>
                </a:cubicBezTo>
                <a:cubicBezTo>
                  <a:pt x="475" y="368"/>
                  <a:pt x="368" y="475"/>
                  <a:pt x="233" y="475"/>
                </a:cubicBezTo>
                <a:close/>
                <a:moveTo>
                  <a:pt x="233" y="63"/>
                </a:moveTo>
                <a:lnTo>
                  <a:pt x="233" y="63"/>
                </a:lnTo>
                <a:cubicBezTo>
                  <a:pt x="134" y="63"/>
                  <a:pt x="54" y="143"/>
                  <a:pt x="54" y="242"/>
                </a:cubicBezTo>
                <a:cubicBezTo>
                  <a:pt x="54" y="341"/>
                  <a:pt x="134" y="422"/>
                  <a:pt x="233" y="422"/>
                </a:cubicBezTo>
                <a:cubicBezTo>
                  <a:pt x="332" y="422"/>
                  <a:pt x="412" y="341"/>
                  <a:pt x="412" y="242"/>
                </a:cubicBezTo>
                <a:cubicBezTo>
                  <a:pt x="412" y="143"/>
                  <a:pt x="332" y="63"/>
                  <a:pt x="233" y="63"/>
                </a:cubicBezTo>
                <a:close/>
              </a:path>
            </a:pathLst>
          </a:custGeom>
          <a:solidFill>
            <a:srgbClr val="6E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0">
            <a:extLst>
              <a:ext uri="{FF2B5EF4-FFF2-40B4-BE49-F238E27FC236}">
                <a16:creationId xmlns:a16="http://schemas.microsoft.com/office/drawing/2014/main" id="{A0CC07A0-7E8C-E642-AFB8-45732333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407" y="10628947"/>
            <a:ext cx="788875" cy="836117"/>
          </a:xfrm>
          <a:custGeom>
            <a:avLst/>
            <a:gdLst>
              <a:gd name="T0" fmla="*/ 255040 w 737"/>
              <a:gd name="T1" fmla="*/ 280628 h 781"/>
              <a:gd name="T2" fmla="*/ 255040 w 737"/>
              <a:gd name="T3" fmla="*/ 280628 h 781"/>
              <a:gd name="T4" fmla="*/ 80577 w 737"/>
              <a:gd name="T5" fmla="*/ 280628 h 781"/>
              <a:gd name="T6" fmla="*/ 0 w 737"/>
              <a:gd name="T7" fmla="*/ 200038 h 781"/>
              <a:gd name="T8" fmla="*/ 0 w 737"/>
              <a:gd name="T9" fmla="*/ 9714 h 781"/>
              <a:gd name="T10" fmla="*/ 9712 w 737"/>
              <a:gd name="T11" fmla="*/ 0 h 781"/>
              <a:gd name="T12" fmla="*/ 22662 w 737"/>
              <a:gd name="T13" fmla="*/ 9714 h 781"/>
              <a:gd name="T14" fmla="*/ 22662 w 737"/>
              <a:gd name="T15" fmla="*/ 190323 h 781"/>
              <a:gd name="T16" fmla="*/ 90289 w 737"/>
              <a:gd name="T17" fmla="*/ 257962 h 781"/>
              <a:gd name="T18" fmla="*/ 255040 w 737"/>
              <a:gd name="T19" fmla="*/ 257962 h 781"/>
              <a:gd name="T20" fmla="*/ 264752 w 737"/>
              <a:gd name="T21" fmla="*/ 270914 h 781"/>
              <a:gd name="T22" fmla="*/ 255040 w 737"/>
              <a:gd name="T23" fmla="*/ 280628 h 7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7" h="781">
                <a:moveTo>
                  <a:pt x="709" y="780"/>
                </a:moveTo>
                <a:lnTo>
                  <a:pt x="709" y="780"/>
                </a:lnTo>
                <a:cubicBezTo>
                  <a:pt x="224" y="780"/>
                  <a:pt x="224" y="780"/>
                  <a:pt x="224" y="780"/>
                </a:cubicBezTo>
                <a:cubicBezTo>
                  <a:pt x="0" y="556"/>
                  <a:pt x="0" y="556"/>
                  <a:pt x="0" y="55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3" y="18"/>
                  <a:pt x="63" y="27"/>
                </a:cubicBezTo>
                <a:cubicBezTo>
                  <a:pt x="63" y="529"/>
                  <a:pt x="63" y="529"/>
                  <a:pt x="63" y="529"/>
                </a:cubicBezTo>
                <a:cubicBezTo>
                  <a:pt x="251" y="717"/>
                  <a:pt x="251" y="717"/>
                  <a:pt x="251" y="717"/>
                </a:cubicBezTo>
                <a:cubicBezTo>
                  <a:pt x="709" y="717"/>
                  <a:pt x="709" y="717"/>
                  <a:pt x="709" y="717"/>
                </a:cubicBezTo>
                <a:cubicBezTo>
                  <a:pt x="727" y="717"/>
                  <a:pt x="736" y="735"/>
                  <a:pt x="736" y="753"/>
                </a:cubicBezTo>
                <a:cubicBezTo>
                  <a:pt x="736" y="771"/>
                  <a:pt x="727" y="780"/>
                  <a:pt x="709" y="7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1">
            <a:extLst>
              <a:ext uri="{FF2B5EF4-FFF2-40B4-BE49-F238E27FC236}">
                <a16:creationId xmlns:a16="http://schemas.microsoft.com/office/drawing/2014/main" id="{EEDE580E-F186-F844-B84A-FE5A0469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616" y="10628947"/>
            <a:ext cx="70856" cy="1058134"/>
          </a:xfrm>
          <a:custGeom>
            <a:avLst/>
            <a:gdLst>
              <a:gd name="T0" fmla="*/ 13394 w 64"/>
              <a:gd name="T1" fmla="*/ 355240 h 987"/>
              <a:gd name="T2" fmla="*/ 13394 w 64"/>
              <a:gd name="T3" fmla="*/ 355240 h 987"/>
              <a:gd name="T4" fmla="*/ 0 w 64"/>
              <a:gd name="T5" fmla="*/ 345512 h 987"/>
              <a:gd name="T6" fmla="*/ 0 w 64"/>
              <a:gd name="T7" fmla="*/ 9728 h 987"/>
              <a:gd name="T8" fmla="*/ 13394 w 64"/>
              <a:gd name="T9" fmla="*/ 0 h 987"/>
              <a:gd name="T10" fmla="*/ 23440 w 64"/>
              <a:gd name="T11" fmla="*/ 9728 h 987"/>
              <a:gd name="T12" fmla="*/ 23440 w 64"/>
              <a:gd name="T13" fmla="*/ 345512 h 987"/>
              <a:gd name="T14" fmla="*/ 13394 w 64"/>
              <a:gd name="T15" fmla="*/ 355240 h 9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987">
                <a:moveTo>
                  <a:pt x="36" y="986"/>
                </a:moveTo>
                <a:lnTo>
                  <a:pt x="36" y="986"/>
                </a:lnTo>
                <a:cubicBezTo>
                  <a:pt x="18" y="986"/>
                  <a:pt x="0" y="977"/>
                  <a:pt x="0" y="9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45" y="0"/>
                  <a:pt x="63" y="18"/>
                  <a:pt x="63" y="27"/>
                </a:cubicBezTo>
                <a:cubicBezTo>
                  <a:pt x="63" y="959"/>
                  <a:pt x="63" y="959"/>
                  <a:pt x="63" y="959"/>
                </a:cubicBezTo>
                <a:cubicBezTo>
                  <a:pt x="63" y="977"/>
                  <a:pt x="45" y="986"/>
                  <a:pt x="36" y="9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2">
            <a:extLst>
              <a:ext uri="{FF2B5EF4-FFF2-40B4-BE49-F238E27FC236}">
                <a16:creationId xmlns:a16="http://schemas.microsoft.com/office/drawing/2014/main" id="{330D87A6-2570-A348-9255-75BA57EE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2140" y="9679462"/>
            <a:ext cx="519620" cy="510172"/>
          </a:xfrm>
          <a:custGeom>
            <a:avLst/>
            <a:gdLst>
              <a:gd name="T0" fmla="*/ 87132 w 485"/>
              <a:gd name="T1" fmla="*/ 171090 h 476"/>
              <a:gd name="T2" fmla="*/ 87132 w 485"/>
              <a:gd name="T3" fmla="*/ 171090 h 476"/>
              <a:gd name="T4" fmla="*/ 0 w 485"/>
              <a:gd name="T5" fmla="*/ 83924 h 476"/>
              <a:gd name="T6" fmla="*/ 87132 w 485"/>
              <a:gd name="T7" fmla="*/ 0 h 476"/>
              <a:gd name="T8" fmla="*/ 174265 w 485"/>
              <a:gd name="T9" fmla="*/ 83924 h 476"/>
              <a:gd name="T10" fmla="*/ 87132 w 485"/>
              <a:gd name="T11" fmla="*/ 171090 h 476"/>
              <a:gd name="T12" fmla="*/ 87132 w 485"/>
              <a:gd name="T13" fmla="*/ 19450 h 476"/>
              <a:gd name="T14" fmla="*/ 87132 w 485"/>
              <a:gd name="T15" fmla="*/ 19450 h 476"/>
              <a:gd name="T16" fmla="*/ 22683 w 485"/>
              <a:gd name="T17" fmla="*/ 83924 h 476"/>
              <a:gd name="T18" fmla="*/ 87132 w 485"/>
              <a:gd name="T19" fmla="*/ 148398 h 476"/>
              <a:gd name="T20" fmla="*/ 151582 w 485"/>
              <a:gd name="T21" fmla="*/ 83924 h 476"/>
              <a:gd name="T22" fmla="*/ 87132 w 485"/>
              <a:gd name="T23" fmla="*/ 19450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5" h="476">
                <a:moveTo>
                  <a:pt x="242" y="475"/>
                </a:moveTo>
                <a:lnTo>
                  <a:pt x="242" y="475"/>
                </a:lnTo>
                <a:cubicBezTo>
                  <a:pt x="107" y="475"/>
                  <a:pt x="0" y="367"/>
                  <a:pt x="0" y="233"/>
                </a:cubicBezTo>
                <a:cubicBezTo>
                  <a:pt x="0" y="107"/>
                  <a:pt x="107" y="0"/>
                  <a:pt x="242" y="0"/>
                </a:cubicBezTo>
                <a:cubicBezTo>
                  <a:pt x="377" y="0"/>
                  <a:pt x="484" y="107"/>
                  <a:pt x="484" y="233"/>
                </a:cubicBezTo>
                <a:cubicBezTo>
                  <a:pt x="484" y="367"/>
                  <a:pt x="377" y="475"/>
                  <a:pt x="242" y="475"/>
                </a:cubicBezTo>
                <a:close/>
                <a:moveTo>
                  <a:pt x="242" y="54"/>
                </a:moveTo>
                <a:lnTo>
                  <a:pt x="242" y="54"/>
                </a:lnTo>
                <a:cubicBezTo>
                  <a:pt x="143" y="54"/>
                  <a:pt x="63" y="134"/>
                  <a:pt x="63" y="233"/>
                </a:cubicBezTo>
                <a:cubicBezTo>
                  <a:pt x="63" y="331"/>
                  <a:pt x="143" y="412"/>
                  <a:pt x="242" y="412"/>
                </a:cubicBezTo>
                <a:cubicBezTo>
                  <a:pt x="341" y="412"/>
                  <a:pt x="421" y="331"/>
                  <a:pt x="421" y="233"/>
                </a:cubicBezTo>
                <a:cubicBezTo>
                  <a:pt x="421" y="134"/>
                  <a:pt x="341" y="54"/>
                  <a:pt x="242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3">
            <a:extLst>
              <a:ext uri="{FF2B5EF4-FFF2-40B4-BE49-F238E27FC236}">
                <a16:creationId xmlns:a16="http://schemas.microsoft.com/office/drawing/2014/main" id="{626F3DA2-1BE2-0E4B-BFC4-3A585F1D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7398" y="8550469"/>
            <a:ext cx="510172" cy="510172"/>
          </a:xfrm>
          <a:custGeom>
            <a:avLst/>
            <a:gdLst>
              <a:gd name="T0" fmla="*/ 87342 w 477"/>
              <a:gd name="T1" fmla="*/ 171091 h 477"/>
              <a:gd name="T2" fmla="*/ 87342 w 477"/>
              <a:gd name="T3" fmla="*/ 171091 h 477"/>
              <a:gd name="T4" fmla="*/ 0 w 477"/>
              <a:gd name="T5" fmla="*/ 87342 h 477"/>
              <a:gd name="T6" fmla="*/ 87342 w 477"/>
              <a:gd name="T7" fmla="*/ 0 h 477"/>
              <a:gd name="T8" fmla="*/ 171091 w 477"/>
              <a:gd name="T9" fmla="*/ 87342 h 477"/>
              <a:gd name="T10" fmla="*/ 87342 w 477"/>
              <a:gd name="T11" fmla="*/ 171091 h 477"/>
              <a:gd name="T12" fmla="*/ 87342 w 477"/>
              <a:gd name="T13" fmla="*/ 22644 h 477"/>
              <a:gd name="T14" fmla="*/ 87342 w 477"/>
              <a:gd name="T15" fmla="*/ 22644 h 477"/>
              <a:gd name="T16" fmla="*/ 22644 w 477"/>
              <a:gd name="T17" fmla="*/ 87342 h 477"/>
              <a:gd name="T18" fmla="*/ 87342 w 477"/>
              <a:gd name="T19" fmla="*/ 151681 h 477"/>
              <a:gd name="T20" fmla="*/ 151681 w 477"/>
              <a:gd name="T21" fmla="*/ 87342 h 477"/>
              <a:gd name="T22" fmla="*/ 87342 w 477"/>
              <a:gd name="T23" fmla="*/ 22644 h 4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7" h="477">
                <a:moveTo>
                  <a:pt x="243" y="476"/>
                </a:moveTo>
                <a:lnTo>
                  <a:pt x="243" y="476"/>
                </a:lnTo>
                <a:cubicBezTo>
                  <a:pt x="108" y="476"/>
                  <a:pt x="0" y="377"/>
                  <a:pt x="0" y="243"/>
                </a:cubicBezTo>
                <a:cubicBezTo>
                  <a:pt x="0" y="108"/>
                  <a:pt x="108" y="0"/>
                  <a:pt x="243" y="0"/>
                </a:cubicBezTo>
                <a:cubicBezTo>
                  <a:pt x="368" y="0"/>
                  <a:pt x="476" y="108"/>
                  <a:pt x="476" y="243"/>
                </a:cubicBezTo>
                <a:cubicBezTo>
                  <a:pt x="476" y="377"/>
                  <a:pt x="368" y="476"/>
                  <a:pt x="243" y="476"/>
                </a:cubicBezTo>
                <a:close/>
                <a:moveTo>
                  <a:pt x="243" y="63"/>
                </a:moveTo>
                <a:lnTo>
                  <a:pt x="243" y="63"/>
                </a:lnTo>
                <a:cubicBezTo>
                  <a:pt x="144" y="63"/>
                  <a:pt x="63" y="144"/>
                  <a:pt x="63" y="243"/>
                </a:cubicBezTo>
                <a:cubicBezTo>
                  <a:pt x="63" y="341"/>
                  <a:pt x="144" y="422"/>
                  <a:pt x="243" y="422"/>
                </a:cubicBezTo>
                <a:cubicBezTo>
                  <a:pt x="341" y="422"/>
                  <a:pt x="422" y="341"/>
                  <a:pt x="422" y="243"/>
                </a:cubicBezTo>
                <a:cubicBezTo>
                  <a:pt x="422" y="144"/>
                  <a:pt x="341" y="63"/>
                  <a:pt x="24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4">
            <a:extLst>
              <a:ext uri="{FF2B5EF4-FFF2-40B4-BE49-F238E27FC236}">
                <a16:creationId xmlns:a16="http://schemas.microsoft.com/office/drawing/2014/main" id="{0D4680D1-6E88-6843-AC55-B96ECF6E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730" y="9282662"/>
            <a:ext cx="845564" cy="453486"/>
          </a:xfrm>
          <a:custGeom>
            <a:avLst/>
            <a:gdLst>
              <a:gd name="T0" fmla="*/ 274091 w 790"/>
              <a:gd name="T1" fmla="*/ 152040 h 423"/>
              <a:gd name="T2" fmla="*/ 274091 w 790"/>
              <a:gd name="T3" fmla="*/ 152040 h 423"/>
              <a:gd name="T4" fmla="*/ 264380 w 790"/>
              <a:gd name="T5" fmla="*/ 142312 h 423"/>
              <a:gd name="T6" fmla="*/ 264380 w 790"/>
              <a:gd name="T7" fmla="*/ 90431 h 423"/>
              <a:gd name="T8" fmla="*/ 193519 w 790"/>
              <a:gd name="T9" fmla="*/ 19455 h 423"/>
              <a:gd name="T10" fmla="*/ 9352 w 790"/>
              <a:gd name="T11" fmla="*/ 19455 h 423"/>
              <a:gd name="T12" fmla="*/ 0 w 790"/>
              <a:gd name="T13" fmla="*/ 9728 h 423"/>
              <a:gd name="T14" fmla="*/ 9352 w 790"/>
              <a:gd name="T15" fmla="*/ 0 h 423"/>
              <a:gd name="T16" fmla="*/ 203231 w 790"/>
              <a:gd name="T17" fmla="*/ 0 h 423"/>
              <a:gd name="T18" fmla="*/ 283803 w 790"/>
              <a:gd name="T19" fmla="*/ 80704 h 423"/>
              <a:gd name="T20" fmla="*/ 283803 w 790"/>
              <a:gd name="T21" fmla="*/ 142312 h 423"/>
              <a:gd name="T22" fmla="*/ 274091 w 790"/>
              <a:gd name="T23" fmla="*/ 152040 h 4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90" h="423">
                <a:moveTo>
                  <a:pt x="762" y="422"/>
                </a:moveTo>
                <a:lnTo>
                  <a:pt x="762" y="422"/>
                </a:lnTo>
                <a:cubicBezTo>
                  <a:pt x="744" y="422"/>
                  <a:pt x="735" y="412"/>
                  <a:pt x="735" y="395"/>
                </a:cubicBezTo>
                <a:cubicBezTo>
                  <a:pt x="735" y="251"/>
                  <a:pt x="735" y="251"/>
                  <a:pt x="735" y="251"/>
                </a:cubicBezTo>
                <a:cubicBezTo>
                  <a:pt x="538" y="54"/>
                  <a:pt x="538" y="54"/>
                  <a:pt x="538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789" y="224"/>
                  <a:pt x="789" y="224"/>
                  <a:pt x="789" y="224"/>
                </a:cubicBezTo>
                <a:cubicBezTo>
                  <a:pt x="789" y="395"/>
                  <a:pt x="789" y="395"/>
                  <a:pt x="789" y="395"/>
                </a:cubicBezTo>
                <a:cubicBezTo>
                  <a:pt x="789" y="412"/>
                  <a:pt x="780" y="422"/>
                  <a:pt x="762" y="4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5">
            <a:extLst>
              <a:ext uri="{FF2B5EF4-FFF2-40B4-BE49-F238E27FC236}">
                <a16:creationId xmlns:a16="http://schemas.microsoft.com/office/drawing/2014/main" id="{0AEDE86E-17E8-5749-B331-D58332EAF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2693" y="7407306"/>
            <a:ext cx="510172" cy="510172"/>
          </a:xfrm>
          <a:custGeom>
            <a:avLst/>
            <a:gdLst>
              <a:gd name="T0" fmla="*/ 83924 w 476"/>
              <a:gd name="T1" fmla="*/ 171090 h 476"/>
              <a:gd name="T2" fmla="*/ 83924 w 476"/>
              <a:gd name="T3" fmla="*/ 171090 h 476"/>
              <a:gd name="T4" fmla="*/ 0 w 476"/>
              <a:gd name="T5" fmla="*/ 87166 h 476"/>
              <a:gd name="T6" fmla="*/ 83924 w 476"/>
              <a:gd name="T7" fmla="*/ 0 h 476"/>
              <a:gd name="T8" fmla="*/ 171090 w 476"/>
              <a:gd name="T9" fmla="*/ 87166 h 476"/>
              <a:gd name="T10" fmla="*/ 83924 w 476"/>
              <a:gd name="T11" fmla="*/ 171090 h 476"/>
              <a:gd name="T12" fmla="*/ 83924 w 476"/>
              <a:gd name="T13" fmla="*/ 22692 h 476"/>
              <a:gd name="T14" fmla="*/ 83924 w 476"/>
              <a:gd name="T15" fmla="*/ 22692 h 476"/>
              <a:gd name="T16" fmla="*/ 19450 w 476"/>
              <a:gd name="T17" fmla="*/ 87166 h 476"/>
              <a:gd name="T18" fmla="*/ 83924 w 476"/>
              <a:gd name="T19" fmla="*/ 152000 h 476"/>
              <a:gd name="T20" fmla="*/ 148398 w 476"/>
              <a:gd name="T21" fmla="*/ 87166 h 476"/>
              <a:gd name="T22" fmla="*/ 83924 w 476"/>
              <a:gd name="T23" fmla="*/ 22692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6" h="476">
                <a:moveTo>
                  <a:pt x="233" y="475"/>
                </a:moveTo>
                <a:lnTo>
                  <a:pt x="233" y="475"/>
                </a:lnTo>
                <a:cubicBezTo>
                  <a:pt x="108" y="475"/>
                  <a:pt x="0" y="368"/>
                  <a:pt x="0" y="242"/>
                </a:cubicBezTo>
                <a:cubicBezTo>
                  <a:pt x="0" y="108"/>
                  <a:pt x="108" y="0"/>
                  <a:pt x="233" y="0"/>
                </a:cubicBezTo>
                <a:cubicBezTo>
                  <a:pt x="368" y="0"/>
                  <a:pt x="475" y="108"/>
                  <a:pt x="475" y="242"/>
                </a:cubicBezTo>
                <a:cubicBezTo>
                  <a:pt x="475" y="368"/>
                  <a:pt x="368" y="475"/>
                  <a:pt x="233" y="475"/>
                </a:cubicBezTo>
                <a:close/>
                <a:moveTo>
                  <a:pt x="233" y="63"/>
                </a:moveTo>
                <a:lnTo>
                  <a:pt x="233" y="63"/>
                </a:lnTo>
                <a:cubicBezTo>
                  <a:pt x="134" y="63"/>
                  <a:pt x="54" y="143"/>
                  <a:pt x="54" y="242"/>
                </a:cubicBezTo>
                <a:cubicBezTo>
                  <a:pt x="54" y="341"/>
                  <a:pt x="134" y="422"/>
                  <a:pt x="233" y="422"/>
                </a:cubicBezTo>
                <a:cubicBezTo>
                  <a:pt x="332" y="422"/>
                  <a:pt x="412" y="341"/>
                  <a:pt x="412" y="242"/>
                </a:cubicBezTo>
                <a:cubicBezTo>
                  <a:pt x="412" y="143"/>
                  <a:pt x="332" y="63"/>
                  <a:pt x="23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6">
            <a:extLst>
              <a:ext uri="{FF2B5EF4-FFF2-40B4-BE49-F238E27FC236}">
                <a16:creationId xmlns:a16="http://schemas.microsoft.com/office/drawing/2014/main" id="{A7F74A0A-05D3-B144-9B89-79EA3AF9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730" y="7860792"/>
            <a:ext cx="836117" cy="453486"/>
          </a:xfrm>
          <a:custGeom>
            <a:avLst/>
            <a:gdLst>
              <a:gd name="T0" fmla="*/ 196800 w 781"/>
              <a:gd name="T1" fmla="*/ 152039 h 422"/>
              <a:gd name="T2" fmla="*/ 196800 w 781"/>
              <a:gd name="T3" fmla="*/ 152039 h 422"/>
              <a:gd name="T4" fmla="*/ 9354 w 781"/>
              <a:gd name="T5" fmla="*/ 152039 h 422"/>
              <a:gd name="T6" fmla="*/ 0 w 781"/>
              <a:gd name="T7" fmla="*/ 142288 h 422"/>
              <a:gd name="T8" fmla="*/ 9354 w 781"/>
              <a:gd name="T9" fmla="*/ 132537 h 422"/>
              <a:gd name="T10" fmla="*/ 190323 w 781"/>
              <a:gd name="T11" fmla="*/ 132537 h 422"/>
              <a:gd name="T12" fmla="*/ 257962 w 781"/>
              <a:gd name="T13" fmla="*/ 61393 h 422"/>
              <a:gd name="T14" fmla="*/ 257962 w 781"/>
              <a:gd name="T15" fmla="*/ 9751 h 422"/>
              <a:gd name="T16" fmla="*/ 267676 w 781"/>
              <a:gd name="T17" fmla="*/ 0 h 422"/>
              <a:gd name="T18" fmla="*/ 280628 w 781"/>
              <a:gd name="T19" fmla="*/ 9751 h 422"/>
              <a:gd name="T20" fmla="*/ 280628 w 781"/>
              <a:gd name="T21" fmla="*/ 71144 h 422"/>
              <a:gd name="T22" fmla="*/ 196800 w 781"/>
              <a:gd name="T23" fmla="*/ 152039 h 4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81" h="422">
                <a:moveTo>
                  <a:pt x="547" y="421"/>
                </a:moveTo>
                <a:lnTo>
                  <a:pt x="547" y="421"/>
                </a:lnTo>
                <a:cubicBezTo>
                  <a:pt x="26" y="421"/>
                  <a:pt x="26" y="421"/>
                  <a:pt x="26" y="421"/>
                </a:cubicBezTo>
                <a:cubicBezTo>
                  <a:pt x="9" y="421"/>
                  <a:pt x="0" y="412"/>
                  <a:pt x="0" y="394"/>
                </a:cubicBezTo>
                <a:cubicBezTo>
                  <a:pt x="0" y="376"/>
                  <a:pt x="9" y="367"/>
                  <a:pt x="26" y="367"/>
                </a:cubicBezTo>
                <a:cubicBezTo>
                  <a:pt x="529" y="367"/>
                  <a:pt x="529" y="367"/>
                  <a:pt x="529" y="367"/>
                </a:cubicBezTo>
                <a:cubicBezTo>
                  <a:pt x="717" y="170"/>
                  <a:pt x="717" y="170"/>
                  <a:pt x="717" y="170"/>
                </a:cubicBezTo>
                <a:cubicBezTo>
                  <a:pt x="717" y="27"/>
                  <a:pt x="717" y="27"/>
                  <a:pt x="717" y="27"/>
                </a:cubicBezTo>
                <a:cubicBezTo>
                  <a:pt x="717" y="8"/>
                  <a:pt x="726" y="0"/>
                  <a:pt x="744" y="0"/>
                </a:cubicBezTo>
                <a:cubicBezTo>
                  <a:pt x="762" y="0"/>
                  <a:pt x="780" y="8"/>
                  <a:pt x="780" y="27"/>
                </a:cubicBezTo>
                <a:cubicBezTo>
                  <a:pt x="780" y="197"/>
                  <a:pt x="780" y="197"/>
                  <a:pt x="780" y="197"/>
                </a:cubicBezTo>
                <a:lnTo>
                  <a:pt x="547" y="4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7">
            <a:extLst>
              <a:ext uri="{FF2B5EF4-FFF2-40B4-BE49-F238E27FC236}">
                <a16:creationId xmlns:a16="http://schemas.microsoft.com/office/drawing/2014/main" id="{6AAF2FD1-2452-104D-921F-41C9A10B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730" y="8781937"/>
            <a:ext cx="1384079" cy="56686"/>
          </a:xfrm>
          <a:custGeom>
            <a:avLst/>
            <a:gdLst>
              <a:gd name="T0" fmla="*/ 455058 w 1292"/>
              <a:gd name="T1" fmla="*/ 18697 h 54"/>
              <a:gd name="T2" fmla="*/ 455058 w 1292"/>
              <a:gd name="T3" fmla="*/ 18697 h 54"/>
              <a:gd name="T4" fmla="*/ 9360 w 1292"/>
              <a:gd name="T5" fmla="*/ 18697 h 54"/>
              <a:gd name="T6" fmla="*/ 0 w 1292"/>
              <a:gd name="T7" fmla="*/ 9525 h 54"/>
              <a:gd name="T8" fmla="*/ 9360 w 1292"/>
              <a:gd name="T9" fmla="*/ 0 h 54"/>
              <a:gd name="T10" fmla="*/ 455058 w 1292"/>
              <a:gd name="T11" fmla="*/ 0 h 54"/>
              <a:gd name="T12" fmla="*/ 464778 w 1292"/>
              <a:gd name="T13" fmla="*/ 9525 h 54"/>
              <a:gd name="T14" fmla="*/ 455058 w 1292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92" h="54">
                <a:moveTo>
                  <a:pt x="1264" y="53"/>
                </a:moveTo>
                <a:lnTo>
                  <a:pt x="1264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264" y="0"/>
                  <a:pt x="1264" y="0"/>
                  <a:pt x="1264" y="0"/>
                </a:cubicBezTo>
                <a:cubicBezTo>
                  <a:pt x="1282" y="0"/>
                  <a:pt x="1291" y="9"/>
                  <a:pt x="1291" y="27"/>
                </a:cubicBezTo>
                <a:cubicBezTo>
                  <a:pt x="1291" y="44"/>
                  <a:pt x="1282" y="53"/>
                  <a:pt x="1264" y="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8">
            <a:extLst>
              <a:ext uri="{FF2B5EF4-FFF2-40B4-BE49-F238E27FC236}">
                <a16:creationId xmlns:a16="http://schemas.microsoft.com/office/drawing/2014/main" id="{D6637EC0-0E2F-0040-BDFD-754FFC55B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079" y="9679462"/>
            <a:ext cx="519620" cy="510172"/>
          </a:xfrm>
          <a:custGeom>
            <a:avLst/>
            <a:gdLst>
              <a:gd name="T0" fmla="*/ 87132 w 485"/>
              <a:gd name="T1" fmla="*/ 171090 h 476"/>
              <a:gd name="T2" fmla="*/ 87132 w 485"/>
              <a:gd name="T3" fmla="*/ 171090 h 476"/>
              <a:gd name="T4" fmla="*/ 0 w 485"/>
              <a:gd name="T5" fmla="*/ 83924 h 476"/>
              <a:gd name="T6" fmla="*/ 87132 w 485"/>
              <a:gd name="T7" fmla="*/ 0 h 476"/>
              <a:gd name="T8" fmla="*/ 174265 w 485"/>
              <a:gd name="T9" fmla="*/ 83924 h 476"/>
              <a:gd name="T10" fmla="*/ 87132 w 485"/>
              <a:gd name="T11" fmla="*/ 171090 h 476"/>
              <a:gd name="T12" fmla="*/ 87132 w 485"/>
              <a:gd name="T13" fmla="*/ 19450 h 476"/>
              <a:gd name="T14" fmla="*/ 87132 w 485"/>
              <a:gd name="T15" fmla="*/ 19450 h 476"/>
              <a:gd name="T16" fmla="*/ 22683 w 485"/>
              <a:gd name="T17" fmla="*/ 83924 h 476"/>
              <a:gd name="T18" fmla="*/ 87132 w 485"/>
              <a:gd name="T19" fmla="*/ 148398 h 476"/>
              <a:gd name="T20" fmla="*/ 151942 w 485"/>
              <a:gd name="T21" fmla="*/ 83924 h 476"/>
              <a:gd name="T22" fmla="*/ 87132 w 485"/>
              <a:gd name="T23" fmla="*/ 19450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5" h="476">
                <a:moveTo>
                  <a:pt x="242" y="475"/>
                </a:moveTo>
                <a:lnTo>
                  <a:pt x="242" y="475"/>
                </a:lnTo>
                <a:cubicBezTo>
                  <a:pt x="108" y="475"/>
                  <a:pt x="0" y="367"/>
                  <a:pt x="0" y="233"/>
                </a:cubicBezTo>
                <a:cubicBezTo>
                  <a:pt x="0" y="107"/>
                  <a:pt x="108" y="0"/>
                  <a:pt x="242" y="0"/>
                </a:cubicBezTo>
                <a:cubicBezTo>
                  <a:pt x="377" y="0"/>
                  <a:pt x="484" y="107"/>
                  <a:pt x="484" y="233"/>
                </a:cubicBezTo>
                <a:cubicBezTo>
                  <a:pt x="484" y="367"/>
                  <a:pt x="377" y="475"/>
                  <a:pt x="242" y="475"/>
                </a:cubicBezTo>
                <a:close/>
                <a:moveTo>
                  <a:pt x="242" y="54"/>
                </a:moveTo>
                <a:lnTo>
                  <a:pt x="242" y="54"/>
                </a:lnTo>
                <a:cubicBezTo>
                  <a:pt x="144" y="54"/>
                  <a:pt x="63" y="134"/>
                  <a:pt x="63" y="233"/>
                </a:cubicBezTo>
                <a:cubicBezTo>
                  <a:pt x="63" y="331"/>
                  <a:pt x="144" y="412"/>
                  <a:pt x="242" y="412"/>
                </a:cubicBezTo>
                <a:cubicBezTo>
                  <a:pt x="341" y="412"/>
                  <a:pt x="422" y="331"/>
                  <a:pt x="422" y="233"/>
                </a:cubicBezTo>
                <a:cubicBezTo>
                  <a:pt x="422" y="134"/>
                  <a:pt x="341" y="54"/>
                  <a:pt x="242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9">
            <a:extLst>
              <a:ext uri="{FF2B5EF4-FFF2-40B4-BE49-F238E27FC236}">
                <a16:creationId xmlns:a16="http://schemas.microsoft.com/office/drawing/2014/main" id="{7D1C86E4-C108-0745-B7F7-A123531A1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546" y="8550469"/>
            <a:ext cx="510172" cy="510172"/>
          </a:xfrm>
          <a:custGeom>
            <a:avLst/>
            <a:gdLst>
              <a:gd name="T0" fmla="*/ 84108 w 477"/>
              <a:gd name="T1" fmla="*/ 171091 h 477"/>
              <a:gd name="T2" fmla="*/ 84108 w 477"/>
              <a:gd name="T3" fmla="*/ 171091 h 477"/>
              <a:gd name="T4" fmla="*/ 0 w 477"/>
              <a:gd name="T5" fmla="*/ 87342 h 477"/>
              <a:gd name="T6" fmla="*/ 84108 w 477"/>
              <a:gd name="T7" fmla="*/ 0 h 477"/>
              <a:gd name="T8" fmla="*/ 171091 w 477"/>
              <a:gd name="T9" fmla="*/ 87342 h 477"/>
              <a:gd name="T10" fmla="*/ 84108 w 477"/>
              <a:gd name="T11" fmla="*/ 171091 h 477"/>
              <a:gd name="T12" fmla="*/ 84108 w 477"/>
              <a:gd name="T13" fmla="*/ 22644 h 477"/>
              <a:gd name="T14" fmla="*/ 84108 w 477"/>
              <a:gd name="T15" fmla="*/ 22644 h 477"/>
              <a:gd name="T16" fmla="*/ 19409 w 477"/>
              <a:gd name="T17" fmla="*/ 87342 h 477"/>
              <a:gd name="T18" fmla="*/ 84108 w 477"/>
              <a:gd name="T19" fmla="*/ 151681 h 477"/>
              <a:gd name="T20" fmla="*/ 148446 w 477"/>
              <a:gd name="T21" fmla="*/ 87342 h 477"/>
              <a:gd name="T22" fmla="*/ 84108 w 477"/>
              <a:gd name="T23" fmla="*/ 22644 h 4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7" h="477">
                <a:moveTo>
                  <a:pt x="234" y="476"/>
                </a:moveTo>
                <a:lnTo>
                  <a:pt x="234" y="476"/>
                </a:lnTo>
                <a:cubicBezTo>
                  <a:pt x="108" y="476"/>
                  <a:pt x="0" y="377"/>
                  <a:pt x="0" y="243"/>
                </a:cubicBezTo>
                <a:cubicBezTo>
                  <a:pt x="0" y="108"/>
                  <a:pt x="108" y="0"/>
                  <a:pt x="234" y="0"/>
                </a:cubicBezTo>
                <a:cubicBezTo>
                  <a:pt x="368" y="0"/>
                  <a:pt x="476" y="108"/>
                  <a:pt x="476" y="243"/>
                </a:cubicBezTo>
                <a:cubicBezTo>
                  <a:pt x="476" y="377"/>
                  <a:pt x="368" y="476"/>
                  <a:pt x="234" y="476"/>
                </a:cubicBezTo>
                <a:close/>
                <a:moveTo>
                  <a:pt x="234" y="63"/>
                </a:moveTo>
                <a:lnTo>
                  <a:pt x="234" y="63"/>
                </a:lnTo>
                <a:cubicBezTo>
                  <a:pt x="135" y="63"/>
                  <a:pt x="54" y="144"/>
                  <a:pt x="54" y="243"/>
                </a:cubicBezTo>
                <a:cubicBezTo>
                  <a:pt x="54" y="341"/>
                  <a:pt x="135" y="422"/>
                  <a:pt x="234" y="422"/>
                </a:cubicBezTo>
                <a:cubicBezTo>
                  <a:pt x="332" y="422"/>
                  <a:pt x="413" y="341"/>
                  <a:pt x="413" y="243"/>
                </a:cubicBezTo>
                <a:cubicBezTo>
                  <a:pt x="413" y="144"/>
                  <a:pt x="332" y="63"/>
                  <a:pt x="234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30">
            <a:extLst>
              <a:ext uri="{FF2B5EF4-FFF2-40B4-BE49-F238E27FC236}">
                <a16:creationId xmlns:a16="http://schemas.microsoft.com/office/drawing/2014/main" id="{9998FEE3-3FDC-6C49-B387-1511F97DD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547" y="9282662"/>
            <a:ext cx="845561" cy="453486"/>
          </a:xfrm>
          <a:custGeom>
            <a:avLst/>
            <a:gdLst>
              <a:gd name="T0" fmla="*/ 9700 w 791"/>
              <a:gd name="T1" fmla="*/ 152040 h 423"/>
              <a:gd name="T2" fmla="*/ 9700 w 791"/>
              <a:gd name="T3" fmla="*/ 152040 h 423"/>
              <a:gd name="T4" fmla="*/ 0 w 791"/>
              <a:gd name="T5" fmla="*/ 142312 h 423"/>
              <a:gd name="T6" fmla="*/ 0 w 791"/>
              <a:gd name="T7" fmla="*/ 80704 h 423"/>
              <a:gd name="T8" fmla="*/ 80830 w 791"/>
              <a:gd name="T9" fmla="*/ 0 h 423"/>
              <a:gd name="T10" fmla="*/ 274103 w 791"/>
              <a:gd name="T11" fmla="*/ 0 h 423"/>
              <a:gd name="T12" fmla="*/ 283803 w 791"/>
              <a:gd name="T13" fmla="*/ 9728 h 423"/>
              <a:gd name="T14" fmla="*/ 274103 w 791"/>
              <a:gd name="T15" fmla="*/ 19455 h 423"/>
              <a:gd name="T16" fmla="*/ 90529 w 791"/>
              <a:gd name="T17" fmla="*/ 19455 h 423"/>
              <a:gd name="T18" fmla="*/ 19399 w 791"/>
              <a:gd name="T19" fmla="*/ 90431 h 423"/>
              <a:gd name="T20" fmla="*/ 19399 w 791"/>
              <a:gd name="T21" fmla="*/ 142312 h 423"/>
              <a:gd name="T22" fmla="*/ 9700 w 791"/>
              <a:gd name="T23" fmla="*/ 152040 h 4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91" h="423">
                <a:moveTo>
                  <a:pt x="27" y="422"/>
                </a:moveTo>
                <a:lnTo>
                  <a:pt x="27" y="422"/>
                </a:lnTo>
                <a:cubicBezTo>
                  <a:pt x="9" y="422"/>
                  <a:pt x="0" y="412"/>
                  <a:pt x="0" y="395"/>
                </a:cubicBezTo>
                <a:cubicBezTo>
                  <a:pt x="0" y="224"/>
                  <a:pt x="0" y="224"/>
                  <a:pt x="0" y="224"/>
                </a:cubicBezTo>
                <a:cubicBezTo>
                  <a:pt x="225" y="0"/>
                  <a:pt x="225" y="0"/>
                  <a:pt x="225" y="0"/>
                </a:cubicBezTo>
                <a:cubicBezTo>
                  <a:pt x="763" y="0"/>
                  <a:pt x="763" y="0"/>
                  <a:pt x="763" y="0"/>
                </a:cubicBezTo>
                <a:cubicBezTo>
                  <a:pt x="781" y="0"/>
                  <a:pt x="790" y="9"/>
                  <a:pt x="790" y="27"/>
                </a:cubicBezTo>
                <a:cubicBezTo>
                  <a:pt x="790" y="45"/>
                  <a:pt x="781" y="54"/>
                  <a:pt x="763" y="54"/>
                </a:cubicBezTo>
                <a:cubicBezTo>
                  <a:pt x="252" y="54"/>
                  <a:pt x="252" y="54"/>
                  <a:pt x="252" y="54"/>
                </a:cubicBezTo>
                <a:cubicBezTo>
                  <a:pt x="54" y="251"/>
                  <a:pt x="54" y="251"/>
                  <a:pt x="54" y="251"/>
                </a:cubicBezTo>
                <a:cubicBezTo>
                  <a:pt x="54" y="395"/>
                  <a:pt x="54" y="395"/>
                  <a:pt x="54" y="395"/>
                </a:cubicBezTo>
                <a:cubicBezTo>
                  <a:pt x="54" y="412"/>
                  <a:pt x="45" y="422"/>
                  <a:pt x="27" y="4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31">
            <a:extLst>
              <a:ext uri="{FF2B5EF4-FFF2-40B4-BE49-F238E27FC236}">
                <a16:creationId xmlns:a16="http://schemas.microsoft.com/office/drawing/2014/main" id="{A27125A8-3A9B-1F4C-B509-07EB1A38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974" y="7407306"/>
            <a:ext cx="510172" cy="510172"/>
          </a:xfrm>
          <a:custGeom>
            <a:avLst/>
            <a:gdLst>
              <a:gd name="T0" fmla="*/ 87166 w 476"/>
              <a:gd name="T1" fmla="*/ 171090 h 476"/>
              <a:gd name="T2" fmla="*/ 87166 w 476"/>
              <a:gd name="T3" fmla="*/ 171090 h 476"/>
              <a:gd name="T4" fmla="*/ 0 w 476"/>
              <a:gd name="T5" fmla="*/ 87166 h 476"/>
              <a:gd name="T6" fmla="*/ 87166 w 476"/>
              <a:gd name="T7" fmla="*/ 0 h 476"/>
              <a:gd name="T8" fmla="*/ 171090 w 476"/>
              <a:gd name="T9" fmla="*/ 87166 h 476"/>
              <a:gd name="T10" fmla="*/ 87166 w 476"/>
              <a:gd name="T11" fmla="*/ 171090 h 476"/>
              <a:gd name="T12" fmla="*/ 87166 w 476"/>
              <a:gd name="T13" fmla="*/ 22692 h 476"/>
              <a:gd name="T14" fmla="*/ 87166 w 476"/>
              <a:gd name="T15" fmla="*/ 22692 h 476"/>
              <a:gd name="T16" fmla="*/ 22692 w 476"/>
              <a:gd name="T17" fmla="*/ 87166 h 476"/>
              <a:gd name="T18" fmla="*/ 87166 w 476"/>
              <a:gd name="T19" fmla="*/ 152000 h 476"/>
              <a:gd name="T20" fmla="*/ 152000 w 476"/>
              <a:gd name="T21" fmla="*/ 87166 h 476"/>
              <a:gd name="T22" fmla="*/ 87166 w 476"/>
              <a:gd name="T23" fmla="*/ 22692 h 4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6" h="476">
                <a:moveTo>
                  <a:pt x="242" y="475"/>
                </a:moveTo>
                <a:lnTo>
                  <a:pt x="242" y="475"/>
                </a:lnTo>
                <a:cubicBezTo>
                  <a:pt x="108" y="475"/>
                  <a:pt x="0" y="368"/>
                  <a:pt x="0" y="242"/>
                </a:cubicBezTo>
                <a:cubicBezTo>
                  <a:pt x="0" y="108"/>
                  <a:pt x="108" y="0"/>
                  <a:pt x="242" y="0"/>
                </a:cubicBezTo>
                <a:cubicBezTo>
                  <a:pt x="368" y="0"/>
                  <a:pt x="475" y="108"/>
                  <a:pt x="475" y="242"/>
                </a:cubicBezTo>
                <a:cubicBezTo>
                  <a:pt x="475" y="368"/>
                  <a:pt x="368" y="475"/>
                  <a:pt x="242" y="475"/>
                </a:cubicBezTo>
                <a:close/>
                <a:moveTo>
                  <a:pt x="242" y="63"/>
                </a:moveTo>
                <a:lnTo>
                  <a:pt x="242" y="63"/>
                </a:lnTo>
                <a:cubicBezTo>
                  <a:pt x="143" y="63"/>
                  <a:pt x="63" y="143"/>
                  <a:pt x="63" y="242"/>
                </a:cubicBezTo>
                <a:cubicBezTo>
                  <a:pt x="63" y="341"/>
                  <a:pt x="143" y="422"/>
                  <a:pt x="242" y="422"/>
                </a:cubicBezTo>
                <a:cubicBezTo>
                  <a:pt x="341" y="422"/>
                  <a:pt x="422" y="341"/>
                  <a:pt x="422" y="242"/>
                </a:cubicBezTo>
                <a:cubicBezTo>
                  <a:pt x="422" y="143"/>
                  <a:pt x="341" y="63"/>
                  <a:pt x="242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32">
            <a:extLst>
              <a:ext uri="{FF2B5EF4-FFF2-40B4-BE49-F238E27FC236}">
                <a16:creationId xmlns:a16="http://schemas.microsoft.com/office/drawing/2014/main" id="{E446C865-9452-1640-A875-E3E5504A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995" y="7860792"/>
            <a:ext cx="836114" cy="453486"/>
          </a:xfrm>
          <a:custGeom>
            <a:avLst/>
            <a:gdLst>
              <a:gd name="T0" fmla="*/ 270926 w 782"/>
              <a:gd name="T1" fmla="*/ 152039 h 422"/>
              <a:gd name="T2" fmla="*/ 270926 w 782"/>
              <a:gd name="T3" fmla="*/ 152039 h 422"/>
              <a:gd name="T4" fmla="*/ 83721 w 782"/>
              <a:gd name="T5" fmla="*/ 152039 h 422"/>
              <a:gd name="T6" fmla="*/ 0 w 782"/>
              <a:gd name="T7" fmla="*/ 71144 h 422"/>
              <a:gd name="T8" fmla="*/ 0 w 782"/>
              <a:gd name="T9" fmla="*/ 9751 h 422"/>
              <a:gd name="T10" fmla="*/ 12935 w 782"/>
              <a:gd name="T11" fmla="*/ 0 h 422"/>
              <a:gd name="T12" fmla="*/ 22637 w 782"/>
              <a:gd name="T13" fmla="*/ 9751 h 422"/>
              <a:gd name="T14" fmla="*/ 22637 w 782"/>
              <a:gd name="T15" fmla="*/ 61393 h 422"/>
              <a:gd name="T16" fmla="*/ 90189 w 782"/>
              <a:gd name="T17" fmla="*/ 132537 h 422"/>
              <a:gd name="T18" fmla="*/ 270926 w 782"/>
              <a:gd name="T19" fmla="*/ 132537 h 422"/>
              <a:gd name="T20" fmla="*/ 280628 w 782"/>
              <a:gd name="T21" fmla="*/ 142288 h 422"/>
              <a:gd name="T22" fmla="*/ 270926 w 782"/>
              <a:gd name="T23" fmla="*/ 152039 h 4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82" h="422">
                <a:moveTo>
                  <a:pt x="754" y="421"/>
                </a:moveTo>
                <a:lnTo>
                  <a:pt x="754" y="421"/>
                </a:lnTo>
                <a:cubicBezTo>
                  <a:pt x="233" y="421"/>
                  <a:pt x="233" y="421"/>
                  <a:pt x="233" y="421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18" y="0"/>
                  <a:pt x="36" y="0"/>
                </a:cubicBezTo>
                <a:cubicBezTo>
                  <a:pt x="54" y="0"/>
                  <a:pt x="63" y="8"/>
                  <a:pt x="63" y="27"/>
                </a:cubicBezTo>
                <a:cubicBezTo>
                  <a:pt x="63" y="170"/>
                  <a:pt x="63" y="170"/>
                  <a:pt x="63" y="170"/>
                </a:cubicBezTo>
                <a:cubicBezTo>
                  <a:pt x="251" y="367"/>
                  <a:pt x="251" y="367"/>
                  <a:pt x="251" y="367"/>
                </a:cubicBezTo>
                <a:cubicBezTo>
                  <a:pt x="754" y="367"/>
                  <a:pt x="754" y="367"/>
                  <a:pt x="754" y="367"/>
                </a:cubicBezTo>
                <a:cubicBezTo>
                  <a:pt x="772" y="367"/>
                  <a:pt x="781" y="376"/>
                  <a:pt x="781" y="394"/>
                </a:cubicBezTo>
                <a:cubicBezTo>
                  <a:pt x="781" y="412"/>
                  <a:pt x="772" y="421"/>
                  <a:pt x="754" y="4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33">
            <a:extLst>
              <a:ext uri="{FF2B5EF4-FFF2-40B4-BE49-F238E27FC236}">
                <a16:creationId xmlns:a16="http://schemas.microsoft.com/office/drawing/2014/main" id="{37704923-D139-4E43-BBF5-247F1BB7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032" y="8781937"/>
            <a:ext cx="1384076" cy="56686"/>
          </a:xfrm>
          <a:custGeom>
            <a:avLst/>
            <a:gdLst>
              <a:gd name="T0" fmla="*/ 455064 w 1293"/>
              <a:gd name="T1" fmla="*/ 18697 h 54"/>
              <a:gd name="T2" fmla="*/ 455064 w 1293"/>
              <a:gd name="T3" fmla="*/ 18697 h 54"/>
              <a:gd name="T4" fmla="*/ 9713 w 1293"/>
              <a:gd name="T5" fmla="*/ 18697 h 54"/>
              <a:gd name="T6" fmla="*/ 0 w 1293"/>
              <a:gd name="T7" fmla="*/ 9525 h 54"/>
              <a:gd name="T8" fmla="*/ 9713 w 1293"/>
              <a:gd name="T9" fmla="*/ 0 h 54"/>
              <a:gd name="T10" fmla="*/ 455064 w 1293"/>
              <a:gd name="T11" fmla="*/ 0 h 54"/>
              <a:gd name="T12" fmla="*/ 464777 w 1293"/>
              <a:gd name="T13" fmla="*/ 9525 h 54"/>
              <a:gd name="T14" fmla="*/ 455064 w 1293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93" h="54">
                <a:moveTo>
                  <a:pt x="1265" y="53"/>
                </a:moveTo>
                <a:lnTo>
                  <a:pt x="1265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4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65" y="0"/>
                  <a:pt x="1265" y="0"/>
                  <a:pt x="1265" y="0"/>
                </a:cubicBezTo>
                <a:cubicBezTo>
                  <a:pt x="1283" y="0"/>
                  <a:pt x="1292" y="9"/>
                  <a:pt x="1292" y="27"/>
                </a:cubicBezTo>
                <a:cubicBezTo>
                  <a:pt x="1292" y="44"/>
                  <a:pt x="1283" y="53"/>
                  <a:pt x="1265" y="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34">
            <a:extLst>
              <a:ext uri="{FF2B5EF4-FFF2-40B4-BE49-F238E27FC236}">
                <a16:creationId xmlns:a16="http://schemas.microsoft.com/office/drawing/2014/main" id="{93CCAC92-8A71-1449-855F-DA78E8E2D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8233" y="7823001"/>
            <a:ext cx="2097373" cy="2097374"/>
          </a:xfrm>
          <a:custGeom>
            <a:avLst/>
            <a:gdLst>
              <a:gd name="T0" fmla="*/ 704490 w 1956"/>
              <a:gd name="T1" fmla="*/ 704490 h 1956"/>
              <a:gd name="T2" fmla="*/ 0 w 1956"/>
              <a:gd name="T3" fmla="*/ 704490 h 1956"/>
              <a:gd name="T4" fmla="*/ 0 w 1956"/>
              <a:gd name="T5" fmla="*/ 0 h 1956"/>
              <a:gd name="T6" fmla="*/ 704490 w 1956"/>
              <a:gd name="T7" fmla="*/ 0 h 1956"/>
              <a:gd name="T8" fmla="*/ 704490 w 1956"/>
              <a:gd name="T9" fmla="*/ 704490 h 19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6" h="1956">
                <a:moveTo>
                  <a:pt x="1955" y="1955"/>
                </a:moveTo>
                <a:lnTo>
                  <a:pt x="0" y="1955"/>
                </a:lnTo>
                <a:lnTo>
                  <a:pt x="0" y="0"/>
                </a:lnTo>
                <a:lnTo>
                  <a:pt x="1955" y="0"/>
                </a:lnTo>
                <a:lnTo>
                  <a:pt x="1955" y="195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35">
            <a:extLst>
              <a:ext uri="{FF2B5EF4-FFF2-40B4-BE49-F238E27FC236}">
                <a16:creationId xmlns:a16="http://schemas.microsoft.com/office/drawing/2014/main" id="{E84F6ECE-5AC8-A045-8AC4-1DAB633D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851" y="8007232"/>
            <a:ext cx="174783" cy="165332"/>
          </a:xfrm>
          <a:custGeom>
            <a:avLst/>
            <a:gdLst>
              <a:gd name="T0" fmla="*/ 58375 w 162"/>
              <a:gd name="T1" fmla="*/ 55201 h 154"/>
              <a:gd name="T2" fmla="*/ 0 w 162"/>
              <a:gd name="T3" fmla="*/ 55201 h 154"/>
              <a:gd name="T4" fmla="*/ 0 w 162"/>
              <a:gd name="T5" fmla="*/ 0 h 154"/>
              <a:gd name="T6" fmla="*/ 58375 w 162"/>
              <a:gd name="T7" fmla="*/ 0 h 154"/>
              <a:gd name="T8" fmla="*/ 58375 w 162"/>
              <a:gd name="T9" fmla="*/ 55201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" h="154">
                <a:moveTo>
                  <a:pt x="161" y="153"/>
                </a:moveTo>
                <a:lnTo>
                  <a:pt x="0" y="153"/>
                </a:lnTo>
                <a:lnTo>
                  <a:pt x="0" y="0"/>
                </a:lnTo>
                <a:lnTo>
                  <a:pt x="161" y="0"/>
                </a:lnTo>
                <a:lnTo>
                  <a:pt x="161" y="1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36">
            <a:extLst>
              <a:ext uri="{FF2B5EF4-FFF2-40B4-BE49-F238E27FC236}">
                <a16:creationId xmlns:a16="http://schemas.microsoft.com/office/drawing/2014/main" id="{C678F7C2-DAA8-DA4B-A1CA-1BAE630C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851" y="8725251"/>
            <a:ext cx="174783" cy="174780"/>
          </a:xfrm>
          <a:custGeom>
            <a:avLst/>
            <a:gdLst>
              <a:gd name="T0" fmla="*/ 58375 w 162"/>
              <a:gd name="T1" fmla="*/ 58374 h 162"/>
              <a:gd name="T2" fmla="*/ 0 w 162"/>
              <a:gd name="T3" fmla="*/ 58374 h 162"/>
              <a:gd name="T4" fmla="*/ 0 w 162"/>
              <a:gd name="T5" fmla="*/ 0 h 162"/>
              <a:gd name="T6" fmla="*/ 58375 w 162"/>
              <a:gd name="T7" fmla="*/ 0 h 162"/>
              <a:gd name="T8" fmla="*/ 58375 w 162"/>
              <a:gd name="T9" fmla="*/ 58374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" h="162">
                <a:moveTo>
                  <a:pt x="161" y="161"/>
                </a:moveTo>
                <a:lnTo>
                  <a:pt x="0" y="161"/>
                </a:lnTo>
                <a:lnTo>
                  <a:pt x="0" y="0"/>
                </a:lnTo>
                <a:lnTo>
                  <a:pt x="161" y="0"/>
                </a:lnTo>
                <a:lnTo>
                  <a:pt x="161" y="1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7">
            <a:extLst>
              <a:ext uri="{FF2B5EF4-FFF2-40B4-BE49-F238E27FC236}">
                <a16:creationId xmlns:a16="http://schemas.microsoft.com/office/drawing/2014/main" id="{B07DF976-C531-634E-83CA-1DD792CA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851" y="9447994"/>
            <a:ext cx="174783" cy="174783"/>
          </a:xfrm>
          <a:custGeom>
            <a:avLst/>
            <a:gdLst>
              <a:gd name="T0" fmla="*/ 58375 w 162"/>
              <a:gd name="T1" fmla="*/ 58378 h 163"/>
              <a:gd name="T2" fmla="*/ 0 w 162"/>
              <a:gd name="T3" fmla="*/ 58378 h 163"/>
              <a:gd name="T4" fmla="*/ 0 w 162"/>
              <a:gd name="T5" fmla="*/ 0 h 163"/>
              <a:gd name="T6" fmla="*/ 58375 w 162"/>
              <a:gd name="T7" fmla="*/ 0 h 163"/>
              <a:gd name="T8" fmla="*/ 58375 w 162"/>
              <a:gd name="T9" fmla="*/ 58378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" h="163">
                <a:moveTo>
                  <a:pt x="161" y="162"/>
                </a:moveTo>
                <a:lnTo>
                  <a:pt x="0" y="162"/>
                </a:lnTo>
                <a:lnTo>
                  <a:pt x="0" y="0"/>
                </a:lnTo>
                <a:lnTo>
                  <a:pt x="161" y="0"/>
                </a:lnTo>
                <a:lnTo>
                  <a:pt x="161" y="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8">
            <a:extLst>
              <a:ext uri="{FF2B5EF4-FFF2-40B4-BE49-F238E27FC236}">
                <a16:creationId xmlns:a16="http://schemas.microsoft.com/office/drawing/2014/main" id="{AA098412-29BF-EB48-A593-E11EC302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797" y="8007232"/>
            <a:ext cx="174783" cy="165332"/>
          </a:xfrm>
          <a:custGeom>
            <a:avLst/>
            <a:gdLst>
              <a:gd name="T0" fmla="*/ 58375 w 162"/>
              <a:gd name="T1" fmla="*/ 55201 h 154"/>
              <a:gd name="T2" fmla="*/ 0 w 162"/>
              <a:gd name="T3" fmla="*/ 55201 h 154"/>
              <a:gd name="T4" fmla="*/ 0 w 162"/>
              <a:gd name="T5" fmla="*/ 0 h 154"/>
              <a:gd name="T6" fmla="*/ 58375 w 162"/>
              <a:gd name="T7" fmla="*/ 0 h 154"/>
              <a:gd name="T8" fmla="*/ 58375 w 162"/>
              <a:gd name="T9" fmla="*/ 55201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" h="154">
                <a:moveTo>
                  <a:pt x="161" y="153"/>
                </a:moveTo>
                <a:lnTo>
                  <a:pt x="0" y="153"/>
                </a:lnTo>
                <a:lnTo>
                  <a:pt x="0" y="0"/>
                </a:lnTo>
                <a:lnTo>
                  <a:pt x="161" y="0"/>
                </a:lnTo>
                <a:lnTo>
                  <a:pt x="161" y="1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9">
            <a:extLst>
              <a:ext uri="{FF2B5EF4-FFF2-40B4-BE49-F238E27FC236}">
                <a16:creationId xmlns:a16="http://schemas.microsoft.com/office/drawing/2014/main" id="{980D04C2-FB43-5F4B-A1B1-6EFC58F69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797" y="8725251"/>
            <a:ext cx="174783" cy="174780"/>
          </a:xfrm>
          <a:custGeom>
            <a:avLst/>
            <a:gdLst>
              <a:gd name="T0" fmla="*/ 58375 w 162"/>
              <a:gd name="T1" fmla="*/ 58374 h 162"/>
              <a:gd name="T2" fmla="*/ 0 w 162"/>
              <a:gd name="T3" fmla="*/ 58374 h 162"/>
              <a:gd name="T4" fmla="*/ 0 w 162"/>
              <a:gd name="T5" fmla="*/ 0 h 162"/>
              <a:gd name="T6" fmla="*/ 58375 w 162"/>
              <a:gd name="T7" fmla="*/ 0 h 162"/>
              <a:gd name="T8" fmla="*/ 58375 w 162"/>
              <a:gd name="T9" fmla="*/ 58374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" h="162">
                <a:moveTo>
                  <a:pt x="161" y="161"/>
                </a:moveTo>
                <a:lnTo>
                  <a:pt x="0" y="161"/>
                </a:lnTo>
                <a:lnTo>
                  <a:pt x="0" y="0"/>
                </a:lnTo>
                <a:lnTo>
                  <a:pt x="161" y="0"/>
                </a:lnTo>
                <a:lnTo>
                  <a:pt x="161" y="1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40">
            <a:extLst>
              <a:ext uri="{FF2B5EF4-FFF2-40B4-BE49-F238E27FC236}">
                <a16:creationId xmlns:a16="http://schemas.microsoft.com/office/drawing/2014/main" id="{B5F2F4D4-6ED2-EA4E-A7E1-8DDB942B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797" y="9447994"/>
            <a:ext cx="174783" cy="174783"/>
          </a:xfrm>
          <a:custGeom>
            <a:avLst/>
            <a:gdLst>
              <a:gd name="T0" fmla="*/ 58375 w 162"/>
              <a:gd name="T1" fmla="*/ 58378 h 163"/>
              <a:gd name="T2" fmla="*/ 0 w 162"/>
              <a:gd name="T3" fmla="*/ 58378 h 163"/>
              <a:gd name="T4" fmla="*/ 0 w 162"/>
              <a:gd name="T5" fmla="*/ 0 h 163"/>
              <a:gd name="T6" fmla="*/ 58375 w 162"/>
              <a:gd name="T7" fmla="*/ 0 h 163"/>
              <a:gd name="T8" fmla="*/ 58375 w 162"/>
              <a:gd name="T9" fmla="*/ 58378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" h="163">
                <a:moveTo>
                  <a:pt x="161" y="162"/>
                </a:moveTo>
                <a:lnTo>
                  <a:pt x="0" y="162"/>
                </a:lnTo>
                <a:lnTo>
                  <a:pt x="0" y="0"/>
                </a:lnTo>
                <a:lnTo>
                  <a:pt x="161" y="0"/>
                </a:lnTo>
                <a:lnTo>
                  <a:pt x="161" y="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41">
            <a:extLst>
              <a:ext uri="{FF2B5EF4-FFF2-40B4-BE49-F238E27FC236}">
                <a16:creationId xmlns:a16="http://schemas.microsoft.com/office/drawing/2014/main" id="{ABF17E54-030A-9548-A70F-F702C81D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015" y="7322277"/>
            <a:ext cx="165335" cy="174783"/>
          </a:xfrm>
          <a:custGeom>
            <a:avLst/>
            <a:gdLst>
              <a:gd name="T0" fmla="*/ 0 w 154"/>
              <a:gd name="T1" fmla="*/ 58378 h 163"/>
              <a:gd name="T2" fmla="*/ 0 w 154"/>
              <a:gd name="T3" fmla="*/ 0 h 163"/>
              <a:gd name="T4" fmla="*/ 55202 w 154"/>
              <a:gd name="T5" fmla="*/ 0 h 163"/>
              <a:gd name="T6" fmla="*/ 55202 w 154"/>
              <a:gd name="T7" fmla="*/ 58378 h 163"/>
              <a:gd name="T8" fmla="*/ 0 w 154"/>
              <a:gd name="T9" fmla="*/ 58378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" h="163">
                <a:moveTo>
                  <a:pt x="0" y="162"/>
                </a:moveTo>
                <a:lnTo>
                  <a:pt x="0" y="0"/>
                </a:lnTo>
                <a:lnTo>
                  <a:pt x="153" y="0"/>
                </a:lnTo>
                <a:lnTo>
                  <a:pt x="153" y="162"/>
                </a:lnTo>
                <a:lnTo>
                  <a:pt x="0" y="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42">
            <a:extLst>
              <a:ext uri="{FF2B5EF4-FFF2-40B4-BE49-F238E27FC236}">
                <a16:creationId xmlns:a16="http://schemas.microsoft.com/office/drawing/2014/main" id="{F585F75B-F888-DF4B-A7F7-FE167B99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825" y="7322277"/>
            <a:ext cx="174780" cy="174783"/>
          </a:xfrm>
          <a:custGeom>
            <a:avLst/>
            <a:gdLst>
              <a:gd name="T0" fmla="*/ 0 w 163"/>
              <a:gd name="T1" fmla="*/ 58378 h 163"/>
              <a:gd name="T2" fmla="*/ 0 w 163"/>
              <a:gd name="T3" fmla="*/ 0 h 163"/>
              <a:gd name="T4" fmla="*/ 58377 w 163"/>
              <a:gd name="T5" fmla="*/ 0 h 163"/>
              <a:gd name="T6" fmla="*/ 58377 w 163"/>
              <a:gd name="T7" fmla="*/ 58378 h 163"/>
              <a:gd name="T8" fmla="*/ 0 w 163"/>
              <a:gd name="T9" fmla="*/ 58378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" h="163">
                <a:moveTo>
                  <a:pt x="0" y="162"/>
                </a:moveTo>
                <a:lnTo>
                  <a:pt x="0" y="0"/>
                </a:lnTo>
                <a:lnTo>
                  <a:pt x="162" y="0"/>
                </a:lnTo>
                <a:lnTo>
                  <a:pt x="162" y="162"/>
                </a:lnTo>
                <a:lnTo>
                  <a:pt x="0" y="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43">
            <a:extLst>
              <a:ext uri="{FF2B5EF4-FFF2-40B4-BE49-F238E27FC236}">
                <a16:creationId xmlns:a16="http://schemas.microsoft.com/office/drawing/2014/main" id="{04B720F5-01A0-E045-A4D7-4C4B9211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806" y="7322277"/>
            <a:ext cx="174780" cy="174783"/>
          </a:xfrm>
          <a:custGeom>
            <a:avLst/>
            <a:gdLst>
              <a:gd name="T0" fmla="*/ 0 w 162"/>
              <a:gd name="T1" fmla="*/ 58378 h 163"/>
              <a:gd name="T2" fmla="*/ 0 w 162"/>
              <a:gd name="T3" fmla="*/ 0 h 163"/>
              <a:gd name="T4" fmla="*/ 58374 w 162"/>
              <a:gd name="T5" fmla="*/ 0 h 163"/>
              <a:gd name="T6" fmla="*/ 58374 w 162"/>
              <a:gd name="T7" fmla="*/ 58378 h 163"/>
              <a:gd name="T8" fmla="*/ 0 w 162"/>
              <a:gd name="T9" fmla="*/ 58378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" h="163">
                <a:moveTo>
                  <a:pt x="0" y="162"/>
                </a:moveTo>
                <a:lnTo>
                  <a:pt x="0" y="0"/>
                </a:lnTo>
                <a:lnTo>
                  <a:pt x="161" y="0"/>
                </a:lnTo>
                <a:lnTo>
                  <a:pt x="161" y="162"/>
                </a:lnTo>
                <a:lnTo>
                  <a:pt x="0" y="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44">
            <a:extLst>
              <a:ext uri="{FF2B5EF4-FFF2-40B4-BE49-F238E27FC236}">
                <a16:creationId xmlns:a16="http://schemas.microsoft.com/office/drawing/2014/main" id="{6284C913-0F65-C740-84A5-5D22EAB3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015" y="10128223"/>
            <a:ext cx="165335" cy="174783"/>
          </a:xfrm>
          <a:custGeom>
            <a:avLst/>
            <a:gdLst>
              <a:gd name="T0" fmla="*/ 0 w 154"/>
              <a:gd name="T1" fmla="*/ 58378 h 163"/>
              <a:gd name="T2" fmla="*/ 0 w 154"/>
              <a:gd name="T3" fmla="*/ 0 h 163"/>
              <a:gd name="T4" fmla="*/ 55202 w 154"/>
              <a:gd name="T5" fmla="*/ 0 h 163"/>
              <a:gd name="T6" fmla="*/ 55202 w 154"/>
              <a:gd name="T7" fmla="*/ 58378 h 163"/>
              <a:gd name="T8" fmla="*/ 0 w 154"/>
              <a:gd name="T9" fmla="*/ 58378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" h="163">
                <a:moveTo>
                  <a:pt x="0" y="162"/>
                </a:moveTo>
                <a:lnTo>
                  <a:pt x="0" y="0"/>
                </a:lnTo>
                <a:lnTo>
                  <a:pt x="153" y="0"/>
                </a:lnTo>
                <a:lnTo>
                  <a:pt x="153" y="162"/>
                </a:lnTo>
                <a:lnTo>
                  <a:pt x="0" y="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45">
            <a:extLst>
              <a:ext uri="{FF2B5EF4-FFF2-40B4-BE49-F238E27FC236}">
                <a16:creationId xmlns:a16="http://schemas.microsoft.com/office/drawing/2014/main" id="{FC6A61AD-1520-F840-8DBF-2F15B2E3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825" y="10128223"/>
            <a:ext cx="174780" cy="174783"/>
          </a:xfrm>
          <a:custGeom>
            <a:avLst/>
            <a:gdLst>
              <a:gd name="T0" fmla="*/ 0 w 163"/>
              <a:gd name="T1" fmla="*/ 58378 h 163"/>
              <a:gd name="T2" fmla="*/ 0 w 163"/>
              <a:gd name="T3" fmla="*/ 0 h 163"/>
              <a:gd name="T4" fmla="*/ 58377 w 163"/>
              <a:gd name="T5" fmla="*/ 0 h 163"/>
              <a:gd name="T6" fmla="*/ 58377 w 163"/>
              <a:gd name="T7" fmla="*/ 58378 h 163"/>
              <a:gd name="T8" fmla="*/ 0 w 163"/>
              <a:gd name="T9" fmla="*/ 58378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" h="163">
                <a:moveTo>
                  <a:pt x="0" y="162"/>
                </a:moveTo>
                <a:lnTo>
                  <a:pt x="0" y="0"/>
                </a:lnTo>
                <a:lnTo>
                  <a:pt x="162" y="0"/>
                </a:lnTo>
                <a:lnTo>
                  <a:pt x="162" y="162"/>
                </a:lnTo>
                <a:lnTo>
                  <a:pt x="0" y="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46">
            <a:extLst>
              <a:ext uri="{FF2B5EF4-FFF2-40B4-BE49-F238E27FC236}">
                <a16:creationId xmlns:a16="http://schemas.microsoft.com/office/drawing/2014/main" id="{63546CD8-2D20-E843-B1B4-C31FC6FB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806" y="10128223"/>
            <a:ext cx="174780" cy="174783"/>
          </a:xfrm>
          <a:custGeom>
            <a:avLst/>
            <a:gdLst>
              <a:gd name="T0" fmla="*/ 0 w 162"/>
              <a:gd name="T1" fmla="*/ 58378 h 163"/>
              <a:gd name="T2" fmla="*/ 0 w 162"/>
              <a:gd name="T3" fmla="*/ 0 h 163"/>
              <a:gd name="T4" fmla="*/ 58374 w 162"/>
              <a:gd name="T5" fmla="*/ 0 h 163"/>
              <a:gd name="T6" fmla="*/ 58374 w 162"/>
              <a:gd name="T7" fmla="*/ 58378 h 163"/>
              <a:gd name="T8" fmla="*/ 0 w 162"/>
              <a:gd name="T9" fmla="*/ 58378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" h="163">
                <a:moveTo>
                  <a:pt x="0" y="162"/>
                </a:moveTo>
                <a:lnTo>
                  <a:pt x="0" y="0"/>
                </a:lnTo>
                <a:lnTo>
                  <a:pt x="161" y="0"/>
                </a:lnTo>
                <a:lnTo>
                  <a:pt x="161" y="162"/>
                </a:lnTo>
                <a:lnTo>
                  <a:pt x="0" y="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47">
            <a:extLst>
              <a:ext uri="{FF2B5EF4-FFF2-40B4-BE49-F238E27FC236}">
                <a16:creationId xmlns:a16="http://schemas.microsoft.com/office/drawing/2014/main" id="{48B4309E-FFCF-734E-A501-EA255C46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319" y="9070088"/>
            <a:ext cx="921145" cy="921145"/>
          </a:xfrm>
          <a:custGeom>
            <a:avLst/>
            <a:gdLst>
              <a:gd name="T0" fmla="*/ 309204 w 862"/>
              <a:gd name="T1" fmla="*/ 0 h 862"/>
              <a:gd name="T2" fmla="*/ 309204 w 862"/>
              <a:gd name="T3" fmla="*/ 309204 h 862"/>
              <a:gd name="T4" fmla="*/ 0 w 862"/>
              <a:gd name="T5" fmla="*/ 309204 h 862"/>
              <a:gd name="T6" fmla="*/ 309204 w 862"/>
              <a:gd name="T7" fmla="*/ 0 h 8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2" h="862">
                <a:moveTo>
                  <a:pt x="861" y="0"/>
                </a:moveTo>
                <a:lnTo>
                  <a:pt x="861" y="861"/>
                </a:lnTo>
                <a:lnTo>
                  <a:pt x="0" y="861"/>
                </a:lnTo>
                <a:lnTo>
                  <a:pt x="861" y="0"/>
                </a:lnTo>
              </a:path>
            </a:pathLst>
          </a:custGeom>
          <a:solidFill>
            <a:srgbClr val="6E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13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1">
            <a:extLst>
              <a:ext uri="{FF2B5EF4-FFF2-40B4-BE49-F238E27FC236}">
                <a16:creationId xmlns:a16="http://schemas.microsoft.com/office/drawing/2014/main" id="{6BE25399-13BD-1442-ADFB-61549277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771" y="5255779"/>
            <a:ext cx="3281794" cy="3276268"/>
          </a:xfrm>
          <a:custGeom>
            <a:avLst/>
            <a:gdLst>
              <a:gd name="T0" fmla="*/ 2618 w 2619"/>
              <a:gd name="T1" fmla="*/ 1309 h 2617"/>
              <a:gd name="T2" fmla="*/ 2618 w 2619"/>
              <a:gd name="T3" fmla="*/ 1309 h 2617"/>
              <a:gd name="T4" fmla="*/ 1309 w 2619"/>
              <a:gd name="T5" fmla="*/ 2616 h 2617"/>
              <a:gd name="T6" fmla="*/ 0 w 2619"/>
              <a:gd name="T7" fmla="*/ 1309 h 2617"/>
              <a:gd name="T8" fmla="*/ 1309 w 2619"/>
              <a:gd name="T9" fmla="*/ 0 h 2617"/>
              <a:gd name="T10" fmla="*/ 2618 w 2619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7">
                <a:moveTo>
                  <a:pt x="2618" y="1309"/>
                </a:moveTo>
                <a:lnTo>
                  <a:pt x="2618" y="1309"/>
                </a:lnTo>
                <a:cubicBezTo>
                  <a:pt x="2618" y="2027"/>
                  <a:pt x="2036" y="2616"/>
                  <a:pt x="1309" y="2616"/>
                </a:cubicBezTo>
                <a:cubicBezTo>
                  <a:pt x="589" y="2616"/>
                  <a:pt x="0" y="2027"/>
                  <a:pt x="0" y="1309"/>
                </a:cubicBezTo>
                <a:cubicBezTo>
                  <a:pt x="0" y="582"/>
                  <a:pt x="589" y="0"/>
                  <a:pt x="1309" y="0"/>
                </a:cubicBezTo>
                <a:cubicBezTo>
                  <a:pt x="2036" y="0"/>
                  <a:pt x="2618" y="582"/>
                  <a:pt x="2618" y="13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">
            <a:extLst>
              <a:ext uri="{FF2B5EF4-FFF2-40B4-BE49-F238E27FC236}">
                <a16:creationId xmlns:a16="http://schemas.microsoft.com/office/drawing/2014/main" id="{02CFC7B4-E429-FB48-A1A3-369FAF36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771" y="8753043"/>
            <a:ext cx="3281794" cy="3281795"/>
          </a:xfrm>
          <a:custGeom>
            <a:avLst/>
            <a:gdLst>
              <a:gd name="T0" fmla="*/ 2618 w 2619"/>
              <a:gd name="T1" fmla="*/ 1308 h 2618"/>
              <a:gd name="T2" fmla="*/ 2618 w 2619"/>
              <a:gd name="T3" fmla="*/ 1308 h 2618"/>
              <a:gd name="T4" fmla="*/ 1309 w 2619"/>
              <a:gd name="T5" fmla="*/ 2617 h 2618"/>
              <a:gd name="T6" fmla="*/ 0 w 2619"/>
              <a:gd name="T7" fmla="*/ 1308 h 2618"/>
              <a:gd name="T8" fmla="*/ 1309 w 2619"/>
              <a:gd name="T9" fmla="*/ 0 h 2618"/>
              <a:gd name="T10" fmla="*/ 2618 w 2619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8">
                <a:moveTo>
                  <a:pt x="2618" y="1308"/>
                </a:moveTo>
                <a:lnTo>
                  <a:pt x="2618" y="1308"/>
                </a:lnTo>
                <a:cubicBezTo>
                  <a:pt x="2618" y="2028"/>
                  <a:pt x="2036" y="2617"/>
                  <a:pt x="1309" y="2617"/>
                </a:cubicBezTo>
                <a:cubicBezTo>
                  <a:pt x="589" y="2617"/>
                  <a:pt x="0" y="2028"/>
                  <a:pt x="0" y="1308"/>
                </a:cubicBezTo>
                <a:cubicBezTo>
                  <a:pt x="0" y="581"/>
                  <a:pt x="589" y="0"/>
                  <a:pt x="1309" y="0"/>
                </a:cubicBezTo>
                <a:cubicBezTo>
                  <a:pt x="2036" y="0"/>
                  <a:pt x="2618" y="581"/>
                  <a:pt x="2618" y="13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">
            <a:extLst>
              <a:ext uri="{FF2B5EF4-FFF2-40B4-BE49-F238E27FC236}">
                <a16:creationId xmlns:a16="http://schemas.microsoft.com/office/drawing/2014/main" id="{334F2AC1-3F29-0E4C-8DC8-F818A1A2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136" y="5255779"/>
            <a:ext cx="3281794" cy="3276268"/>
          </a:xfrm>
          <a:custGeom>
            <a:avLst/>
            <a:gdLst>
              <a:gd name="T0" fmla="*/ 2617 w 2618"/>
              <a:gd name="T1" fmla="*/ 1309 h 2617"/>
              <a:gd name="T2" fmla="*/ 2617 w 2618"/>
              <a:gd name="T3" fmla="*/ 1309 h 2617"/>
              <a:gd name="T4" fmla="*/ 1309 w 2618"/>
              <a:gd name="T5" fmla="*/ 2616 h 2617"/>
              <a:gd name="T6" fmla="*/ 0 w 2618"/>
              <a:gd name="T7" fmla="*/ 1309 h 2617"/>
              <a:gd name="T8" fmla="*/ 1309 w 2618"/>
              <a:gd name="T9" fmla="*/ 0 h 2617"/>
              <a:gd name="T10" fmla="*/ 2617 w 2618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7">
                <a:moveTo>
                  <a:pt x="2617" y="1309"/>
                </a:moveTo>
                <a:lnTo>
                  <a:pt x="2617" y="1309"/>
                </a:lnTo>
                <a:cubicBezTo>
                  <a:pt x="2617" y="2027"/>
                  <a:pt x="2028" y="2616"/>
                  <a:pt x="1309" y="2616"/>
                </a:cubicBezTo>
                <a:cubicBezTo>
                  <a:pt x="582" y="2616"/>
                  <a:pt x="0" y="2027"/>
                  <a:pt x="0" y="1309"/>
                </a:cubicBezTo>
                <a:cubicBezTo>
                  <a:pt x="0" y="582"/>
                  <a:pt x="582" y="0"/>
                  <a:pt x="1309" y="0"/>
                </a:cubicBezTo>
                <a:cubicBezTo>
                  <a:pt x="2028" y="0"/>
                  <a:pt x="2617" y="582"/>
                  <a:pt x="2617" y="1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45A37599-5268-2A4A-B2F6-F45925F0F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136" y="8753043"/>
            <a:ext cx="3281794" cy="3281795"/>
          </a:xfrm>
          <a:custGeom>
            <a:avLst/>
            <a:gdLst>
              <a:gd name="T0" fmla="*/ 2617 w 2618"/>
              <a:gd name="T1" fmla="*/ 1308 h 2618"/>
              <a:gd name="T2" fmla="*/ 2617 w 2618"/>
              <a:gd name="T3" fmla="*/ 1308 h 2618"/>
              <a:gd name="T4" fmla="*/ 1309 w 2618"/>
              <a:gd name="T5" fmla="*/ 2617 h 2618"/>
              <a:gd name="T6" fmla="*/ 0 w 2618"/>
              <a:gd name="T7" fmla="*/ 1308 h 2618"/>
              <a:gd name="T8" fmla="*/ 1309 w 2618"/>
              <a:gd name="T9" fmla="*/ 0 h 2618"/>
              <a:gd name="T10" fmla="*/ 2617 w 2618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8">
                <a:moveTo>
                  <a:pt x="2617" y="1308"/>
                </a:moveTo>
                <a:lnTo>
                  <a:pt x="2617" y="1308"/>
                </a:lnTo>
                <a:cubicBezTo>
                  <a:pt x="2617" y="2028"/>
                  <a:pt x="2028" y="2617"/>
                  <a:pt x="1309" y="2617"/>
                </a:cubicBezTo>
                <a:cubicBezTo>
                  <a:pt x="582" y="2617"/>
                  <a:pt x="0" y="2028"/>
                  <a:pt x="0" y="1308"/>
                </a:cubicBezTo>
                <a:cubicBezTo>
                  <a:pt x="0" y="581"/>
                  <a:pt x="582" y="0"/>
                  <a:pt x="1309" y="0"/>
                </a:cubicBezTo>
                <a:cubicBezTo>
                  <a:pt x="2028" y="0"/>
                  <a:pt x="2617" y="581"/>
                  <a:pt x="2617" y="13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39">
            <a:extLst>
              <a:ext uri="{FF2B5EF4-FFF2-40B4-BE49-F238E27FC236}">
                <a16:creationId xmlns:a16="http://schemas.microsoft.com/office/drawing/2014/main" id="{9780C562-2C08-4F47-B5B7-3AC353DF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124" y="6360761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40">
            <a:extLst>
              <a:ext uri="{FF2B5EF4-FFF2-40B4-BE49-F238E27FC236}">
                <a16:creationId xmlns:a16="http://schemas.microsoft.com/office/drawing/2014/main" id="{DDF1EB66-9B5E-594F-AB24-DA850B865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071" y="6985073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41">
            <a:extLst>
              <a:ext uri="{FF2B5EF4-FFF2-40B4-BE49-F238E27FC236}">
                <a16:creationId xmlns:a16="http://schemas.microsoft.com/office/drawing/2014/main" id="{B5CF0F4A-2CB2-3247-939C-1A34C5A3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586" y="6985073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48">
            <a:extLst>
              <a:ext uri="{FF2B5EF4-FFF2-40B4-BE49-F238E27FC236}">
                <a16:creationId xmlns:a16="http://schemas.microsoft.com/office/drawing/2014/main" id="{9D3E7FAB-9393-FA44-95E0-B83C4949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601" y="104326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49">
            <a:extLst>
              <a:ext uri="{FF2B5EF4-FFF2-40B4-BE49-F238E27FC236}">
                <a16:creationId xmlns:a16="http://schemas.microsoft.com/office/drawing/2014/main" id="{C262B3C0-0815-E847-A4FE-8CD9C95DF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890" y="101342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50">
            <a:extLst>
              <a:ext uri="{FF2B5EF4-FFF2-40B4-BE49-F238E27FC236}">
                <a16:creationId xmlns:a16="http://schemas.microsoft.com/office/drawing/2014/main" id="{CF6C0AC4-6BF0-F840-ACF5-6FD27A0E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1840" y="99630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0F3479DE-B464-4344-99ED-ED16B44D2449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0831FA75-D7A2-E348-9A12-6480E392718A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973BF9D9-252F-7242-9EED-46AD53A3886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EA0BA57F-DB10-4747-BD9C-5B1756503427}"/>
              </a:ext>
            </a:extLst>
          </p:cNvPr>
          <p:cNvGrpSpPr/>
          <p:nvPr/>
        </p:nvGrpSpPr>
        <p:grpSpPr>
          <a:xfrm>
            <a:off x="7785473" y="9834210"/>
            <a:ext cx="824955" cy="898469"/>
            <a:chOff x="10833756" y="5162085"/>
            <a:chExt cx="559761" cy="609643"/>
          </a:xfrm>
        </p:grpSpPr>
        <p:sp>
          <p:nvSpPr>
            <p:cNvPr id="112" name="Freeform 233">
              <a:extLst>
                <a:ext uri="{FF2B5EF4-FFF2-40B4-BE49-F238E27FC236}">
                  <a16:creationId xmlns:a16="http://schemas.microsoft.com/office/drawing/2014/main" id="{D9BD7798-1342-2245-9D18-4C7EC808D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34">
              <a:extLst>
                <a:ext uri="{FF2B5EF4-FFF2-40B4-BE49-F238E27FC236}">
                  <a16:creationId xmlns:a16="http://schemas.microsoft.com/office/drawing/2014/main" id="{4CCCA850-D92E-7540-A907-2E46BF4E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35">
              <a:extLst>
                <a:ext uri="{FF2B5EF4-FFF2-40B4-BE49-F238E27FC236}">
                  <a16:creationId xmlns:a16="http://schemas.microsoft.com/office/drawing/2014/main" id="{A73644E2-7355-AA47-9013-91EE2977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36">
              <a:extLst>
                <a:ext uri="{FF2B5EF4-FFF2-40B4-BE49-F238E27FC236}">
                  <a16:creationId xmlns:a16="http://schemas.microsoft.com/office/drawing/2014/main" id="{9C0B1847-296D-0142-8BB6-835B4B623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37">
              <a:extLst>
                <a:ext uri="{FF2B5EF4-FFF2-40B4-BE49-F238E27FC236}">
                  <a16:creationId xmlns:a16="http://schemas.microsoft.com/office/drawing/2014/main" id="{8AA8F27B-BF16-134E-AA8E-991296620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38">
              <a:extLst>
                <a:ext uri="{FF2B5EF4-FFF2-40B4-BE49-F238E27FC236}">
                  <a16:creationId xmlns:a16="http://schemas.microsoft.com/office/drawing/2014/main" id="{20343B78-DEF3-2F40-81DC-F28E147DE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39">
              <a:extLst>
                <a:ext uri="{FF2B5EF4-FFF2-40B4-BE49-F238E27FC236}">
                  <a16:creationId xmlns:a16="http://schemas.microsoft.com/office/drawing/2014/main" id="{A0BFE17B-F70B-6A41-8CCC-4EB455DA7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40">
              <a:extLst>
                <a:ext uri="{FF2B5EF4-FFF2-40B4-BE49-F238E27FC236}">
                  <a16:creationId xmlns:a16="http://schemas.microsoft.com/office/drawing/2014/main" id="{8941BE53-DBD9-A840-93F6-B7312EC75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6A9D6025-CC37-F74D-B32C-D042FAB473B0}"/>
              </a:ext>
            </a:extLst>
          </p:cNvPr>
          <p:cNvGrpSpPr/>
          <p:nvPr/>
        </p:nvGrpSpPr>
        <p:grpSpPr>
          <a:xfrm>
            <a:off x="16026725" y="6486570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21" name="Freeform 290">
              <a:extLst>
                <a:ext uri="{FF2B5EF4-FFF2-40B4-BE49-F238E27FC236}">
                  <a16:creationId xmlns:a16="http://schemas.microsoft.com/office/drawing/2014/main" id="{AD43C683-8AC8-CF49-A08F-CF0C151FC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5FAADEB7-C7FC-5243-B487-B64477EE2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92">
              <a:extLst>
                <a:ext uri="{FF2B5EF4-FFF2-40B4-BE49-F238E27FC236}">
                  <a16:creationId xmlns:a16="http://schemas.microsoft.com/office/drawing/2014/main" id="{F2CA1B66-665C-4F48-8124-1DBBE6CC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93">
              <a:extLst>
                <a:ext uri="{FF2B5EF4-FFF2-40B4-BE49-F238E27FC236}">
                  <a16:creationId xmlns:a16="http://schemas.microsoft.com/office/drawing/2014/main" id="{EB945F07-3F92-2D40-A35E-4D67E755D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94">
              <a:extLst>
                <a:ext uri="{FF2B5EF4-FFF2-40B4-BE49-F238E27FC236}">
                  <a16:creationId xmlns:a16="http://schemas.microsoft.com/office/drawing/2014/main" id="{A2ADD6E2-895E-EC47-A0FB-F556B750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95">
              <a:extLst>
                <a:ext uri="{FF2B5EF4-FFF2-40B4-BE49-F238E27FC236}">
                  <a16:creationId xmlns:a16="http://schemas.microsoft.com/office/drawing/2014/main" id="{333F6061-75CA-7743-9C7D-07F832F5D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4067265C-7C4F-D248-A7E4-5AD4192A216A}"/>
              </a:ext>
            </a:extLst>
          </p:cNvPr>
          <p:cNvGrpSpPr/>
          <p:nvPr/>
        </p:nvGrpSpPr>
        <p:grpSpPr>
          <a:xfrm>
            <a:off x="17785398" y="6174623"/>
            <a:ext cx="4236804" cy="1514064"/>
            <a:chOff x="4247967" y="10620441"/>
            <a:chExt cx="4236804" cy="1514064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2B4EB9A6-1E1F-D449-B072-C1E69C7A305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9" name="Rectangle 40">
              <a:extLst>
                <a:ext uri="{FF2B5EF4-FFF2-40B4-BE49-F238E27FC236}">
                  <a16:creationId xmlns:a16="http://schemas.microsoft.com/office/drawing/2014/main" id="{8110DBBF-6EA8-2E44-BEC4-4B6D862D895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AB833AD7-4E3B-C14B-BE07-61D68459FE69}"/>
              </a:ext>
            </a:extLst>
          </p:cNvPr>
          <p:cNvGrpSpPr/>
          <p:nvPr/>
        </p:nvGrpSpPr>
        <p:grpSpPr>
          <a:xfrm>
            <a:off x="17785398" y="9675583"/>
            <a:ext cx="4236804" cy="1514064"/>
            <a:chOff x="4247967" y="10620441"/>
            <a:chExt cx="4236804" cy="1514064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A0C417F5-1405-9842-B4EF-6DCFC3BD6D6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E9DC39F4-608C-364C-9EF6-9976E62C048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AE2C9189-70FA-C641-919D-786948B5668A}"/>
              </a:ext>
            </a:extLst>
          </p:cNvPr>
          <p:cNvGrpSpPr/>
          <p:nvPr/>
        </p:nvGrpSpPr>
        <p:grpSpPr>
          <a:xfrm>
            <a:off x="2412379" y="6136881"/>
            <a:ext cx="4321364" cy="1514064"/>
            <a:chOff x="4247967" y="10620441"/>
            <a:chExt cx="4321364" cy="1514064"/>
          </a:xfrm>
        </p:grpSpPr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968D7FB7-7474-5047-8216-3AF0600A2E9F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694D4C2E-19CD-984E-8EDA-CC427A1F422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EBE39395-4E76-B043-9710-AAFACCCFF789}"/>
              </a:ext>
            </a:extLst>
          </p:cNvPr>
          <p:cNvGrpSpPr/>
          <p:nvPr/>
        </p:nvGrpSpPr>
        <p:grpSpPr>
          <a:xfrm>
            <a:off x="2447890" y="9546830"/>
            <a:ext cx="4289833" cy="1514064"/>
            <a:chOff x="4247967" y="10620441"/>
            <a:chExt cx="4289833" cy="1514064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C6C73477-D086-E342-9957-09CC1120D82C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F1493A3D-C953-324D-9637-379F393E2C0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39" name="Line 211">
            <a:extLst>
              <a:ext uri="{FF2B5EF4-FFF2-40B4-BE49-F238E27FC236}">
                <a16:creationId xmlns:a16="http://schemas.microsoft.com/office/drawing/2014/main" id="{95CC0D7F-4B45-FD4B-92CA-4972E313C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78085" y="9386896"/>
            <a:ext cx="2860557" cy="3902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Freeform 212">
            <a:extLst>
              <a:ext uri="{FF2B5EF4-FFF2-40B4-BE49-F238E27FC236}">
                <a16:creationId xmlns:a16="http://schemas.microsoft.com/office/drawing/2014/main" id="{0806D933-8147-414B-BD86-8BEE9BB5D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038" y="7135132"/>
            <a:ext cx="6891878" cy="2294691"/>
          </a:xfrm>
          <a:custGeom>
            <a:avLst/>
            <a:gdLst>
              <a:gd name="T0" fmla="*/ 0 w 7789"/>
              <a:gd name="T1" fmla="*/ 295551 h 2593"/>
              <a:gd name="T2" fmla="*/ 754781 w 7789"/>
              <a:gd name="T3" fmla="*/ 933090 h 2593"/>
              <a:gd name="T4" fmla="*/ 920711 w 7789"/>
              <a:gd name="T5" fmla="*/ 0 h 2593"/>
              <a:gd name="T6" fmla="*/ 1606385 w 7789"/>
              <a:gd name="T7" fmla="*/ 214553 h 2593"/>
              <a:gd name="T8" fmla="*/ 1944723 w 7789"/>
              <a:gd name="T9" fmla="*/ 916891 h 2593"/>
              <a:gd name="T10" fmla="*/ 2803165 w 7789"/>
              <a:gd name="T11" fmla="*/ 318590 h 2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89" h="2593">
                <a:moveTo>
                  <a:pt x="0" y="821"/>
                </a:moveTo>
                <a:lnTo>
                  <a:pt x="2097" y="2592"/>
                </a:lnTo>
                <a:lnTo>
                  <a:pt x="2558" y="0"/>
                </a:lnTo>
                <a:lnTo>
                  <a:pt x="4463" y="596"/>
                </a:lnTo>
                <a:lnTo>
                  <a:pt x="5403" y="2547"/>
                </a:lnTo>
                <a:lnTo>
                  <a:pt x="7788" y="88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Freeform 213">
            <a:extLst>
              <a:ext uri="{FF2B5EF4-FFF2-40B4-BE49-F238E27FC236}">
                <a16:creationId xmlns:a16="http://schemas.microsoft.com/office/drawing/2014/main" id="{F11D6391-04F1-6A40-A34B-2F3A32376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521" y="6694147"/>
            <a:ext cx="881973" cy="878069"/>
          </a:xfrm>
          <a:custGeom>
            <a:avLst/>
            <a:gdLst>
              <a:gd name="T0" fmla="*/ 322357 w 995"/>
              <a:gd name="T1" fmla="*/ 113552 h 994"/>
              <a:gd name="T2" fmla="*/ 322357 w 995"/>
              <a:gd name="T3" fmla="*/ 113552 h 994"/>
              <a:gd name="T4" fmla="*/ 244111 w 995"/>
              <a:gd name="T5" fmla="*/ 321253 h 994"/>
              <a:gd name="T6" fmla="*/ 35697 w 995"/>
              <a:gd name="T7" fmla="*/ 240401 h 994"/>
              <a:gd name="T8" fmla="*/ 113943 w 995"/>
              <a:gd name="T9" fmla="*/ 35575 h 994"/>
              <a:gd name="T10" fmla="*/ 322357 w 995"/>
              <a:gd name="T11" fmla="*/ 113552 h 9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5" h="994">
                <a:moveTo>
                  <a:pt x="894" y="316"/>
                </a:moveTo>
                <a:lnTo>
                  <a:pt x="894" y="316"/>
                </a:lnTo>
                <a:cubicBezTo>
                  <a:pt x="994" y="533"/>
                  <a:pt x="894" y="794"/>
                  <a:pt x="677" y="894"/>
                </a:cubicBezTo>
                <a:cubicBezTo>
                  <a:pt x="451" y="993"/>
                  <a:pt x="198" y="894"/>
                  <a:pt x="99" y="669"/>
                </a:cubicBezTo>
                <a:cubicBezTo>
                  <a:pt x="0" y="452"/>
                  <a:pt x="99" y="190"/>
                  <a:pt x="316" y="99"/>
                </a:cubicBezTo>
                <a:cubicBezTo>
                  <a:pt x="542" y="0"/>
                  <a:pt x="795" y="99"/>
                  <a:pt x="894" y="3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14">
            <a:extLst>
              <a:ext uri="{FF2B5EF4-FFF2-40B4-BE49-F238E27FC236}">
                <a16:creationId xmlns:a16="http://schemas.microsoft.com/office/drawing/2014/main" id="{02A6FBC9-5392-B948-90B8-0B997B9EC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657" y="8988838"/>
            <a:ext cx="881973" cy="881973"/>
          </a:xfrm>
          <a:custGeom>
            <a:avLst/>
            <a:gdLst>
              <a:gd name="T0" fmla="*/ 322357 w 995"/>
              <a:gd name="T1" fmla="*/ 114303 h 995"/>
              <a:gd name="T2" fmla="*/ 322357 w 995"/>
              <a:gd name="T3" fmla="*/ 114303 h 995"/>
              <a:gd name="T4" fmla="*/ 244111 w 995"/>
              <a:gd name="T5" fmla="*/ 322717 h 995"/>
              <a:gd name="T6" fmla="*/ 35697 w 995"/>
              <a:gd name="T7" fmla="*/ 244472 h 995"/>
              <a:gd name="T8" fmla="*/ 113943 w 995"/>
              <a:gd name="T9" fmla="*/ 36058 h 995"/>
              <a:gd name="T10" fmla="*/ 322357 w 995"/>
              <a:gd name="T11" fmla="*/ 114303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5" h="995">
                <a:moveTo>
                  <a:pt x="894" y="317"/>
                </a:moveTo>
                <a:lnTo>
                  <a:pt x="894" y="317"/>
                </a:lnTo>
                <a:cubicBezTo>
                  <a:pt x="994" y="542"/>
                  <a:pt x="894" y="795"/>
                  <a:pt x="677" y="895"/>
                </a:cubicBezTo>
                <a:cubicBezTo>
                  <a:pt x="452" y="994"/>
                  <a:pt x="199" y="895"/>
                  <a:pt x="99" y="678"/>
                </a:cubicBezTo>
                <a:cubicBezTo>
                  <a:pt x="0" y="452"/>
                  <a:pt x="99" y="199"/>
                  <a:pt x="316" y="100"/>
                </a:cubicBezTo>
                <a:cubicBezTo>
                  <a:pt x="542" y="0"/>
                  <a:pt x="795" y="100"/>
                  <a:pt x="894" y="3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15">
            <a:extLst>
              <a:ext uri="{FF2B5EF4-FFF2-40B4-BE49-F238E27FC236}">
                <a16:creationId xmlns:a16="http://schemas.microsoft.com/office/drawing/2014/main" id="{AF3CE601-6E2B-E345-B9B8-49127336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9852" y="8949812"/>
            <a:ext cx="889778" cy="881973"/>
          </a:xfrm>
          <a:custGeom>
            <a:avLst/>
            <a:gdLst>
              <a:gd name="T0" fmla="*/ 325899 w 1004"/>
              <a:gd name="T1" fmla="*/ 114303 h 995"/>
              <a:gd name="T2" fmla="*/ 325899 w 1004"/>
              <a:gd name="T3" fmla="*/ 114303 h 995"/>
              <a:gd name="T4" fmla="*/ 244064 w 1004"/>
              <a:gd name="T5" fmla="*/ 322717 h 995"/>
              <a:gd name="T6" fmla="*/ 35690 w 1004"/>
              <a:gd name="T7" fmla="*/ 244472 h 995"/>
              <a:gd name="T8" fmla="*/ 117165 w 1004"/>
              <a:gd name="T9" fmla="*/ 36058 h 995"/>
              <a:gd name="T10" fmla="*/ 325899 w 1004"/>
              <a:gd name="T11" fmla="*/ 114303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4" h="995">
                <a:moveTo>
                  <a:pt x="904" y="317"/>
                </a:moveTo>
                <a:lnTo>
                  <a:pt x="904" y="317"/>
                </a:lnTo>
                <a:cubicBezTo>
                  <a:pt x="1003" y="542"/>
                  <a:pt x="904" y="795"/>
                  <a:pt x="677" y="895"/>
                </a:cubicBezTo>
                <a:cubicBezTo>
                  <a:pt x="461" y="994"/>
                  <a:pt x="199" y="895"/>
                  <a:pt x="99" y="678"/>
                </a:cubicBezTo>
                <a:cubicBezTo>
                  <a:pt x="0" y="452"/>
                  <a:pt x="99" y="199"/>
                  <a:pt x="325" y="100"/>
                </a:cubicBezTo>
                <a:cubicBezTo>
                  <a:pt x="542" y="0"/>
                  <a:pt x="804" y="100"/>
                  <a:pt x="904" y="3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16">
            <a:extLst>
              <a:ext uri="{FF2B5EF4-FFF2-40B4-BE49-F238E27FC236}">
                <a16:creationId xmlns:a16="http://schemas.microsoft.com/office/drawing/2014/main" id="{F05F56AB-8DA2-9C4A-943B-A71B55732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416" y="7220988"/>
            <a:ext cx="881973" cy="889778"/>
          </a:xfrm>
          <a:custGeom>
            <a:avLst/>
            <a:gdLst>
              <a:gd name="T0" fmla="*/ 325962 w 995"/>
              <a:gd name="T1" fmla="*/ 117165 h 1004"/>
              <a:gd name="T2" fmla="*/ 325962 w 995"/>
              <a:gd name="T3" fmla="*/ 117165 h 1004"/>
              <a:gd name="T4" fmla="*/ 244472 w 995"/>
              <a:gd name="T5" fmla="*/ 325539 h 1004"/>
              <a:gd name="T6" fmla="*/ 36058 w 995"/>
              <a:gd name="T7" fmla="*/ 244064 h 1004"/>
              <a:gd name="T8" fmla="*/ 117188 w 995"/>
              <a:gd name="T9" fmla="*/ 35690 h 1004"/>
              <a:gd name="T10" fmla="*/ 325962 w 995"/>
              <a:gd name="T11" fmla="*/ 117165 h 10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5" h="1004">
                <a:moveTo>
                  <a:pt x="904" y="325"/>
                </a:moveTo>
                <a:lnTo>
                  <a:pt x="904" y="325"/>
                </a:lnTo>
                <a:cubicBezTo>
                  <a:pt x="994" y="542"/>
                  <a:pt x="895" y="804"/>
                  <a:pt x="678" y="903"/>
                </a:cubicBezTo>
                <a:cubicBezTo>
                  <a:pt x="461" y="1003"/>
                  <a:pt x="199" y="903"/>
                  <a:pt x="100" y="677"/>
                </a:cubicBezTo>
                <a:cubicBezTo>
                  <a:pt x="0" y="460"/>
                  <a:pt x="100" y="198"/>
                  <a:pt x="325" y="99"/>
                </a:cubicBezTo>
                <a:cubicBezTo>
                  <a:pt x="542" y="0"/>
                  <a:pt x="804" y="99"/>
                  <a:pt x="904" y="3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17">
            <a:extLst>
              <a:ext uri="{FF2B5EF4-FFF2-40B4-BE49-F238E27FC236}">
                <a16:creationId xmlns:a16="http://schemas.microsoft.com/office/drawing/2014/main" id="{999DCC35-7A50-FC42-A9F9-836BA946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928" y="7478555"/>
            <a:ext cx="881973" cy="881973"/>
          </a:xfrm>
          <a:custGeom>
            <a:avLst/>
            <a:gdLst>
              <a:gd name="T0" fmla="*/ 325962 w 995"/>
              <a:gd name="T1" fmla="*/ 113943 h 995"/>
              <a:gd name="T2" fmla="*/ 325962 w 995"/>
              <a:gd name="T3" fmla="*/ 113943 h 995"/>
              <a:gd name="T4" fmla="*/ 244472 w 995"/>
              <a:gd name="T5" fmla="*/ 322357 h 995"/>
              <a:gd name="T6" fmla="*/ 36058 w 995"/>
              <a:gd name="T7" fmla="*/ 244111 h 995"/>
              <a:gd name="T8" fmla="*/ 117548 w 995"/>
              <a:gd name="T9" fmla="*/ 35697 h 995"/>
              <a:gd name="T10" fmla="*/ 325962 w 995"/>
              <a:gd name="T11" fmla="*/ 113943 h 9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5" h="995">
                <a:moveTo>
                  <a:pt x="904" y="316"/>
                </a:moveTo>
                <a:lnTo>
                  <a:pt x="904" y="316"/>
                </a:lnTo>
                <a:cubicBezTo>
                  <a:pt x="994" y="533"/>
                  <a:pt x="895" y="795"/>
                  <a:pt x="678" y="894"/>
                </a:cubicBezTo>
                <a:cubicBezTo>
                  <a:pt x="461" y="994"/>
                  <a:pt x="199" y="894"/>
                  <a:pt x="100" y="677"/>
                </a:cubicBezTo>
                <a:cubicBezTo>
                  <a:pt x="0" y="452"/>
                  <a:pt x="100" y="189"/>
                  <a:pt x="326" y="99"/>
                </a:cubicBezTo>
                <a:cubicBezTo>
                  <a:pt x="543" y="0"/>
                  <a:pt x="804" y="99"/>
                  <a:pt x="904" y="3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18">
            <a:extLst>
              <a:ext uri="{FF2B5EF4-FFF2-40B4-BE49-F238E27FC236}">
                <a16:creationId xmlns:a16="http://schemas.microsoft.com/office/drawing/2014/main" id="{14104916-548B-2140-9011-E2AB4E3E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50" y="7412214"/>
            <a:ext cx="881973" cy="889778"/>
          </a:xfrm>
          <a:custGeom>
            <a:avLst/>
            <a:gdLst>
              <a:gd name="T0" fmla="*/ 325962 w 995"/>
              <a:gd name="T1" fmla="*/ 117526 h 1004"/>
              <a:gd name="T2" fmla="*/ 325962 w 995"/>
              <a:gd name="T3" fmla="*/ 117526 h 1004"/>
              <a:gd name="T4" fmla="*/ 244472 w 995"/>
              <a:gd name="T5" fmla="*/ 325899 h 1004"/>
              <a:gd name="T6" fmla="*/ 36058 w 995"/>
              <a:gd name="T7" fmla="*/ 244424 h 1004"/>
              <a:gd name="T8" fmla="*/ 117548 w 995"/>
              <a:gd name="T9" fmla="*/ 36051 h 1004"/>
              <a:gd name="T10" fmla="*/ 325962 w 995"/>
              <a:gd name="T11" fmla="*/ 117526 h 10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5" h="1004">
                <a:moveTo>
                  <a:pt x="904" y="326"/>
                </a:moveTo>
                <a:lnTo>
                  <a:pt x="904" y="326"/>
                </a:lnTo>
                <a:cubicBezTo>
                  <a:pt x="994" y="542"/>
                  <a:pt x="895" y="804"/>
                  <a:pt x="678" y="904"/>
                </a:cubicBezTo>
                <a:cubicBezTo>
                  <a:pt x="461" y="1003"/>
                  <a:pt x="199" y="904"/>
                  <a:pt x="100" y="678"/>
                </a:cubicBezTo>
                <a:cubicBezTo>
                  <a:pt x="0" y="461"/>
                  <a:pt x="100" y="199"/>
                  <a:pt x="326" y="100"/>
                </a:cubicBezTo>
                <a:cubicBezTo>
                  <a:pt x="542" y="0"/>
                  <a:pt x="805" y="100"/>
                  <a:pt x="904" y="3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19">
            <a:extLst>
              <a:ext uri="{FF2B5EF4-FFF2-40B4-BE49-F238E27FC236}">
                <a16:creationId xmlns:a16="http://schemas.microsoft.com/office/drawing/2014/main" id="{B56FCA24-AF97-2D45-81A7-5C93BC8E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337" y="7868809"/>
            <a:ext cx="3110320" cy="2993246"/>
          </a:xfrm>
          <a:custGeom>
            <a:avLst/>
            <a:gdLst>
              <a:gd name="T0" fmla="*/ 936239 w 3515"/>
              <a:gd name="T1" fmla="*/ 175745 h 3381"/>
              <a:gd name="T2" fmla="*/ 936239 w 3515"/>
              <a:gd name="T3" fmla="*/ 175745 h 3381"/>
              <a:gd name="T4" fmla="*/ 178537 w 3515"/>
              <a:gd name="T5" fmla="*/ 293149 h 3381"/>
              <a:gd name="T6" fmla="*/ 292282 w 3515"/>
              <a:gd name="T7" fmla="*/ 1051231 h 3381"/>
              <a:gd name="T8" fmla="*/ 1011110 w 3515"/>
              <a:gd name="T9" fmla="*/ 986047 h 3381"/>
              <a:gd name="T10" fmla="*/ 1190007 w 3515"/>
              <a:gd name="T11" fmla="*/ 1116415 h 3381"/>
              <a:gd name="T12" fmla="*/ 1264877 w 3515"/>
              <a:gd name="T13" fmla="*/ 1015218 h 3381"/>
              <a:gd name="T14" fmla="*/ 1089220 w 3515"/>
              <a:gd name="T15" fmla="*/ 885209 h 3381"/>
              <a:gd name="T16" fmla="*/ 936239 w 3515"/>
              <a:gd name="T17" fmla="*/ 175745 h 3381"/>
              <a:gd name="T18" fmla="*/ 1007870 w 3515"/>
              <a:gd name="T19" fmla="*/ 904657 h 3381"/>
              <a:gd name="T20" fmla="*/ 1007870 w 3515"/>
              <a:gd name="T21" fmla="*/ 904657 h 3381"/>
              <a:gd name="T22" fmla="*/ 324678 w 3515"/>
              <a:gd name="T23" fmla="*/ 1009095 h 3381"/>
              <a:gd name="T24" fmla="*/ 223891 w 3515"/>
              <a:gd name="T25" fmla="*/ 325561 h 3381"/>
              <a:gd name="T26" fmla="*/ 903844 w 3515"/>
              <a:gd name="T27" fmla="*/ 221482 h 3381"/>
              <a:gd name="T28" fmla="*/ 1007870 w 3515"/>
              <a:gd name="T29" fmla="*/ 904657 h 33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515" h="3381">
                <a:moveTo>
                  <a:pt x="2601" y="488"/>
                </a:moveTo>
                <a:lnTo>
                  <a:pt x="2601" y="488"/>
                </a:lnTo>
                <a:cubicBezTo>
                  <a:pt x="1933" y="0"/>
                  <a:pt x="993" y="136"/>
                  <a:pt x="496" y="814"/>
                </a:cubicBezTo>
                <a:cubicBezTo>
                  <a:pt x="0" y="1482"/>
                  <a:pt x="144" y="2431"/>
                  <a:pt x="812" y="2919"/>
                </a:cubicBezTo>
                <a:cubicBezTo>
                  <a:pt x="1436" y="3380"/>
                  <a:pt x="2294" y="3289"/>
                  <a:pt x="2809" y="2738"/>
                </a:cubicBezTo>
                <a:cubicBezTo>
                  <a:pt x="3306" y="3100"/>
                  <a:pt x="3306" y="3100"/>
                  <a:pt x="3306" y="3100"/>
                </a:cubicBezTo>
                <a:cubicBezTo>
                  <a:pt x="3514" y="2819"/>
                  <a:pt x="3514" y="2819"/>
                  <a:pt x="3514" y="2819"/>
                </a:cubicBezTo>
                <a:cubicBezTo>
                  <a:pt x="3026" y="2458"/>
                  <a:pt x="3026" y="2458"/>
                  <a:pt x="3026" y="2458"/>
                </a:cubicBezTo>
                <a:cubicBezTo>
                  <a:pt x="3396" y="1798"/>
                  <a:pt x="3225" y="949"/>
                  <a:pt x="2601" y="488"/>
                </a:cubicBezTo>
                <a:close/>
                <a:moveTo>
                  <a:pt x="2800" y="2512"/>
                </a:moveTo>
                <a:lnTo>
                  <a:pt x="2800" y="2512"/>
                </a:lnTo>
                <a:cubicBezTo>
                  <a:pt x="2357" y="3118"/>
                  <a:pt x="1508" y="3244"/>
                  <a:pt x="902" y="2802"/>
                </a:cubicBezTo>
                <a:cubicBezTo>
                  <a:pt x="306" y="2350"/>
                  <a:pt x="172" y="1509"/>
                  <a:pt x="622" y="904"/>
                </a:cubicBezTo>
                <a:cubicBezTo>
                  <a:pt x="1065" y="299"/>
                  <a:pt x="1914" y="172"/>
                  <a:pt x="2511" y="615"/>
                </a:cubicBezTo>
                <a:cubicBezTo>
                  <a:pt x="3116" y="1058"/>
                  <a:pt x="3243" y="1907"/>
                  <a:pt x="2800" y="2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20">
            <a:extLst>
              <a:ext uri="{FF2B5EF4-FFF2-40B4-BE49-F238E27FC236}">
                <a16:creationId xmlns:a16="http://schemas.microsoft.com/office/drawing/2014/main" id="{2CBAF029-82FE-4148-950B-185E9EF5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1844" y="10245454"/>
            <a:ext cx="1838095" cy="1494670"/>
          </a:xfrm>
          <a:custGeom>
            <a:avLst/>
            <a:gdLst>
              <a:gd name="T0" fmla="*/ 721459 w 2079"/>
              <a:gd name="T1" fmla="*/ 545809 h 1691"/>
              <a:gd name="T2" fmla="*/ 721459 w 2079"/>
              <a:gd name="T3" fmla="*/ 545809 h 1691"/>
              <a:gd name="T4" fmla="*/ 708511 w 2079"/>
              <a:gd name="T5" fmla="*/ 565225 h 1691"/>
              <a:gd name="T6" fmla="*/ 598098 w 2079"/>
              <a:gd name="T7" fmla="*/ 581405 h 1691"/>
              <a:gd name="T8" fmla="*/ 42439 w 2079"/>
              <a:gd name="T9" fmla="*/ 172228 h 1691"/>
              <a:gd name="T10" fmla="*/ 26254 w 2079"/>
              <a:gd name="T11" fmla="*/ 61844 h 1691"/>
              <a:gd name="T12" fmla="*/ 39202 w 2079"/>
              <a:gd name="T13" fmla="*/ 42428 h 1691"/>
              <a:gd name="T14" fmla="*/ 149615 w 2079"/>
              <a:gd name="T15" fmla="*/ 25888 h 1691"/>
              <a:gd name="T16" fmla="*/ 705274 w 2079"/>
              <a:gd name="T17" fmla="*/ 435424 h 1691"/>
              <a:gd name="T18" fmla="*/ 721459 w 2079"/>
              <a:gd name="T19" fmla="*/ 545809 h 16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9" h="1691">
                <a:moveTo>
                  <a:pt x="2006" y="1518"/>
                </a:moveTo>
                <a:lnTo>
                  <a:pt x="2006" y="1518"/>
                </a:lnTo>
                <a:cubicBezTo>
                  <a:pt x="1970" y="1572"/>
                  <a:pt x="1970" y="1572"/>
                  <a:pt x="1970" y="1572"/>
                </a:cubicBezTo>
                <a:cubicBezTo>
                  <a:pt x="1898" y="1672"/>
                  <a:pt x="1762" y="1690"/>
                  <a:pt x="1663" y="1617"/>
                </a:cubicBezTo>
                <a:cubicBezTo>
                  <a:pt x="118" y="479"/>
                  <a:pt x="118" y="479"/>
                  <a:pt x="118" y="479"/>
                </a:cubicBezTo>
                <a:cubicBezTo>
                  <a:pt x="19" y="407"/>
                  <a:pt x="0" y="271"/>
                  <a:pt x="73" y="172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81" y="18"/>
                  <a:pt x="317" y="0"/>
                  <a:pt x="416" y="72"/>
                </a:cubicBezTo>
                <a:cubicBezTo>
                  <a:pt x="1961" y="1211"/>
                  <a:pt x="1961" y="1211"/>
                  <a:pt x="1961" y="1211"/>
                </a:cubicBezTo>
                <a:cubicBezTo>
                  <a:pt x="2060" y="1283"/>
                  <a:pt x="2078" y="1419"/>
                  <a:pt x="2006" y="15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768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114">
            <a:extLst>
              <a:ext uri="{FF2B5EF4-FFF2-40B4-BE49-F238E27FC236}">
                <a16:creationId xmlns:a16="http://schemas.microsoft.com/office/drawing/2014/main" id="{16458067-C1D3-EA49-93D3-6BBF7FB90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6709836"/>
            <a:ext cx="3579211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116">
            <a:extLst>
              <a:ext uri="{FF2B5EF4-FFF2-40B4-BE49-F238E27FC236}">
                <a16:creationId xmlns:a16="http://schemas.microsoft.com/office/drawing/2014/main" id="{C6BF581E-041F-B645-8BFB-3157A721C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64310" y="9082536"/>
            <a:ext cx="2889969" cy="3280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118">
            <a:extLst>
              <a:ext uri="{FF2B5EF4-FFF2-40B4-BE49-F238E27FC236}">
                <a16:creationId xmlns:a16="http://schemas.microsoft.com/office/drawing/2014/main" id="{02AE2697-AD84-E740-BE10-B3BB2E87B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11515040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120">
            <a:extLst>
              <a:ext uri="{FF2B5EF4-FFF2-40B4-BE49-F238E27FC236}">
                <a16:creationId xmlns:a16="http://schemas.microsoft.com/office/drawing/2014/main" id="{FF63D207-F910-604C-B5C6-3399FB1E56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6709836"/>
            <a:ext cx="3590832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122">
            <a:extLst>
              <a:ext uri="{FF2B5EF4-FFF2-40B4-BE49-F238E27FC236}">
                <a16:creationId xmlns:a16="http://schemas.microsoft.com/office/drawing/2014/main" id="{EA29DA2E-1F72-DD43-B86C-210AFFB8D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9107478"/>
            <a:ext cx="2986966" cy="78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124">
            <a:extLst>
              <a:ext uri="{FF2B5EF4-FFF2-40B4-BE49-F238E27FC236}">
                <a16:creationId xmlns:a16="http://schemas.microsoft.com/office/drawing/2014/main" id="{5B98F8E7-AFD2-A240-9419-E5603B0B4E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11515040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E9A41100-DF9A-3E40-8C3F-F416BCE2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003" y="609801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5A1D647C-AD18-9A4E-8195-C8400B6C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600" y="847594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4">
            <a:extLst>
              <a:ext uri="{FF2B5EF4-FFF2-40B4-BE49-F238E27FC236}">
                <a16:creationId xmlns:a16="http://schemas.microsoft.com/office/drawing/2014/main" id="{A67784DC-4C33-D44C-AA75-E9B4F5A2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600" y="1091533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34">
            <a:extLst>
              <a:ext uri="{FF2B5EF4-FFF2-40B4-BE49-F238E27FC236}">
                <a16:creationId xmlns:a16="http://schemas.microsoft.com/office/drawing/2014/main" id="{C6DC527D-9DF7-8C45-B752-E0E7590D2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178" y="609617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34">
            <a:extLst>
              <a:ext uri="{FF2B5EF4-FFF2-40B4-BE49-F238E27FC236}">
                <a16:creationId xmlns:a16="http://schemas.microsoft.com/office/drawing/2014/main" id="{F2A0AF31-341C-C34F-A019-707F506C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906" y="850790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34">
            <a:extLst>
              <a:ext uri="{FF2B5EF4-FFF2-40B4-BE49-F238E27FC236}">
                <a16:creationId xmlns:a16="http://schemas.microsoft.com/office/drawing/2014/main" id="{FB97FFBB-4A2C-8C40-B969-62FE840A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906" y="1088726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15">
            <a:extLst>
              <a:ext uri="{FF2B5EF4-FFF2-40B4-BE49-F238E27FC236}">
                <a16:creationId xmlns:a16="http://schemas.microsoft.com/office/drawing/2014/main" id="{4AD6D2A8-3012-DC4D-8E65-777E48ECE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17">
            <a:extLst>
              <a:ext uri="{FF2B5EF4-FFF2-40B4-BE49-F238E27FC236}">
                <a16:creationId xmlns:a16="http://schemas.microsoft.com/office/drawing/2014/main" id="{4808CEFB-D0C8-E444-A0FB-D0D8CD340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19">
            <a:extLst>
              <a:ext uri="{FF2B5EF4-FFF2-40B4-BE49-F238E27FC236}">
                <a16:creationId xmlns:a16="http://schemas.microsoft.com/office/drawing/2014/main" id="{5E82635E-0378-4A47-B5D8-86BEAC76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11433695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21">
            <a:extLst>
              <a:ext uri="{FF2B5EF4-FFF2-40B4-BE49-F238E27FC236}">
                <a16:creationId xmlns:a16="http://schemas.microsoft.com/office/drawing/2014/main" id="{96DB7D24-3C60-0446-BB44-16D8376B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23">
            <a:extLst>
              <a:ext uri="{FF2B5EF4-FFF2-40B4-BE49-F238E27FC236}">
                <a16:creationId xmlns:a16="http://schemas.microsoft.com/office/drawing/2014/main" id="{67D5472E-2C59-0B44-B865-F72F467F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25">
            <a:extLst>
              <a:ext uri="{FF2B5EF4-FFF2-40B4-BE49-F238E27FC236}">
                <a16:creationId xmlns:a16="http://schemas.microsoft.com/office/drawing/2014/main" id="{11CCF2EC-B276-0E49-95A8-01940F0C7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11433695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88">
            <a:extLst>
              <a:ext uri="{FF2B5EF4-FFF2-40B4-BE49-F238E27FC236}">
                <a16:creationId xmlns:a16="http://schemas.microsoft.com/office/drawing/2014/main" id="{BC0C9F70-64E5-204B-B0CD-42F27538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628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9">
            <a:extLst>
              <a:ext uri="{FF2B5EF4-FFF2-40B4-BE49-F238E27FC236}">
                <a16:creationId xmlns:a16="http://schemas.microsoft.com/office/drawing/2014/main" id="{E22C86D3-9FF1-4242-A061-35DB874D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03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90">
            <a:extLst>
              <a:ext uri="{FF2B5EF4-FFF2-40B4-BE49-F238E27FC236}">
                <a16:creationId xmlns:a16="http://schemas.microsoft.com/office/drawing/2014/main" id="{F86CEC73-0BE8-1C43-99B0-59E8AEFD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12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91">
            <a:extLst>
              <a:ext uri="{FF2B5EF4-FFF2-40B4-BE49-F238E27FC236}">
                <a16:creationId xmlns:a16="http://schemas.microsoft.com/office/drawing/2014/main" id="{BAD2ED98-DEC1-824D-A95D-B2E3BB44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286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92">
            <a:extLst>
              <a:ext uri="{FF2B5EF4-FFF2-40B4-BE49-F238E27FC236}">
                <a16:creationId xmlns:a16="http://schemas.microsoft.com/office/drawing/2014/main" id="{49FAA853-5CEC-564D-83D3-0B4029D9C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93">
            <a:extLst>
              <a:ext uri="{FF2B5EF4-FFF2-40B4-BE49-F238E27FC236}">
                <a16:creationId xmlns:a16="http://schemas.microsoft.com/office/drawing/2014/main" id="{B26A4008-DFA6-8F49-AB64-36D342156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49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94">
            <a:extLst>
              <a:ext uri="{FF2B5EF4-FFF2-40B4-BE49-F238E27FC236}">
                <a16:creationId xmlns:a16="http://schemas.microsoft.com/office/drawing/2014/main" id="{E7CFD0F9-F817-F547-9F73-03B505FF0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12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95">
            <a:extLst>
              <a:ext uri="{FF2B5EF4-FFF2-40B4-BE49-F238E27FC236}">
                <a16:creationId xmlns:a16="http://schemas.microsoft.com/office/drawing/2014/main" id="{7BE07789-07F2-294C-A557-6853C05E2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124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96">
            <a:extLst>
              <a:ext uri="{FF2B5EF4-FFF2-40B4-BE49-F238E27FC236}">
                <a16:creationId xmlns:a16="http://schemas.microsoft.com/office/drawing/2014/main" id="{CDA20DD1-B816-7E4E-8A20-40BCD972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49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7">
            <a:extLst>
              <a:ext uri="{FF2B5EF4-FFF2-40B4-BE49-F238E27FC236}">
                <a16:creationId xmlns:a16="http://schemas.microsoft.com/office/drawing/2014/main" id="{6A43AEAB-CFE3-914E-AA20-B20E2A36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49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98">
            <a:extLst>
              <a:ext uri="{FF2B5EF4-FFF2-40B4-BE49-F238E27FC236}">
                <a16:creationId xmlns:a16="http://schemas.microsoft.com/office/drawing/2014/main" id="{559E4053-492F-1C49-B717-779371F0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32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99">
            <a:extLst>
              <a:ext uri="{FF2B5EF4-FFF2-40B4-BE49-F238E27FC236}">
                <a16:creationId xmlns:a16="http://schemas.microsoft.com/office/drawing/2014/main" id="{AB73F64B-409D-174B-95EF-8F9F0488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03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03">
            <a:extLst>
              <a:ext uri="{FF2B5EF4-FFF2-40B4-BE49-F238E27FC236}">
                <a16:creationId xmlns:a16="http://schemas.microsoft.com/office/drawing/2014/main" id="{E9CF1F7F-67A6-9141-B748-CAC7D5A9E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915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04">
            <a:extLst>
              <a:ext uri="{FF2B5EF4-FFF2-40B4-BE49-F238E27FC236}">
                <a16:creationId xmlns:a16="http://schemas.microsoft.com/office/drawing/2014/main" id="{F828A9B8-1B55-9543-83D5-93657BEC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311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05">
            <a:extLst>
              <a:ext uri="{FF2B5EF4-FFF2-40B4-BE49-F238E27FC236}">
                <a16:creationId xmlns:a16="http://schemas.microsoft.com/office/drawing/2014/main" id="{2B78407A-338A-3C48-9B79-94727B7D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7241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06">
            <a:extLst>
              <a:ext uri="{FF2B5EF4-FFF2-40B4-BE49-F238E27FC236}">
                <a16:creationId xmlns:a16="http://schemas.microsoft.com/office/drawing/2014/main" id="{0FF55A17-CD8D-CA49-97A5-C64E985F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307">
            <a:extLst>
              <a:ext uri="{FF2B5EF4-FFF2-40B4-BE49-F238E27FC236}">
                <a16:creationId xmlns:a16="http://schemas.microsoft.com/office/drawing/2014/main" id="{947794EA-9267-B34E-8E6F-F425169FD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308">
            <a:extLst>
              <a:ext uri="{FF2B5EF4-FFF2-40B4-BE49-F238E27FC236}">
                <a16:creationId xmlns:a16="http://schemas.microsoft.com/office/drawing/2014/main" id="{F7F0F484-9C46-1B4A-B5EA-9B10F6BC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09">
            <a:extLst>
              <a:ext uri="{FF2B5EF4-FFF2-40B4-BE49-F238E27FC236}">
                <a16:creationId xmlns:a16="http://schemas.microsoft.com/office/drawing/2014/main" id="{F80E6BF6-7B57-EA44-AAF4-E2E500A56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310">
            <a:extLst>
              <a:ext uri="{FF2B5EF4-FFF2-40B4-BE49-F238E27FC236}">
                <a16:creationId xmlns:a16="http://schemas.microsoft.com/office/drawing/2014/main" id="{DC140AB6-C2E3-8244-8F61-A5475506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8341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316">
            <a:extLst>
              <a:ext uri="{FF2B5EF4-FFF2-40B4-BE49-F238E27FC236}">
                <a16:creationId xmlns:a16="http://schemas.microsoft.com/office/drawing/2014/main" id="{1C209696-4157-0A49-BD60-059797E4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845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17">
            <a:extLst>
              <a:ext uri="{FF2B5EF4-FFF2-40B4-BE49-F238E27FC236}">
                <a16:creationId xmlns:a16="http://schemas.microsoft.com/office/drawing/2014/main" id="{603717B7-2D63-FD44-A3E0-2C3B2FB07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9536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18">
            <a:extLst>
              <a:ext uri="{FF2B5EF4-FFF2-40B4-BE49-F238E27FC236}">
                <a16:creationId xmlns:a16="http://schemas.microsoft.com/office/drawing/2014/main" id="{3D0DCF2A-5F65-7040-8575-F0FFFA12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82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19">
            <a:extLst>
              <a:ext uri="{FF2B5EF4-FFF2-40B4-BE49-F238E27FC236}">
                <a16:creationId xmlns:a16="http://schemas.microsoft.com/office/drawing/2014/main" id="{1CA62F5B-BF45-BB4E-876B-D73ED65D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82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20">
            <a:extLst>
              <a:ext uri="{FF2B5EF4-FFF2-40B4-BE49-F238E27FC236}">
                <a16:creationId xmlns:a16="http://schemas.microsoft.com/office/drawing/2014/main" id="{E5BC5031-13AD-A740-9F7B-CDB36726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824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21">
            <a:extLst>
              <a:ext uri="{FF2B5EF4-FFF2-40B4-BE49-F238E27FC236}">
                <a16:creationId xmlns:a16="http://schemas.microsoft.com/office/drawing/2014/main" id="{4D6722B5-653D-0940-9CCE-3750CEF0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720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96032AA5-224C-A842-A3BE-1BFC55C6395E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604D6951-BE6E-0E4B-AD1D-81A30F6AC209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5CD34B4C-50EA-764B-8FB9-C090B68672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78331F83-6632-334A-BE2B-9F42A3656AFE}"/>
              </a:ext>
            </a:extLst>
          </p:cNvPr>
          <p:cNvGrpSpPr/>
          <p:nvPr/>
        </p:nvGrpSpPr>
        <p:grpSpPr>
          <a:xfrm>
            <a:off x="1699577" y="5958027"/>
            <a:ext cx="4271014" cy="1390954"/>
            <a:chOff x="4247967" y="10620441"/>
            <a:chExt cx="4271014" cy="1390954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347C7B60-D501-B242-BBAB-4FA8A5681ECC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01324CA5-604D-D242-892B-6F24D83AB94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9D33228F-E51C-3D48-9DBD-89C68CF6DCCD}"/>
              </a:ext>
            </a:extLst>
          </p:cNvPr>
          <p:cNvGrpSpPr/>
          <p:nvPr/>
        </p:nvGrpSpPr>
        <p:grpSpPr>
          <a:xfrm>
            <a:off x="1694857" y="8402434"/>
            <a:ext cx="4256271" cy="1390954"/>
            <a:chOff x="4247967" y="10620441"/>
            <a:chExt cx="4256271" cy="1390954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E0BD544E-6FC0-A247-99FE-562D1DAD8128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6" name="Rectangle 40">
              <a:extLst>
                <a:ext uri="{FF2B5EF4-FFF2-40B4-BE49-F238E27FC236}">
                  <a16:creationId xmlns:a16="http://schemas.microsoft.com/office/drawing/2014/main" id="{DC96F2DC-D62A-B742-A143-559EBEE8A96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9EA0AA2F-01BA-124D-8451-40007CD10281}"/>
              </a:ext>
            </a:extLst>
          </p:cNvPr>
          <p:cNvGrpSpPr/>
          <p:nvPr/>
        </p:nvGrpSpPr>
        <p:grpSpPr>
          <a:xfrm>
            <a:off x="1692903" y="10709168"/>
            <a:ext cx="4271016" cy="1390954"/>
            <a:chOff x="4247967" y="10620441"/>
            <a:chExt cx="4271016" cy="1390954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CF1A16F7-68AE-1D48-A5AE-92807D68260A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EB32EEF-D1F5-4648-B3E4-0DAC084C5DD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A33990DE-22E2-294F-87A6-271F21867504}"/>
              </a:ext>
            </a:extLst>
          </p:cNvPr>
          <p:cNvGrpSpPr/>
          <p:nvPr/>
        </p:nvGrpSpPr>
        <p:grpSpPr>
          <a:xfrm>
            <a:off x="17668041" y="6025979"/>
            <a:ext cx="4236804" cy="1390954"/>
            <a:chOff x="4247967" y="10620441"/>
            <a:chExt cx="4236804" cy="1390954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E66275F5-D90F-5D4A-A367-9C0D599EC33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2" name="Rectangle 40">
              <a:extLst>
                <a:ext uri="{FF2B5EF4-FFF2-40B4-BE49-F238E27FC236}">
                  <a16:creationId xmlns:a16="http://schemas.microsoft.com/office/drawing/2014/main" id="{EAC14864-36D0-134B-8C8A-858FC70BB55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02F8DC5B-5813-674F-B944-F0DE0B7F4810}"/>
              </a:ext>
            </a:extLst>
          </p:cNvPr>
          <p:cNvGrpSpPr/>
          <p:nvPr/>
        </p:nvGrpSpPr>
        <p:grpSpPr>
          <a:xfrm>
            <a:off x="17677405" y="8414055"/>
            <a:ext cx="4236804" cy="1390954"/>
            <a:chOff x="4247967" y="10620441"/>
            <a:chExt cx="4236804" cy="1390954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6BAB86A6-BDAF-914F-B004-4C26748B1E2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D1A8A678-4BDD-7D4B-8DD1-C2D4B8EB8E5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14249D49-33D9-9646-896E-C46B41977951}"/>
              </a:ext>
            </a:extLst>
          </p:cNvPr>
          <p:cNvGrpSpPr/>
          <p:nvPr/>
        </p:nvGrpSpPr>
        <p:grpSpPr>
          <a:xfrm>
            <a:off x="17668041" y="10781797"/>
            <a:ext cx="4236804" cy="1390954"/>
            <a:chOff x="4247967" y="10620441"/>
            <a:chExt cx="4236804" cy="1390954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4297C983-DC7E-1D4C-AF98-2938779394D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C6F32B86-E796-D74D-9AC3-A1FF275F7D1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2501F00F-B7F3-5E4D-944C-EA9FABD60D90}"/>
              </a:ext>
            </a:extLst>
          </p:cNvPr>
          <p:cNvGrpSpPr/>
          <p:nvPr/>
        </p:nvGrpSpPr>
        <p:grpSpPr>
          <a:xfrm>
            <a:off x="7789833" y="11256205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70" name="Freeform 290">
              <a:extLst>
                <a:ext uri="{FF2B5EF4-FFF2-40B4-BE49-F238E27FC236}">
                  <a16:creationId xmlns:a16="http://schemas.microsoft.com/office/drawing/2014/main" id="{F7C85C83-B4A0-224A-B2B1-EC9FD993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291">
              <a:extLst>
                <a:ext uri="{FF2B5EF4-FFF2-40B4-BE49-F238E27FC236}">
                  <a16:creationId xmlns:a16="http://schemas.microsoft.com/office/drawing/2014/main" id="{AAEE9477-780D-E042-931C-42C331ED1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292">
              <a:extLst>
                <a:ext uri="{FF2B5EF4-FFF2-40B4-BE49-F238E27FC236}">
                  <a16:creationId xmlns:a16="http://schemas.microsoft.com/office/drawing/2014/main" id="{7022CFBA-B002-C24A-9CAF-E08B5D928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293">
              <a:extLst>
                <a:ext uri="{FF2B5EF4-FFF2-40B4-BE49-F238E27FC236}">
                  <a16:creationId xmlns:a16="http://schemas.microsoft.com/office/drawing/2014/main" id="{D9D76B06-82DD-C04F-B6A7-F7A0C006B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Freeform 294">
              <a:extLst>
                <a:ext uri="{FF2B5EF4-FFF2-40B4-BE49-F238E27FC236}">
                  <a16:creationId xmlns:a16="http://schemas.microsoft.com/office/drawing/2014/main" id="{F9014E6D-4FE0-6946-A63E-B938BF0E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" name="Freeform 295">
              <a:extLst>
                <a:ext uri="{FF2B5EF4-FFF2-40B4-BE49-F238E27FC236}">
                  <a16:creationId xmlns:a16="http://schemas.microsoft.com/office/drawing/2014/main" id="{EB839219-8D5D-5C41-9A7B-44D42CD4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DA185D63-C6E3-6B41-8447-1F77D6BB450C}"/>
              </a:ext>
            </a:extLst>
          </p:cNvPr>
          <p:cNvGrpSpPr/>
          <p:nvPr/>
        </p:nvGrpSpPr>
        <p:grpSpPr>
          <a:xfrm>
            <a:off x="15309096" y="11247017"/>
            <a:ext cx="557638" cy="541857"/>
            <a:chOff x="15240050" y="4580102"/>
            <a:chExt cx="557638" cy="541857"/>
          </a:xfrm>
        </p:grpSpPr>
        <p:sp>
          <p:nvSpPr>
            <p:cNvPr id="177" name="Freeform 285">
              <a:extLst>
                <a:ext uri="{FF2B5EF4-FFF2-40B4-BE49-F238E27FC236}">
                  <a16:creationId xmlns:a16="http://schemas.microsoft.com/office/drawing/2014/main" id="{FD299E93-8AA4-5F4C-85AB-892EC01F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0909" y="4853660"/>
              <a:ext cx="136779" cy="126258"/>
            </a:xfrm>
            <a:custGeom>
              <a:avLst/>
              <a:gdLst>
                <a:gd name="T0" fmla="*/ 84 w 116"/>
                <a:gd name="T1" fmla="*/ 107 h 108"/>
                <a:gd name="T2" fmla="*/ 84 w 116"/>
                <a:gd name="T3" fmla="*/ 107 h 108"/>
                <a:gd name="T4" fmla="*/ 31 w 116"/>
                <a:gd name="T5" fmla="*/ 107 h 108"/>
                <a:gd name="T6" fmla="*/ 0 w 116"/>
                <a:gd name="T7" fmla="*/ 76 h 108"/>
                <a:gd name="T8" fmla="*/ 0 w 116"/>
                <a:gd name="T9" fmla="*/ 31 h 108"/>
                <a:gd name="T10" fmla="*/ 31 w 116"/>
                <a:gd name="T11" fmla="*/ 0 h 108"/>
                <a:gd name="T12" fmla="*/ 84 w 116"/>
                <a:gd name="T13" fmla="*/ 0 h 108"/>
                <a:gd name="T14" fmla="*/ 115 w 116"/>
                <a:gd name="T15" fmla="*/ 31 h 108"/>
                <a:gd name="T16" fmla="*/ 115 w 116"/>
                <a:gd name="T17" fmla="*/ 76 h 108"/>
                <a:gd name="T18" fmla="*/ 84 w 116"/>
                <a:gd name="T19" fmla="*/ 107 h 108"/>
                <a:gd name="T20" fmla="*/ 84 w 116"/>
                <a:gd name="T21" fmla="*/ 31 h 108"/>
                <a:gd name="T22" fmla="*/ 84 w 116"/>
                <a:gd name="T23" fmla="*/ 31 h 108"/>
                <a:gd name="T24" fmla="*/ 31 w 116"/>
                <a:gd name="T25" fmla="*/ 31 h 108"/>
                <a:gd name="T26" fmla="*/ 31 w 116"/>
                <a:gd name="T27" fmla="*/ 76 h 108"/>
                <a:gd name="T28" fmla="*/ 84 w 116"/>
                <a:gd name="T29" fmla="*/ 76 h 108"/>
                <a:gd name="T30" fmla="*/ 84 w 116"/>
                <a:gd name="T31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8">
                  <a:moveTo>
                    <a:pt x="84" y="107"/>
                  </a:moveTo>
                  <a:lnTo>
                    <a:pt x="84" y="107"/>
                  </a:lnTo>
                  <a:cubicBezTo>
                    <a:pt x="31" y="107"/>
                    <a:pt x="31" y="107"/>
                    <a:pt x="31" y="107"/>
                  </a:cubicBezTo>
                  <a:cubicBezTo>
                    <a:pt x="15" y="107"/>
                    <a:pt x="0" y="99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5" y="8"/>
                    <a:pt x="115" y="31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5" y="99"/>
                    <a:pt x="100" y="107"/>
                    <a:pt x="84" y="107"/>
                  </a:cubicBezTo>
                  <a:lnTo>
                    <a:pt x="84" y="31"/>
                  </a:lnTo>
                  <a:lnTo>
                    <a:pt x="84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8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286">
              <a:extLst>
                <a:ext uri="{FF2B5EF4-FFF2-40B4-BE49-F238E27FC236}">
                  <a16:creationId xmlns:a16="http://schemas.microsoft.com/office/drawing/2014/main" id="{8CFAE2CA-1E63-9440-85D6-03F43BE3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0571" y="4685317"/>
              <a:ext cx="547116" cy="436642"/>
            </a:xfrm>
            <a:custGeom>
              <a:avLst/>
              <a:gdLst>
                <a:gd name="T0" fmla="*/ 390 w 460"/>
                <a:gd name="T1" fmla="*/ 367 h 368"/>
                <a:gd name="T2" fmla="*/ 390 w 460"/>
                <a:gd name="T3" fmla="*/ 367 h 368"/>
                <a:gd name="T4" fmla="*/ 76 w 460"/>
                <a:gd name="T5" fmla="*/ 367 h 368"/>
                <a:gd name="T6" fmla="*/ 0 w 460"/>
                <a:gd name="T7" fmla="*/ 290 h 368"/>
                <a:gd name="T8" fmla="*/ 0 w 460"/>
                <a:gd name="T9" fmla="*/ 0 h 368"/>
                <a:gd name="T10" fmla="*/ 38 w 460"/>
                <a:gd name="T11" fmla="*/ 0 h 368"/>
                <a:gd name="T12" fmla="*/ 38 w 460"/>
                <a:gd name="T13" fmla="*/ 290 h 368"/>
                <a:gd name="T14" fmla="*/ 76 w 460"/>
                <a:gd name="T15" fmla="*/ 321 h 368"/>
                <a:gd name="T16" fmla="*/ 390 w 460"/>
                <a:gd name="T17" fmla="*/ 321 h 368"/>
                <a:gd name="T18" fmla="*/ 421 w 460"/>
                <a:gd name="T19" fmla="*/ 290 h 368"/>
                <a:gd name="T20" fmla="*/ 421 w 460"/>
                <a:gd name="T21" fmla="*/ 107 h 368"/>
                <a:gd name="T22" fmla="*/ 390 w 460"/>
                <a:gd name="T23" fmla="*/ 68 h 368"/>
                <a:gd name="T24" fmla="*/ 76 w 460"/>
                <a:gd name="T25" fmla="*/ 68 h 368"/>
                <a:gd name="T26" fmla="*/ 76 w 460"/>
                <a:gd name="T27" fmla="*/ 30 h 368"/>
                <a:gd name="T28" fmla="*/ 390 w 460"/>
                <a:gd name="T29" fmla="*/ 30 h 368"/>
                <a:gd name="T30" fmla="*/ 459 w 460"/>
                <a:gd name="T31" fmla="*/ 107 h 368"/>
                <a:gd name="T32" fmla="*/ 459 w 460"/>
                <a:gd name="T33" fmla="*/ 290 h 368"/>
                <a:gd name="T34" fmla="*/ 390 w 460"/>
                <a:gd name="T35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0" h="368">
                  <a:moveTo>
                    <a:pt x="390" y="367"/>
                  </a:moveTo>
                  <a:lnTo>
                    <a:pt x="390" y="367"/>
                  </a:lnTo>
                  <a:cubicBezTo>
                    <a:pt x="76" y="367"/>
                    <a:pt x="76" y="367"/>
                    <a:pt x="76" y="367"/>
                  </a:cubicBezTo>
                  <a:cubicBezTo>
                    <a:pt x="30" y="367"/>
                    <a:pt x="0" y="329"/>
                    <a:pt x="0" y="2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38" y="306"/>
                    <a:pt x="53" y="321"/>
                    <a:pt x="76" y="321"/>
                  </a:cubicBezTo>
                  <a:cubicBezTo>
                    <a:pt x="390" y="321"/>
                    <a:pt x="390" y="321"/>
                    <a:pt x="390" y="321"/>
                  </a:cubicBezTo>
                  <a:cubicBezTo>
                    <a:pt x="405" y="321"/>
                    <a:pt x="421" y="306"/>
                    <a:pt x="421" y="290"/>
                  </a:cubicBezTo>
                  <a:cubicBezTo>
                    <a:pt x="421" y="107"/>
                    <a:pt x="421" y="107"/>
                    <a:pt x="421" y="107"/>
                  </a:cubicBezTo>
                  <a:cubicBezTo>
                    <a:pt x="421" y="84"/>
                    <a:pt x="405" y="68"/>
                    <a:pt x="39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428" y="30"/>
                    <a:pt x="459" y="61"/>
                    <a:pt x="459" y="107"/>
                  </a:cubicBezTo>
                  <a:cubicBezTo>
                    <a:pt x="459" y="290"/>
                    <a:pt x="459" y="290"/>
                    <a:pt x="459" y="290"/>
                  </a:cubicBezTo>
                  <a:cubicBezTo>
                    <a:pt x="459" y="329"/>
                    <a:pt x="428" y="367"/>
                    <a:pt x="39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287">
              <a:extLst>
                <a:ext uri="{FF2B5EF4-FFF2-40B4-BE49-F238E27FC236}">
                  <a16:creationId xmlns:a16="http://schemas.microsoft.com/office/drawing/2014/main" id="{0F799AAD-6F47-2C47-BAB1-013E069E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50" y="4580102"/>
              <a:ext cx="515552" cy="184127"/>
            </a:xfrm>
            <a:custGeom>
              <a:avLst/>
              <a:gdLst>
                <a:gd name="T0" fmla="*/ 84 w 430"/>
                <a:gd name="T1" fmla="*/ 153 h 154"/>
                <a:gd name="T2" fmla="*/ 84 w 430"/>
                <a:gd name="T3" fmla="*/ 153 h 154"/>
                <a:gd name="T4" fmla="*/ 8 w 430"/>
                <a:gd name="T5" fmla="*/ 69 h 154"/>
                <a:gd name="T6" fmla="*/ 84 w 430"/>
                <a:gd name="T7" fmla="*/ 0 h 154"/>
                <a:gd name="T8" fmla="*/ 360 w 430"/>
                <a:gd name="T9" fmla="*/ 0 h 154"/>
                <a:gd name="T10" fmla="*/ 429 w 430"/>
                <a:gd name="T11" fmla="*/ 62 h 154"/>
                <a:gd name="T12" fmla="*/ 429 w 430"/>
                <a:gd name="T13" fmla="*/ 77 h 154"/>
                <a:gd name="T14" fmla="*/ 406 w 430"/>
                <a:gd name="T15" fmla="*/ 100 h 154"/>
                <a:gd name="T16" fmla="*/ 383 w 430"/>
                <a:gd name="T17" fmla="*/ 77 h 154"/>
                <a:gd name="T18" fmla="*/ 383 w 430"/>
                <a:gd name="T19" fmla="*/ 62 h 154"/>
                <a:gd name="T20" fmla="*/ 360 w 430"/>
                <a:gd name="T21" fmla="*/ 39 h 154"/>
                <a:gd name="T22" fmla="*/ 84 w 430"/>
                <a:gd name="T23" fmla="*/ 39 h 154"/>
                <a:gd name="T24" fmla="*/ 46 w 430"/>
                <a:gd name="T25" fmla="*/ 69 h 154"/>
                <a:gd name="T26" fmla="*/ 84 w 430"/>
                <a:gd name="T27" fmla="*/ 115 h 154"/>
                <a:gd name="T28" fmla="*/ 84 w 430"/>
                <a:gd name="T2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154">
                  <a:moveTo>
                    <a:pt x="84" y="153"/>
                  </a:moveTo>
                  <a:lnTo>
                    <a:pt x="84" y="153"/>
                  </a:lnTo>
                  <a:cubicBezTo>
                    <a:pt x="38" y="153"/>
                    <a:pt x="0" y="115"/>
                    <a:pt x="8" y="69"/>
                  </a:cubicBezTo>
                  <a:cubicBezTo>
                    <a:pt x="15" y="23"/>
                    <a:pt x="46" y="0"/>
                    <a:pt x="84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98" y="0"/>
                    <a:pt x="429" y="31"/>
                    <a:pt x="429" y="62"/>
                  </a:cubicBezTo>
                  <a:cubicBezTo>
                    <a:pt x="429" y="77"/>
                    <a:pt x="429" y="77"/>
                    <a:pt x="429" y="77"/>
                  </a:cubicBezTo>
                  <a:cubicBezTo>
                    <a:pt x="429" y="85"/>
                    <a:pt x="421" y="100"/>
                    <a:pt x="406" y="100"/>
                  </a:cubicBezTo>
                  <a:cubicBezTo>
                    <a:pt x="398" y="100"/>
                    <a:pt x="383" y="85"/>
                    <a:pt x="383" y="77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3" y="54"/>
                    <a:pt x="375" y="39"/>
                    <a:pt x="360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9" y="39"/>
                    <a:pt x="54" y="54"/>
                    <a:pt x="46" y="69"/>
                  </a:cubicBezTo>
                  <a:cubicBezTo>
                    <a:pt x="46" y="92"/>
                    <a:pt x="61" y="115"/>
                    <a:pt x="84" y="115"/>
                  </a:cubicBezTo>
                  <a:lnTo>
                    <a:pt x="8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0" name="Freeform 269">
            <a:extLst>
              <a:ext uri="{FF2B5EF4-FFF2-40B4-BE49-F238E27FC236}">
                <a16:creationId xmlns:a16="http://schemas.microsoft.com/office/drawing/2014/main" id="{7C5DA737-B5D0-2345-82A5-CB7F9473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230" y="7387168"/>
            <a:ext cx="42340" cy="2250048"/>
          </a:xfrm>
          <a:custGeom>
            <a:avLst/>
            <a:gdLst>
              <a:gd name="T0" fmla="*/ 21867 w 62"/>
              <a:gd name="T1" fmla="*/ 1180740 h 3282"/>
              <a:gd name="T2" fmla="*/ 0 w 62"/>
              <a:gd name="T3" fmla="*/ 1180740 h 3282"/>
              <a:gd name="T4" fmla="*/ 0 w 62"/>
              <a:gd name="T5" fmla="*/ 0 h 3282"/>
              <a:gd name="T6" fmla="*/ 21867 w 62"/>
              <a:gd name="T7" fmla="*/ 0 h 3282"/>
              <a:gd name="T8" fmla="*/ 21867 w 62"/>
              <a:gd name="T9" fmla="*/ 1180740 h 3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" h="3282">
                <a:moveTo>
                  <a:pt x="61" y="3281"/>
                </a:moveTo>
                <a:lnTo>
                  <a:pt x="0" y="3281"/>
                </a:lnTo>
                <a:lnTo>
                  <a:pt x="0" y="0"/>
                </a:lnTo>
                <a:lnTo>
                  <a:pt x="61" y="0"/>
                </a:lnTo>
                <a:lnTo>
                  <a:pt x="61" y="32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70">
            <a:extLst>
              <a:ext uri="{FF2B5EF4-FFF2-40B4-BE49-F238E27FC236}">
                <a16:creationId xmlns:a16="http://schemas.microsoft.com/office/drawing/2014/main" id="{65BCC986-FC91-7C4F-9C5B-D6456090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435" y="9401324"/>
            <a:ext cx="483881" cy="477833"/>
          </a:xfrm>
          <a:custGeom>
            <a:avLst/>
            <a:gdLst>
              <a:gd name="T0" fmla="*/ 253641 w 707"/>
              <a:gd name="T1" fmla="*/ 123616 h 698"/>
              <a:gd name="T2" fmla="*/ 253641 w 707"/>
              <a:gd name="T3" fmla="*/ 123616 h 698"/>
              <a:gd name="T4" fmla="*/ 126820 w 707"/>
              <a:gd name="T5" fmla="*/ 250466 h 698"/>
              <a:gd name="T6" fmla="*/ 0 w 707"/>
              <a:gd name="T7" fmla="*/ 123616 h 698"/>
              <a:gd name="T8" fmla="*/ 126820 w 707"/>
              <a:gd name="T9" fmla="*/ 0 h 698"/>
              <a:gd name="T10" fmla="*/ 253641 w 707"/>
              <a:gd name="T11" fmla="*/ 123616 h 6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7" h="698">
                <a:moveTo>
                  <a:pt x="706" y="344"/>
                </a:moveTo>
                <a:lnTo>
                  <a:pt x="706" y="344"/>
                </a:lnTo>
                <a:cubicBezTo>
                  <a:pt x="706" y="542"/>
                  <a:pt x="551" y="697"/>
                  <a:pt x="353" y="697"/>
                </a:cubicBezTo>
                <a:cubicBezTo>
                  <a:pt x="164" y="697"/>
                  <a:pt x="0" y="542"/>
                  <a:pt x="0" y="344"/>
                </a:cubicBezTo>
                <a:cubicBezTo>
                  <a:pt x="0" y="155"/>
                  <a:pt x="164" y="0"/>
                  <a:pt x="353" y="0"/>
                </a:cubicBezTo>
                <a:cubicBezTo>
                  <a:pt x="551" y="0"/>
                  <a:pt x="706" y="155"/>
                  <a:pt x="706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71">
            <a:extLst>
              <a:ext uri="{FF2B5EF4-FFF2-40B4-BE49-F238E27FC236}">
                <a16:creationId xmlns:a16="http://schemas.microsoft.com/office/drawing/2014/main" id="{6A069346-6909-314D-BF21-0127DCBE1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514" y="7387168"/>
            <a:ext cx="36291" cy="2250048"/>
          </a:xfrm>
          <a:custGeom>
            <a:avLst/>
            <a:gdLst>
              <a:gd name="T0" fmla="*/ 18684 w 52"/>
              <a:gd name="T1" fmla="*/ 1180740 h 3282"/>
              <a:gd name="T2" fmla="*/ 0 w 52"/>
              <a:gd name="T3" fmla="*/ 1180740 h 3282"/>
              <a:gd name="T4" fmla="*/ 0 w 52"/>
              <a:gd name="T5" fmla="*/ 0 h 3282"/>
              <a:gd name="T6" fmla="*/ 18684 w 52"/>
              <a:gd name="T7" fmla="*/ 0 h 3282"/>
              <a:gd name="T8" fmla="*/ 18684 w 52"/>
              <a:gd name="T9" fmla="*/ 1180740 h 3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3282">
                <a:moveTo>
                  <a:pt x="51" y="3281"/>
                </a:moveTo>
                <a:lnTo>
                  <a:pt x="0" y="3281"/>
                </a:lnTo>
                <a:lnTo>
                  <a:pt x="0" y="0"/>
                </a:lnTo>
                <a:lnTo>
                  <a:pt x="51" y="0"/>
                </a:lnTo>
                <a:lnTo>
                  <a:pt x="51" y="32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72">
            <a:extLst>
              <a:ext uri="{FF2B5EF4-FFF2-40B4-BE49-F238E27FC236}">
                <a16:creationId xmlns:a16="http://schemas.microsoft.com/office/drawing/2014/main" id="{DB05049A-7ED8-F545-B453-D1ADAC95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694" y="9401324"/>
            <a:ext cx="486906" cy="477833"/>
          </a:xfrm>
          <a:custGeom>
            <a:avLst/>
            <a:gdLst>
              <a:gd name="T0" fmla="*/ 255227 w 708"/>
              <a:gd name="T1" fmla="*/ 123616 h 698"/>
              <a:gd name="T2" fmla="*/ 255227 w 708"/>
              <a:gd name="T3" fmla="*/ 123616 h 698"/>
              <a:gd name="T4" fmla="*/ 127433 w 708"/>
              <a:gd name="T5" fmla="*/ 250466 h 698"/>
              <a:gd name="T6" fmla="*/ 0 w 708"/>
              <a:gd name="T7" fmla="*/ 123616 h 698"/>
              <a:gd name="T8" fmla="*/ 127433 w 708"/>
              <a:gd name="T9" fmla="*/ 0 h 698"/>
              <a:gd name="T10" fmla="*/ 255227 w 708"/>
              <a:gd name="T11" fmla="*/ 123616 h 6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8" h="698">
                <a:moveTo>
                  <a:pt x="707" y="344"/>
                </a:moveTo>
                <a:lnTo>
                  <a:pt x="707" y="344"/>
                </a:lnTo>
                <a:cubicBezTo>
                  <a:pt x="707" y="542"/>
                  <a:pt x="552" y="697"/>
                  <a:pt x="353" y="697"/>
                </a:cubicBezTo>
                <a:cubicBezTo>
                  <a:pt x="155" y="697"/>
                  <a:pt x="0" y="542"/>
                  <a:pt x="0" y="344"/>
                </a:cubicBezTo>
                <a:cubicBezTo>
                  <a:pt x="0" y="155"/>
                  <a:pt x="155" y="0"/>
                  <a:pt x="353" y="0"/>
                </a:cubicBezTo>
                <a:cubicBezTo>
                  <a:pt x="552" y="0"/>
                  <a:pt x="707" y="155"/>
                  <a:pt x="707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73">
            <a:extLst>
              <a:ext uri="{FF2B5EF4-FFF2-40B4-BE49-F238E27FC236}">
                <a16:creationId xmlns:a16="http://schemas.microsoft.com/office/drawing/2014/main" id="{7B80556A-966A-4047-9105-95C613F9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9699" y="7387168"/>
            <a:ext cx="42340" cy="2250048"/>
          </a:xfrm>
          <a:custGeom>
            <a:avLst/>
            <a:gdLst>
              <a:gd name="T0" fmla="*/ 21861 w 61"/>
              <a:gd name="T1" fmla="*/ 1180740 h 3282"/>
              <a:gd name="T2" fmla="*/ 0 w 61"/>
              <a:gd name="T3" fmla="*/ 1180740 h 3282"/>
              <a:gd name="T4" fmla="*/ 0 w 61"/>
              <a:gd name="T5" fmla="*/ 0 h 3282"/>
              <a:gd name="T6" fmla="*/ 21861 w 61"/>
              <a:gd name="T7" fmla="*/ 0 h 3282"/>
              <a:gd name="T8" fmla="*/ 21861 w 61"/>
              <a:gd name="T9" fmla="*/ 1180740 h 3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" h="3282">
                <a:moveTo>
                  <a:pt x="60" y="3281"/>
                </a:moveTo>
                <a:lnTo>
                  <a:pt x="0" y="3281"/>
                </a:lnTo>
                <a:lnTo>
                  <a:pt x="0" y="0"/>
                </a:lnTo>
                <a:lnTo>
                  <a:pt x="60" y="0"/>
                </a:lnTo>
                <a:lnTo>
                  <a:pt x="60" y="32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74">
            <a:extLst>
              <a:ext uri="{FF2B5EF4-FFF2-40B4-BE49-F238E27FC236}">
                <a16:creationId xmlns:a16="http://schemas.microsoft.com/office/drawing/2014/main" id="{FE37CB8D-3011-7F42-A11A-E7BA725B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952" y="9401324"/>
            <a:ext cx="480858" cy="477833"/>
          </a:xfrm>
          <a:custGeom>
            <a:avLst/>
            <a:gdLst>
              <a:gd name="T0" fmla="*/ 252052 w 699"/>
              <a:gd name="T1" fmla="*/ 123616 h 698"/>
              <a:gd name="T2" fmla="*/ 252052 w 699"/>
              <a:gd name="T3" fmla="*/ 123616 h 698"/>
              <a:gd name="T4" fmla="*/ 127831 w 699"/>
              <a:gd name="T5" fmla="*/ 250466 h 698"/>
              <a:gd name="T6" fmla="*/ 0 w 699"/>
              <a:gd name="T7" fmla="*/ 123616 h 698"/>
              <a:gd name="T8" fmla="*/ 127831 w 699"/>
              <a:gd name="T9" fmla="*/ 0 h 698"/>
              <a:gd name="T10" fmla="*/ 252052 w 699"/>
              <a:gd name="T11" fmla="*/ 123616 h 6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9" h="698">
                <a:moveTo>
                  <a:pt x="698" y="344"/>
                </a:moveTo>
                <a:lnTo>
                  <a:pt x="698" y="344"/>
                </a:lnTo>
                <a:cubicBezTo>
                  <a:pt x="698" y="542"/>
                  <a:pt x="543" y="697"/>
                  <a:pt x="354" y="697"/>
                </a:cubicBezTo>
                <a:cubicBezTo>
                  <a:pt x="155" y="697"/>
                  <a:pt x="0" y="542"/>
                  <a:pt x="0" y="344"/>
                </a:cubicBezTo>
                <a:cubicBezTo>
                  <a:pt x="0" y="155"/>
                  <a:pt x="155" y="0"/>
                  <a:pt x="354" y="0"/>
                </a:cubicBezTo>
                <a:cubicBezTo>
                  <a:pt x="543" y="0"/>
                  <a:pt x="698" y="155"/>
                  <a:pt x="698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75">
            <a:extLst>
              <a:ext uri="{FF2B5EF4-FFF2-40B4-BE49-F238E27FC236}">
                <a16:creationId xmlns:a16="http://schemas.microsoft.com/office/drawing/2014/main" id="{43465996-1DC9-FC4E-9644-A411D7A8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9958" y="7387168"/>
            <a:ext cx="42340" cy="2250048"/>
          </a:xfrm>
          <a:custGeom>
            <a:avLst/>
            <a:gdLst>
              <a:gd name="T0" fmla="*/ 21867 w 62"/>
              <a:gd name="T1" fmla="*/ 1180740 h 3282"/>
              <a:gd name="T2" fmla="*/ 0 w 62"/>
              <a:gd name="T3" fmla="*/ 1180740 h 3282"/>
              <a:gd name="T4" fmla="*/ 0 w 62"/>
              <a:gd name="T5" fmla="*/ 0 h 3282"/>
              <a:gd name="T6" fmla="*/ 21867 w 62"/>
              <a:gd name="T7" fmla="*/ 0 h 3282"/>
              <a:gd name="T8" fmla="*/ 21867 w 62"/>
              <a:gd name="T9" fmla="*/ 1180740 h 3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" h="3282">
                <a:moveTo>
                  <a:pt x="61" y="3281"/>
                </a:moveTo>
                <a:lnTo>
                  <a:pt x="0" y="3281"/>
                </a:lnTo>
                <a:lnTo>
                  <a:pt x="0" y="0"/>
                </a:lnTo>
                <a:lnTo>
                  <a:pt x="61" y="0"/>
                </a:lnTo>
                <a:lnTo>
                  <a:pt x="61" y="32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76">
            <a:extLst>
              <a:ext uri="{FF2B5EF4-FFF2-40B4-BE49-F238E27FC236}">
                <a16:creationId xmlns:a16="http://schemas.microsoft.com/office/drawing/2014/main" id="{013B5F23-CD87-7E4A-8E4F-4565960D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211" y="9401324"/>
            <a:ext cx="477833" cy="477833"/>
          </a:xfrm>
          <a:custGeom>
            <a:avLst/>
            <a:gdLst>
              <a:gd name="T0" fmla="*/ 250466 w 698"/>
              <a:gd name="T1" fmla="*/ 123616 h 698"/>
              <a:gd name="T2" fmla="*/ 250466 w 698"/>
              <a:gd name="T3" fmla="*/ 123616 h 698"/>
              <a:gd name="T4" fmla="*/ 123616 w 698"/>
              <a:gd name="T5" fmla="*/ 250466 h 698"/>
              <a:gd name="T6" fmla="*/ 0 w 698"/>
              <a:gd name="T7" fmla="*/ 123616 h 698"/>
              <a:gd name="T8" fmla="*/ 123616 w 698"/>
              <a:gd name="T9" fmla="*/ 0 h 698"/>
              <a:gd name="T10" fmla="*/ 250466 w 698"/>
              <a:gd name="T11" fmla="*/ 123616 h 6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8" h="698">
                <a:moveTo>
                  <a:pt x="697" y="344"/>
                </a:moveTo>
                <a:lnTo>
                  <a:pt x="697" y="344"/>
                </a:lnTo>
                <a:cubicBezTo>
                  <a:pt x="697" y="542"/>
                  <a:pt x="542" y="697"/>
                  <a:pt x="344" y="697"/>
                </a:cubicBezTo>
                <a:cubicBezTo>
                  <a:pt x="155" y="697"/>
                  <a:pt x="0" y="542"/>
                  <a:pt x="0" y="344"/>
                </a:cubicBezTo>
                <a:cubicBezTo>
                  <a:pt x="0" y="155"/>
                  <a:pt x="155" y="0"/>
                  <a:pt x="344" y="0"/>
                </a:cubicBezTo>
                <a:cubicBezTo>
                  <a:pt x="542" y="0"/>
                  <a:pt x="697" y="155"/>
                  <a:pt x="697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77">
            <a:extLst>
              <a:ext uri="{FF2B5EF4-FFF2-40B4-BE49-F238E27FC236}">
                <a16:creationId xmlns:a16="http://schemas.microsoft.com/office/drawing/2014/main" id="{E005B60D-6CA2-A14E-86D5-14B5F0B9A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216" y="7387168"/>
            <a:ext cx="36291" cy="2250048"/>
          </a:xfrm>
          <a:custGeom>
            <a:avLst/>
            <a:gdLst>
              <a:gd name="T0" fmla="*/ 18691 w 53"/>
              <a:gd name="T1" fmla="*/ 1180740 h 3282"/>
              <a:gd name="T2" fmla="*/ 0 w 53"/>
              <a:gd name="T3" fmla="*/ 1180740 h 3282"/>
              <a:gd name="T4" fmla="*/ 0 w 53"/>
              <a:gd name="T5" fmla="*/ 0 h 3282"/>
              <a:gd name="T6" fmla="*/ 18691 w 53"/>
              <a:gd name="T7" fmla="*/ 0 h 3282"/>
              <a:gd name="T8" fmla="*/ 18691 w 53"/>
              <a:gd name="T9" fmla="*/ 1180740 h 32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" h="3282">
                <a:moveTo>
                  <a:pt x="52" y="3281"/>
                </a:moveTo>
                <a:lnTo>
                  <a:pt x="0" y="3281"/>
                </a:lnTo>
                <a:lnTo>
                  <a:pt x="0" y="0"/>
                </a:lnTo>
                <a:lnTo>
                  <a:pt x="52" y="0"/>
                </a:lnTo>
                <a:lnTo>
                  <a:pt x="52" y="32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78">
            <a:extLst>
              <a:ext uri="{FF2B5EF4-FFF2-40B4-BE49-F238E27FC236}">
                <a16:creationId xmlns:a16="http://schemas.microsoft.com/office/drawing/2014/main" id="{76C9DA32-8D31-BA46-849A-751B4B71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6421" y="9401324"/>
            <a:ext cx="483881" cy="477833"/>
          </a:xfrm>
          <a:custGeom>
            <a:avLst/>
            <a:gdLst>
              <a:gd name="T0" fmla="*/ 253641 w 707"/>
              <a:gd name="T1" fmla="*/ 123616 h 698"/>
              <a:gd name="T2" fmla="*/ 253641 w 707"/>
              <a:gd name="T3" fmla="*/ 123616 h 698"/>
              <a:gd name="T4" fmla="*/ 126820 w 707"/>
              <a:gd name="T5" fmla="*/ 250466 h 698"/>
              <a:gd name="T6" fmla="*/ 0 w 707"/>
              <a:gd name="T7" fmla="*/ 123616 h 698"/>
              <a:gd name="T8" fmla="*/ 126820 w 707"/>
              <a:gd name="T9" fmla="*/ 0 h 698"/>
              <a:gd name="T10" fmla="*/ 253641 w 707"/>
              <a:gd name="T11" fmla="*/ 123616 h 6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7" h="698">
                <a:moveTo>
                  <a:pt x="706" y="344"/>
                </a:moveTo>
                <a:lnTo>
                  <a:pt x="706" y="344"/>
                </a:lnTo>
                <a:cubicBezTo>
                  <a:pt x="706" y="542"/>
                  <a:pt x="551" y="697"/>
                  <a:pt x="353" y="697"/>
                </a:cubicBezTo>
                <a:cubicBezTo>
                  <a:pt x="164" y="697"/>
                  <a:pt x="0" y="542"/>
                  <a:pt x="0" y="344"/>
                </a:cubicBezTo>
                <a:cubicBezTo>
                  <a:pt x="0" y="155"/>
                  <a:pt x="164" y="0"/>
                  <a:pt x="353" y="0"/>
                </a:cubicBezTo>
                <a:cubicBezTo>
                  <a:pt x="551" y="0"/>
                  <a:pt x="706" y="155"/>
                  <a:pt x="706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79">
            <a:extLst>
              <a:ext uri="{FF2B5EF4-FFF2-40B4-BE49-F238E27FC236}">
                <a16:creationId xmlns:a16="http://schemas.microsoft.com/office/drawing/2014/main" id="{483A0045-7C19-3547-B9AE-49D42D70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3673" y="7384145"/>
            <a:ext cx="456664" cy="2222829"/>
          </a:xfrm>
          <a:custGeom>
            <a:avLst/>
            <a:gdLst>
              <a:gd name="T0" fmla="*/ 18744 w 665"/>
              <a:gd name="T1" fmla="*/ 1166452 h 3239"/>
              <a:gd name="T2" fmla="*/ 0 w 665"/>
              <a:gd name="T3" fmla="*/ 1163210 h 3239"/>
              <a:gd name="T4" fmla="*/ 217364 w 665"/>
              <a:gd name="T5" fmla="*/ 0 h 3239"/>
              <a:gd name="T6" fmla="*/ 239353 w 665"/>
              <a:gd name="T7" fmla="*/ 2882 h 3239"/>
              <a:gd name="T8" fmla="*/ 18744 w 665"/>
              <a:gd name="T9" fmla="*/ 1166452 h 3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5" h="3239">
                <a:moveTo>
                  <a:pt x="52" y="3238"/>
                </a:moveTo>
                <a:lnTo>
                  <a:pt x="0" y="3229"/>
                </a:lnTo>
                <a:lnTo>
                  <a:pt x="603" y="0"/>
                </a:lnTo>
                <a:lnTo>
                  <a:pt x="664" y="8"/>
                </a:lnTo>
                <a:lnTo>
                  <a:pt x="52" y="32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80">
            <a:extLst>
              <a:ext uri="{FF2B5EF4-FFF2-40B4-BE49-F238E27FC236}">
                <a16:creationId xmlns:a16="http://schemas.microsoft.com/office/drawing/2014/main" id="{F1F2562A-8C11-DE44-A6B1-F8D60000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048" y="7387168"/>
            <a:ext cx="154236" cy="3314587"/>
          </a:xfrm>
          <a:custGeom>
            <a:avLst/>
            <a:gdLst>
              <a:gd name="T0" fmla="*/ 40301 w 225"/>
              <a:gd name="T1" fmla="*/ 1739540 h 4833"/>
              <a:gd name="T2" fmla="*/ 40301 w 225"/>
              <a:gd name="T3" fmla="*/ 1739540 h 4833"/>
              <a:gd name="T4" fmla="*/ 40301 w 225"/>
              <a:gd name="T5" fmla="*/ 1739540 h 4833"/>
              <a:gd name="T6" fmla="*/ 0 w 225"/>
              <a:gd name="T7" fmla="*/ 1695979 h 4833"/>
              <a:gd name="T8" fmla="*/ 0 w 225"/>
              <a:gd name="T9" fmla="*/ 40320 h 4833"/>
              <a:gd name="T10" fmla="*/ 40301 w 225"/>
              <a:gd name="T11" fmla="*/ 0 h 4833"/>
              <a:gd name="T12" fmla="*/ 40301 w 225"/>
              <a:gd name="T13" fmla="*/ 0 h 4833"/>
              <a:gd name="T14" fmla="*/ 80602 w 225"/>
              <a:gd name="T15" fmla="*/ 40320 h 4833"/>
              <a:gd name="T16" fmla="*/ 80602 w 225"/>
              <a:gd name="T17" fmla="*/ 1695979 h 4833"/>
              <a:gd name="T18" fmla="*/ 40301 w 225"/>
              <a:gd name="T19" fmla="*/ 1739540 h 48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5" h="4833">
                <a:moveTo>
                  <a:pt x="112" y="4832"/>
                </a:moveTo>
                <a:lnTo>
                  <a:pt x="112" y="4832"/>
                </a:lnTo>
                <a:cubicBezTo>
                  <a:pt x="52" y="4832"/>
                  <a:pt x="0" y="4780"/>
                  <a:pt x="0" y="4711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2"/>
                  <a:pt x="52" y="0"/>
                  <a:pt x="112" y="0"/>
                </a:cubicBezTo>
                <a:cubicBezTo>
                  <a:pt x="173" y="0"/>
                  <a:pt x="224" y="52"/>
                  <a:pt x="224" y="112"/>
                </a:cubicBezTo>
                <a:cubicBezTo>
                  <a:pt x="224" y="4711"/>
                  <a:pt x="224" y="4711"/>
                  <a:pt x="224" y="4711"/>
                </a:cubicBezTo>
                <a:cubicBezTo>
                  <a:pt x="224" y="4780"/>
                  <a:pt x="173" y="4832"/>
                  <a:pt x="112" y="48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81">
            <a:extLst>
              <a:ext uri="{FF2B5EF4-FFF2-40B4-BE49-F238E27FC236}">
                <a16:creationId xmlns:a16="http://schemas.microsoft.com/office/drawing/2014/main" id="{34929B38-FE3D-8B49-8630-45AB8DCAD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8093" y="7387168"/>
            <a:ext cx="154236" cy="3314587"/>
          </a:xfrm>
          <a:custGeom>
            <a:avLst/>
            <a:gdLst>
              <a:gd name="T0" fmla="*/ 40301 w 225"/>
              <a:gd name="T1" fmla="*/ 1739540 h 4833"/>
              <a:gd name="T2" fmla="*/ 40301 w 225"/>
              <a:gd name="T3" fmla="*/ 1739540 h 4833"/>
              <a:gd name="T4" fmla="*/ 40301 w 225"/>
              <a:gd name="T5" fmla="*/ 1739540 h 4833"/>
              <a:gd name="T6" fmla="*/ 0 w 225"/>
              <a:gd name="T7" fmla="*/ 1695979 h 4833"/>
              <a:gd name="T8" fmla="*/ 0 w 225"/>
              <a:gd name="T9" fmla="*/ 40320 h 4833"/>
              <a:gd name="T10" fmla="*/ 40301 w 225"/>
              <a:gd name="T11" fmla="*/ 0 h 4833"/>
              <a:gd name="T12" fmla="*/ 40301 w 225"/>
              <a:gd name="T13" fmla="*/ 0 h 4833"/>
              <a:gd name="T14" fmla="*/ 80602 w 225"/>
              <a:gd name="T15" fmla="*/ 40320 h 4833"/>
              <a:gd name="T16" fmla="*/ 80602 w 225"/>
              <a:gd name="T17" fmla="*/ 1695979 h 4833"/>
              <a:gd name="T18" fmla="*/ 40301 w 225"/>
              <a:gd name="T19" fmla="*/ 1739540 h 48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5" h="4833">
                <a:moveTo>
                  <a:pt x="112" y="4832"/>
                </a:moveTo>
                <a:lnTo>
                  <a:pt x="112" y="4832"/>
                </a:lnTo>
                <a:cubicBezTo>
                  <a:pt x="51" y="4832"/>
                  <a:pt x="0" y="4780"/>
                  <a:pt x="0" y="4711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2"/>
                  <a:pt x="51" y="0"/>
                  <a:pt x="112" y="0"/>
                </a:cubicBezTo>
                <a:cubicBezTo>
                  <a:pt x="172" y="0"/>
                  <a:pt x="224" y="52"/>
                  <a:pt x="224" y="112"/>
                </a:cubicBezTo>
                <a:cubicBezTo>
                  <a:pt x="224" y="4711"/>
                  <a:pt x="224" y="4711"/>
                  <a:pt x="224" y="4711"/>
                </a:cubicBezTo>
                <a:cubicBezTo>
                  <a:pt x="224" y="4780"/>
                  <a:pt x="172" y="4832"/>
                  <a:pt x="112" y="48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82">
            <a:extLst>
              <a:ext uri="{FF2B5EF4-FFF2-40B4-BE49-F238E27FC236}">
                <a16:creationId xmlns:a16="http://schemas.microsoft.com/office/drawing/2014/main" id="{283C8DF4-18F5-0340-807E-4004CF9E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097" y="7387168"/>
            <a:ext cx="5265232" cy="154238"/>
          </a:xfrm>
          <a:custGeom>
            <a:avLst/>
            <a:gdLst>
              <a:gd name="T0" fmla="*/ 2763477 w 7676"/>
              <a:gd name="T1" fmla="*/ 40302 h 225"/>
              <a:gd name="T2" fmla="*/ 2763477 w 7676"/>
              <a:gd name="T3" fmla="*/ 40302 h 225"/>
              <a:gd name="T4" fmla="*/ 2763477 w 7676"/>
              <a:gd name="T5" fmla="*/ 40302 h 225"/>
              <a:gd name="T6" fmla="*/ 2723150 w 7676"/>
              <a:gd name="T7" fmla="*/ 80603 h 225"/>
              <a:gd name="T8" fmla="*/ 40327 w 7676"/>
              <a:gd name="T9" fmla="*/ 80603 h 225"/>
              <a:gd name="T10" fmla="*/ 0 w 7676"/>
              <a:gd name="T11" fmla="*/ 40302 h 225"/>
              <a:gd name="T12" fmla="*/ 0 w 7676"/>
              <a:gd name="T13" fmla="*/ 40302 h 225"/>
              <a:gd name="T14" fmla="*/ 40327 w 7676"/>
              <a:gd name="T15" fmla="*/ 0 h 225"/>
              <a:gd name="T16" fmla="*/ 2723150 w 7676"/>
              <a:gd name="T17" fmla="*/ 0 h 225"/>
              <a:gd name="T18" fmla="*/ 2763477 w 7676"/>
              <a:gd name="T19" fmla="*/ 40302 h 2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76" h="225">
                <a:moveTo>
                  <a:pt x="7675" y="112"/>
                </a:moveTo>
                <a:lnTo>
                  <a:pt x="7675" y="112"/>
                </a:lnTo>
                <a:cubicBezTo>
                  <a:pt x="7675" y="172"/>
                  <a:pt x="7623" y="224"/>
                  <a:pt x="7563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2" y="224"/>
                  <a:pt x="0" y="172"/>
                  <a:pt x="0" y="112"/>
                </a:cubicBezTo>
                <a:cubicBezTo>
                  <a:pt x="0" y="52"/>
                  <a:pt x="52" y="0"/>
                  <a:pt x="112" y="0"/>
                </a:cubicBezTo>
                <a:cubicBezTo>
                  <a:pt x="7563" y="0"/>
                  <a:pt x="7563" y="0"/>
                  <a:pt x="7563" y="0"/>
                </a:cubicBezTo>
                <a:cubicBezTo>
                  <a:pt x="7623" y="0"/>
                  <a:pt x="7675" y="52"/>
                  <a:pt x="7675" y="1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83">
            <a:extLst>
              <a:ext uri="{FF2B5EF4-FFF2-40B4-BE49-F238E27FC236}">
                <a16:creationId xmlns:a16="http://schemas.microsoft.com/office/drawing/2014/main" id="{E1BADE5C-B82C-EA41-B383-7D48B90F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840" y="10435620"/>
            <a:ext cx="5848915" cy="350814"/>
          </a:xfrm>
          <a:custGeom>
            <a:avLst/>
            <a:gdLst>
              <a:gd name="T0" fmla="*/ 3014069 w 8529"/>
              <a:gd name="T1" fmla="*/ 183789 h 510"/>
              <a:gd name="T2" fmla="*/ 3014069 w 8529"/>
              <a:gd name="T3" fmla="*/ 183789 h 510"/>
              <a:gd name="T4" fmla="*/ 56156 w 8529"/>
              <a:gd name="T5" fmla="*/ 183789 h 510"/>
              <a:gd name="T6" fmla="*/ 0 w 8529"/>
              <a:gd name="T7" fmla="*/ 127461 h 510"/>
              <a:gd name="T8" fmla="*/ 0 w 8529"/>
              <a:gd name="T9" fmla="*/ 53079 h 510"/>
              <a:gd name="T10" fmla="*/ 56156 w 8529"/>
              <a:gd name="T11" fmla="*/ 0 h 510"/>
              <a:gd name="T12" fmla="*/ 3014069 w 8529"/>
              <a:gd name="T13" fmla="*/ 0 h 510"/>
              <a:gd name="T14" fmla="*/ 3069865 w 8529"/>
              <a:gd name="T15" fmla="*/ 53079 h 510"/>
              <a:gd name="T16" fmla="*/ 3069865 w 8529"/>
              <a:gd name="T17" fmla="*/ 127461 h 510"/>
              <a:gd name="T18" fmla="*/ 3014069 w 8529"/>
              <a:gd name="T19" fmla="*/ 183789 h 5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29" h="510">
                <a:moveTo>
                  <a:pt x="8373" y="509"/>
                </a:moveTo>
                <a:lnTo>
                  <a:pt x="8373" y="509"/>
                </a:lnTo>
                <a:cubicBezTo>
                  <a:pt x="156" y="509"/>
                  <a:pt x="156" y="509"/>
                  <a:pt x="156" y="509"/>
                </a:cubicBezTo>
                <a:cubicBezTo>
                  <a:pt x="69" y="509"/>
                  <a:pt x="0" y="440"/>
                  <a:pt x="0" y="35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61"/>
                  <a:pt x="69" y="0"/>
                  <a:pt x="156" y="0"/>
                </a:cubicBezTo>
                <a:cubicBezTo>
                  <a:pt x="8373" y="0"/>
                  <a:pt x="8373" y="0"/>
                  <a:pt x="8373" y="0"/>
                </a:cubicBezTo>
                <a:cubicBezTo>
                  <a:pt x="8459" y="0"/>
                  <a:pt x="8528" y="61"/>
                  <a:pt x="8528" y="147"/>
                </a:cubicBezTo>
                <a:cubicBezTo>
                  <a:pt x="8528" y="353"/>
                  <a:pt x="8528" y="353"/>
                  <a:pt x="8528" y="353"/>
                </a:cubicBezTo>
                <a:cubicBezTo>
                  <a:pt x="8528" y="440"/>
                  <a:pt x="8459" y="509"/>
                  <a:pt x="8373" y="5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84">
            <a:extLst>
              <a:ext uri="{FF2B5EF4-FFF2-40B4-BE49-F238E27FC236}">
                <a16:creationId xmlns:a16="http://schemas.microsoft.com/office/drawing/2014/main" id="{454F6F28-7E0A-BC44-8030-3583D6A9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097" y="10786434"/>
            <a:ext cx="384080" cy="196578"/>
          </a:xfrm>
          <a:custGeom>
            <a:avLst/>
            <a:gdLst>
              <a:gd name="T0" fmla="*/ 164237 w 561"/>
              <a:gd name="T1" fmla="*/ 102826 h 285"/>
              <a:gd name="T2" fmla="*/ 164237 w 561"/>
              <a:gd name="T3" fmla="*/ 102826 h 285"/>
              <a:gd name="T4" fmla="*/ 37016 w 561"/>
              <a:gd name="T5" fmla="*/ 102826 h 285"/>
              <a:gd name="T6" fmla="*/ 0 w 561"/>
              <a:gd name="T7" fmla="*/ 68430 h 285"/>
              <a:gd name="T8" fmla="*/ 0 w 561"/>
              <a:gd name="T9" fmla="*/ 0 h 285"/>
              <a:gd name="T10" fmla="*/ 201253 w 561"/>
              <a:gd name="T11" fmla="*/ 0 h 285"/>
              <a:gd name="T12" fmla="*/ 201253 w 561"/>
              <a:gd name="T13" fmla="*/ 68430 h 285"/>
              <a:gd name="T14" fmla="*/ 164237 w 561"/>
              <a:gd name="T15" fmla="*/ 102826 h 2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1" h="285">
                <a:moveTo>
                  <a:pt x="457" y="284"/>
                </a:moveTo>
                <a:lnTo>
                  <a:pt x="457" y="284"/>
                </a:lnTo>
                <a:cubicBezTo>
                  <a:pt x="103" y="284"/>
                  <a:pt x="103" y="284"/>
                  <a:pt x="103" y="284"/>
                </a:cubicBezTo>
                <a:cubicBezTo>
                  <a:pt x="43" y="284"/>
                  <a:pt x="0" y="241"/>
                  <a:pt x="0" y="189"/>
                </a:cubicBezTo>
                <a:cubicBezTo>
                  <a:pt x="0" y="0"/>
                  <a:pt x="0" y="0"/>
                  <a:pt x="0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0" y="189"/>
                  <a:pt x="560" y="189"/>
                  <a:pt x="560" y="189"/>
                </a:cubicBezTo>
                <a:cubicBezTo>
                  <a:pt x="560" y="241"/>
                  <a:pt x="517" y="284"/>
                  <a:pt x="457" y="284"/>
                </a:cubicBezTo>
              </a:path>
            </a:pathLst>
          </a:custGeom>
          <a:solidFill>
            <a:srgbClr val="3051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85">
            <a:extLst>
              <a:ext uri="{FF2B5EF4-FFF2-40B4-BE49-F238E27FC236}">
                <a16:creationId xmlns:a16="http://schemas.microsoft.com/office/drawing/2014/main" id="{BCF47D92-4C52-7A4F-9651-B905EC22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0346" y="10786434"/>
            <a:ext cx="384080" cy="196578"/>
          </a:xfrm>
          <a:custGeom>
            <a:avLst/>
            <a:gdLst>
              <a:gd name="T0" fmla="*/ 164237 w 561"/>
              <a:gd name="T1" fmla="*/ 102826 h 285"/>
              <a:gd name="T2" fmla="*/ 164237 w 561"/>
              <a:gd name="T3" fmla="*/ 102826 h 285"/>
              <a:gd name="T4" fmla="*/ 37016 w 561"/>
              <a:gd name="T5" fmla="*/ 102826 h 285"/>
              <a:gd name="T6" fmla="*/ 0 w 561"/>
              <a:gd name="T7" fmla="*/ 68430 h 285"/>
              <a:gd name="T8" fmla="*/ 0 w 561"/>
              <a:gd name="T9" fmla="*/ 0 h 285"/>
              <a:gd name="T10" fmla="*/ 201253 w 561"/>
              <a:gd name="T11" fmla="*/ 0 h 285"/>
              <a:gd name="T12" fmla="*/ 201253 w 561"/>
              <a:gd name="T13" fmla="*/ 68430 h 285"/>
              <a:gd name="T14" fmla="*/ 164237 w 561"/>
              <a:gd name="T15" fmla="*/ 102826 h 2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1" h="285">
                <a:moveTo>
                  <a:pt x="457" y="284"/>
                </a:moveTo>
                <a:lnTo>
                  <a:pt x="457" y="284"/>
                </a:lnTo>
                <a:cubicBezTo>
                  <a:pt x="103" y="284"/>
                  <a:pt x="103" y="284"/>
                  <a:pt x="103" y="284"/>
                </a:cubicBezTo>
                <a:cubicBezTo>
                  <a:pt x="43" y="284"/>
                  <a:pt x="0" y="241"/>
                  <a:pt x="0" y="189"/>
                </a:cubicBezTo>
                <a:cubicBezTo>
                  <a:pt x="0" y="0"/>
                  <a:pt x="0" y="0"/>
                  <a:pt x="0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0" y="189"/>
                  <a:pt x="560" y="189"/>
                  <a:pt x="560" y="189"/>
                </a:cubicBezTo>
                <a:cubicBezTo>
                  <a:pt x="560" y="241"/>
                  <a:pt x="517" y="284"/>
                  <a:pt x="457" y="284"/>
                </a:cubicBezTo>
              </a:path>
            </a:pathLst>
          </a:custGeom>
          <a:solidFill>
            <a:srgbClr val="3051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86">
            <a:extLst>
              <a:ext uri="{FF2B5EF4-FFF2-40B4-BE49-F238E27FC236}">
                <a16:creationId xmlns:a16="http://schemas.microsoft.com/office/drawing/2014/main" id="{AD098F5D-8B39-9742-A8E4-45E2CF94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732" y="9337816"/>
            <a:ext cx="520172" cy="520172"/>
          </a:xfrm>
          <a:custGeom>
            <a:avLst/>
            <a:gdLst>
              <a:gd name="T0" fmla="*/ 260459 w 759"/>
              <a:gd name="T1" fmla="*/ 161168 h 759"/>
              <a:gd name="T2" fmla="*/ 260459 w 759"/>
              <a:gd name="T3" fmla="*/ 161168 h 759"/>
              <a:gd name="T4" fmla="*/ 114760 w 759"/>
              <a:gd name="T5" fmla="*/ 260099 h 759"/>
              <a:gd name="T6" fmla="*/ 12231 w 759"/>
              <a:gd name="T7" fmla="*/ 114760 h 759"/>
              <a:gd name="T8" fmla="*/ 161168 w 759"/>
              <a:gd name="T9" fmla="*/ 12231 h 759"/>
              <a:gd name="T10" fmla="*/ 260459 w 759"/>
              <a:gd name="T11" fmla="*/ 161168 h 7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9" h="759">
                <a:moveTo>
                  <a:pt x="724" y="448"/>
                </a:moveTo>
                <a:lnTo>
                  <a:pt x="724" y="448"/>
                </a:lnTo>
                <a:cubicBezTo>
                  <a:pt x="689" y="637"/>
                  <a:pt x="508" y="758"/>
                  <a:pt x="319" y="723"/>
                </a:cubicBezTo>
                <a:cubicBezTo>
                  <a:pt x="129" y="689"/>
                  <a:pt x="0" y="508"/>
                  <a:pt x="34" y="319"/>
                </a:cubicBezTo>
                <a:cubicBezTo>
                  <a:pt x="69" y="120"/>
                  <a:pt x="259" y="0"/>
                  <a:pt x="448" y="34"/>
                </a:cubicBezTo>
                <a:cubicBezTo>
                  <a:pt x="638" y="69"/>
                  <a:pt x="758" y="258"/>
                  <a:pt x="724" y="4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377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75">
            <a:extLst>
              <a:ext uri="{FF2B5EF4-FFF2-40B4-BE49-F238E27FC236}">
                <a16:creationId xmlns:a16="http://schemas.microsoft.com/office/drawing/2014/main" id="{A4C7FFA0-EA58-724A-8B43-FAE2613D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Freeform 76">
            <a:extLst>
              <a:ext uri="{FF2B5EF4-FFF2-40B4-BE49-F238E27FC236}">
                <a16:creationId xmlns:a16="http://schemas.microsoft.com/office/drawing/2014/main" id="{9C80C4CC-15D1-8A47-AF2C-2E4083243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77">
            <a:extLst>
              <a:ext uri="{FF2B5EF4-FFF2-40B4-BE49-F238E27FC236}">
                <a16:creationId xmlns:a16="http://schemas.microsoft.com/office/drawing/2014/main" id="{0366ED25-1D0D-0F45-B775-AD9D01DF3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Freeform 78">
            <a:extLst>
              <a:ext uri="{FF2B5EF4-FFF2-40B4-BE49-F238E27FC236}">
                <a16:creationId xmlns:a16="http://schemas.microsoft.com/office/drawing/2014/main" id="{AD418A83-5932-2640-8D99-E13B0F6B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235">
            <a:extLst>
              <a:ext uri="{FF2B5EF4-FFF2-40B4-BE49-F238E27FC236}">
                <a16:creationId xmlns:a16="http://schemas.microsoft.com/office/drawing/2014/main" id="{FC3E0309-EB25-EC49-9979-DE0A8616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36">
            <a:extLst>
              <a:ext uri="{FF2B5EF4-FFF2-40B4-BE49-F238E27FC236}">
                <a16:creationId xmlns:a16="http://schemas.microsoft.com/office/drawing/2014/main" id="{B31B083F-BF3B-1C40-AF5D-3E107F84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37">
            <a:extLst>
              <a:ext uri="{FF2B5EF4-FFF2-40B4-BE49-F238E27FC236}">
                <a16:creationId xmlns:a16="http://schemas.microsoft.com/office/drawing/2014/main" id="{48E803EC-5E5F-7C4D-90AD-C013388B6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8">
            <a:extLst>
              <a:ext uri="{FF2B5EF4-FFF2-40B4-BE49-F238E27FC236}">
                <a16:creationId xmlns:a16="http://schemas.microsoft.com/office/drawing/2014/main" id="{27DAF877-70A0-1E49-814E-E56C08E1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39">
            <a:extLst>
              <a:ext uri="{FF2B5EF4-FFF2-40B4-BE49-F238E27FC236}">
                <a16:creationId xmlns:a16="http://schemas.microsoft.com/office/drawing/2014/main" id="{989788A9-088B-1544-9BAE-F04AD1E7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40">
            <a:extLst>
              <a:ext uri="{FF2B5EF4-FFF2-40B4-BE49-F238E27FC236}">
                <a16:creationId xmlns:a16="http://schemas.microsoft.com/office/drawing/2014/main" id="{8EC90781-7DEC-BA49-83A1-C034843B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41">
            <a:extLst>
              <a:ext uri="{FF2B5EF4-FFF2-40B4-BE49-F238E27FC236}">
                <a16:creationId xmlns:a16="http://schemas.microsoft.com/office/drawing/2014/main" id="{0AF40A71-BC2E-B145-BA2A-0BFCBEF16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42">
            <a:extLst>
              <a:ext uri="{FF2B5EF4-FFF2-40B4-BE49-F238E27FC236}">
                <a16:creationId xmlns:a16="http://schemas.microsoft.com/office/drawing/2014/main" id="{246E332B-45EF-1741-99E2-A25C0DD3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43">
            <a:extLst>
              <a:ext uri="{FF2B5EF4-FFF2-40B4-BE49-F238E27FC236}">
                <a16:creationId xmlns:a16="http://schemas.microsoft.com/office/drawing/2014/main" id="{8A0410B4-4D6D-7C4D-BB0B-D0C3E6ACA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44">
            <a:extLst>
              <a:ext uri="{FF2B5EF4-FFF2-40B4-BE49-F238E27FC236}">
                <a16:creationId xmlns:a16="http://schemas.microsoft.com/office/drawing/2014/main" id="{6BEB380A-DE86-5F44-86F2-30E4DC4F1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45">
            <a:extLst>
              <a:ext uri="{FF2B5EF4-FFF2-40B4-BE49-F238E27FC236}">
                <a16:creationId xmlns:a16="http://schemas.microsoft.com/office/drawing/2014/main" id="{F901F9F1-ADEA-9648-801F-BDC5FC16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46">
            <a:extLst>
              <a:ext uri="{FF2B5EF4-FFF2-40B4-BE49-F238E27FC236}">
                <a16:creationId xmlns:a16="http://schemas.microsoft.com/office/drawing/2014/main" id="{158D9670-6C98-914B-89C3-9AB119DAE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47">
            <a:extLst>
              <a:ext uri="{FF2B5EF4-FFF2-40B4-BE49-F238E27FC236}">
                <a16:creationId xmlns:a16="http://schemas.microsoft.com/office/drawing/2014/main" id="{56CF8C08-F595-6B43-B7EA-CDAEBE1B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48">
            <a:extLst>
              <a:ext uri="{FF2B5EF4-FFF2-40B4-BE49-F238E27FC236}">
                <a16:creationId xmlns:a16="http://schemas.microsoft.com/office/drawing/2014/main" id="{705A49D3-F92A-BE40-A1C4-63C6B663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49">
            <a:extLst>
              <a:ext uri="{FF2B5EF4-FFF2-40B4-BE49-F238E27FC236}">
                <a16:creationId xmlns:a16="http://schemas.microsoft.com/office/drawing/2014/main" id="{97F864B6-5B93-E241-910F-7BD6C1EBC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50">
            <a:extLst>
              <a:ext uri="{FF2B5EF4-FFF2-40B4-BE49-F238E27FC236}">
                <a16:creationId xmlns:a16="http://schemas.microsoft.com/office/drawing/2014/main" id="{8773F812-BA4A-9745-9DA0-5218ADEA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51">
            <a:extLst>
              <a:ext uri="{FF2B5EF4-FFF2-40B4-BE49-F238E27FC236}">
                <a16:creationId xmlns:a16="http://schemas.microsoft.com/office/drawing/2014/main" id="{330956E9-FE9A-3347-A6BA-139D732CE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52">
            <a:extLst>
              <a:ext uri="{FF2B5EF4-FFF2-40B4-BE49-F238E27FC236}">
                <a16:creationId xmlns:a16="http://schemas.microsoft.com/office/drawing/2014/main" id="{811AC10F-E215-2F4B-948E-1DBD8635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53">
            <a:extLst>
              <a:ext uri="{FF2B5EF4-FFF2-40B4-BE49-F238E27FC236}">
                <a16:creationId xmlns:a16="http://schemas.microsoft.com/office/drawing/2014/main" id="{3E8CC44E-5385-C74C-B7C4-1DC8C6C4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54">
            <a:extLst>
              <a:ext uri="{FF2B5EF4-FFF2-40B4-BE49-F238E27FC236}">
                <a16:creationId xmlns:a16="http://schemas.microsoft.com/office/drawing/2014/main" id="{D9890674-8039-1B49-B059-61E2C40E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1A739024-3580-2646-8B45-0EFBA2444C7D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D0028697-8AAA-984D-B7D4-12A418C5D005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B4713E85-ACF5-954E-9E8B-C0682D1CE9C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44DE3823-B431-8A4F-87C9-F0B44B24C244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26" name="Freeform 198">
              <a:extLst>
                <a:ext uri="{FF2B5EF4-FFF2-40B4-BE49-F238E27FC236}">
                  <a16:creationId xmlns:a16="http://schemas.microsoft.com/office/drawing/2014/main" id="{9838D8B4-7D32-7B46-B8D7-35FB68B01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199">
              <a:extLst>
                <a:ext uri="{FF2B5EF4-FFF2-40B4-BE49-F238E27FC236}">
                  <a16:creationId xmlns:a16="http://schemas.microsoft.com/office/drawing/2014/main" id="{E16EE028-1317-D049-9636-84CC7166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4CDA3A4A-6F63-DD4E-B7F7-D0E8CB0913C3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29" name="Freeform 209">
              <a:extLst>
                <a:ext uri="{FF2B5EF4-FFF2-40B4-BE49-F238E27FC236}">
                  <a16:creationId xmlns:a16="http://schemas.microsoft.com/office/drawing/2014/main" id="{DAACEFDF-302E-CE44-AD0E-829512A7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10">
              <a:extLst>
                <a:ext uri="{FF2B5EF4-FFF2-40B4-BE49-F238E27FC236}">
                  <a16:creationId xmlns:a16="http://schemas.microsoft.com/office/drawing/2014/main" id="{E358B9A2-4841-0F42-AE02-AEADFB7CC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11">
              <a:extLst>
                <a:ext uri="{FF2B5EF4-FFF2-40B4-BE49-F238E27FC236}">
                  <a16:creationId xmlns:a16="http://schemas.microsoft.com/office/drawing/2014/main" id="{406D051D-F6F5-4044-A359-8583BD19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54F1776-5826-CB45-9301-684DEFB734B6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B1A74A7D-FD08-2A43-A3F1-D5D6A22CC79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BCE3926C-A159-E148-BE88-5E2D2AC91D36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A6C9F1E6-D215-AE48-B292-D5A8244F4BF7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D7FE0333-09CD-0F47-931B-C276845AB0C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C3EE8FEA-7D56-9D49-90B8-43E43B26C7EE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3AACF1CB-C5D2-834D-9DE4-1704380FC848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C76A9464-6A8D-334B-B954-9D36B1D0C6EC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86B7E8D8-25A4-0444-A2EC-932AF2B14B57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6C1A1A38-5C67-574C-9A30-465C21DB19D5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0A4E4FBE-14C0-B943-BD95-1A0BFCBB770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3" name="Rectangle 40">
              <a:extLst>
                <a:ext uri="{FF2B5EF4-FFF2-40B4-BE49-F238E27FC236}">
                  <a16:creationId xmlns:a16="http://schemas.microsoft.com/office/drawing/2014/main" id="{AC78DA72-76D7-9C46-8284-0F7D611E860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4" name="Freeform 258">
            <a:extLst>
              <a:ext uri="{FF2B5EF4-FFF2-40B4-BE49-F238E27FC236}">
                <a16:creationId xmlns:a16="http://schemas.microsoft.com/office/drawing/2014/main" id="{5EDBD714-7550-1447-AD9E-C77A9C95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8501" y="6324985"/>
            <a:ext cx="1090624" cy="1741305"/>
          </a:xfrm>
          <a:custGeom>
            <a:avLst/>
            <a:gdLst>
              <a:gd name="T0" fmla="*/ 299129 w 1301"/>
              <a:gd name="T1" fmla="*/ 65097 h 2079"/>
              <a:gd name="T2" fmla="*/ 299129 w 1301"/>
              <a:gd name="T3" fmla="*/ 65097 h 2079"/>
              <a:gd name="T4" fmla="*/ 234336 w 1301"/>
              <a:gd name="T5" fmla="*/ 0 h 2079"/>
              <a:gd name="T6" fmla="*/ 169183 w 1301"/>
              <a:gd name="T7" fmla="*/ 65097 h 2079"/>
              <a:gd name="T8" fmla="*/ 169183 w 1301"/>
              <a:gd name="T9" fmla="*/ 682616 h 2079"/>
              <a:gd name="T10" fmla="*/ 234336 w 1301"/>
              <a:gd name="T11" fmla="*/ 747353 h 2079"/>
              <a:gd name="T12" fmla="*/ 299129 w 1301"/>
              <a:gd name="T13" fmla="*/ 682616 h 2079"/>
              <a:gd name="T14" fmla="*/ 299129 w 1301"/>
              <a:gd name="T15" fmla="*/ 65097 h 20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01" h="2079">
                <a:moveTo>
                  <a:pt x="831" y="181"/>
                </a:moveTo>
                <a:lnTo>
                  <a:pt x="831" y="181"/>
                </a:lnTo>
                <a:cubicBezTo>
                  <a:pt x="651" y="0"/>
                  <a:pt x="651" y="0"/>
                  <a:pt x="651" y="0"/>
                </a:cubicBezTo>
                <a:cubicBezTo>
                  <a:pt x="470" y="181"/>
                  <a:pt x="470" y="181"/>
                  <a:pt x="470" y="181"/>
                </a:cubicBezTo>
                <a:cubicBezTo>
                  <a:pt x="0" y="660"/>
                  <a:pt x="0" y="1419"/>
                  <a:pt x="470" y="1898"/>
                </a:cubicBezTo>
                <a:cubicBezTo>
                  <a:pt x="650" y="2078"/>
                  <a:pt x="651" y="2078"/>
                  <a:pt x="651" y="2078"/>
                </a:cubicBezTo>
                <a:cubicBezTo>
                  <a:pt x="831" y="1898"/>
                  <a:pt x="831" y="1898"/>
                  <a:pt x="831" y="1898"/>
                </a:cubicBezTo>
                <a:cubicBezTo>
                  <a:pt x="1300" y="1419"/>
                  <a:pt x="1300" y="660"/>
                  <a:pt x="831" y="1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59">
            <a:extLst>
              <a:ext uri="{FF2B5EF4-FFF2-40B4-BE49-F238E27FC236}">
                <a16:creationId xmlns:a16="http://schemas.microsoft.com/office/drawing/2014/main" id="{F26578CE-7D8F-A344-BAB3-DE224371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079" y="6635536"/>
            <a:ext cx="787470" cy="1430754"/>
          </a:xfrm>
          <a:custGeom>
            <a:avLst/>
            <a:gdLst>
              <a:gd name="T0" fmla="*/ 169069 w 940"/>
              <a:gd name="T1" fmla="*/ 0 h 1708"/>
              <a:gd name="T2" fmla="*/ 169069 w 940"/>
              <a:gd name="T3" fmla="*/ 0 h 1708"/>
              <a:gd name="T4" fmla="*/ 169069 w 940"/>
              <a:gd name="T5" fmla="*/ 0 h 1708"/>
              <a:gd name="T6" fmla="*/ 169069 w 940"/>
              <a:gd name="T7" fmla="*/ 614003 h 1708"/>
              <a:gd name="T8" fmla="*/ 169069 w 940"/>
              <a:gd name="T9" fmla="*/ 0 h 17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0" h="1708">
                <a:moveTo>
                  <a:pt x="470" y="0"/>
                </a:moveTo>
                <a:lnTo>
                  <a:pt x="470" y="0"/>
                </a:lnTo>
                <a:cubicBezTo>
                  <a:pt x="0" y="470"/>
                  <a:pt x="0" y="1238"/>
                  <a:pt x="470" y="1707"/>
                </a:cubicBezTo>
                <a:cubicBezTo>
                  <a:pt x="939" y="1238"/>
                  <a:pt x="939" y="470"/>
                  <a:pt x="47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60">
            <a:extLst>
              <a:ext uri="{FF2B5EF4-FFF2-40B4-BE49-F238E27FC236}">
                <a16:creationId xmlns:a16="http://schemas.microsoft.com/office/drawing/2014/main" id="{061CA9BF-52B0-E04F-BB1B-9699169A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678" y="8757635"/>
            <a:ext cx="5031665" cy="3589823"/>
          </a:xfrm>
          <a:custGeom>
            <a:avLst/>
            <a:gdLst>
              <a:gd name="T0" fmla="*/ 1649248 w 6000"/>
              <a:gd name="T1" fmla="*/ 412712 h 4284"/>
              <a:gd name="T2" fmla="*/ 1649248 w 6000"/>
              <a:gd name="T3" fmla="*/ 412712 h 4284"/>
              <a:gd name="T4" fmla="*/ 1480002 w 6000"/>
              <a:gd name="T5" fmla="*/ 0 h 4284"/>
              <a:gd name="T6" fmla="*/ 686707 w 6000"/>
              <a:gd name="T7" fmla="*/ 0 h 4284"/>
              <a:gd name="T8" fmla="*/ 517461 w 6000"/>
              <a:gd name="T9" fmla="*/ 412712 h 4284"/>
              <a:gd name="T10" fmla="*/ 45732 w 6000"/>
              <a:gd name="T11" fmla="*/ 607734 h 4284"/>
              <a:gd name="T12" fmla="*/ 0 w 6000"/>
              <a:gd name="T13" fmla="*/ 676099 h 4284"/>
              <a:gd name="T14" fmla="*/ 0 w 6000"/>
              <a:gd name="T15" fmla="*/ 1466261 h 4284"/>
              <a:gd name="T16" fmla="*/ 74900 w 6000"/>
              <a:gd name="T17" fmla="*/ 1541103 h 4284"/>
              <a:gd name="T18" fmla="*/ 2088567 w 6000"/>
              <a:gd name="T19" fmla="*/ 1541103 h 4284"/>
              <a:gd name="T20" fmla="*/ 2160227 w 6000"/>
              <a:gd name="T21" fmla="*/ 1472738 h 4284"/>
              <a:gd name="T22" fmla="*/ 2160227 w 6000"/>
              <a:gd name="T23" fmla="*/ 672861 h 4284"/>
              <a:gd name="T24" fmla="*/ 2114494 w 6000"/>
              <a:gd name="T25" fmla="*/ 611332 h 4284"/>
              <a:gd name="T26" fmla="*/ 1649248 w 6000"/>
              <a:gd name="T27" fmla="*/ 412712 h 42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00" h="4284">
                <a:moveTo>
                  <a:pt x="4580" y="1147"/>
                </a:moveTo>
                <a:lnTo>
                  <a:pt x="4580" y="1147"/>
                </a:lnTo>
                <a:cubicBezTo>
                  <a:pt x="4110" y="0"/>
                  <a:pt x="4110" y="0"/>
                  <a:pt x="4110" y="0"/>
                </a:cubicBezTo>
                <a:cubicBezTo>
                  <a:pt x="1907" y="0"/>
                  <a:pt x="1907" y="0"/>
                  <a:pt x="1907" y="0"/>
                </a:cubicBezTo>
                <a:cubicBezTo>
                  <a:pt x="1437" y="1147"/>
                  <a:pt x="1437" y="1147"/>
                  <a:pt x="1437" y="1147"/>
                </a:cubicBezTo>
                <a:cubicBezTo>
                  <a:pt x="127" y="1689"/>
                  <a:pt x="127" y="1689"/>
                  <a:pt x="127" y="1689"/>
                </a:cubicBezTo>
                <a:cubicBezTo>
                  <a:pt x="54" y="1726"/>
                  <a:pt x="0" y="1798"/>
                  <a:pt x="0" y="1879"/>
                </a:cubicBezTo>
                <a:cubicBezTo>
                  <a:pt x="0" y="4075"/>
                  <a:pt x="0" y="4075"/>
                  <a:pt x="0" y="4075"/>
                </a:cubicBezTo>
                <a:cubicBezTo>
                  <a:pt x="0" y="4193"/>
                  <a:pt x="99" y="4283"/>
                  <a:pt x="208" y="4283"/>
                </a:cubicBezTo>
                <a:cubicBezTo>
                  <a:pt x="5800" y="4283"/>
                  <a:pt x="5800" y="4283"/>
                  <a:pt x="5800" y="4283"/>
                </a:cubicBezTo>
                <a:cubicBezTo>
                  <a:pt x="5909" y="4283"/>
                  <a:pt x="5999" y="4193"/>
                  <a:pt x="5999" y="4093"/>
                </a:cubicBezTo>
                <a:cubicBezTo>
                  <a:pt x="5999" y="1870"/>
                  <a:pt x="5999" y="1870"/>
                  <a:pt x="5999" y="1870"/>
                </a:cubicBezTo>
                <a:cubicBezTo>
                  <a:pt x="5999" y="1798"/>
                  <a:pt x="5945" y="1726"/>
                  <a:pt x="5872" y="1699"/>
                </a:cubicBezTo>
                <a:cubicBezTo>
                  <a:pt x="4580" y="1147"/>
                  <a:pt x="4580" y="1147"/>
                  <a:pt x="4580" y="1147"/>
                </a:cubicBez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61">
            <a:extLst>
              <a:ext uri="{FF2B5EF4-FFF2-40B4-BE49-F238E27FC236}">
                <a16:creationId xmlns:a16="http://schemas.microsoft.com/office/drawing/2014/main" id="{5B4254FF-3B38-784A-ADF9-D02A0D7C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799" y="8265930"/>
            <a:ext cx="1589726" cy="491705"/>
          </a:xfrm>
          <a:custGeom>
            <a:avLst/>
            <a:gdLst>
              <a:gd name="T0" fmla="*/ 682265 w 1898"/>
              <a:gd name="T1" fmla="*/ 0 h 588"/>
              <a:gd name="T2" fmla="*/ 0 w 1898"/>
              <a:gd name="T3" fmla="*/ 0 h 588"/>
              <a:gd name="T4" fmla="*/ 0 w 1898"/>
              <a:gd name="T5" fmla="*/ 210778 h 588"/>
              <a:gd name="T6" fmla="*/ 682265 w 1898"/>
              <a:gd name="T7" fmla="*/ 210778 h 588"/>
              <a:gd name="T8" fmla="*/ 682265 w 1898"/>
              <a:gd name="T9" fmla="*/ 0 h 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98" h="588">
                <a:moveTo>
                  <a:pt x="1897" y="0"/>
                </a:moveTo>
                <a:lnTo>
                  <a:pt x="0" y="0"/>
                </a:lnTo>
                <a:lnTo>
                  <a:pt x="0" y="587"/>
                </a:lnTo>
                <a:lnTo>
                  <a:pt x="1897" y="587"/>
                </a:lnTo>
                <a:lnTo>
                  <a:pt x="1897" y="0"/>
                </a:ln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62">
            <a:extLst>
              <a:ext uri="{FF2B5EF4-FFF2-40B4-BE49-F238E27FC236}">
                <a16:creationId xmlns:a16="http://schemas.microsoft.com/office/drawing/2014/main" id="{ABC844CD-8209-8A46-8F40-7F793663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678" y="8757635"/>
            <a:ext cx="5031665" cy="3589823"/>
          </a:xfrm>
          <a:custGeom>
            <a:avLst/>
            <a:gdLst>
              <a:gd name="T0" fmla="*/ 1649248 w 6000"/>
              <a:gd name="T1" fmla="*/ 412712 h 4284"/>
              <a:gd name="T2" fmla="*/ 1649248 w 6000"/>
              <a:gd name="T3" fmla="*/ 412712 h 4284"/>
              <a:gd name="T4" fmla="*/ 1480002 w 6000"/>
              <a:gd name="T5" fmla="*/ 0 h 4284"/>
              <a:gd name="T6" fmla="*/ 686707 w 6000"/>
              <a:gd name="T7" fmla="*/ 0 h 4284"/>
              <a:gd name="T8" fmla="*/ 517461 w 6000"/>
              <a:gd name="T9" fmla="*/ 412712 h 4284"/>
              <a:gd name="T10" fmla="*/ 45732 w 6000"/>
              <a:gd name="T11" fmla="*/ 607734 h 4284"/>
              <a:gd name="T12" fmla="*/ 0 w 6000"/>
              <a:gd name="T13" fmla="*/ 676099 h 4284"/>
              <a:gd name="T14" fmla="*/ 0 w 6000"/>
              <a:gd name="T15" fmla="*/ 1466261 h 4284"/>
              <a:gd name="T16" fmla="*/ 74900 w 6000"/>
              <a:gd name="T17" fmla="*/ 1541103 h 4284"/>
              <a:gd name="T18" fmla="*/ 2088567 w 6000"/>
              <a:gd name="T19" fmla="*/ 1541103 h 4284"/>
              <a:gd name="T20" fmla="*/ 2160227 w 6000"/>
              <a:gd name="T21" fmla="*/ 1472738 h 4284"/>
              <a:gd name="T22" fmla="*/ 2160227 w 6000"/>
              <a:gd name="T23" fmla="*/ 672861 h 4284"/>
              <a:gd name="T24" fmla="*/ 2114494 w 6000"/>
              <a:gd name="T25" fmla="*/ 611332 h 4284"/>
              <a:gd name="T26" fmla="*/ 1649248 w 6000"/>
              <a:gd name="T27" fmla="*/ 412712 h 42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00" h="4284">
                <a:moveTo>
                  <a:pt x="4580" y="1147"/>
                </a:moveTo>
                <a:lnTo>
                  <a:pt x="4580" y="1147"/>
                </a:lnTo>
                <a:cubicBezTo>
                  <a:pt x="4110" y="0"/>
                  <a:pt x="4110" y="0"/>
                  <a:pt x="4110" y="0"/>
                </a:cubicBezTo>
                <a:cubicBezTo>
                  <a:pt x="1907" y="0"/>
                  <a:pt x="1907" y="0"/>
                  <a:pt x="1907" y="0"/>
                </a:cubicBezTo>
                <a:cubicBezTo>
                  <a:pt x="1437" y="1147"/>
                  <a:pt x="1437" y="1147"/>
                  <a:pt x="1437" y="1147"/>
                </a:cubicBezTo>
                <a:cubicBezTo>
                  <a:pt x="127" y="1689"/>
                  <a:pt x="127" y="1689"/>
                  <a:pt x="127" y="1689"/>
                </a:cubicBezTo>
                <a:cubicBezTo>
                  <a:pt x="54" y="1726"/>
                  <a:pt x="0" y="1798"/>
                  <a:pt x="0" y="1879"/>
                </a:cubicBezTo>
                <a:cubicBezTo>
                  <a:pt x="0" y="4075"/>
                  <a:pt x="0" y="4075"/>
                  <a:pt x="0" y="4075"/>
                </a:cubicBezTo>
                <a:cubicBezTo>
                  <a:pt x="0" y="4193"/>
                  <a:pt x="99" y="4283"/>
                  <a:pt x="208" y="4283"/>
                </a:cubicBezTo>
                <a:cubicBezTo>
                  <a:pt x="5800" y="4283"/>
                  <a:pt x="5800" y="4283"/>
                  <a:pt x="5800" y="4283"/>
                </a:cubicBezTo>
                <a:cubicBezTo>
                  <a:pt x="5909" y="4283"/>
                  <a:pt x="5999" y="4193"/>
                  <a:pt x="5999" y="4093"/>
                </a:cubicBezTo>
                <a:cubicBezTo>
                  <a:pt x="5999" y="1870"/>
                  <a:pt x="5999" y="1870"/>
                  <a:pt x="5999" y="1870"/>
                </a:cubicBezTo>
                <a:cubicBezTo>
                  <a:pt x="5999" y="1798"/>
                  <a:pt x="5945" y="1726"/>
                  <a:pt x="5872" y="1699"/>
                </a:cubicBezTo>
                <a:cubicBezTo>
                  <a:pt x="4580" y="1147"/>
                  <a:pt x="4580" y="1147"/>
                  <a:pt x="4580" y="114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63">
            <a:extLst>
              <a:ext uri="{FF2B5EF4-FFF2-40B4-BE49-F238E27FC236}">
                <a16:creationId xmlns:a16="http://schemas.microsoft.com/office/drawing/2014/main" id="{8CB7DC3E-1B68-684A-94EF-8AA5D08D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799" y="8265930"/>
            <a:ext cx="1589726" cy="491705"/>
          </a:xfrm>
          <a:custGeom>
            <a:avLst/>
            <a:gdLst>
              <a:gd name="T0" fmla="*/ 682265 w 1898"/>
              <a:gd name="T1" fmla="*/ 0 h 588"/>
              <a:gd name="T2" fmla="*/ 0 w 1898"/>
              <a:gd name="T3" fmla="*/ 0 h 588"/>
              <a:gd name="T4" fmla="*/ 0 w 1898"/>
              <a:gd name="T5" fmla="*/ 210778 h 588"/>
              <a:gd name="T6" fmla="*/ 682265 w 1898"/>
              <a:gd name="T7" fmla="*/ 210778 h 588"/>
              <a:gd name="T8" fmla="*/ 682265 w 1898"/>
              <a:gd name="T9" fmla="*/ 0 h 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98" h="588">
                <a:moveTo>
                  <a:pt x="1897" y="0"/>
                </a:moveTo>
                <a:lnTo>
                  <a:pt x="0" y="0"/>
                </a:lnTo>
                <a:lnTo>
                  <a:pt x="0" y="587"/>
                </a:lnTo>
                <a:lnTo>
                  <a:pt x="1897" y="587"/>
                </a:lnTo>
                <a:lnTo>
                  <a:pt x="1897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64">
            <a:extLst>
              <a:ext uri="{FF2B5EF4-FFF2-40B4-BE49-F238E27FC236}">
                <a16:creationId xmlns:a16="http://schemas.microsoft.com/office/drawing/2014/main" id="{2D07F87E-67D0-6E42-9292-85A569BC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8141" y="7567189"/>
            <a:ext cx="698739" cy="1190446"/>
          </a:xfrm>
          <a:custGeom>
            <a:avLst/>
            <a:gdLst>
              <a:gd name="T0" fmla="*/ 0 w 832"/>
              <a:gd name="T1" fmla="*/ 12968 h 1419"/>
              <a:gd name="T2" fmla="*/ 0 w 832"/>
              <a:gd name="T3" fmla="*/ 12968 h 1419"/>
              <a:gd name="T4" fmla="*/ 0 w 832"/>
              <a:gd name="T5" fmla="*/ 497846 h 1419"/>
              <a:gd name="T6" fmla="*/ 12982 w 832"/>
              <a:gd name="T7" fmla="*/ 510815 h 1419"/>
              <a:gd name="T8" fmla="*/ 286694 w 832"/>
              <a:gd name="T9" fmla="*/ 510815 h 1419"/>
              <a:gd name="T10" fmla="*/ 299676 w 832"/>
              <a:gd name="T11" fmla="*/ 497846 h 1419"/>
              <a:gd name="T12" fmla="*/ 299676 w 832"/>
              <a:gd name="T13" fmla="*/ 12968 h 1419"/>
              <a:gd name="T14" fmla="*/ 286694 w 832"/>
              <a:gd name="T15" fmla="*/ 0 h 1419"/>
              <a:gd name="T16" fmla="*/ 12982 w 832"/>
              <a:gd name="T17" fmla="*/ 0 h 1419"/>
              <a:gd name="T18" fmla="*/ 0 w 832"/>
              <a:gd name="T19" fmla="*/ 12968 h 14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32" h="1419">
                <a:moveTo>
                  <a:pt x="0" y="36"/>
                </a:moveTo>
                <a:lnTo>
                  <a:pt x="0" y="36"/>
                </a:lnTo>
                <a:cubicBezTo>
                  <a:pt x="0" y="1382"/>
                  <a:pt x="0" y="1382"/>
                  <a:pt x="0" y="1382"/>
                </a:cubicBezTo>
                <a:cubicBezTo>
                  <a:pt x="0" y="1400"/>
                  <a:pt x="18" y="1418"/>
                  <a:pt x="36" y="1418"/>
                </a:cubicBezTo>
                <a:cubicBezTo>
                  <a:pt x="795" y="1418"/>
                  <a:pt x="795" y="1418"/>
                  <a:pt x="795" y="1418"/>
                </a:cubicBezTo>
                <a:cubicBezTo>
                  <a:pt x="812" y="1418"/>
                  <a:pt x="831" y="1400"/>
                  <a:pt x="831" y="1382"/>
                </a:cubicBezTo>
                <a:cubicBezTo>
                  <a:pt x="831" y="36"/>
                  <a:pt x="831" y="36"/>
                  <a:pt x="831" y="36"/>
                </a:cubicBezTo>
                <a:cubicBezTo>
                  <a:pt x="831" y="18"/>
                  <a:pt x="812" y="0"/>
                  <a:pt x="79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65">
            <a:extLst>
              <a:ext uri="{FF2B5EF4-FFF2-40B4-BE49-F238E27FC236}">
                <a16:creationId xmlns:a16="http://schemas.microsoft.com/office/drawing/2014/main" id="{AECAE1CE-A732-9F43-A713-02E66F0B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798" y="8143927"/>
            <a:ext cx="1833730" cy="735711"/>
          </a:xfrm>
          <a:custGeom>
            <a:avLst/>
            <a:gdLst>
              <a:gd name="T0" fmla="*/ 695909 w 2186"/>
              <a:gd name="T1" fmla="*/ 315553 h 878"/>
              <a:gd name="T2" fmla="*/ 695909 w 2186"/>
              <a:gd name="T3" fmla="*/ 315553 h 878"/>
              <a:gd name="T4" fmla="*/ 91131 w 2186"/>
              <a:gd name="T5" fmla="*/ 315553 h 878"/>
              <a:gd name="T6" fmla="*/ 0 w 2186"/>
              <a:gd name="T7" fmla="*/ 224521 h 878"/>
              <a:gd name="T8" fmla="*/ 0 w 2186"/>
              <a:gd name="T9" fmla="*/ 94270 h 878"/>
              <a:gd name="T10" fmla="*/ 91131 w 2186"/>
              <a:gd name="T11" fmla="*/ 0 h 878"/>
              <a:gd name="T12" fmla="*/ 695909 w 2186"/>
              <a:gd name="T13" fmla="*/ 0 h 878"/>
              <a:gd name="T14" fmla="*/ 787040 w 2186"/>
              <a:gd name="T15" fmla="*/ 94270 h 878"/>
              <a:gd name="T16" fmla="*/ 787040 w 2186"/>
              <a:gd name="T17" fmla="*/ 224521 h 878"/>
              <a:gd name="T18" fmla="*/ 695909 w 2186"/>
              <a:gd name="T19" fmla="*/ 315553 h 878"/>
              <a:gd name="T20" fmla="*/ 143000 w 2186"/>
              <a:gd name="T21" fmla="*/ 211208 h 878"/>
              <a:gd name="T22" fmla="*/ 143000 w 2186"/>
              <a:gd name="T23" fmla="*/ 211208 h 878"/>
              <a:gd name="T24" fmla="*/ 644040 w 2186"/>
              <a:gd name="T25" fmla="*/ 211208 h 878"/>
              <a:gd name="T26" fmla="*/ 682942 w 2186"/>
              <a:gd name="T27" fmla="*/ 172349 h 878"/>
              <a:gd name="T28" fmla="*/ 682942 w 2186"/>
              <a:gd name="T29" fmla="*/ 146443 h 878"/>
              <a:gd name="T30" fmla="*/ 644040 w 2186"/>
              <a:gd name="T31" fmla="*/ 103985 h 878"/>
              <a:gd name="T32" fmla="*/ 143000 w 2186"/>
              <a:gd name="T33" fmla="*/ 103985 h 878"/>
              <a:gd name="T34" fmla="*/ 104098 w 2186"/>
              <a:gd name="T35" fmla="*/ 146443 h 878"/>
              <a:gd name="T36" fmla="*/ 104098 w 2186"/>
              <a:gd name="T37" fmla="*/ 172349 h 878"/>
              <a:gd name="T38" fmla="*/ 143000 w 2186"/>
              <a:gd name="T39" fmla="*/ 211208 h 87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86" h="878">
                <a:moveTo>
                  <a:pt x="1932" y="877"/>
                </a:moveTo>
                <a:lnTo>
                  <a:pt x="1932" y="877"/>
                </a:lnTo>
                <a:cubicBezTo>
                  <a:pt x="253" y="877"/>
                  <a:pt x="253" y="877"/>
                  <a:pt x="253" y="877"/>
                </a:cubicBezTo>
                <a:cubicBezTo>
                  <a:pt x="117" y="877"/>
                  <a:pt x="0" y="759"/>
                  <a:pt x="0" y="62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8"/>
                  <a:pt x="117" y="0"/>
                  <a:pt x="253" y="0"/>
                </a:cubicBezTo>
                <a:cubicBezTo>
                  <a:pt x="1932" y="0"/>
                  <a:pt x="1932" y="0"/>
                  <a:pt x="1932" y="0"/>
                </a:cubicBezTo>
                <a:cubicBezTo>
                  <a:pt x="2068" y="0"/>
                  <a:pt x="2185" y="118"/>
                  <a:pt x="2185" y="262"/>
                </a:cubicBezTo>
                <a:cubicBezTo>
                  <a:pt x="2185" y="624"/>
                  <a:pt x="2185" y="624"/>
                  <a:pt x="2185" y="624"/>
                </a:cubicBezTo>
                <a:cubicBezTo>
                  <a:pt x="2185" y="759"/>
                  <a:pt x="2068" y="877"/>
                  <a:pt x="1932" y="877"/>
                </a:cubicBezTo>
                <a:close/>
                <a:moveTo>
                  <a:pt x="397" y="587"/>
                </a:moveTo>
                <a:lnTo>
                  <a:pt x="397" y="587"/>
                </a:lnTo>
                <a:cubicBezTo>
                  <a:pt x="1788" y="587"/>
                  <a:pt x="1788" y="587"/>
                  <a:pt x="1788" y="587"/>
                </a:cubicBezTo>
                <a:cubicBezTo>
                  <a:pt x="1851" y="587"/>
                  <a:pt x="1896" y="542"/>
                  <a:pt x="1896" y="479"/>
                </a:cubicBezTo>
                <a:cubicBezTo>
                  <a:pt x="1896" y="407"/>
                  <a:pt x="1896" y="407"/>
                  <a:pt x="1896" y="407"/>
                </a:cubicBezTo>
                <a:cubicBezTo>
                  <a:pt x="1896" y="343"/>
                  <a:pt x="1851" y="289"/>
                  <a:pt x="1788" y="289"/>
                </a:cubicBezTo>
                <a:cubicBezTo>
                  <a:pt x="397" y="289"/>
                  <a:pt x="397" y="289"/>
                  <a:pt x="397" y="289"/>
                </a:cubicBezTo>
                <a:cubicBezTo>
                  <a:pt x="334" y="289"/>
                  <a:pt x="289" y="343"/>
                  <a:pt x="289" y="407"/>
                </a:cubicBezTo>
                <a:cubicBezTo>
                  <a:pt x="289" y="479"/>
                  <a:pt x="289" y="479"/>
                  <a:pt x="289" y="479"/>
                </a:cubicBezTo>
                <a:cubicBezTo>
                  <a:pt x="289" y="542"/>
                  <a:pt x="334" y="587"/>
                  <a:pt x="397" y="58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66">
            <a:extLst>
              <a:ext uri="{FF2B5EF4-FFF2-40B4-BE49-F238E27FC236}">
                <a16:creationId xmlns:a16="http://schemas.microsoft.com/office/drawing/2014/main" id="{5887420C-3AC7-A642-8708-912E5D04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405" y="9537711"/>
            <a:ext cx="1833730" cy="2251494"/>
          </a:xfrm>
          <a:custGeom>
            <a:avLst/>
            <a:gdLst>
              <a:gd name="T0" fmla="*/ 751036 w 2187"/>
              <a:gd name="T1" fmla="*/ 966427 h 2685"/>
              <a:gd name="T2" fmla="*/ 751036 w 2187"/>
              <a:gd name="T3" fmla="*/ 966427 h 2685"/>
              <a:gd name="T4" fmla="*/ 107291 w 2187"/>
              <a:gd name="T5" fmla="*/ 966427 h 2685"/>
              <a:gd name="T6" fmla="*/ 0 w 2187"/>
              <a:gd name="T7" fmla="*/ 859126 h 2685"/>
              <a:gd name="T8" fmla="*/ 48965 w 2187"/>
              <a:gd name="T9" fmla="*/ 771269 h 2685"/>
              <a:gd name="T10" fmla="*/ 282989 w 2187"/>
              <a:gd name="T11" fmla="*/ 614999 h 2685"/>
              <a:gd name="T12" fmla="*/ 299190 w 2187"/>
              <a:gd name="T13" fmla="*/ 585833 h 2685"/>
              <a:gd name="T14" fmla="*/ 299190 w 2187"/>
              <a:gd name="T15" fmla="*/ 39248 h 2685"/>
              <a:gd name="T16" fmla="*/ 335194 w 2187"/>
              <a:gd name="T17" fmla="*/ 0 h 2685"/>
              <a:gd name="T18" fmla="*/ 370478 w 2187"/>
              <a:gd name="T19" fmla="*/ 39248 h 2685"/>
              <a:gd name="T20" fmla="*/ 370478 w 2187"/>
              <a:gd name="T21" fmla="*/ 585833 h 2685"/>
              <a:gd name="T22" fmla="*/ 322233 w 2187"/>
              <a:gd name="T23" fmla="*/ 676931 h 2685"/>
              <a:gd name="T24" fmla="*/ 87849 w 2187"/>
              <a:gd name="T25" fmla="*/ 829961 h 2685"/>
              <a:gd name="T26" fmla="*/ 71647 w 2187"/>
              <a:gd name="T27" fmla="*/ 859126 h 2685"/>
              <a:gd name="T28" fmla="*/ 107291 w 2187"/>
              <a:gd name="T29" fmla="*/ 894773 h 2685"/>
              <a:gd name="T30" fmla="*/ 751036 w 2187"/>
              <a:gd name="T31" fmla="*/ 894773 h 2685"/>
              <a:gd name="T32" fmla="*/ 787040 w 2187"/>
              <a:gd name="T33" fmla="*/ 930780 h 2685"/>
              <a:gd name="T34" fmla="*/ 751036 w 2187"/>
              <a:gd name="T35" fmla="*/ 966427 h 268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87" h="2685">
                <a:moveTo>
                  <a:pt x="2086" y="2684"/>
                </a:moveTo>
                <a:lnTo>
                  <a:pt x="2086" y="2684"/>
                </a:lnTo>
                <a:cubicBezTo>
                  <a:pt x="298" y="2684"/>
                  <a:pt x="298" y="2684"/>
                  <a:pt x="298" y="2684"/>
                </a:cubicBezTo>
                <a:cubicBezTo>
                  <a:pt x="127" y="2684"/>
                  <a:pt x="0" y="2558"/>
                  <a:pt x="0" y="2386"/>
                </a:cubicBezTo>
                <a:cubicBezTo>
                  <a:pt x="0" y="2287"/>
                  <a:pt x="45" y="2196"/>
                  <a:pt x="136" y="2142"/>
                </a:cubicBezTo>
                <a:cubicBezTo>
                  <a:pt x="786" y="1708"/>
                  <a:pt x="786" y="1708"/>
                  <a:pt x="786" y="1708"/>
                </a:cubicBezTo>
                <a:cubicBezTo>
                  <a:pt x="813" y="1690"/>
                  <a:pt x="831" y="1663"/>
                  <a:pt x="831" y="1627"/>
                </a:cubicBezTo>
                <a:cubicBezTo>
                  <a:pt x="831" y="109"/>
                  <a:pt x="831" y="109"/>
                  <a:pt x="831" y="109"/>
                </a:cubicBezTo>
                <a:cubicBezTo>
                  <a:pt x="831" y="46"/>
                  <a:pt x="877" y="0"/>
                  <a:pt x="931" y="0"/>
                </a:cubicBezTo>
                <a:cubicBezTo>
                  <a:pt x="984" y="0"/>
                  <a:pt x="1029" y="46"/>
                  <a:pt x="1029" y="109"/>
                </a:cubicBezTo>
                <a:cubicBezTo>
                  <a:pt x="1029" y="1627"/>
                  <a:pt x="1029" y="1627"/>
                  <a:pt x="1029" y="1627"/>
                </a:cubicBezTo>
                <a:cubicBezTo>
                  <a:pt x="1029" y="1735"/>
                  <a:pt x="975" y="1826"/>
                  <a:pt x="895" y="1880"/>
                </a:cubicBezTo>
                <a:cubicBezTo>
                  <a:pt x="244" y="2305"/>
                  <a:pt x="244" y="2305"/>
                  <a:pt x="244" y="2305"/>
                </a:cubicBezTo>
                <a:cubicBezTo>
                  <a:pt x="217" y="2323"/>
                  <a:pt x="199" y="2359"/>
                  <a:pt x="199" y="2386"/>
                </a:cubicBezTo>
                <a:cubicBezTo>
                  <a:pt x="199" y="2440"/>
                  <a:pt x="244" y="2485"/>
                  <a:pt x="298" y="2485"/>
                </a:cubicBezTo>
                <a:cubicBezTo>
                  <a:pt x="2086" y="2485"/>
                  <a:pt x="2086" y="2485"/>
                  <a:pt x="2086" y="2485"/>
                </a:cubicBezTo>
                <a:cubicBezTo>
                  <a:pt x="2141" y="2485"/>
                  <a:pt x="2186" y="2530"/>
                  <a:pt x="2186" y="2585"/>
                </a:cubicBezTo>
                <a:cubicBezTo>
                  <a:pt x="2186" y="2639"/>
                  <a:pt x="2141" y="2684"/>
                  <a:pt x="2086" y="2684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67">
            <a:extLst>
              <a:ext uri="{FF2B5EF4-FFF2-40B4-BE49-F238E27FC236}">
                <a16:creationId xmlns:a16="http://schemas.microsoft.com/office/drawing/2014/main" id="{7A366144-E483-9240-B5C5-56B929D4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8141" y="8143927"/>
            <a:ext cx="698739" cy="244004"/>
          </a:xfrm>
          <a:custGeom>
            <a:avLst/>
            <a:gdLst>
              <a:gd name="T0" fmla="*/ 299676 w 832"/>
              <a:gd name="T1" fmla="*/ 0 h 290"/>
              <a:gd name="T2" fmla="*/ 0 w 832"/>
              <a:gd name="T3" fmla="*/ 0 h 290"/>
              <a:gd name="T4" fmla="*/ 0 w 832"/>
              <a:gd name="T5" fmla="*/ 104414 h 290"/>
              <a:gd name="T6" fmla="*/ 299676 w 832"/>
              <a:gd name="T7" fmla="*/ 104414 h 290"/>
              <a:gd name="T8" fmla="*/ 299676 w 832"/>
              <a:gd name="T9" fmla="*/ 0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2" h="290">
                <a:moveTo>
                  <a:pt x="831" y="0"/>
                </a:moveTo>
                <a:lnTo>
                  <a:pt x="0" y="0"/>
                </a:lnTo>
                <a:lnTo>
                  <a:pt x="0" y="289"/>
                </a:lnTo>
                <a:lnTo>
                  <a:pt x="831" y="289"/>
                </a:lnTo>
                <a:lnTo>
                  <a:pt x="831" y="0"/>
                </a:lnTo>
              </a:path>
            </a:pathLst>
          </a:custGeom>
          <a:solidFill>
            <a:srgbClr val="3051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68">
            <a:extLst>
              <a:ext uri="{FF2B5EF4-FFF2-40B4-BE49-F238E27FC236}">
                <a16:creationId xmlns:a16="http://schemas.microsoft.com/office/drawing/2014/main" id="{87438076-0C1F-AE40-A54A-35C005F7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8141" y="8757635"/>
            <a:ext cx="698739" cy="872501"/>
          </a:xfrm>
          <a:custGeom>
            <a:avLst/>
            <a:gdLst>
              <a:gd name="T0" fmla="*/ 0 w 832"/>
              <a:gd name="T1" fmla="*/ 16211 h 1040"/>
              <a:gd name="T2" fmla="*/ 0 w 832"/>
              <a:gd name="T3" fmla="*/ 16211 h 1040"/>
              <a:gd name="T4" fmla="*/ 0 w 832"/>
              <a:gd name="T5" fmla="*/ 358079 h 1040"/>
              <a:gd name="T6" fmla="*/ 16228 w 832"/>
              <a:gd name="T7" fmla="*/ 374290 h 1040"/>
              <a:gd name="T8" fmla="*/ 283088 w 832"/>
              <a:gd name="T9" fmla="*/ 374290 h 1040"/>
              <a:gd name="T10" fmla="*/ 299676 w 832"/>
              <a:gd name="T11" fmla="*/ 358079 h 1040"/>
              <a:gd name="T12" fmla="*/ 299676 w 832"/>
              <a:gd name="T13" fmla="*/ 16211 h 1040"/>
              <a:gd name="T14" fmla="*/ 283088 w 832"/>
              <a:gd name="T15" fmla="*/ 0 h 1040"/>
              <a:gd name="T16" fmla="*/ 16228 w 832"/>
              <a:gd name="T17" fmla="*/ 0 h 1040"/>
              <a:gd name="T18" fmla="*/ 0 w 832"/>
              <a:gd name="T19" fmla="*/ 16211 h 10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32" h="1040">
                <a:moveTo>
                  <a:pt x="0" y="45"/>
                </a:moveTo>
                <a:lnTo>
                  <a:pt x="0" y="45"/>
                </a:lnTo>
                <a:cubicBezTo>
                  <a:pt x="0" y="994"/>
                  <a:pt x="0" y="994"/>
                  <a:pt x="0" y="994"/>
                </a:cubicBezTo>
                <a:cubicBezTo>
                  <a:pt x="0" y="1012"/>
                  <a:pt x="18" y="1039"/>
                  <a:pt x="45" y="1039"/>
                </a:cubicBezTo>
                <a:cubicBezTo>
                  <a:pt x="785" y="1039"/>
                  <a:pt x="785" y="1039"/>
                  <a:pt x="785" y="1039"/>
                </a:cubicBezTo>
                <a:cubicBezTo>
                  <a:pt x="812" y="1039"/>
                  <a:pt x="831" y="1012"/>
                  <a:pt x="831" y="994"/>
                </a:cubicBezTo>
                <a:cubicBezTo>
                  <a:pt x="831" y="45"/>
                  <a:pt x="831" y="45"/>
                  <a:pt x="831" y="45"/>
                </a:cubicBezTo>
                <a:cubicBezTo>
                  <a:pt x="831" y="18"/>
                  <a:pt x="812" y="0"/>
                  <a:pt x="78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69">
            <a:extLst>
              <a:ext uri="{FF2B5EF4-FFF2-40B4-BE49-F238E27FC236}">
                <a16:creationId xmlns:a16="http://schemas.microsoft.com/office/drawing/2014/main" id="{B660C21B-DEEA-A74D-8243-EE7C5D4A0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195" y="10384331"/>
            <a:ext cx="4787661" cy="1855912"/>
          </a:xfrm>
          <a:custGeom>
            <a:avLst/>
            <a:gdLst>
              <a:gd name="T0" fmla="*/ 0 w 5710"/>
              <a:gd name="T1" fmla="*/ 0 h 2215"/>
              <a:gd name="T2" fmla="*/ 2055452 w 5710"/>
              <a:gd name="T3" fmla="*/ 0 h 2215"/>
              <a:gd name="T4" fmla="*/ 2055452 w 5710"/>
              <a:gd name="T5" fmla="*/ 796565 h 2215"/>
              <a:gd name="T6" fmla="*/ 0 w 5710"/>
              <a:gd name="T7" fmla="*/ 796565 h 2215"/>
              <a:gd name="T8" fmla="*/ 0 w 5710"/>
              <a:gd name="T9" fmla="*/ 0 h 2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10" h="2215">
                <a:moveTo>
                  <a:pt x="0" y="0"/>
                </a:moveTo>
                <a:lnTo>
                  <a:pt x="5709" y="0"/>
                </a:lnTo>
                <a:lnTo>
                  <a:pt x="5709" y="2214"/>
                </a:lnTo>
                <a:lnTo>
                  <a:pt x="0" y="2214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70">
            <a:extLst>
              <a:ext uri="{FF2B5EF4-FFF2-40B4-BE49-F238E27FC236}">
                <a16:creationId xmlns:a16="http://schemas.microsoft.com/office/drawing/2014/main" id="{38264107-784F-B343-877A-13578FE6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405" y="10384331"/>
            <a:ext cx="1833730" cy="1401178"/>
          </a:xfrm>
          <a:custGeom>
            <a:avLst/>
            <a:gdLst>
              <a:gd name="T0" fmla="*/ 370478 w 2187"/>
              <a:gd name="T1" fmla="*/ 0 h 1673"/>
              <a:gd name="T2" fmla="*/ 370478 w 2187"/>
              <a:gd name="T3" fmla="*/ 221173 h 1673"/>
              <a:gd name="T4" fmla="*/ 322233 w 2187"/>
              <a:gd name="T5" fmla="*/ 312160 h 1673"/>
              <a:gd name="T6" fmla="*/ 87849 w 2187"/>
              <a:gd name="T7" fmla="*/ 465003 h 1673"/>
              <a:gd name="T8" fmla="*/ 71647 w 2187"/>
              <a:gd name="T9" fmla="*/ 494133 h 1673"/>
              <a:gd name="T10" fmla="*/ 107291 w 2187"/>
              <a:gd name="T11" fmla="*/ 529737 h 1673"/>
              <a:gd name="T12" fmla="*/ 751036 w 2187"/>
              <a:gd name="T13" fmla="*/ 529737 h 1673"/>
              <a:gd name="T14" fmla="*/ 787040 w 2187"/>
              <a:gd name="T15" fmla="*/ 565700 h 1673"/>
              <a:gd name="T16" fmla="*/ 751036 w 2187"/>
              <a:gd name="T17" fmla="*/ 601303 h 1673"/>
              <a:gd name="T18" fmla="*/ 107291 w 2187"/>
              <a:gd name="T19" fmla="*/ 601303 h 1673"/>
              <a:gd name="T20" fmla="*/ 0 w 2187"/>
              <a:gd name="T21" fmla="*/ 494133 h 1673"/>
              <a:gd name="T22" fmla="*/ 48965 w 2187"/>
              <a:gd name="T23" fmla="*/ 406383 h 1673"/>
              <a:gd name="T24" fmla="*/ 282989 w 2187"/>
              <a:gd name="T25" fmla="*/ 250303 h 1673"/>
              <a:gd name="T26" fmla="*/ 299190 w 2187"/>
              <a:gd name="T27" fmla="*/ 221173 h 1673"/>
              <a:gd name="T28" fmla="*/ 299190 w 2187"/>
              <a:gd name="T29" fmla="*/ 0 h 1673"/>
              <a:gd name="T30" fmla="*/ 370478 w 2187"/>
              <a:gd name="T31" fmla="*/ 0 h 1673"/>
              <a:gd name="T32" fmla="*/ 370478 w 2187"/>
              <a:gd name="T33" fmla="*/ 0 h 167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87" h="1673">
                <a:moveTo>
                  <a:pt x="1029" y="0"/>
                </a:moveTo>
                <a:cubicBezTo>
                  <a:pt x="1029" y="0"/>
                  <a:pt x="1029" y="0"/>
                  <a:pt x="1029" y="615"/>
                </a:cubicBezTo>
                <a:cubicBezTo>
                  <a:pt x="1029" y="723"/>
                  <a:pt x="975" y="814"/>
                  <a:pt x="895" y="868"/>
                </a:cubicBezTo>
                <a:cubicBezTo>
                  <a:pt x="895" y="868"/>
                  <a:pt x="895" y="868"/>
                  <a:pt x="244" y="1293"/>
                </a:cubicBezTo>
                <a:cubicBezTo>
                  <a:pt x="217" y="1311"/>
                  <a:pt x="199" y="1347"/>
                  <a:pt x="199" y="1374"/>
                </a:cubicBezTo>
                <a:cubicBezTo>
                  <a:pt x="199" y="1428"/>
                  <a:pt x="244" y="1473"/>
                  <a:pt x="298" y="1473"/>
                </a:cubicBezTo>
                <a:cubicBezTo>
                  <a:pt x="298" y="1473"/>
                  <a:pt x="298" y="1473"/>
                  <a:pt x="2086" y="1473"/>
                </a:cubicBezTo>
                <a:cubicBezTo>
                  <a:pt x="2141" y="1473"/>
                  <a:pt x="2186" y="1518"/>
                  <a:pt x="2186" y="1573"/>
                </a:cubicBezTo>
                <a:cubicBezTo>
                  <a:pt x="2186" y="1627"/>
                  <a:pt x="2141" y="1672"/>
                  <a:pt x="2086" y="1672"/>
                </a:cubicBezTo>
                <a:cubicBezTo>
                  <a:pt x="2086" y="1672"/>
                  <a:pt x="2086" y="1672"/>
                  <a:pt x="298" y="1672"/>
                </a:cubicBezTo>
                <a:cubicBezTo>
                  <a:pt x="127" y="1672"/>
                  <a:pt x="0" y="1546"/>
                  <a:pt x="0" y="1374"/>
                </a:cubicBezTo>
                <a:cubicBezTo>
                  <a:pt x="0" y="1275"/>
                  <a:pt x="45" y="1184"/>
                  <a:pt x="136" y="1130"/>
                </a:cubicBezTo>
                <a:cubicBezTo>
                  <a:pt x="136" y="1130"/>
                  <a:pt x="136" y="1130"/>
                  <a:pt x="786" y="696"/>
                </a:cubicBezTo>
                <a:cubicBezTo>
                  <a:pt x="813" y="678"/>
                  <a:pt x="831" y="651"/>
                  <a:pt x="831" y="615"/>
                </a:cubicBezTo>
                <a:cubicBezTo>
                  <a:pt x="831" y="615"/>
                  <a:pt x="831" y="615"/>
                  <a:pt x="831" y="0"/>
                </a:cubicBezTo>
                <a:cubicBezTo>
                  <a:pt x="831" y="0"/>
                  <a:pt x="831" y="0"/>
                  <a:pt x="1029" y="0"/>
                </a:cubicBezTo>
              </a:path>
            </a:pathLst>
          </a:custGeom>
          <a:solidFill>
            <a:srgbClr val="C59D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478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111">
            <a:extLst>
              <a:ext uri="{FF2B5EF4-FFF2-40B4-BE49-F238E27FC236}">
                <a16:creationId xmlns:a16="http://schemas.microsoft.com/office/drawing/2014/main" id="{8333F68E-3772-DA4D-9B3B-F69C74F2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2">
            <a:extLst>
              <a:ext uri="{FF2B5EF4-FFF2-40B4-BE49-F238E27FC236}">
                <a16:creationId xmlns:a16="http://schemas.microsoft.com/office/drawing/2014/main" id="{259B5FA3-930A-5146-B584-38CF03DC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68">
            <a:extLst>
              <a:ext uri="{FF2B5EF4-FFF2-40B4-BE49-F238E27FC236}">
                <a16:creationId xmlns:a16="http://schemas.microsoft.com/office/drawing/2014/main" id="{B7BA1941-D94E-B74A-92BD-B72099CC8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754" y="5415173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68">
            <a:extLst>
              <a:ext uri="{FF2B5EF4-FFF2-40B4-BE49-F238E27FC236}">
                <a16:creationId xmlns:a16="http://schemas.microsoft.com/office/drawing/2014/main" id="{B8CF61AF-81B4-E944-8AA3-7C1DE836A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025" y="796911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68">
            <a:extLst>
              <a:ext uri="{FF2B5EF4-FFF2-40B4-BE49-F238E27FC236}">
                <a16:creationId xmlns:a16="http://schemas.microsoft.com/office/drawing/2014/main" id="{E9C4808E-0E53-B640-8BAB-8B09F90BB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061" y="1053884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68">
            <a:extLst>
              <a:ext uri="{FF2B5EF4-FFF2-40B4-BE49-F238E27FC236}">
                <a16:creationId xmlns:a16="http://schemas.microsoft.com/office/drawing/2014/main" id="{84D4E710-E885-6A4D-AB8C-B3BAA389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544514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68">
            <a:extLst>
              <a:ext uri="{FF2B5EF4-FFF2-40B4-BE49-F238E27FC236}">
                <a16:creationId xmlns:a16="http://schemas.microsoft.com/office/drawing/2014/main" id="{2A1A4D60-60D1-BE49-B5B0-3B5FE51F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949" y="7973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68">
            <a:extLst>
              <a:ext uri="{FF2B5EF4-FFF2-40B4-BE49-F238E27FC236}">
                <a16:creationId xmlns:a16="http://schemas.microsoft.com/office/drawing/2014/main" id="{A2989262-E9D8-9040-A784-2B287DB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10584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75">
            <a:extLst>
              <a:ext uri="{FF2B5EF4-FFF2-40B4-BE49-F238E27FC236}">
                <a16:creationId xmlns:a16="http://schemas.microsoft.com/office/drawing/2014/main" id="{B9125644-04CE-A34C-AAD7-ADE295186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76">
            <a:extLst>
              <a:ext uri="{FF2B5EF4-FFF2-40B4-BE49-F238E27FC236}">
                <a16:creationId xmlns:a16="http://schemas.microsoft.com/office/drawing/2014/main" id="{93454FEF-C059-F441-8E2C-4D2DFC7D7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77">
            <a:extLst>
              <a:ext uri="{FF2B5EF4-FFF2-40B4-BE49-F238E27FC236}">
                <a16:creationId xmlns:a16="http://schemas.microsoft.com/office/drawing/2014/main" id="{071C69BC-038A-F040-BB33-EF00685D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84">
            <a:extLst>
              <a:ext uri="{FF2B5EF4-FFF2-40B4-BE49-F238E27FC236}">
                <a16:creationId xmlns:a16="http://schemas.microsoft.com/office/drawing/2014/main" id="{7641E812-A590-CA4C-9FBE-E9001601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85">
            <a:extLst>
              <a:ext uri="{FF2B5EF4-FFF2-40B4-BE49-F238E27FC236}">
                <a16:creationId xmlns:a16="http://schemas.microsoft.com/office/drawing/2014/main" id="{067CF039-8656-5049-9502-5EEB43615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86">
            <a:extLst>
              <a:ext uri="{FF2B5EF4-FFF2-40B4-BE49-F238E27FC236}">
                <a16:creationId xmlns:a16="http://schemas.microsoft.com/office/drawing/2014/main" id="{C7743010-23CA-554C-9933-83509C08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87">
            <a:extLst>
              <a:ext uri="{FF2B5EF4-FFF2-40B4-BE49-F238E27FC236}">
                <a16:creationId xmlns:a16="http://schemas.microsoft.com/office/drawing/2014/main" id="{11FB757E-A274-D644-B219-EE77DB443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88">
            <a:extLst>
              <a:ext uri="{FF2B5EF4-FFF2-40B4-BE49-F238E27FC236}">
                <a16:creationId xmlns:a16="http://schemas.microsoft.com/office/drawing/2014/main" id="{840EDF22-F67F-4849-B53D-56B7B5B0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89">
            <a:extLst>
              <a:ext uri="{FF2B5EF4-FFF2-40B4-BE49-F238E27FC236}">
                <a16:creationId xmlns:a16="http://schemas.microsoft.com/office/drawing/2014/main" id="{F9E7639C-233B-4D48-B744-F1857243A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90">
            <a:extLst>
              <a:ext uri="{FF2B5EF4-FFF2-40B4-BE49-F238E27FC236}">
                <a16:creationId xmlns:a16="http://schemas.microsoft.com/office/drawing/2014/main" id="{D0F2DC60-6048-3C4D-A77B-DBDB8825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91">
            <a:extLst>
              <a:ext uri="{FF2B5EF4-FFF2-40B4-BE49-F238E27FC236}">
                <a16:creationId xmlns:a16="http://schemas.microsoft.com/office/drawing/2014/main" id="{38963027-7427-C04E-AD30-5305BD00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92">
            <a:extLst>
              <a:ext uri="{FF2B5EF4-FFF2-40B4-BE49-F238E27FC236}">
                <a16:creationId xmlns:a16="http://schemas.microsoft.com/office/drawing/2014/main" id="{E99075C4-B4A1-B241-951D-6AED94D2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93">
            <a:extLst>
              <a:ext uri="{FF2B5EF4-FFF2-40B4-BE49-F238E27FC236}">
                <a16:creationId xmlns:a16="http://schemas.microsoft.com/office/drawing/2014/main" id="{1A548658-3254-F24C-8B2B-A618E138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94">
            <a:extLst>
              <a:ext uri="{FF2B5EF4-FFF2-40B4-BE49-F238E27FC236}">
                <a16:creationId xmlns:a16="http://schemas.microsoft.com/office/drawing/2014/main" id="{B6C5F7DF-71E4-824E-8E7E-A1C3EA4F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95">
            <a:extLst>
              <a:ext uri="{FF2B5EF4-FFF2-40B4-BE49-F238E27FC236}">
                <a16:creationId xmlns:a16="http://schemas.microsoft.com/office/drawing/2014/main" id="{4D10B4FD-F5C1-A148-B708-610B6021A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C93A2464-30A4-D44C-A3A1-9620868D9C8E}"/>
              </a:ext>
            </a:extLst>
          </p:cNvPr>
          <p:cNvGrpSpPr/>
          <p:nvPr/>
        </p:nvGrpSpPr>
        <p:grpSpPr>
          <a:xfrm>
            <a:off x="2668308" y="489699"/>
            <a:ext cx="19041035" cy="2561450"/>
            <a:chOff x="2668308" y="861425"/>
            <a:chExt cx="19041035" cy="2561450"/>
          </a:xfrm>
        </p:grpSpPr>
        <p:sp>
          <p:nvSpPr>
            <p:cNvPr id="191" name="CuadroTexto 190">
              <a:extLst>
                <a:ext uri="{FF2B5EF4-FFF2-40B4-BE49-F238E27FC236}">
                  <a16:creationId xmlns:a16="http://schemas.microsoft.com/office/drawing/2014/main" id="{60FFC49A-5B9A-A645-940B-AA15B3EF04D1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E165849A-A074-F940-A71A-E64EC7E3D35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FA41F85-9A41-3544-A85C-DF6DDD9B4C01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94" name="Freeform 198">
              <a:extLst>
                <a:ext uri="{FF2B5EF4-FFF2-40B4-BE49-F238E27FC236}">
                  <a16:creationId xmlns:a16="http://schemas.microsoft.com/office/drawing/2014/main" id="{718F1EB6-44DE-DE44-AC49-93902F9A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199">
              <a:extLst>
                <a:ext uri="{FF2B5EF4-FFF2-40B4-BE49-F238E27FC236}">
                  <a16:creationId xmlns:a16="http://schemas.microsoft.com/office/drawing/2014/main" id="{D9839C88-6AB2-8142-9869-627C61150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6A3FDB46-0460-0345-BBB7-F6C65ED066DF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97" name="Freeform 248">
              <a:extLst>
                <a:ext uri="{FF2B5EF4-FFF2-40B4-BE49-F238E27FC236}">
                  <a16:creationId xmlns:a16="http://schemas.microsoft.com/office/drawing/2014/main" id="{32249BDC-6F4E-7E48-A701-18AF3B6F1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249">
              <a:extLst>
                <a:ext uri="{FF2B5EF4-FFF2-40B4-BE49-F238E27FC236}">
                  <a16:creationId xmlns:a16="http://schemas.microsoft.com/office/drawing/2014/main" id="{AE8F2E61-80C8-384A-9B82-AA524AF22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250">
              <a:extLst>
                <a:ext uri="{FF2B5EF4-FFF2-40B4-BE49-F238E27FC236}">
                  <a16:creationId xmlns:a16="http://schemas.microsoft.com/office/drawing/2014/main" id="{291C6B62-1D79-6A4E-861F-959DCAD33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EE844B4-4DC3-F14E-B4BE-DAD31E2222F8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209" name="Freeform 203">
              <a:extLst>
                <a:ext uri="{FF2B5EF4-FFF2-40B4-BE49-F238E27FC236}">
                  <a16:creationId xmlns:a16="http://schemas.microsoft.com/office/drawing/2014/main" id="{941DBBC4-5D85-4F40-AE01-99D67497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204">
              <a:extLst>
                <a:ext uri="{FF2B5EF4-FFF2-40B4-BE49-F238E27FC236}">
                  <a16:creationId xmlns:a16="http://schemas.microsoft.com/office/drawing/2014/main" id="{CD045352-D17F-024B-8DF9-21403F99C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" name="Freeform 205">
              <a:extLst>
                <a:ext uri="{FF2B5EF4-FFF2-40B4-BE49-F238E27FC236}">
                  <a16:creationId xmlns:a16="http://schemas.microsoft.com/office/drawing/2014/main" id="{263CC79D-98CE-2141-8A52-7F92FA42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2" name="Freeform 206">
              <a:extLst>
                <a:ext uri="{FF2B5EF4-FFF2-40B4-BE49-F238E27FC236}">
                  <a16:creationId xmlns:a16="http://schemas.microsoft.com/office/drawing/2014/main" id="{59E95173-4AF5-FF4E-9E0B-5D1FDB57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207">
              <a:extLst>
                <a:ext uri="{FF2B5EF4-FFF2-40B4-BE49-F238E27FC236}">
                  <a16:creationId xmlns:a16="http://schemas.microsoft.com/office/drawing/2014/main" id="{2DB4B16D-BD5E-E942-8E8B-DE417FAD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208">
              <a:extLst>
                <a:ext uri="{FF2B5EF4-FFF2-40B4-BE49-F238E27FC236}">
                  <a16:creationId xmlns:a16="http://schemas.microsoft.com/office/drawing/2014/main" id="{66A0CC46-8060-1B40-8D84-7A621A1B8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E98EBA7B-3BB3-574D-B0F1-4D38C0105CA4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216" name="CuadroTexto 395">
              <a:extLst>
                <a:ext uri="{FF2B5EF4-FFF2-40B4-BE49-F238E27FC236}">
                  <a16:creationId xmlns:a16="http://schemas.microsoft.com/office/drawing/2014/main" id="{13CAD642-0210-D449-AC3C-EEB86366E1B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17" name="Rectangle 40">
              <a:extLst>
                <a:ext uri="{FF2B5EF4-FFF2-40B4-BE49-F238E27FC236}">
                  <a16:creationId xmlns:a16="http://schemas.microsoft.com/office/drawing/2014/main" id="{3595BDE1-1E0F-824B-8D95-E83DFFA14FC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008EF05D-9632-6E40-A6F7-F7543279D08C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219" name="CuadroTexto 395">
              <a:extLst>
                <a:ext uri="{FF2B5EF4-FFF2-40B4-BE49-F238E27FC236}">
                  <a16:creationId xmlns:a16="http://schemas.microsoft.com/office/drawing/2014/main" id="{D333223B-BB0F-3044-B11B-491F869CF8A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0" name="Rectangle 40">
              <a:extLst>
                <a:ext uri="{FF2B5EF4-FFF2-40B4-BE49-F238E27FC236}">
                  <a16:creationId xmlns:a16="http://schemas.microsoft.com/office/drawing/2014/main" id="{F754C8EE-B613-5944-9297-CD445BAD069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BAA11859-D787-4D4E-865C-68072004B9EF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222" name="CuadroTexto 395">
              <a:extLst>
                <a:ext uri="{FF2B5EF4-FFF2-40B4-BE49-F238E27FC236}">
                  <a16:creationId xmlns:a16="http://schemas.microsoft.com/office/drawing/2014/main" id="{D5836558-74E3-314C-B35A-DECDA344540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23" name="Rectangle 40">
              <a:extLst>
                <a:ext uri="{FF2B5EF4-FFF2-40B4-BE49-F238E27FC236}">
                  <a16:creationId xmlns:a16="http://schemas.microsoft.com/office/drawing/2014/main" id="{93D61261-DABA-AE45-B934-D7FA7FA6304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1A066977-8869-EA4A-BFCF-4CCFF65E5688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F22B8AA5-FC85-6248-8BE1-3F0819D1EF78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26" name="Rectangle 40">
              <a:extLst>
                <a:ext uri="{FF2B5EF4-FFF2-40B4-BE49-F238E27FC236}">
                  <a16:creationId xmlns:a16="http://schemas.microsoft.com/office/drawing/2014/main" id="{EEFDDF33-601B-4D4D-92EB-B89E591BC36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074C7E8E-1835-ED42-8612-F238F517B859}"/>
              </a:ext>
            </a:extLst>
          </p:cNvPr>
          <p:cNvGrpSpPr/>
          <p:nvPr/>
        </p:nvGrpSpPr>
        <p:grpSpPr>
          <a:xfrm>
            <a:off x="19652176" y="7900000"/>
            <a:ext cx="4236804" cy="1390954"/>
            <a:chOff x="4247967" y="10620441"/>
            <a:chExt cx="4236804" cy="1390954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70960C89-94B6-4945-A875-29EFA43B23D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9" name="Rectangle 40">
              <a:extLst>
                <a:ext uri="{FF2B5EF4-FFF2-40B4-BE49-F238E27FC236}">
                  <a16:creationId xmlns:a16="http://schemas.microsoft.com/office/drawing/2014/main" id="{AEDDF2BA-681E-7141-9D82-4B5DAAAEA1F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F71A568C-2F28-3B41-9ACC-5CB2167DA9B6}"/>
              </a:ext>
            </a:extLst>
          </p:cNvPr>
          <p:cNvGrpSpPr/>
          <p:nvPr/>
        </p:nvGrpSpPr>
        <p:grpSpPr>
          <a:xfrm>
            <a:off x="354972" y="7863793"/>
            <a:ext cx="4321364" cy="1390954"/>
            <a:chOff x="4247967" y="10620441"/>
            <a:chExt cx="4321364" cy="1390954"/>
          </a:xfrm>
        </p:grpSpPr>
        <p:sp>
          <p:nvSpPr>
            <p:cNvPr id="231" name="CuadroTexto 230">
              <a:extLst>
                <a:ext uri="{FF2B5EF4-FFF2-40B4-BE49-F238E27FC236}">
                  <a16:creationId xmlns:a16="http://schemas.microsoft.com/office/drawing/2014/main" id="{B32B16CF-9045-954B-95EF-A35722502179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2" name="Rectangle 40">
              <a:extLst>
                <a:ext uri="{FF2B5EF4-FFF2-40B4-BE49-F238E27FC236}">
                  <a16:creationId xmlns:a16="http://schemas.microsoft.com/office/drawing/2014/main" id="{D651609C-BAAB-DE4D-A03A-A1430E5648E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33" name="Freeform 260">
            <a:extLst>
              <a:ext uri="{FF2B5EF4-FFF2-40B4-BE49-F238E27FC236}">
                <a16:creationId xmlns:a16="http://schemas.microsoft.com/office/drawing/2014/main" id="{9778F1D9-8B54-3E40-8523-9FBDB099E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945" y="4511758"/>
            <a:ext cx="3477694" cy="3599719"/>
          </a:xfrm>
          <a:custGeom>
            <a:avLst/>
            <a:gdLst>
              <a:gd name="T0" fmla="*/ 1356952 w 3769"/>
              <a:gd name="T1" fmla="*/ 228937 h 3903"/>
              <a:gd name="T2" fmla="*/ 1356952 w 3769"/>
              <a:gd name="T3" fmla="*/ 228937 h 3903"/>
              <a:gd name="T4" fmla="*/ 1124671 w 3769"/>
              <a:gd name="T5" fmla="*/ 0 h 3903"/>
              <a:gd name="T6" fmla="*/ 913638 w 3769"/>
              <a:gd name="T7" fmla="*/ 141466 h 3903"/>
              <a:gd name="T8" fmla="*/ 708366 w 3769"/>
              <a:gd name="T9" fmla="*/ 99350 h 3903"/>
              <a:gd name="T10" fmla="*/ 184024 w 3769"/>
              <a:gd name="T11" fmla="*/ 623817 h 3903"/>
              <a:gd name="T12" fmla="*/ 195908 w 3769"/>
              <a:gd name="T13" fmla="*/ 732525 h 3903"/>
              <a:gd name="T14" fmla="*/ 0 w 3769"/>
              <a:gd name="T15" fmla="*/ 1048573 h 3903"/>
              <a:gd name="T16" fmla="*/ 355804 w 3769"/>
              <a:gd name="T17" fmla="*/ 1404577 h 3903"/>
              <a:gd name="T18" fmla="*/ 693241 w 3769"/>
              <a:gd name="T19" fmla="*/ 1145043 h 3903"/>
              <a:gd name="T20" fmla="*/ 708366 w 3769"/>
              <a:gd name="T21" fmla="*/ 1145043 h 3903"/>
              <a:gd name="T22" fmla="*/ 1230188 w 3769"/>
              <a:gd name="T23" fmla="*/ 623817 h 3903"/>
              <a:gd name="T24" fmla="*/ 1199937 w 3769"/>
              <a:gd name="T25" fmla="*/ 445995 h 3903"/>
              <a:gd name="T26" fmla="*/ 1356952 w 3769"/>
              <a:gd name="T27" fmla="*/ 228937 h 39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69" h="3903">
                <a:moveTo>
                  <a:pt x="3768" y="636"/>
                </a:moveTo>
                <a:lnTo>
                  <a:pt x="3768" y="636"/>
                </a:lnTo>
                <a:cubicBezTo>
                  <a:pt x="3768" y="285"/>
                  <a:pt x="3475" y="0"/>
                  <a:pt x="3123" y="0"/>
                </a:cubicBezTo>
                <a:cubicBezTo>
                  <a:pt x="2855" y="0"/>
                  <a:pt x="2629" y="159"/>
                  <a:pt x="2537" y="393"/>
                </a:cubicBezTo>
                <a:cubicBezTo>
                  <a:pt x="2361" y="318"/>
                  <a:pt x="2168" y="276"/>
                  <a:pt x="1967" y="276"/>
                </a:cubicBezTo>
                <a:cubicBezTo>
                  <a:pt x="1164" y="276"/>
                  <a:pt x="511" y="929"/>
                  <a:pt x="511" y="1733"/>
                </a:cubicBezTo>
                <a:cubicBezTo>
                  <a:pt x="511" y="1834"/>
                  <a:pt x="528" y="1943"/>
                  <a:pt x="544" y="2035"/>
                </a:cubicBezTo>
                <a:cubicBezTo>
                  <a:pt x="226" y="2202"/>
                  <a:pt x="0" y="2529"/>
                  <a:pt x="0" y="2913"/>
                </a:cubicBezTo>
                <a:cubicBezTo>
                  <a:pt x="0" y="3458"/>
                  <a:pt x="444" y="3902"/>
                  <a:pt x="988" y="3902"/>
                </a:cubicBezTo>
                <a:cubicBezTo>
                  <a:pt x="1431" y="3902"/>
                  <a:pt x="1816" y="3592"/>
                  <a:pt x="1925" y="3181"/>
                </a:cubicBezTo>
                <a:cubicBezTo>
                  <a:pt x="1942" y="3181"/>
                  <a:pt x="1950" y="3181"/>
                  <a:pt x="1967" y="3181"/>
                </a:cubicBezTo>
                <a:cubicBezTo>
                  <a:pt x="2771" y="3181"/>
                  <a:pt x="3416" y="2537"/>
                  <a:pt x="3416" y="1733"/>
                </a:cubicBezTo>
                <a:cubicBezTo>
                  <a:pt x="3416" y="1558"/>
                  <a:pt x="3391" y="1390"/>
                  <a:pt x="3332" y="1239"/>
                </a:cubicBezTo>
                <a:cubicBezTo>
                  <a:pt x="3583" y="1156"/>
                  <a:pt x="3768" y="913"/>
                  <a:pt x="3768" y="636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261">
            <a:extLst>
              <a:ext uri="{FF2B5EF4-FFF2-40B4-BE49-F238E27FC236}">
                <a16:creationId xmlns:a16="http://schemas.microsoft.com/office/drawing/2014/main" id="{1F442AE5-DA53-B44C-9FBF-1D98995F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224" y="5711664"/>
            <a:ext cx="333533" cy="333533"/>
          </a:xfrm>
          <a:custGeom>
            <a:avLst/>
            <a:gdLst>
              <a:gd name="T0" fmla="*/ 63104 w 361"/>
              <a:gd name="T1" fmla="*/ 0 h 361"/>
              <a:gd name="T2" fmla="*/ 63104 w 361"/>
              <a:gd name="T3" fmla="*/ 0 h 361"/>
              <a:gd name="T4" fmla="*/ 0 w 361"/>
              <a:gd name="T5" fmla="*/ 63465 h 361"/>
              <a:gd name="T6" fmla="*/ 63104 w 361"/>
              <a:gd name="T7" fmla="*/ 129814 h 361"/>
              <a:gd name="T8" fmla="*/ 129814 w 361"/>
              <a:gd name="T9" fmla="*/ 63465 h 361"/>
              <a:gd name="T10" fmla="*/ 63104 w 361"/>
              <a:gd name="T11" fmla="*/ 0 h 3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1" h="361">
                <a:moveTo>
                  <a:pt x="175" y="0"/>
                </a:moveTo>
                <a:lnTo>
                  <a:pt x="175" y="0"/>
                </a:lnTo>
                <a:cubicBezTo>
                  <a:pt x="84" y="0"/>
                  <a:pt x="0" y="84"/>
                  <a:pt x="0" y="176"/>
                </a:cubicBezTo>
                <a:cubicBezTo>
                  <a:pt x="0" y="276"/>
                  <a:pt x="84" y="360"/>
                  <a:pt x="175" y="360"/>
                </a:cubicBezTo>
                <a:cubicBezTo>
                  <a:pt x="276" y="360"/>
                  <a:pt x="360" y="276"/>
                  <a:pt x="360" y="176"/>
                </a:cubicBezTo>
                <a:cubicBezTo>
                  <a:pt x="360" y="84"/>
                  <a:pt x="276" y="0"/>
                  <a:pt x="17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62">
            <a:extLst>
              <a:ext uri="{FF2B5EF4-FFF2-40B4-BE49-F238E27FC236}">
                <a16:creationId xmlns:a16="http://schemas.microsoft.com/office/drawing/2014/main" id="{93977464-C9ED-464E-B243-E8FA08876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293" y="3763342"/>
            <a:ext cx="711808" cy="711808"/>
          </a:xfrm>
          <a:custGeom>
            <a:avLst/>
            <a:gdLst>
              <a:gd name="T0" fmla="*/ 138546 w 772"/>
              <a:gd name="T1" fmla="*/ 277452 h 772"/>
              <a:gd name="T2" fmla="*/ 138546 w 772"/>
              <a:gd name="T3" fmla="*/ 277452 h 772"/>
              <a:gd name="T4" fmla="*/ 277452 w 772"/>
              <a:gd name="T5" fmla="*/ 138906 h 772"/>
              <a:gd name="T6" fmla="*/ 138546 w 772"/>
              <a:gd name="T7" fmla="*/ 0 h 772"/>
              <a:gd name="T8" fmla="*/ 0 w 772"/>
              <a:gd name="T9" fmla="*/ 138906 h 772"/>
              <a:gd name="T10" fmla="*/ 138546 w 772"/>
              <a:gd name="T11" fmla="*/ 277452 h 7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2" h="772">
                <a:moveTo>
                  <a:pt x="385" y="771"/>
                </a:moveTo>
                <a:lnTo>
                  <a:pt x="385" y="771"/>
                </a:lnTo>
                <a:cubicBezTo>
                  <a:pt x="595" y="771"/>
                  <a:pt x="771" y="595"/>
                  <a:pt x="771" y="386"/>
                </a:cubicBezTo>
                <a:cubicBezTo>
                  <a:pt x="771" y="176"/>
                  <a:pt x="595" y="0"/>
                  <a:pt x="385" y="0"/>
                </a:cubicBezTo>
                <a:cubicBezTo>
                  <a:pt x="168" y="0"/>
                  <a:pt x="0" y="176"/>
                  <a:pt x="0" y="386"/>
                </a:cubicBezTo>
                <a:cubicBezTo>
                  <a:pt x="0" y="595"/>
                  <a:pt x="168" y="771"/>
                  <a:pt x="385" y="77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63">
            <a:extLst>
              <a:ext uri="{FF2B5EF4-FFF2-40B4-BE49-F238E27FC236}">
                <a16:creationId xmlns:a16="http://schemas.microsoft.com/office/drawing/2014/main" id="{AC0FFF72-93AF-A147-99AB-4A4516762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5856" y="4304316"/>
            <a:ext cx="187104" cy="187104"/>
          </a:xfrm>
          <a:custGeom>
            <a:avLst/>
            <a:gdLst>
              <a:gd name="T0" fmla="*/ 36151 w 202"/>
              <a:gd name="T1" fmla="*/ 72663 h 202"/>
              <a:gd name="T2" fmla="*/ 36151 w 202"/>
              <a:gd name="T3" fmla="*/ 72663 h 202"/>
              <a:gd name="T4" fmla="*/ 72663 w 202"/>
              <a:gd name="T5" fmla="*/ 36151 h 202"/>
              <a:gd name="T6" fmla="*/ 36151 w 202"/>
              <a:gd name="T7" fmla="*/ 0 h 202"/>
              <a:gd name="T8" fmla="*/ 0 w 202"/>
              <a:gd name="T9" fmla="*/ 36151 h 202"/>
              <a:gd name="T10" fmla="*/ 36151 w 202"/>
              <a:gd name="T11" fmla="*/ 72663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" h="202">
                <a:moveTo>
                  <a:pt x="100" y="201"/>
                </a:moveTo>
                <a:lnTo>
                  <a:pt x="100" y="201"/>
                </a:lnTo>
                <a:cubicBezTo>
                  <a:pt x="151" y="201"/>
                  <a:pt x="201" y="159"/>
                  <a:pt x="201" y="100"/>
                </a:cubicBezTo>
                <a:cubicBezTo>
                  <a:pt x="201" y="42"/>
                  <a:pt x="151" y="0"/>
                  <a:pt x="100" y="0"/>
                </a:cubicBezTo>
                <a:cubicBezTo>
                  <a:pt x="42" y="0"/>
                  <a:pt x="0" y="42"/>
                  <a:pt x="0" y="100"/>
                </a:cubicBezTo>
                <a:cubicBezTo>
                  <a:pt x="0" y="159"/>
                  <a:pt x="42" y="201"/>
                  <a:pt x="100" y="20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64">
            <a:extLst>
              <a:ext uri="{FF2B5EF4-FFF2-40B4-BE49-F238E27FC236}">
                <a16:creationId xmlns:a16="http://schemas.microsoft.com/office/drawing/2014/main" id="{42FBC0E4-0F26-EA42-8ADA-E30E44B76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699" y="7562368"/>
            <a:ext cx="3026205" cy="4612523"/>
          </a:xfrm>
          <a:custGeom>
            <a:avLst/>
            <a:gdLst>
              <a:gd name="T0" fmla="*/ 1180740 w 3283"/>
              <a:gd name="T1" fmla="*/ 1799865 h 5001"/>
              <a:gd name="T2" fmla="*/ 1180740 w 3283"/>
              <a:gd name="T3" fmla="*/ 1799865 h 5001"/>
              <a:gd name="T4" fmla="*/ 0 w 3283"/>
              <a:gd name="T5" fmla="*/ 1799865 h 5001"/>
              <a:gd name="T6" fmla="*/ 123399 w 3283"/>
              <a:gd name="T7" fmla="*/ 1392736 h 5001"/>
              <a:gd name="T8" fmla="*/ 117642 w 3283"/>
              <a:gd name="T9" fmla="*/ 66235 h 5001"/>
              <a:gd name="T10" fmla="*/ 174845 w 3283"/>
              <a:gd name="T11" fmla="*/ 0 h 5001"/>
              <a:gd name="T12" fmla="*/ 1005896 w 3283"/>
              <a:gd name="T13" fmla="*/ 0 h 5001"/>
              <a:gd name="T14" fmla="*/ 1060220 w 3283"/>
              <a:gd name="T15" fmla="*/ 69475 h 5001"/>
              <a:gd name="T16" fmla="*/ 1051226 w 3283"/>
              <a:gd name="T17" fmla="*/ 1398855 h 5001"/>
              <a:gd name="T18" fmla="*/ 1180740 w 3283"/>
              <a:gd name="T19" fmla="*/ 1799865 h 50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83" h="5001">
                <a:moveTo>
                  <a:pt x="3282" y="5000"/>
                </a:moveTo>
                <a:lnTo>
                  <a:pt x="3282" y="5000"/>
                </a:lnTo>
                <a:cubicBezTo>
                  <a:pt x="0" y="5000"/>
                  <a:pt x="0" y="5000"/>
                  <a:pt x="0" y="5000"/>
                </a:cubicBezTo>
                <a:cubicBezTo>
                  <a:pt x="134" y="4615"/>
                  <a:pt x="251" y="4347"/>
                  <a:pt x="343" y="3869"/>
                </a:cubicBezTo>
                <a:cubicBezTo>
                  <a:pt x="595" y="2487"/>
                  <a:pt x="494" y="1105"/>
                  <a:pt x="327" y="184"/>
                </a:cubicBezTo>
                <a:cubicBezTo>
                  <a:pt x="310" y="92"/>
                  <a:pt x="385" y="0"/>
                  <a:pt x="486" y="0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897" y="0"/>
                  <a:pt x="2972" y="92"/>
                  <a:pt x="2947" y="193"/>
                </a:cubicBezTo>
                <a:cubicBezTo>
                  <a:pt x="2729" y="1089"/>
                  <a:pt x="2570" y="2404"/>
                  <a:pt x="2922" y="3886"/>
                </a:cubicBezTo>
                <a:cubicBezTo>
                  <a:pt x="3022" y="4296"/>
                  <a:pt x="3148" y="4665"/>
                  <a:pt x="3282" y="50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870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71">
            <a:extLst>
              <a:ext uri="{FF2B5EF4-FFF2-40B4-BE49-F238E27FC236}">
                <a16:creationId xmlns:a16="http://schemas.microsoft.com/office/drawing/2014/main" id="{3CB1BB0A-4DC4-4243-8275-8726DAE2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72">
            <a:extLst>
              <a:ext uri="{FF2B5EF4-FFF2-40B4-BE49-F238E27FC236}">
                <a16:creationId xmlns:a16="http://schemas.microsoft.com/office/drawing/2014/main" id="{0C38153F-1807-F446-B3AB-C98B9A30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73">
            <a:extLst>
              <a:ext uri="{FF2B5EF4-FFF2-40B4-BE49-F238E27FC236}">
                <a16:creationId xmlns:a16="http://schemas.microsoft.com/office/drawing/2014/main" id="{4CF680B1-ADF1-A14E-A066-BC59F80DB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74">
            <a:extLst>
              <a:ext uri="{FF2B5EF4-FFF2-40B4-BE49-F238E27FC236}">
                <a16:creationId xmlns:a16="http://schemas.microsoft.com/office/drawing/2014/main" id="{24146363-AEF9-EA4C-85E3-D5F9FAF75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229">
            <a:extLst>
              <a:ext uri="{FF2B5EF4-FFF2-40B4-BE49-F238E27FC236}">
                <a16:creationId xmlns:a16="http://schemas.microsoft.com/office/drawing/2014/main" id="{FFB18056-94A6-6B48-BABC-08CF9999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0">
            <a:extLst>
              <a:ext uri="{FF2B5EF4-FFF2-40B4-BE49-F238E27FC236}">
                <a16:creationId xmlns:a16="http://schemas.microsoft.com/office/drawing/2014/main" id="{6221A54E-454F-D944-8EA0-3E8EC828C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1">
            <a:extLst>
              <a:ext uri="{FF2B5EF4-FFF2-40B4-BE49-F238E27FC236}">
                <a16:creationId xmlns:a16="http://schemas.microsoft.com/office/drawing/2014/main" id="{E5ABD3D9-B97F-BF48-A942-2D3EB28B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32">
            <a:extLst>
              <a:ext uri="{FF2B5EF4-FFF2-40B4-BE49-F238E27FC236}">
                <a16:creationId xmlns:a16="http://schemas.microsoft.com/office/drawing/2014/main" id="{85314B40-D6B6-9444-BD05-F8C6FEAB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99DFC22B-D6B3-814F-BBC2-ADCDE5336294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74" name="Freeform 241">
              <a:extLst>
                <a:ext uri="{FF2B5EF4-FFF2-40B4-BE49-F238E27FC236}">
                  <a16:creationId xmlns:a16="http://schemas.microsoft.com/office/drawing/2014/main" id="{0EECD9AB-D71F-BB46-8D13-0B96E897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42">
              <a:extLst>
                <a:ext uri="{FF2B5EF4-FFF2-40B4-BE49-F238E27FC236}">
                  <a16:creationId xmlns:a16="http://schemas.microsoft.com/office/drawing/2014/main" id="{4B1E79B5-2A11-E640-BA9A-D2268C9B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43">
              <a:extLst>
                <a:ext uri="{FF2B5EF4-FFF2-40B4-BE49-F238E27FC236}">
                  <a16:creationId xmlns:a16="http://schemas.microsoft.com/office/drawing/2014/main" id="{F90C7834-D59C-274B-BE8D-03F2E45E7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44">
              <a:extLst>
                <a:ext uri="{FF2B5EF4-FFF2-40B4-BE49-F238E27FC236}">
                  <a16:creationId xmlns:a16="http://schemas.microsoft.com/office/drawing/2014/main" id="{33E2DE5A-6E05-3249-BC88-AB5B3897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45">
              <a:extLst>
                <a:ext uri="{FF2B5EF4-FFF2-40B4-BE49-F238E27FC236}">
                  <a16:creationId xmlns:a16="http://schemas.microsoft.com/office/drawing/2014/main" id="{6A88F319-FCC1-654D-952A-939CCE93A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46">
              <a:extLst>
                <a:ext uri="{FF2B5EF4-FFF2-40B4-BE49-F238E27FC236}">
                  <a16:creationId xmlns:a16="http://schemas.microsoft.com/office/drawing/2014/main" id="{1745ECA8-FFA7-DA49-BEF0-AE846138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47">
              <a:extLst>
                <a:ext uri="{FF2B5EF4-FFF2-40B4-BE49-F238E27FC236}">
                  <a16:creationId xmlns:a16="http://schemas.microsoft.com/office/drawing/2014/main" id="{181DD2F7-2B98-A04A-8FCB-7A76D708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48">
              <a:extLst>
                <a:ext uri="{FF2B5EF4-FFF2-40B4-BE49-F238E27FC236}">
                  <a16:creationId xmlns:a16="http://schemas.microsoft.com/office/drawing/2014/main" id="{EDC618D7-DBC1-874A-9EC6-F77B4861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A38BE97-10E9-1740-B887-B89D7B0B5413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3EE65DA2-3375-1C43-A09A-BB6178EE6E6B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D79D95AD-948F-EE45-8AA7-95C7DF81083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04C11A53-290F-F945-91BF-AA1489E45379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86" name="Freeform 290">
              <a:extLst>
                <a:ext uri="{FF2B5EF4-FFF2-40B4-BE49-F238E27FC236}">
                  <a16:creationId xmlns:a16="http://schemas.microsoft.com/office/drawing/2014/main" id="{88851CE8-897E-DA46-9C6D-F098F0456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91">
              <a:extLst>
                <a:ext uri="{FF2B5EF4-FFF2-40B4-BE49-F238E27FC236}">
                  <a16:creationId xmlns:a16="http://schemas.microsoft.com/office/drawing/2014/main" id="{2502D95A-8849-764B-A4F4-CA81B819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92">
              <a:extLst>
                <a:ext uri="{FF2B5EF4-FFF2-40B4-BE49-F238E27FC236}">
                  <a16:creationId xmlns:a16="http://schemas.microsoft.com/office/drawing/2014/main" id="{1F5F5318-B27D-0445-AA92-83626D9F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93">
              <a:extLst>
                <a:ext uri="{FF2B5EF4-FFF2-40B4-BE49-F238E27FC236}">
                  <a16:creationId xmlns:a16="http://schemas.microsoft.com/office/drawing/2014/main" id="{F8ADB1BB-C8B4-3A40-8BAF-3173DA7E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94">
              <a:extLst>
                <a:ext uri="{FF2B5EF4-FFF2-40B4-BE49-F238E27FC236}">
                  <a16:creationId xmlns:a16="http://schemas.microsoft.com/office/drawing/2014/main" id="{21237BE8-F020-A44A-8F9D-F371C1CB3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95">
              <a:extLst>
                <a:ext uri="{FF2B5EF4-FFF2-40B4-BE49-F238E27FC236}">
                  <a16:creationId xmlns:a16="http://schemas.microsoft.com/office/drawing/2014/main" id="{7BA10D1B-144A-6F4D-9371-2124FCCE3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A459C0C9-87DE-DC42-B50A-46CFE47FD869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93" name="Freeform 248">
              <a:extLst>
                <a:ext uri="{FF2B5EF4-FFF2-40B4-BE49-F238E27FC236}">
                  <a16:creationId xmlns:a16="http://schemas.microsoft.com/office/drawing/2014/main" id="{3782901B-B1F8-014E-9AAB-E0B043BF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49">
              <a:extLst>
                <a:ext uri="{FF2B5EF4-FFF2-40B4-BE49-F238E27FC236}">
                  <a16:creationId xmlns:a16="http://schemas.microsoft.com/office/drawing/2014/main" id="{3FE9FAD6-C6C3-C841-B01A-D992A0C3E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50">
              <a:extLst>
                <a:ext uri="{FF2B5EF4-FFF2-40B4-BE49-F238E27FC236}">
                  <a16:creationId xmlns:a16="http://schemas.microsoft.com/office/drawing/2014/main" id="{9429F22D-61E1-E345-9254-2F504E13B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DCEFCF4-E024-2A4F-B42F-D60D3751936F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97" name="Freeform 233">
              <a:extLst>
                <a:ext uri="{FF2B5EF4-FFF2-40B4-BE49-F238E27FC236}">
                  <a16:creationId xmlns:a16="http://schemas.microsoft.com/office/drawing/2014/main" id="{68D131DA-78D0-3E4D-89C3-7F3EA6638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34">
              <a:extLst>
                <a:ext uri="{FF2B5EF4-FFF2-40B4-BE49-F238E27FC236}">
                  <a16:creationId xmlns:a16="http://schemas.microsoft.com/office/drawing/2014/main" id="{D7F5C8F8-97B5-1D41-BD85-8670F7583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35">
              <a:extLst>
                <a:ext uri="{FF2B5EF4-FFF2-40B4-BE49-F238E27FC236}">
                  <a16:creationId xmlns:a16="http://schemas.microsoft.com/office/drawing/2014/main" id="{B5138145-BC0D-5E4C-BD0F-37D20915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36">
              <a:extLst>
                <a:ext uri="{FF2B5EF4-FFF2-40B4-BE49-F238E27FC236}">
                  <a16:creationId xmlns:a16="http://schemas.microsoft.com/office/drawing/2014/main" id="{528600D0-7003-4F4C-A0E0-E8DEE5F95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37">
              <a:extLst>
                <a:ext uri="{FF2B5EF4-FFF2-40B4-BE49-F238E27FC236}">
                  <a16:creationId xmlns:a16="http://schemas.microsoft.com/office/drawing/2014/main" id="{F06181EB-BB52-2440-A435-86F3206A4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38">
              <a:extLst>
                <a:ext uri="{FF2B5EF4-FFF2-40B4-BE49-F238E27FC236}">
                  <a16:creationId xmlns:a16="http://schemas.microsoft.com/office/drawing/2014/main" id="{5846F654-7CF0-C044-9CBA-63B84917E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39">
              <a:extLst>
                <a:ext uri="{FF2B5EF4-FFF2-40B4-BE49-F238E27FC236}">
                  <a16:creationId xmlns:a16="http://schemas.microsoft.com/office/drawing/2014/main" id="{59EE7AB5-B7AF-AD4D-BDEE-F9D751EB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40">
              <a:extLst>
                <a:ext uri="{FF2B5EF4-FFF2-40B4-BE49-F238E27FC236}">
                  <a16:creationId xmlns:a16="http://schemas.microsoft.com/office/drawing/2014/main" id="{EE9B6808-4CF2-784D-B540-E8EBA19FE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1CBC0026-3186-6F43-B2D6-4DA0DD68B2FC}"/>
              </a:ext>
            </a:extLst>
          </p:cNvPr>
          <p:cNvGrpSpPr/>
          <p:nvPr/>
        </p:nvGrpSpPr>
        <p:grpSpPr>
          <a:xfrm>
            <a:off x="16677697" y="4615329"/>
            <a:ext cx="3838612" cy="2038177"/>
            <a:chOff x="4247967" y="10711881"/>
            <a:chExt cx="4236804" cy="2038177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4B54DBF2-4073-CC4A-BC4B-6705C4191DA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EC6A9D37-845A-154F-9FB9-A3CCDBDDF92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B2AD5D64-31A3-EA48-B3DB-D223FF6E664E}"/>
              </a:ext>
            </a:extLst>
          </p:cNvPr>
          <p:cNvGrpSpPr/>
          <p:nvPr/>
        </p:nvGrpSpPr>
        <p:grpSpPr>
          <a:xfrm>
            <a:off x="16677697" y="10960864"/>
            <a:ext cx="3838612" cy="2038177"/>
            <a:chOff x="4247967" y="10711881"/>
            <a:chExt cx="4236804" cy="2038177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48E69133-DAA5-744D-A8F7-2A760BC8D97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9358097B-179C-2348-8528-F6978B38572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8B58589-6A5A-E449-A331-00D90B692AB3}"/>
              </a:ext>
            </a:extLst>
          </p:cNvPr>
          <p:cNvGrpSpPr/>
          <p:nvPr/>
        </p:nvGrpSpPr>
        <p:grpSpPr>
          <a:xfrm>
            <a:off x="3598431" y="4640844"/>
            <a:ext cx="3877979" cy="2012662"/>
            <a:chOff x="4263265" y="1952891"/>
            <a:chExt cx="4236804" cy="2012662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28C9EDF9-2786-7F49-913A-FAEF6542BC7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A6BCFF75-2080-4641-8BBE-27B52D5CFEAB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60DC73E4-B92D-0741-A7E4-8838CDF79928}"/>
              </a:ext>
            </a:extLst>
          </p:cNvPr>
          <p:cNvGrpSpPr/>
          <p:nvPr/>
        </p:nvGrpSpPr>
        <p:grpSpPr>
          <a:xfrm>
            <a:off x="3608427" y="10983525"/>
            <a:ext cx="3877979" cy="2012662"/>
            <a:chOff x="4263265" y="1952891"/>
            <a:chExt cx="4236804" cy="2012662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CD3ECB34-EE94-954F-BE3F-2EA326EB26A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04B131D9-118C-7C4E-BDC6-23ECE98AAB6C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17" name="Freeform 3">
            <a:extLst>
              <a:ext uri="{FF2B5EF4-FFF2-40B4-BE49-F238E27FC236}">
                <a16:creationId xmlns:a16="http://schemas.microsoft.com/office/drawing/2014/main" id="{651369DF-8A99-D84B-BA50-8BB3487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866" y="11158751"/>
            <a:ext cx="2311884" cy="1052606"/>
          </a:xfrm>
          <a:custGeom>
            <a:avLst/>
            <a:gdLst>
              <a:gd name="T0" fmla="*/ 763227 w 2123"/>
              <a:gd name="T1" fmla="*/ 0 h 967"/>
              <a:gd name="T2" fmla="*/ 0 w 2123"/>
              <a:gd name="T3" fmla="*/ 0 h 967"/>
              <a:gd name="T4" fmla="*/ 0 w 2123"/>
              <a:gd name="T5" fmla="*/ 347303 h 967"/>
              <a:gd name="T6" fmla="*/ 763227 w 2123"/>
              <a:gd name="T7" fmla="*/ 347303 h 967"/>
              <a:gd name="T8" fmla="*/ 763227 w 2123"/>
              <a:gd name="T9" fmla="*/ 0 h 9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3" h="967">
                <a:moveTo>
                  <a:pt x="2122" y="0"/>
                </a:moveTo>
                <a:lnTo>
                  <a:pt x="0" y="0"/>
                </a:lnTo>
                <a:lnTo>
                  <a:pt x="0" y="966"/>
                </a:lnTo>
                <a:lnTo>
                  <a:pt x="2122" y="966"/>
                </a:lnTo>
                <a:lnTo>
                  <a:pt x="2122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4">
            <a:extLst>
              <a:ext uri="{FF2B5EF4-FFF2-40B4-BE49-F238E27FC236}">
                <a16:creationId xmlns:a16="http://schemas.microsoft.com/office/drawing/2014/main" id="{43B568ED-0C89-8843-B132-1B1B4847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224" y="6049533"/>
            <a:ext cx="269159" cy="1936984"/>
          </a:xfrm>
          <a:custGeom>
            <a:avLst/>
            <a:gdLst>
              <a:gd name="T0" fmla="*/ 88537 w 245"/>
              <a:gd name="T1" fmla="*/ 639402 h 1779"/>
              <a:gd name="T2" fmla="*/ 0 w 245"/>
              <a:gd name="T3" fmla="*/ 639402 h 1779"/>
              <a:gd name="T4" fmla="*/ 0 w 245"/>
              <a:gd name="T5" fmla="*/ 0 h 1779"/>
              <a:gd name="T6" fmla="*/ 88537 w 245"/>
              <a:gd name="T7" fmla="*/ 0 h 1779"/>
              <a:gd name="T8" fmla="*/ 88537 w 245"/>
              <a:gd name="T9" fmla="*/ 639402 h 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1779">
                <a:moveTo>
                  <a:pt x="244" y="1778"/>
                </a:moveTo>
                <a:lnTo>
                  <a:pt x="0" y="1778"/>
                </a:lnTo>
                <a:lnTo>
                  <a:pt x="0" y="0"/>
                </a:lnTo>
                <a:lnTo>
                  <a:pt x="244" y="0"/>
                </a:lnTo>
                <a:lnTo>
                  <a:pt x="244" y="177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1457EDC3-D538-6846-9B26-9660FDBC3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784" y="7505875"/>
            <a:ext cx="869963" cy="1932179"/>
          </a:xfrm>
          <a:custGeom>
            <a:avLst/>
            <a:gdLst>
              <a:gd name="T0" fmla="*/ 286977 w 796"/>
              <a:gd name="T1" fmla="*/ 608283 h 1772"/>
              <a:gd name="T2" fmla="*/ 202147 w 796"/>
              <a:gd name="T3" fmla="*/ 637815 h 1772"/>
              <a:gd name="T4" fmla="*/ 0 w 796"/>
              <a:gd name="T5" fmla="*/ 25930 h 1772"/>
              <a:gd name="T6" fmla="*/ 84830 w 796"/>
              <a:gd name="T7" fmla="*/ 0 h 1772"/>
              <a:gd name="T8" fmla="*/ 286977 w 796"/>
              <a:gd name="T9" fmla="*/ 608283 h 17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6" h="1772">
                <a:moveTo>
                  <a:pt x="795" y="1689"/>
                </a:moveTo>
                <a:lnTo>
                  <a:pt x="560" y="1771"/>
                </a:lnTo>
                <a:lnTo>
                  <a:pt x="0" y="72"/>
                </a:lnTo>
                <a:lnTo>
                  <a:pt x="235" y="0"/>
                </a:lnTo>
                <a:lnTo>
                  <a:pt x="795" y="168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6">
            <a:extLst>
              <a:ext uri="{FF2B5EF4-FFF2-40B4-BE49-F238E27FC236}">
                <a16:creationId xmlns:a16="http://schemas.microsoft.com/office/drawing/2014/main" id="{834B343B-3769-D944-AA0B-297D5DD9B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972" y="9087187"/>
            <a:ext cx="778639" cy="672898"/>
          </a:xfrm>
          <a:custGeom>
            <a:avLst/>
            <a:gdLst>
              <a:gd name="T0" fmla="*/ 256815 w 715"/>
              <a:gd name="T1" fmla="*/ 150091 h 616"/>
              <a:gd name="T2" fmla="*/ 204661 w 715"/>
              <a:gd name="T3" fmla="*/ 221889 h 616"/>
              <a:gd name="T4" fmla="*/ 0 w 715"/>
              <a:gd name="T5" fmla="*/ 71798 h 616"/>
              <a:gd name="T6" fmla="*/ 51795 w 715"/>
              <a:gd name="T7" fmla="*/ 0 h 616"/>
              <a:gd name="T8" fmla="*/ 256815 w 715"/>
              <a:gd name="T9" fmla="*/ 150091 h 6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5" h="616">
                <a:moveTo>
                  <a:pt x="714" y="416"/>
                </a:moveTo>
                <a:lnTo>
                  <a:pt x="569" y="615"/>
                </a:lnTo>
                <a:lnTo>
                  <a:pt x="0" y="199"/>
                </a:lnTo>
                <a:lnTo>
                  <a:pt x="144" y="0"/>
                </a:lnTo>
                <a:lnTo>
                  <a:pt x="714" y="41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7">
            <a:extLst>
              <a:ext uri="{FF2B5EF4-FFF2-40B4-BE49-F238E27FC236}">
                <a16:creationId xmlns:a16="http://schemas.microsoft.com/office/drawing/2014/main" id="{8E3CD3F3-9165-0840-990A-5B25D156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666" y="6049533"/>
            <a:ext cx="269159" cy="1936984"/>
          </a:xfrm>
          <a:custGeom>
            <a:avLst/>
            <a:gdLst>
              <a:gd name="T0" fmla="*/ 88537 w 245"/>
              <a:gd name="T1" fmla="*/ 639402 h 1779"/>
              <a:gd name="T2" fmla="*/ 0 w 245"/>
              <a:gd name="T3" fmla="*/ 639402 h 1779"/>
              <a:gd name="T4" fmla="*/ 0 w 245"/>
              <a:gd name="T5" fmla="*/ 0 h 1779"/>
              <a:gd name="T6" fmla="*/ 88537 w 245"/>
              <a:gd name="T7" fmla="*/ 0 h 1779"/>
              <a:gd name="T8" fmla="*/ 88537 w 245"/>
              <a:gd name="T9" fmla="*/ 639402 h 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1779">
                <a:moveTo>
                  <a:pt x="244" y="1778"/>
                </a:moveTo>
                <a:lnTo>
                  <a:pt x="0" y="1778"/>
                </a:lnTo>
                <a:lnTo>
                  <a:pt x="0" y="0"/>
                </a:lnTo>
                <a:lnTo>
                  <a:pt x="244" y="0"/>
                </a:lnTo>
                <a:lnTo>
                  <a:pt x="244" y="177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8">
            <a:extLst>
              <a:ext uri="{FF2B5EF4-FFF2-40B4-BE49-F238E27FC236}">
                <a16:creationId xmlns:a16="http://schemas.microsoft.com/office/drawing/2014/main" id="{7B2A2C0F-D6BE-044D-A450-A4FEB2C5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1336" y="6049533"/>
            <a:ext cx="269159" cy="1936984"/>
          </a:xfrm>
          <a:custGeom>
            <a:avLst/>
            <a:gdLst>
              <a:gd name="T0" fmla="*/ 88537 w 245"/>
              <a:gd name="T1" fmla="*/ 639402 h 1779"/>
              <a:gd name="T2" fmla="*/ 0 w 245"/>
              <a:gd name="T3" fmla="*/ 639402 h 1779"/>
              <a:gd name="T4" fmla="*/ 0 w 245"/>
              <a:gd name="T5" fmla="*/ 0 h 1779"/>
              <a:gd name="T6" fmla="*/ 88537 w 245"/>
              <a:gd name="T7" fmla="*/ 0 h 1779"/>
              <a:gd name="T8" fmla="*/ 88537 w 245"/>
              <a:gd name="T9" fmla="*/ 639402 h 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1779">
                <a:moveTo>
                  <a:pt x="244" y="1778"/>
                </a:moveTo>
                <a:lnTo>
                  <a:pt x="0" y="1778"/>
                </a:lnTo>
                <a:lnTo>
                  <a:pt x="0" y="0"/>
                </a:lnTo>
                <a:lnTo>
                  <a:pt x="244" y="0"/>
                </a:lnTo>
                <a:lnTo>
                  <a:pt x="244" y="177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9">
            <a:extLst>
              <a:ext uri="{FF2B5EF4-FFF2-40B4-BE49-F238E27FC236}">
                <a16:creationId xmlns:a16="http://schemas.microsoft.com/office/drawing/2014/main" id="{C21F8891-197E-4B45-9C8D-BA6ED39A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586" y="6049533"/>
            <a:ext cx="269159" cy="1936984"/>
          </a:xfrm>
          <a:custGeom>
            <a:avLst/>
            <a:gdLst>
              <a:gd name="T0" fmla="*/ 88537 w 245"/>
              <a:gd name="T1" fmla="*/ 639402 h 1779"/>
              <a:gd name="T2" fmla="*/ 0 w 245"/>
              <a:gd name="T3" fmla="*/ 639402 h 1779"/>
              <a:gd name="T4" fmla="*/ 0 w 245"/>
              <a:gd name="T5" fmla="*/ 0 h 1779"/>
              <a:gd name="T6" fmla="*/ 88537 w 245"/>
              <a:gd name="T7" fmla="*/ 0 h 1779"/>
              <a:gd name="T8" fmla="*/ 88537 w 245"/>
              <a:gd name="T9" fmla="*/ 639402 h 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1779">
                <a:moveTo>
                  <a:pt x="244" y="1778"/>
                </a:moveTo>
                <a:lnTo>
                  <a:pt x="0" y="1778"/>
                </a:lnTo>
                <a:lnTo>
                  <a:pt x="0" y="0"/>
                </a:lnTo>
                <a:lnTo>
                  <a:pt x="244" y="0"/>
                </a:lnTo>
                <a:lnTo>
                  <a:pt x="244" y="177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0">
            <a:extLst>
              <a:ext uri="{FF2B5EF4-FFF2-40B4-BE49-F238E27FC236}">
                <a16:creationId xmlns:a16="http://schemas.microsoft.com/office/drawing/2014/main" id="{AF2DC7F8-5971-A541-B113-08A240FEF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775" y="7895196"/>
            <a:ext cx="4234450" cy="3330844"/>
          </a:xfrm>
          <a:custGeom>
            <a:avLst/>
            <a:gdLst>
              <a:gd name="T0" fmla="*/ 1069910 w 3885"/>
              <a:gd name="T1" fmla="*/ 1099777 h 3055"/>
              <a:gd name="T2" fmla="*/ 1069910 w 3885"/>
              <a:gd name="T3" fmla="*/ 1099777 h 3055"/>
              <a:gd name="T4" fmla="*/ 244078 w 3885"/>
              <a:gd name="T5" fmla="*/ 1099777 h 3055"/>
              <a:gd name="T6" fmla="*/ 0 w 3885"/>
              <a:gd name="T7" fmla="*/ 855622 h 3055"/>
              <a:gd name="T8" fmla="*/ 0 w 3885"/>
              <a:gd name="T9" fmla="*/ 0 h 3055"/>
              <a:gd name="T10" fmla="*/ 1398227 w 3885"/>
              <a:gd name="T11" fmla="*/ 0 h 3055"/>
              <a:gd name="T12" fmla="*/ 1313628 w 3885"/>
              <a:gd name="T13" fmla="*/ 881910 h 3055"/>
              <a:gd name="T14" fmla="*/ 1069910 w 3885"/>
              <a:gd name="T15" fmla="*/ 1099777 h 30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5" h="3055">
                <a:moveTo>
                  <a:pt x="2972" y="3054"/>
                </a:moveTo>
                <a:lnTo>
                  <a:pt x="2972" y="3054"/>
                </a:lnTo>
                <a:cubicBezTo>
                  <a:pt x="678" y="3054"/>
                  <a:pt x="678" y="3054"/>
                  <a:pt x="678" y="3054"/>
                </a:cubicBezTo>
                <a:cubicBezTo>
                  <a:pt x="307" y="3054"/>
                  <a:pt x="0" y="2756"/>
                  <a:pt x="0" y="2376"/>
                </a:cubicBezTo>
                <a:cubicBezTo>
                  <a:pt x="0" y="0"/>
                  <a:pt x="0" y="0"/>
                  <a:pt x="0" y="0"/>
                </a:cubicBezTo>
                <a:cubicBezTo>
                  <a:pt x="3884" y="0"/>
                  <a:pt x="3884" y="0"/>
                  <a:pt x="3884" y="0"/>
                </a:cubicBezTo>
                <a:cubicBezTo>
                  <a:pt x="3649" y="2449"/>
                  <a:pt x="3649" y="2449"/>
                  <a:pt x="3649" y="2449"/>
                </a:cubicBezTo>
                <a:cubicBezTo>
                  <a:pt x="3613" y="2792"/>
                  <a:pt x="3324" y="3054"/>
                  <a:pt x="2972" y="30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1">
            <a:extLst>
              <a:ext uri="{FF2B5EF4-FFF2-40B4-BE49-F238E27FC236}">
                <a16:creationId xmlns:a16="http://schemas.microsoft.com/office/drawing/2014/main" id="{B14C5340-F8FD-5245-90B2-7AED0B5E1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775" y="4473029"/>
            <a:ext cx="937249" cy="1773566"/>
          </a:xfrm>
          <a:custGeom>
            <a:avLst/>
            <a:gdLst>
              <a:gd name="T0" fmla="*/ 156403 w 859"/>
              <a:gd name="T1" fmla="*/ 0 h 1627"/>
              <a:gd name="T2" fmla="*/ 156403 w 859"/>
              <a:gd name="T3" fmla="*/ 0 h 1627"/>
              <a:gd name="T4" fmla="*/ 156403 w 859"/>
              <a:gd name="T5" fmla="*/ 0 h 1627"/>
              <a:gd name="T6" fmla="*/ 0 w 859"/>
              <a:gd name="T7" fmla="*/ 153018 h 1627"/>
              <a:gd name="T8" fmla="*/ 0 w 859"/>
              <a:gd name="T9" fmla="*/ 585427 h 1627"/>
              <a:gd name="T10" fmla="*/ 309202 w 859"/>
              <a:gd name="T11" fmla="*/ 585427 h 1627"/>
              <a:gd name="T12" fmla="*/ 309202 w 859"/>
              <a:gd name="T13" fmla="*/ 153018 h 1627"/>
              <a:gd name="T14" fmla="*/ 156403 w 859"/>
              <a:gd name="T15" fmla="*/ 0 h 16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9" h="1627">
                <a:moveTo>
                  <a:pt x="434" y="0"/>
                </a:moveTo>
                <a:lnTo>
                  <a:pt x="434" y="0"/>
                </a:lnTo>
                <a:cubicBezTo>
                  <a:pt x="190" y="0"/>
                  <a:pt x="0" y="190"/>
                  <a:pt x="0" y="425"/>
                </a:cubicBezTo>
                <a:cubicBezTo>
                  <a:pt x="0" y="1626"/>
                  <a:pt x="0" y="1626"/>
                  <a:pt x="0" y="1626"/>
                </a:cubicBezTo>
                <a:cubicBezTo>
                  <a:pt x="858" y="1626"/>
                  <a:pt x="858" y="1626"/>
                  <a:pt x="858" y="1626"/>
                </a:cubicBezTo>
                <a:cubicBezTo>
                  <a:pt x="858" y="425"/>
                  <a:pt x="858" y="425"/>
                  <a:pt x="858" y="425"/>
                </a:cubicBezTo>
                <a:cubicBezTo>
                  <a:pt x="858" y="190"/>
                  <a:pt x="669" y="0"/>
                  <a:pt x="4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2">
            <a:extLst>
              <a:ext uri="{FF2B5EF4-FFF2-40B4-BE49-F238E27FC236}">
                <a16:creationId xmlns:a16="http://schemas.microsoft.com/office/drawing/2014/main" id="{0D862DA4-C7FD-4C4B-AF77-26673E93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9692" y="4473029"/>
            <a:ext cx="937252" cy="1773566"/>
          </a:xfrm>
          <a:custGeom>
            <a:avLst/>
            <a:gdLst>
              <a:gd name="T0" fmla="*/ 156403 w 859"/>
              <a:gd name="T1" fmla="*/ 0 h 1627"/>
              <a:gd name="T2" fmla="*/ 156403 w 859"/>
              <a:gd name="T3" fmla="*/ 0 h 1627"/>
              <a:gd name="T4" fmla="*/ 156403 w 859"/>
              <a:gd name="T5" fmla="*/ 0 h 1627"/>
              <a:gd name="T6" fmla="*/ 0 w 859"/>
              <a:gd name="T7" fmla="*/ 153018 h 1627"/>
              <a:gd name="T8" fmla="*/ 0 w 859"/>
              <a:gd name="T9" fmla="*/ 585427 h 1627"/>
              <a:gd name="T10" fmla="*/ 309203 w 859"/>
              <a:gd name="T11" fmla="*/ 585427 h 1627"/>
              <a:gd name="T12" fmla="*/ 309203 w 859"/>
              <a:gd name="T13" fmla="*/ 153018 h 1627"/>
              <a:gd name="T14" fmla="*/ 156403 w 859"/>
              <a:gd name="T15" fmla="*/ 0 h 16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9" h="1627">
                <a:moveTo>
                  <a:pt x="434" y="0"/>
                </a:moveTo>
                <a:lnTo>
                  <a:pt x="434" y="0"/>
                </a:lnTo>
                <a:cubicBezTo>
                  <a:pt x="190" y="0"/>
                  <a:pt x="0" y="190"/>
                  <a:pt x="0" y="425"/>
                </a:cubicBezTo>
                <a:cubicBezTo>
                  <a:pt x="0" y="1626"/>
                  <a:pt x="0" y="1626"/>
                  <a:pt x="0" y="1626"/>
                </a:cubicBezTo>
                <a:cubicBezTo>
                  <a:pt x="858" y="1626"/>
                  <a:pt x="858" y="1626"/>
                  <a:pt x="858" y="1626"/>
                </a:cubicBezTo>
                <a:cubicBezTo>
                  <a:pt x="858" y="425"/>
                  <a:pt x="858" y="425"/>
                  <a:pt x="858" y="425"/>
                </a:cubicBezTo>
                <a:cubicBezTo>
                  <a:pt x="858" y="190"/>
                  <a:pt x="668" y="0"/>
                  <a:pt x="4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F410FD32-E654-C74A-B35E-F252516A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137" y="4992122"/>
            <a:ext cx="937249" cy="1249668"/>
          </a:xfrm>
          <a:custGeom>
            <a:avLst/>
            <a:gdLst>
              <a:gd name="T0" fmla="*/ 152799 w 859"/>
              <a:gd name="T1" fmla="*/ 0 h 1148"/>
              <a:gd name="T2" fmla="*/ 152799 w 859"/>
              <a:gd name="T3" fmla="*/ 0 h 1148"/>
              <a:gd name="T4" fmla="*/ 152799 w 859"/>
              <a:gd name="T5" fmla="*/ 0 h 1148"/>
              <a:gd name="T6" fmla="*/ 0 w 859"/>
              <a:gd name="T7" fmla="*/ 152444 h 1148"/>
              <a:gd name="T8" fmla="*/ 0 w 859"/>
              <a:gd name="T9" fmla="*/ 412390 h 1148"/>
              <a:gd name="T10" fmla="*/ 309202 w 859"/>
              <a:gd name="T11" fmla="*/ 412390 h 1148"/>
              <a:gd name="T12" fmla="*/ 309202 w 859"/>
              <a:gd name="T13" fmla="*/ 152444 h 1148"/>
              <a:gd name="T14" fmla="*/ 152799 w 859"/>
              <a:gd name="T15" fmla="*/ 0 h 11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9" h="1148">
                <a:moveTo>
                  <a:pt x="424" y="0"/>
                </a:moveTo>
                <a:lnTo>
                  <a:pt x="424" y="0"/>
                </a:lnTo>
                <a:cubicBezTo>
                  <a:pt x="189" y="0"/>
                  <a:pt x="0" y="189"/>
                  <a:pt x="0" y="424"/>
                </a:cubicBezTo>
                <a:cubicBezTo>
                  <a:pt x="0" y="1147"/>
                  <a:pt x="0" y="1147"/>
                  <a:pt x="0" y="1147"/>
                </a:cubicBezTo>
                <a:cubicBezTo>
                  <a:pt x="858" y="1147"/>
                  <a:pt x="858" y="1147"/>
                  <a:pt x="858" y="1147"/>
                </a:cubicBezTo>
                <a:cubicBezTo>
                  <a:pt x="858" y="424"/>
                  <a:pt x="858" y="424"/>
                  <a:pt x="858" y="424"/>
                </a:cubicBezTo>
                <a:cubicBezTo>
                  <a:pt x="858" y="189"/>
                  <a:pt x="669" y="0"/>
                  <a:pt x="42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77C0B68A-4A99-2849-9743-2AF7119D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32" y="7030042"/>
            <a:ext cx="1230442" cy="1437117"/>
          </a:xfrm>
          <a:custGeom>
            <a:avLst/>
            <a:gdLst>
              <a:gd name="T0" fmla="*/ 126595 w 1130"/>
              <a:gd name="T1" fmla="*/ 25891 h 1320"/>
              <a:gd name="T2" fmla="*/ 126595 w 1130"/>
              <a:gd name="T3" fmla="*/ 25891 h 1320"/>
              <a:gd name="T4" fmla="*/ 126595 w 1130"/>
              <a:gd name="T5" fmla="*/ 25891 h 1320"/>
              <a:gd name="T6" fmla="*/ 29131 w 1130"/>
              <a:gd name="T7" fmla="*/ 224026 h 1320"/>
              <a:gd name="T8" fmla="*/ 113648 w 1130"/>
              <a:gd name="T9" fmla="*/ 474302 h 1320"/>
              <a:gd name="T10" fmla="*/ 406040 w 1130"/>
              <a:gd name="T11" fmla="*/ 373617 h 1320"/>
              <a:gd name="T12" fmla="*/ 321524 w 1130"/>
              <a:gd name="T13" fmla="*/ 123340 h 1320"/>
              <a:gd name="T14" fmla="*/ 126595 w 1130"/>
              <a:gd name="T15" fmla="*/ 25891 h 13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30" h="1320">
                <a:moveTo>
                  <a:pt x="352" y="72"/>
                </a:moveTo>
                <a:lnTo>
                  <a:pt x="352" y="72"/>
                </a:lnTo>
                <a:cubicBezTo>
                  <a:pt x="126" y="154"/>
                  <a:pt x="0" y="398"/>
                  <a:pt x="81" y="623"/>
                </a:cubicBezTo>
                <a:cubicBezTo>
                  <a:pt x="316" y="1319"/>
                  <a:pt x="316" y="1319"/>
                  <a:pt x="316" y="1319"/>
                </a:cubicBezTo>
                <a:cubicBezTo>
                  <a:pt x="1129" y="1039"/>
                  <a:pt x="1129" y="1039"/>
                  <a:pt x="1129" y="1039"/>
                </a:cubicBezTo>
                <a:cubicBezTo>
                  <a:pt x="894" y="343"/>
                  <a:pt x="894" y="343"/>
                  <a:pt x="894" y="343"/>
                </a:cubicBezTo>
                <a:cubicBezTo>
                  <a:pt x="822" y="117"/>
                  <a:pt x="578" y="0"/>
                  <a:pt x="352" y="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AAFD5E48-ABB2-EA43-88C2-7607AFFD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817" y="8419094"/>
            <a:ext cx="1163152" cy="1124701"/>
          </a:xfrm>
          <a:custGeom>
            <a:avLst/>
            <a:gdLst>
              <a:gd name="T0" fmla="*/ 292722 w 1067"/>
              <a:gd name="T1" fmla="*/ 0 h 1031"/>
              <a:gd name="T2" fmla="*/ 0 w 1067"/>
              <a:gd name="T3" fmla="*/ 97643 h 1031"/>
              <a:gd name="T4" fmla="*/ 91093 w 1067"/>
              <a:gd name="T5" fmla="*/ 371115 h 1031"/>
              <a:gd name="T6" fmla="*/ 383815 w 1067"/>
              <a:gd name="T7" fmla="*/ 273472 h 1031"/>
              <a:gd name="T8" fmla="*/ 292722 w 1067"/>
              <a:gd name="T9" fmla="*/ 0 h 1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7" h="1031">
                <a:moveTo>
                  <a:pt x="813" y="0"/>
                </a:moveTo>
                <a:lnTo>
                  <a:pt x="0" y="271"/>
                </a:lnTo>
                <a:lnTo>
                  <a:pt x="253" y="1030"/>
                </a:lnTo>
                <a:lnTo>
                  <a:pt x="1066" y="759"/>
                </a:lnTo>
                <a:lnTo>
                  <a:pt x="81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6">
            <a:extLst>
              <a:ext uri="{FF2B5EF4-FFF2-40B4-BE49-F238E27FC236}">
                <a16:creationId xmlns:a16="http://schemas.microsoft.com/office/drawing/2014/main" id="{53F9D66E-1510-AC42-9145-A31302E30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9025" y="3780905"/>
            <a:ext cx="937249" cy="2465689"/>
          </a:xfrm>
          <a:custGeom>
            <a:avLst/>
            <a:gdLst>
              <a:gd name="T0" fmla="*/ 156585 w 858"/>
              <a:gd name="T1" fmla="*/ 0 h 2260"/>
              <a:gd name="T2" fmla="*/ 156585 w 858"/>
              <a:gd name="T3" fmla="*/ 0 h 2260"/>
              <a:gd name="T4" fmla="*/ 156585 w 858"/>
              <a:gd name="T5" fmla="*/ 0 h 2260"/>
              <a:gd name="T6" fmla="*/ 0 w 858"/>
              <a:gd name="T7" fmla="*/ 156391 h 2260"/>
              <a:gd name="T8" fmla="*/ 0 w 858"/>
              <a:gd name="T9" fmla="*/ 814027 h 2260"/>
              <a:gd name="T10" fmla="*/ 309201 w 858"/>
              <a:gd name="T11" fmla="*/ 814027 h 2260"/>
              <a:gd name="T12" fmla="*/ 309201 w 858"/>
              <a:gd name="T13" fmla="*/ 156391 h 2260"/>
              <a:gd name="T14" fmla="*/ 156585 w 858"/>
              <a:gd name="T15" fmla="*/ 0 h 22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8" h="2260">
                <a:moveTo>
                  <a:pt x="434" y="0"/>
                </a:moveTo>
                <a:lnTo>
                  <a:pt x="434" y="0"/>
                </a:lnTo>
                <a:cubicBezTo>
                  <a:pt x="190" y="0"/>
                  <a:pt x="0" y="190"/>
                  <a:pt x="0" y="434"/>
                </a:cubicBezTo>
                <a:cubicBezTo>
                  <a:pt x="0" y="2259"/>
                  <a:pt x="0" y="2259"/>
                  <a:pt x="0" y="2259"/>
                </a:cubicBezTo>
                <a:cubicBezTo>
                  <a:pt x="857" y="2259"/>
                  <a:pt x="857" y="2259"/>
                  <a:pt x="857" y="2259"/>
                </a:cubicBezTo>
                <a:cubicBezTo>
                  <a:pt x="857" y="434"/>
                  <a:pt x="857" y="434"/>
                  <a:pt x="857" y="434"/>
                </a:cubicBezTo>
                <a:cubicBezTo>
                  <a:pt x="857" y="190"/>
                  <a:pt x="668" y="0"/>
                  <a:pt x="4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64">
            <a:extLst>
              <a:ext uri="{FF2B5EF4-FFF2-40B4-BE49-F238E27FC236}">
                <a16:creationId xmlns:a16="http://schemas.microsoft.com/office/drawing/2014/main" id="{5CF96C1B-9BB6-0043-828E-EE32D709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775" y="6390787"/>
            <a:ext cx="937249" cy="1071832"/>
          </a:xfrm>
          <a:custGeom>
            <a:avLst/>
            <a:gdLst>
              <a:gd name="T0" fmla="*/ 309202 w 859"/>
              <a:gd name="T1" fmla="*/ 353654 h 985"/>
              <a:gd name="T2" fmla="*/ 0 w 859"/>
              <a:gd name="T3" fmla="*/ 353654 h 985"/>
              <a:gd name="T4" fmla="*/ 0 w 859"/>
              <a:gd name="T5" fmla="*/ 0 h 985"/>
              <a:gd name="T6" fmla="*/ 309202 w 859"/>
              <a:gd name="T7" fmla="*/ 0 h 985"/>
              <a:gd name="T8" fmla="*/ 309202 w 859"/>
              <a:gd name="T9" fmla="*/ 353654 h 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9" h="985">
                <a:moveTo>
                  <a:pt x="858" y="984"/>
                </a:moveTo>
                <a:lnTo>
                  <a:pt x="0" y="984"/>
                </a:lnTo>
                <a:lnTo>
                  <a:pt x="0" y="0"/>
                </a:lnTo>
                <a:lnTo>
                  <a:pt x="858" y="0"/>
                </a:lnTo>
                <a:lnTo>
                  <a:pt x="858" y="9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65">
            <a:extLst>
              <a:ext uri="{FF2B5EF4-FFF2-40B4-BE49-F238E27FC236}">
                <a16:creationId xmlns:a16="http://schemas.microsoft.com/office/drawing/2014/main" id="{BF6F7719-C16F-6F47-B98E-7F193BEC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9025" y="6390787"/>
            <a:ext cx="937249" cy="1071832"/>
          </a:xfrm>
          <a:custGeom>
            <a:avLst/>
            <a:gdLst>
              <a:gd name="T0" fmla="*/ 309201 w 858"/>
              <a:gd name="T1" fmla="*/ 353654 h 985"/>
              <a:gd name="T2" fmla="*/ 0 w 858"/>
              <a:gd name="T3" fmla="*/ 353654 h 985"/>
              <a:gd name="T4" fmla="*/ 0 w 858"/>
              <a:gd name="T5" fmla="*/ 0 h 985"/>
              <a:gd name="T6" fmla="*/ 309201 w 858"/>
              <a:gd name="T7" fmla="*/ 0 h 985"/>
              <a:gd name="T8" fmla="*/ 309201 w 858"/>
              <a:gd name="T9" fmla="*/ 353654 h 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8" h="985">
                <a:moveTo>
                  <a:pt x="857" y="984"/>
                </a:moveTo>
                <a:lnTo>
                  <a:pt x="0" y="984"/>
                </a:lnTo>
                <a:lnTo>
                  <a:pt x="0" y="0"/>
                </a:lnTo>
                <a:lnTo>
                  <a:pt x="857" y="0"/>
                </a:lnTo>
                <a:lnTo>
                  <a:pt x="857" y="9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66">
            <a:extLst>
              <a:ext uri="{FF2B5EF4-FFF2-40B4-BE49-F238E27FC236}">
                <a16:creationId xmlns:a16="http://schemas.microsoft.com/office/drawing/2014/main" id="{1E8EEB41-171D-5446-87F7-2FED9FBB0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9692" y="6390787"/>
            <a:ext cx="937252" cy="1071832"/>
          </a:xfrm>
          <a:custGeom>
            <a:avLst/>
            <a:gdLst>
              <a:gd name="T0" fmla="*/ 309203 w 859"/>
              <a:gd name="T1" fmla="*/ 353654 h 985"/>
              <a:gd name="T2" fmla="*/ 0 w 859"/>
              <a:gd name="T3" fmla="*/ 353654 h 985"/>
              <a:gd name="T4" fmla="*/ 0 w 859"/>
              <a:gd name="T5" fmla="*/ 0 h 985"/>
              <a:gd name="T6" fmla="*/ 309203 w 859"/>
              <a:gd name="T7" fmla="*/ 0 h 985"/>
              <a:gd name="T8" fmla="*/ 309203 w 859"/>
              <a:gd name="T9" fmla="*/ 353654 h 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9" h="985">
                <a:moveTo>
                  <a:pt x="858" y="984"/>
                </a:moveTo>
                <a:lnTo>
                  <a:pt x="0" y="984"/>
                </a:lnTo>
                <a:lnTo>
                  <a:pt x="0" y="0"/>
                </a:lnTo>
                <a:lnTo>
                  <a:pt x="858" y="0"/>
                </a:lnTo>
                <a:lnTo>
                  <a:pt x="858" y="9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67">
            <a:extLst>
              <a:ext uri="{FF2B5EF4-FFF2-40B4-BE49-F238E27FC236}">
                <a16:creationId xmlns:a16="http://schemas.microsoft.com/office/drawing/2014/main" id="{C1852354-BD95-7C4D-B9A7-BB02AB5E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137" y="6390787"/>
            <a:ext cx="937249" cy="1071832"/>
          </a:xfrm>
          <a:custGeom>
            <a:avLst/>
            <a:gdLst>
              <a:gd name="T0" fmla="*/ 309202 w 859"/>
              <a:gd name="T1" fmla="*/ 353654 h 985"/>
              <a:gd name="T2" fmla="*/ 0 w 859"/>
              <a:gd name="T3" fmla="*/ 353654 h 985"/>
              <a:gd name="T4" fmla="*/ 0 w 859"/>
              <a:gd name="T5" fmla="*/ 0 h 985"/>
              <a:gd name="T6" fmla="*/ 309202 w 859"/>
              <a:gd name="T7" fmla="*/ 0 h 985"/>
              <a:gd name="T8" fmla="*/ 309202 w 859"/>
              <a:gd name="T9" fmla="*/ 353654 h 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9" h="985">
                <a:moveTo>
                  <a:pt x="858" y="984"/>
                </a:moveTo>
                <a:lnTo>
                  <a:pt x="0" y="984"/>
                </a:lnTo>
                <a:lnTo>
                  <a:pt x="0" y="0"/>
                </a:lnTo>
                <a:lnTo>
                  <a:pt x="858" y="0"/>
                </a:lnTo>
                <a:lnTo>
                  <a:pt x="858" y="9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D897147-6AF0-374F-A02E-16701EA52CCC}"/>
              </a:ext>
            </a:extLst>
          </p:cNvPr>
          <p:cNvGrpSpPr/>
          <p:nvPr/>
        </p:nvGrpSpPr>
        <p:grpSpPr>
          <a:xfrm>
            <a:off x="11135332" y="8311159"/>
            <a:ext cx="2474435" cy="2262388"/>
            <a:chOff x="8641546" y="5593361"/>
            <a:chExt cx="7166024" cy="6551932"/>
          </a:xfrm>
        </p:grpSpPr>
        <p:sp>
          <p:nvSpPr>
            <p:cNvPr id="245" name="Freeform 1">
              <a:extLst>
                <a:ext uri="{FF2B5EF4-FFF2-40B4-BE49-F238E27FC236}">
                  <a16:creationId xmlns:a16="http://schemas.microsoft.com/office/drawing/2014/main" id="{6F0B2CBA-23AE-B34B-A30A-34E5923A6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0765" y="7095534"/>
              <a:ext cx="3552308" cy="3557034"/>
            </a:xfrm>
            <a:custGeom>
              <a:avLst/>
              <a:gdLst>
                <a:gd name="T0" fmla="*/ 1193440 w 3318"/>
                <a:gd name="T1" fmla="*/ 1195028 h 3319"/>
                <a:gd name="T2" fmla="*/ 0 w 3318"/>
                <a:gd name="T3" fmla="*/ 1195028 h 3319"/>
                <a:gd name="T4" fmla="*/ 0 w 3318"/>
                <a:gd name="T5" fmla="*/ 0 h 3319"/>
                <a:gd name="T6" fmla="*/ 596900 w 3318"/>
                <a:gd name="T7" fmla="*/ 0 h 3319"/>
                <a:gd name="T8" fmla="*/ 1193440 w 3318"/>
                <a:gd name="T9" fmla="*/ 0 h 3319"/>
                <a:gd name="T10" fmla="*/ 1193440 w 3318"/>
                <a:gd name="T11" fmla="*/ 1195028 h 33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8" h="3319">
                  <a:moveTo>
                    <a:pt x="3317" y="3318"/>
                  </a:moveTo>
                  <a:lnTo>
                    <a:pt x="0" y="3318"/>
                  </a:lnTo>
                  <a:lnTo>
                    <a:pt x="0" y="0"/>
                  </a:lnTo>
                  <a:lnTo>
                    <a:pt x="1659" y="0"/>
                  </a:lnTo>
                  <a:lnTo>
                    <a:pt x="3317" y="0"/>
                  </a:lnTo>
                  <a:lnTo>
                    <a:pt x="3317" y="33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6" name="Freeform 2">
              <a:extLst>
                <a:ext uri="{FF2B5EF4-FFF2-40B4-BE49-F238E27FC236}">
                  <a16:creationId xmlns:a16="http://schemas.microsoft.com/office/drawing/2014/main" id="{16CF837F-3A1D-1B4F-826E-23DA1182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07" y="6037400"/>
              <a:ext cx="1232917" cy="1124268"/>
            </a:xfrm>
            <a:custGeom>
              <a:avLst/>
              <a:gdLst>
                <a:gd name="T0" fmla="*/ 404241 w 1149"/>
                <a:gd name="T1" fmla="*/ 377465 h 1050"/>
                <a:gd name="T2" fmla="*/ 404241 w 1149"/>
                <a:gd name="T3" fmla="*/ 377465 h 1050"/>
                <a:gd name="T4" fmla="*/ 400996 w 1149"/>
                <a:gd name="T5" fmla="*/ 377465 h 1050"/>
                <a:gd name="T6" fmla="*/ 71040 w 1149"/>
                <a:gd name="T7" fmla="*/ 319532 h 1050"/>
                <a:gd name="T8" fmla="*/ 0 w 1149"/>
                <a:gd name="T9" fmla="*/ 164804 h 1050"/>
                <a:gd name="T10" fmla="*/ 0 w 1149"/>
                <a:gd name="T11" fmla="*/ 12954 h 1050"/>
                <a:gd name="T12" fmla="*/ 9376 w 1149"/>
                <a:gd name="T13" fmla="*/ 0 h 1050"/>
                <a:gd name="T14" fmla="*/ 19112 w 1149"/>
                <a:gd name="T15" fmla="*/ 12954 h 1050"/>
                <a:gd name="T16" fmla="*/ 19112 w 1149"/>
                <a:gd name="T17" fmla="*/ 158327 h 1050"/>
                <a:gd name="T18" fmla="*/ 86906 w 1149"/>
                <a:gd name="T19" fmla="*/ 300461 h 1050"/>
                <a:gd name="T20" fmla="*/ 404241 w 1149"/>
                <a:gd name="T21" fmla="*/ 355156 h 1050"/>
                <a:gd name="T22" fmla="*/ 413977 w 1149"/>
                <a:gd name="T23" fmla="*/ 367750 h 1050"/>
                <a:gd name="T24" fmla="*/ 404241 w 1149"/>
                <a:gd name="T25" fmla="*/ 377465 h 10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9" h="1050">
                  <a:moveTo>
                    <a:pt x="1121" y="1049"/>
                  </a:moveTo>
                  <a:lnTo>
                    <a:pt x="1121" y="1049"/>
                  </a:lnTo>
                  <a:lnTo>
                    <a:pt x="1112" y="1049"/>
                  </a:lnTo>
                  <a:cubicBezTo>
                    <a:pt x="197" y="888"/>
                    <a:pt x="197" y="888"/>
                    <a:pt x="197" y="888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8" y="0"/>
                    <a:pt x="26" y="0"/>
                  </a:cubicBezTo>
                  <a:cubicBezTo>
                    <a:pt x="44" y="0"/>
                    <a:pt x="53" y="18"/>
                    <a:pt x="53" y="36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241" y="835"/>
                    <a:pt x="241" y="835"/>
                    <a:pt x="241" y="835"/>
                  </a:cubicBezTo>
                  <a:cubicBezTo>
                    <a:pt x="1121" y="987"/>
                    <a:pt x="1121" y="987"/>
                    <a:pt x="1121" y="987"/>
                  </a:cubicBezTo>
                  <a:cubicBezTo>
                    <a:pt x="1138" y="996"/>
                    <a:pt x="1148" y="1005"/>
                    <a:pt x="1148" y="1022"/>
                  </a:cubicBezTo>
                  <a:cubicBezTo>
                    <a:pt x="1148" y="1040"/>
                    <a:pt x="1130" y="1049"/>
                    <a:pt x="1121" y="10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Freeform 3">
              <a:extLst>
                <a:ext uri="{FF2B5EF4-FFF2-40B4-BE49-F238E27FC236}">
                  <a16:creationId xmlns:a16="http://schemas.microsoft.com/office/drawing/2014/main" id="{B5154CF7-5166-5748-9EED-37823B191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242" y="5593361"/>
              <a:ext cx="519620" cy="510172"/>
            </a:xfrm>
            <a:custGeom>
              <a:avLst/>
              <a:gdLst>
                <a:gd name="T0" fmla="*/ 87132 w 485"/>
                <a:gd name="T1" fmla="*/ 171090 h 476"/>
                <a:gd name="T2" fmla="*/ 87132 w 485"/>
                <a:gd name="T3" fmla="*/ 171090 h 476"/>
                <a:gd name="T4" fmla="*/ 0 w 485"/>
                <a:gd name="T5" fmla="*/ 83924 h 476"/>
                <a:gd name="T6" fmla="*/ 87132 w 485"/>
                <a:gd name="T7" fmla="*/ 0 h 476"/>
                <a:gd name="T8" fmla="*/ 174265 w 485"/>
                <a:gd name="T9" fmla="*/ 83924 h 476"/>
                <a:gd name="T10" fmla="*/ 87132 w 485"/>
                <a:gd name="T11" fmla="*/ 171090 h 476"/>
                <a:gd name="T12" fmla="*/ 87132 w 485"/>
                <a:gd name="T13" fmla="*/ 19450 h 476"/>
                <a:gd name="T14" fmla="*/ 87132 w 485"/>
                <a:gd name="T15" fmla="*/ 19450 h 476"/>
                <a:gd name="T16" fmla="*/ 22683 w 485"/>
                <a:gd name="T17" fmla="*/ 83924 h 476"/>
                <a:gd name="T18" fmla="*/ 87132 w 485"/>
                <a:gd name="T19" fmla="*/ 148398 h 476"/>
                <a:gd name="T20" fmla="*/ 151942 w 485"/>
                <a:gd name="T21" fmla="*/ 83924 h 476"/>
                <a:gd name="T22" fmla="*/ 87132 w 485"/>
                <a:gd name="T23" fmla="*/ 19450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85" h="476">
                  <a:moveTo>
                    <a:pt x="242" y="475"/>
                  </a:moveTo>
                  <a:lnTo>
                    <a:pt x="242" y="475"/>
                  </a:lnTo>
                  <a:cubicBezTo>
                    <a:pt x="108" y="475"/>
                    <a:pt x="0" y="368"/>
                    <a:pt x="0" y="233"/>
                  </a:cubicBezTo>
                  <a:cubicBezTo>
                    <a:pt x="0" y="107"/>
                    <a:pt x="108" y="0"/>
                    <a:pt x="242" y="0"/>
                  </a:cubicBezTo>
                  <a:cubicBezTo>
                    <a:pt x="377" y="0"/>
                    <a:pt x="484" y="107"/>
                    <a:pt x="484" y="233"/>
                  </a:cubicBezTo>
                  <a:cubicBezTo>
                    <a:pt x="484" y="368"/>
                    <a:pt x="377" y="475"/>
                    <a:pt x="242" y="475"/>
                  </a:cubicBezTo>
                  <a:close/>
                  <a:moveTo>
                    <a:pt x="242" y="54"/>
                  </a:moveTo>
                  <a:lnTo>
                    <a:pt x="242" y="54"/>
                  </a:lnTo>
                  <a:cubicBezTo>
                    <a:pt x="144" y="54"/>
                    <a:pt x="63" y="134"/>
                    <a:pt x="63" y="233"/>
                  </a:cubicBezTo>
                  <a:cubicBezTo>
                    <a:pt x="63" y="332"/>
                    <a:pt x="144" y="412"/>
                    <a:pt x="242" y="412"/>
                  </a:cubicBezTo>
                  <a:cubicBezTo>
                    <a:pt x="341" y="412"/>
                    <a:pt x="422" y="332"/>
                    <a:pt x="422" y="233"/>
                  </a:cubicBezTo>
                  <a:cubicBezTo>
                    <a:pt x="422" y="134"/>
                    <a:pt x="341" y="54"/>
                    <a:pt x="242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Freeform 4">
              <a:extLst>
                <a:ext uri="{FF2B5EF4-FFF2-40B4-BE49-F238E27FC236}">
                  <a16:creationId xmlns:a16="http://schemas.microsoft.com/office/drawing/2014/main" id="{95B940AA-C379-1347-BFF5-2BCB9170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517" y="6065742"/>
              <a:ext cx="510172" cy="519620"/>
            </a:xfrm>
            <a:custGeom>
              <a:avLst/>
              <a:gdLst>
                <a:gd name="T0" fmla="*/ 83748 w 477"/>
                <a:gd name="T1" fmla="*/ 174266 h 486"/>
                <a:gd name="T2" fmla="*/ 83748 w 477"/>
                <a:gd name="T3" fmla="*/ 174266 h 486"/>
                <a:gd name="T4" fmla="*/ 0 w 477"/>
                <a:gd name="T5" fmla="*/ 87313 h 486"/>
                <a:gd name="T6" fmla="*/ 83748 w 477"/>
                <a:gd name="T7" fmla="*/ 0 h 486"/>
                <a:gd name="T8" fmla="*/ 171091 w 477"/>
                <a:gd name="T9" fmla="*/ 87313 h 486"/>
                <a:gd name="T10" fmla="*/ 83748 w 477"/>
                <a:gd name="T11" fmla="*/ 174266 h 486"/>
                <a:gd name="T12" fmla="*/ 83748 w 477"/>
                <a:gd name="T13" fmla="*/ 22637 h 486"/>
                <a:gd name="T14" fmla="*/ 83748 w 477"/>
                <a:gd name="T15" fmla="*/ 22637 h 486"/>
                <a:gd name="T16" fmla="*/ 19409 w 477"/>
                <a:gd name="T17" fmla="*/ 87313 h 486"/>
                <a:gd name="T18" fmla="*/ 83748 w 477"/>
                <a:gd name="T19" fmla="*/ 151629 h 486"/>
                <a:gd name="T20" fmla="*/ 148446 w 477"/>
                <a:gd name="T21" fmla="*/ 87313 h 486"/>
                <a:gd name="T22" fmla="*/ 83748 w 477"/>
                <a:gd name="T23" fmla="*/ 22637 h 4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7" h="486">
                  <a:moveTo>
                    <a:pt x="233" y="485"/>
                  </a:moveTo>
                  <a:lnTo>
                    <a:pt x="233" y="485"/>
                  </a:lnTo>
                  <a:cubicBezTo>
                    <a:pt x="99" y="485"/>
                    <a:pt x="0" y="377"/>
                    <a:pt x="0" y="243"/>
                  </a:cubicBezTo>
                  <a:cubicBezTo>
                    <a:pt x="0" y="108"/>
                    <a:pt x="99" y="0"/>
                    <a:pt x="233" y="0"/>
                  </a:cubicBezTo>
                  <a:cubicBezTo>
                    <a:pt x="368" y="0"/>
                    <a:pt x="476" y="108"/>
                    <a:pt x="476" y="243"/>
                  </a:cubicBezTo>
                  <a:cubicBezTo>
                    <a:pt x="476" y="377"/>
                    <a:pt x="368" y="485"/>
                    <a:pt x="233" y="485"/>
                  </a:cubicBezTo>
                  <a:close/>
                  <a:moveTo>
                    <a:pt x="233" y="63"/>
                  </a:moveTo>
                  <a:lnTo>
                    <a:pt x="233" y="63"/>
                  </a:lnTo>
                  <a:cubicBezTo>
                    <a:pt x="135" y="63"/>
                    <a:pt x="54" y="144"/>
                    <a:pt x="54" y="243"/>
                  </a:cubicBezTo>
                  <a:cubicBezTo>
                    <a:pt x="54" y="341"/>
                    <a:pt x="135" y="422"/>
                    <a:pt x="233" y="422"/>
                  </a:cubicBezTo>
                  <a:cubicBezTo>
                    <a:pt x="332" y="422"/>
                    <a:pt x="413" y="341"/>
                    <a:pt x="413" y="243"/>
                  </a:cubicBezTo>
                  <a:cubicBezTo>
                    <a:pt x="413" y="144"/>
                    <a:pt x="332" y="63"/>
                    <a:pt x="23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Freeform 5">
              <a:extLst>
                <a:ext uri="{FF2B5EF4-FFF2-40B4-BE49-F238E27FC236}">
                  <a16:creationId xmlns:a16="http://schemas.microsoft.com/office/drawing/2014/main" id="{3AF75DCC-1958-4E4C-B92C-F0C8B3946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9320" y="5621704"/>
              <a:ext cx="510172" cy="510172"/>
            </a:xfrm>
            <a:custGeom>
              <a:avLst/>
              <a:gdLst>
                <a:gd name="T0" fmla="*/ 87166 w 476"/>
                <a:gd name="T1" fmla="*/ 171090 h 476"/>
                <a:gd name="T2" fmla="*/ 87166 w 476"/>
                <a:gd name="T3" fmla="*/ 171090 h 476"/>
                <a:gd name="T4" fmla="*/ 0 w 476"/>
                <a:gd name="T5" fmla="*/ 83924 h 476"/>
                <a:gd name="T6" fmla="*/ 87166 w 476"/>
                <a:gd name="T7" fmla="*/ 0 h 476"/>
                <a:gd name="T8" fmla="*/ 171090 w 476"/>
                <a:gd name="T9" fmla="*/ 83924 h 476"/>
                <a:gd name="T10" fmla="*/ 87166 w 476"/>
                <a:gd name="T11" fmla="*/ 171090 h 476"/>
                <a:gd name="T12" fmla="*/ 87166 w 476"/>
                <a:gd name="T13" fmla="*/ 19450 h 476"/>
                <a:gd name="T14" fmla="*/ 87166 w 476"/>
                <a:gd name="T15" fmla="*/ 19450 h 476"/>
                <a:gd name="T16" fmla="*/ 22692 w 476"/>
                <a:gd name="T17" fmla="*/ 83924 h 476"/>
                <a:gd name="T18" fmla="*/ 87166 w 476"/>
                <a:gd name="T19" fmla="*/ 148398 h 476"/>
                <a:gd name="T20" fmla="*/ 151640 w 476"/>
                <a:gd name="T21" fmla="*/ 83924 h 476"/>
                <a:gd name="T22" fmla="*/ 87166 w 476"/>
                <a:gd name="T23" fmla="*/ 19450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6" h="476">
                  <a:moveTo>
                    <a:pt x="242" y="475"/>
                  </a:moveTo>
                  <a:lnTo>
                    <a:pt x="242" y="475"/>
                  </a:lnTo>
                  <a:cubicBezTo>
                    <a:pt x="108" y="475"/>
                    <a:pt x="0" y="368"/>
                    <a:pt x="0" y="233"/>
                  </a:cubicBezTo>
                  <a:cubicBezTo>
                    <a:pt x="0" y="107"/>
                    <a:pt x="108" y="0"/>
                    <a:pt x="242" y="0"/>
                  </a:cubicBezTo>
                  <a:cubicBezTo>
                    <a:pt x="367" y="0"/>
                    <a:pt x="475" y="107"/>
                    <a:pt x="475" y="233"/>
                  </a:cubicBezTo>
                  <a:cubicBezTo>
                    <a:pt x="475" y="368"/>
                    <a:pt x="367" y="475"/>
                    <a:pt x="242" y="475"/>
                  </a:cubicBezTo>
                  <a:close/>
                  <a:moveTo>
                    <a:pt x="242" y="54"/>
                  </a:moveTo>
                  <a:lnTo>
                    <a:pt x="242" y="54"/>
                  </a:lnTo>
                  <a:cubicBezTo>
                    <a:pt x="143" y="54"/>
                    <a:pt x="63" y="134"/>
                    <a:pt x="63" y="233"/>
                  </a:cubicBezTo>
                  <a:cubicBezTo>
                    <a:pt x="63" y="332"/>
                    <a:pt x="143" y="412"/>
                    <a:pt x="242" y="412"/>
                  </a:cubicBezTo>
                  <a:cubicBezTo>
                    <a:pt x="341" y="412"/>
                    <a:pt x="421" y="332"/>
                    <a:pt x="421" y="233"/>
                  </a:cubicBezTo>
                  <a:cubicBezTo>
                    <a:pt x="421" y="134"/>
                    <a:pt x="341" y="54"/>
                    <a:pt x="242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Freeform 6">
              <a:extLst>
                <a:ext uri="{FF2B5EF4-FFF2-40B4-BE49-F238E27FC236}">
                  <a16:creationId xmlns:a16="http://schemas.microsoft.com/office/drawing/2014/main" id="{4A04E372-4066-1243-9D73-F71F0A1C7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556" y="6297211"/>
              <a:ext cx="788878" cy="836114"/>
            </a:xfrm>
            <a:custGeom>
              <a:avLst/>
              <a:gdLst>
                <a:gd name="T0" fmla="*/ 255027 w 736"/>
                <a:gd name="T1" fmla="*/ 280627 h 780"/>
                <a:gd name="T2" fmla="*/ 255027 w 736"/>
                <a:gd name="T3" fmla="*/ 280627 h 780"/>
                <a:gd name="T4" fmla="*/ 245302 w 736"/>
                <a:gd name="T5" fmla="*/ 268018 h 780"/>
                <a:gd name="T6" fmla="*/ 245302 w 736"/>
                <a:gd name="T7" fmla="*/ 90420 h 780"/>
                <a:gd name="T8" fmla="*/ 174341 w 736"/>
                <a:gd name="T9" fmla="*/ 19453 h 780"/>
                <a:gd name="T10" fmla="*/ 9726 w 736"/>
                <a:gd name="T11" fmla="*/ 19453 h 780"/>
                <a:gd name="T12" fmla="*/ 0 w 736"/>
                <a:gd name="T13" fmla="*/ 9726 h 780"/>
                <a:gd name="T14" fmla="*/ 9726 w 736"/>
                <a:gd name="T15" fmla="*/ 0 h 780"/>
                <a:gd name="T16" fmla="*/ 184066 w 736"/>
                <a:gd name="T17" fmla="*/ 0 h 780"/>
                <a:gd name="T18" fmla="*/ 264753 w 736"/>
                <a:gd name="T19" fmla="*/ 80694 h 780"/>
                <a:gd name="T20" fmla="*/ 264753 w 736"/>
                <a:gd name="T21" fmla="*/ 268018 h 780"/>
                <a:gd name="T22" fmla="*/ 255027 w 736"/>
                <a:gd name="T23" fmla="*/ 280627 h 7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36" h="780">
                  <a:moveTo>
                    <a:pt x="708" y="779"/>
                  </a:moveTo>
                  <a:lnTo>
                    <a:pt x="708" y="779"/>
                  </a:lnTo>
                  <a:cubicBezTo>
                    <a:pt x="690" y="779"/>
                    <a:pt x="681" y="762"/>
                    <a:pt x="681" y="744"/>
                  </a:cubicBezTo>
                  <a:cubicBezTo>
                    <a:pt x="681" y="251"/>
                    <a:pt x="681" y="251"/>
                    <a:pt x="681" y="251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44"/>
                    <a:pt x="0" y="27"/>
                  </a:cubicBezTo>
                  <a:cubicBezTo>
                    <a:pt x="0" y="8"/>
                    <a:pt x="9" y="0"/>
                    <a:pt x="27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735" y="224"/>
                    <a:pt x="735" y="224"/>
                    <a:pt x="735" y="224"/>
                  </a:cubicBezTo>
                  <a:cubicBezTo>
                    <a:pt x="735" y="744"/>
                    <a:pt x="735" y="744"/>
                    <a:pt x="735" y="744"/>
                  </a:cubicBezTo>
                  <a:cubicBezTo>
                    <a:pt x="735" y="762"/>
                    <a:pt x="726" y="779"/>
                    <a:pt x="708" y="7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" name="Freeform 7">
              <a:extLst>
                <a:ext uri="{FF2B5EF4-FFF2-40B4-BE49-F238E27FC236}">
                  <a16:creationId xmlns:a16="http://schemas.microsoft.com/office/drawing/2014/main" id="{82C59BE2-6841-624E-941A-0CC3F066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940" y="6037400"/>
              <a:ext cx="1242365" cy="1124268"/>
            </a:xfrm>
            <a:custGeom>
              <a:avLst/>
              <a:gdLst>
                <a:gd name="T0" fmla="*/ 12980 w 1158"/>
                <a:gd name="T1" fmla="*/ 377465 h 1050"/>
                <a:gd name="T2" fmla="*/ 12980 w 1158"/>
                <a:gd name="T3" fmla="*/ 377465 h 1050"/>
                <a:gd name="T4" fmla="*/ 0 w 1158"/>
                <a:gd name="T5" fmla="*/ 367750 h 1050"/>
                <a:gd name="T6" fmla="*/ 9735 w 1158"/>
                <a:gd name="T7" fmla="*/ 355156 h 1050"/>
                <a:gd name="T8" fmla="*/ 329900 w 1158"/>
                <a:gd name="T9" fmla="*/ 300461 h 1050"/>
                <a:gd name="T10" fmla="*/ 394438 w 1158"/>
                <a:gd name="T11" fmla="*/ 158327 h 1050"/>
                <a:gd name="T12" fmla="*/ 394438 w 1158"/>
                <a:gd name="T13" fmla="*/ 12954 h 1050"/>
                <a:gd name="T14" fmla="*/ 404173 w 1158"/>
                <a:gd name="T15" fmla="*/ 0 h 1050"/>
                <a:gd name="T16" fmla="*/ 417152 w 1158"/>
                <a:gd name="T17" fmla="*/ 12954 h 1050"/>
                <a:gd name="T18" fmla="*/ 417152 w 1158"/>
                <a:gd name="T19" fmla="*/ 164804 h 1050"/>
                <a:gd name="T20" fmla="*/ 342519 w 1158"/>
                <a:gd name="T21" fmla="*/ 319532 h 1050"/>
                <a:gd name="T22" fmla="*/ 12980 w 1158"/>
                <a:gd name="T23" fmla="*/ 377465 h 10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58" h="1050">
                  <a:moveTo>
                    <a:pt x="36" y="1049"/>
                  </a:moveTo>
                  <a:lnTo>
                    <a:pt x="36" y="1049"/>
                  </a:lnTo>
                  <a:cubicBezTo>
                    <a:pt x="18" y="1049"/>
                    <a:pt x="9" y="1040"/>
                    <a:pt x="0" y="1022"/>
                  </a:cubicBezTo>
                  <a:cubicBezTo>
                    <a:pt x="0" y="1005"/>
                    <a:pt x="9" y="996"/>
                    <a:pt x="27" y="987"/>
                  </a:cubicBezTo>
                  <a:cubicBezTo>
                    <a:pt x="915" y="835"/>
                    <a:pt x="915" y="835"/>
                    <a:pt x="915" y="835"/>
                  </a:cubicBezTo>
                  <a:cubicBezTo>
                    <a:pt x="1094" y="440"/>
                    <a:pt x="1094" y="440"/>
                    <a:pt x="1094" y="440"/>
                  </a:cubicBezTo>
                  <a:cubicBezTo>
                    <a:pt x="1094" y="36"/>
                    <a:pt x="1094" y="36"/>
                    <a:pt x="1094" y="36"/>
                  </a:cubicBezTo>
                  <a:cubicBezTo>
                    <a:pt x="1094" y="18"/>
                    <a:pt x="1112" y="0"/>
                    <a:pt x="1121" y="0"/>
                  </a:cubicBezTo>
                  <a:cubicBezTo>
                    <a:pt x="1139" y="0"/>
                    <a:pt x="1157" y="18"/>
                    <a:pt x="1157" y="36"/>
                  </a:cubicBezTo>
                  <a:cubicBezTo>
                    <a:pt x="1157" y="458"/>
                    <a:pt x="1157" y="458"/>
                    <a:pt x="1157" y="458"/>
                  </a:cubicBezTo>
                  <a:cubicBezTo>
                    <a:pt x="950" y="888"/>
                    <a:pt x="950" y="888"/>
                    <a:pt x="950" y="888"/>
                  </a:cubicBezTo>
                  <a:cubicBezTo>
                    <a:pt x="36" y="1049"/>
                    <a:pt x="36" y="1049"/>
                    <a:pt x="36" y="10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Freeform 8">
              <a:extLst>
                <a:ext uri="{FF2B5EF4-FFF2-40B4-BE49-F238E27FC236}">
                  <a16:creationId xmlns:a16="http://schemas.microsoft.com/office/drawing/2014/main" id="{FE4F4D75-D889-F94A-A55D-6A875A905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6428" y="5593361"/>
              <a:ext cx="510172" cy="510172"/>
            </a:xfrm>
            <a:custGeom>
              <a:avLst/>
              <a:gdLst>
                <a:gd name="T0" fmla="*/ 83924 w 476"/>
                <a:gd name="T1" fmla="*/ 171090 h 476"/>
                <a:gd name="T2" fmla="*/ 83924 w 476"/>
                <a:gd name="T3" fmla="*/ 171090 h 476"/>
                <a:gd name="T4" fmla="*/ 0 w 476"/>
                <a:gd name="T5" fmla="*/ 83924 h 476"/>
                <a:gd name="T6" fmla="*/ 83924 w 476"/>
                <a:gd name="T7" fmla="*/ 0 h 476"/>
                <a:gd name="T8" fmla="*/ 171090 w 476"/>
                <a:gd name="T9" fmla="*/ 83924 h 476"/>
                <a:gd name="T10" fmla="*/ 83924 w 476"/>
                <a:gd name="T11" fmla="*/ 171090 h 476"/>
                <a:gd name="T12" fmla="*/ 83924 w 476"/>
                <a:gd name="T13" fmla="*/ 19450 h 476"/>
                <a:gd name="T14" fmla="*/ 83924 w 476"/>
                <a:gd name="T15" fmla="*/ 19450 h 476"/>
                <a:gd name="T16" fmla="*/ 19450 w 476"/>
                <a:gd name="T17" fmla="*/ 83924 h 476"/>
                <a:gd name="T18" fmla="*/ 83924 w 476"/>
                <a:gd name="T19" fmla="*/ 148398 h 476"/>
                <a:gd name="T20" fmla="*/ 148398 w 476"/>
                <a:gd name="T21" fmla="*/ 83924 h 476"/>
                <a:gd name="T22" fmla="*/ 83924 w 476"/>
                <a:gd name="T23" fmla="*/ 19450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6" h="476">
                  <a:moveTo>
                    <a:pt x="233" y="475"/>
                  </a:moveTo>
                  <a:lnTo>
                    <a:pt x="233" y="475"/>
                  </a:lnTo>
                  <a:cubicBezTo>
                    <a:pt x="107" y="475"/>
                    <a:pt x="0" y="368"/>
                    <a:pt x="0" y="233"/>
                  </a:cubicBezTo>
                  <a:cubicBezTo>
                    <a:pt x="0" y="107"/>
                    <a:pt x="107" y="0"/>
                    <a:pt x="233" y="0"/>
                  </a:cubicBezTo>
                  <a:cubicBezTo>
                    <a:pt x="368" y="0"/>
                    <a:pt x="475" y="107"/>
                    <a:pt x="475" y="233"/>
                  </a:cubicBezTo>
                  <a:cubicBezTo>
                    <a:pt x="475" y="368"/>
                    <a:pt x="368" y="475"/>
                    <a:pt x="233" y="475"/>
                  </a:cubicBezTo>
                  <a:close/>
                  <a:moveTo>
                    <a:pt x="233" y="54"/>
                  </a:moveTo>
                  <a:lnTo>
                    <a:pt x="233" y="54"/>
                  </a:lnTo>
                  <a:cubicBezTo>
                    <a:pt x="134" y="54"/>
                    <a:pt x="54" y="134"/>
                    <a:pt x="54" y="233"/>
                  </a:cubicBezTo>
                  <a:cubicBezTo>
                    <a:pt x="54" y="332"/>
                    <a:pt x="134" y="412"/>
                    <a:pt x="233" y="412"/>
                  </a:cubicBezTo>
                  <a:cubicBezTo>
                    <a:pt x="332" y="412"/>
                    <a:pt x="412" y="332"/>
                    <a:pt x="412" y="233"/>
                  </a:cubicBezTo>
                  <a:cubicBezTo>
                    <a:pt x="412" y="134"/>
                    <a:pt x="332" y="54"/>
                    <a:pt x="23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Freeform 9">
              <a:extLst>
                <a:ext uri="{FF2B5EF4-FFF2-40B4-BE49-F238E27FC236}">
                  <a16:creationId xmlns:a16="http://schemas.microsoft.com/office/drawing/2014/main" id="{578E7F63-09C2-EA41-865F-6139F3F14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8597" y="6065742"/>
              <a:ext cx="510172" cy="519620"/>
            </a:xfrm>
            <a:custGeom>
              <a:avLst/>
              <a:gdLst>
                <a:gd name="T0" fmla="*/ 83924 w 476"/>
                <a:gd name="T1" fmla="*/ 174266 h 486"/>
                <a:gd name="T2" fmla="*/ 83924 w 476"/>
                <a:gd name="T3" fmla="*/ 174266 h 486"/>
                <a:gd name="T4" fmla="*/ 0 w 476"/>
                <a:gd name="T5" fmla="*/ 87313 h 486"/>
                <a:gd name="T6" fmla="*/ 83924 w 476"/>
                <a:gd name="T7" fmla="*/ 0 h 486"/>
                <a:gd name="T8" fmla="*/ 171090 w 476"/>
                <a:gd name="T9" fmla="*/ 87313 h 486"/>
                <a:gd name="T10" fmla="*/ 83924 w 476"/>
                <a:gd name="T11" fmla="*/ 174266 h 486"/>
                <a:gd name="T12" fmla="*/ 83924 w 476"/>
                <a:gd name="T13" fmla="*/ 22637 h 486"/>
                <a:gd name="T14" fmla="*/ 83924 w 476"/>
                <a:gd name="T15" fmla="*/ 22637 h 486"/>
                <a:gd name="T16" fmla="*/ 19450 w 476"/>
                <a:gd name="T17" fmla="*/ 87313 h 486"/>
                <a:gd name="T18" fmla="*/ 83924 w 476"/>
                <a:gd name="T19" fmla="*/ 151629 h 486"/>
                <a:gd name="T20" fmla="*/ 148398 w 476"/>
                <a:gd name="T21" fmla="*/ 87313 h 486"/>
                <a:gd name="T22" fmla="*/ 83924 w 476"/>
                <a:gd name="T23" fmla="*/ 22637 h 4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6" h="486">
                  <a:moveTo>
                    <a:pt x="233" y="485"/>
                  </a:moveTo>
                  <a:lnTo>
                    <a:pt x="233" y="485"/>
                  </a:lnTo>
                  <a:cubicBezTo>
                    <a:pt x="107" y="485"/>
                    <a:pt x="0" y="377"/>
                    <a:pt x="0" y="243"/>
                  </a:cubicBezTo>
                  <a:cubicBezTo>
                    <a:pt x="0" y="108"/>
                    <a:pt x="107" y="0"/>
                    <a:pt x="233" y="0"/>
                  </a:cubicBezTo>
                  <a:cubicBezTo>
                    <a:pt x="368" y="0"/>
                    <a:pt x="475" y="108"/>
                    <a:pt x="475" y="243"/>
                  </a:cubicBezTo>
                  <a:cubicBezTo>
                    <a:pt x="475" y="377"/>
                    <a:pt x="368" y="485"/>
                    <a:pt x="233" y="485"/>
                  </a:cubicBezTo>
                  <a:close/>
                  <a:moveTo>
                    <a:pt x="233" y="63"/>
                  </a:moveTo>
                  <a:lnTo>
                    <a:pt x="233" y="63"/>
                  </a:lnTo>
                  <a:cubicBezTo>
                    <a:pt x="134" y="63"/>
                    <a:pt x="54" y="144"/>
                    <a:pt x="54" y="243"/>
                  </a:cubicBezTo>
                  <a:cubicBezTo>
                    <a:pt x="54" y="341"/>
                    <a:pt x="134" y="422"/>
                    <a:pt x="233" y="422"/>
                  </a:cubicBezTo>
                  <a:cubicBezTo>
                    <a:pt x="332" y="422"/>
                    <a:pt x="412" y="341"/>
                    <a:pt x="412" y="243"/>
                  </a:cubicBezTo>
                  <a:cubicBezTo>
                    <a:pt x="412" y="144"/>
                    <a:pt x="332" y="63"/>
                    <a:pt x="23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Freeform 10">
              <a:extLst>
                <a:ext uri="{FF2B5EF4-FFF2-40B4-BE49-F238E27FC236}">
                  <a16:creationId xmlns:a16="http://schemas.microsoft.com/office/drawing/2014/main" id="{686FC871-DFE4-B64E-9943-70FA9D258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6407" y="6297211"/>
              <a:ext cx="788875" cy="836114"/>
            </a:xfrm>
            <a:custGeom>
              <a:avLst/>
              <a:gdLst>
                <a:gd name="T0" fmla="*/ 9712 w 737"/>
                <a:gd name="T1" fmla="*/ 280627 h 780"/>
                <a:gd name="T2" fmla="*/ 9712 w 737"/>
                <a:gd name="T3" fmla="*/ 280627 h 780"/>
                <a:gd name="T4" fmla="*/ 0 w 737"/>
                <a:gd name="T5" fmla="*/ 268018 h 780"/>
                <a:gd name="T6" fmla="*/ 0 w 737"/>
                <a:gd name="T7" fmla="*/ 80694 h 780"/>
                <a:gd name="T8" fmla="*/ 80577 w 737"/>
                <a:gd name="T9" fmla="*/ 0 h 780"/>
                <a:gd name="T10" fmla="*/ 255040 w 737"/>
                <a:gd name="T11" fmla="*/ 0 h 780"/>
                <a:gd name="T12" fmla="*/ 264752 w 737"/>
                <a:gd name="T13" fmla="*/ 9726 h 780"/>
                <a:gd name="T14" fmla="*/ 255040 w 737"/>
                <a:gd name="T15" fmla="*/ 19453 h 780"/>
                <a:gd name="T16" fmla="*/ 90289 w 737"/>
                <a:gd name="T17" fmla="*/ 19453 h 780"/>
                <a:gd name="T18" fmla="*/ 22662 w 737"/>
                <a:gd name="T19" fmla="*/ 90420 h 780"/>
                <a:gd name="T20" fmla="*/ 22662 w 737"/>
                <a:gd name="T21" fmla="*/ 268018 h 780"/>
                <a:gd name="T22" fmla="*/ 9712 w 737"/>
                <a:gd name="T23" fmla="*/ 280627 h 7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37" h="780">
                  <a:moveTo>
                    <a:pt x="27" y="779"/>
                  </a:moveTo>
                  <a:lnTo>
                    <a:pt x="27" y="779"/>
                  </a:lnTo>
                  <a:cubicBezTo>
                    <a:pt x="9" y="779"/>
                    <a:pt x="0" y="762"/>
                    <a:pt x="0" y="74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709" y="0"/>
                    <a:pt x="709" y="0"/>
                    <a:pt x="709" y="0"/>
                  </a:cubicBezTo>
                  <a:cubicBezTo>
                    <a:pt x="727" y="0"/>
                    <a:pt x="736" y="8"/>
                    <a:pt x="736" y="27"/>
                  </a:cubicBezTo>
                  <a:cubicBezTo>
                    <a:pt x="736" y="44"/>
                    <a:pt x="727" y="54"/>
                    <a:pt x="709" y="54"/>
                  </a:cubicBezTo>
                  <a:cubicBezTo>
                    <a:pt x="251" y="54"/>
                    <a:pt x="251" y="54"/>
                    <a:pt x="251" y="54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63" y="744"/>
                    <a:pt x="63" y="744"/>
                    <a:pt x="63" y="744"/>
                  </a:cubicBezTo>
                  <a:cubicBezTo>
                    <a:pt x="63" y="762"/>
                    <a:pt x="45" y="779"/>
                    <a:pt x="27" y="7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5" name="Freeform 11">
              <a:extLst>
                <a:ext uri="{FF2B5EF4-FFF2-40B4-BE49-F238E27FC236}">
                  <a16:creationId xmlns:a16="http://schemas.microsoft.com/office/drawing/2014/main" id="{A712436C-1A57-AB44-BA48-2B59FC542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6616" y="6065742"/>
              <a:ext cx="70856" cy="1067582"/>
            </a:xfrm>
            <a:custGeom>
              <a:avLst/>
              <a:gdLst>
                <a:gd name="T0" fmla="*/ 13394 w 64"/>
                <a:gd name="T1" fmla="*/ 358415 h 996"/>
                <a:gd name="T2" fmla="*/ 13394 w 64"/>
                <a:gd name="T3" fmla="*/ 358415 h 996"/>
                <a:gd name="T4" fmla="*/ 0 w 64"/>
                <a:gd name="T5" fmla="*/ 345807 h 996"/>
                <a:gd name="T6" fmla="*/ 0 w 64"/>
                <a:gd name="T7" fmla="*/ 12968 h 996"/>
                <a:gd name="T8" fmla="*/ 13394 w 64"/>
                <a:gd name="T9" fmla="*/ 0 h 996"/>
                <a:gd name="T10" fmla="*/ 23440 w 64"/>
                <a:gd name="T11" fmla="*/ 12968 h 996"/>
                <a:gd name="T12" fmla="*/ 23440 w 64"/>
                <a:gd name="T13" fmla="*/ 345807 h 996"/>
                <a:gd name="T14" fmla="*/ 13394 w 64"/>
                <a:gd name="T15" fmla="*/ 358415 h 9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996">
                  <a:moveTo>
                    <a:pt x="36" y="995"/>
                  </a:moveTo>
                  <a:lnTo>
                    <a:pt x="36" y="995"/>
                  </a:lnTo>
                  <a:cubicBezTo>
                    <a:pt x="18" y="995"/>
                    <a:pt x="0" y="978"/>
                    <a:pt x="0" y="96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5" y="0"/>
                    <a:pt x="63" y="18"/>
                    <a:pt x="63" y="36"/>
                  </a:cubicBezTo>
                  <a:cubicBezTo>
                    <a:pt x="63" y="960"/>
                    <a:pt x="63" y="960"/>
                    <a:pt x="63" y="960"/>
                  </a:cubicBezTo>
                  <a:cubicBezTo>
                    <a:pt x="63" y="978"/>
                    <a:pt x="45" y="995"/>
                    <a:pt x="36" y="9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6" name="Freeform 12">
              <a:extLst>
                <a:ext uri="{FF2B5EF4-FFF2-40B4-BE49-F238E27FC236}">
                  <a16:creationId xmlns:a16="http://schemas.microsoft.com/office/drawing/2014/main" id="{2A811C0D-F51A-C24F-8DDB-1244B321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07" y="10581709"/>
              <a:ext cx="1232917" cy="1124268"/>
            </a:xfrm>
            <a:custGeom>
              <a:avLst/>
              <a:gdLst>
                <a:gd name="T0" fmla="*/ 9376 w 1149"/>
                <a:gd name="T1" fmla="*/ 377465 h 1050"/>
                <a:gd name="T2" fmla="*/ 9376 w 1149"/>
                <a:gd name="T3" fmla="*/ 377465 h 1050"/>
                <a:gd name="T4" fmla="*/ 0 w 1149"/>
                <a:gd name="T5" fmla="*/ 364511 h 1050"/>
                <a:gd name="T6" fmla="*/ 0 w 1149"/>
                <a:gd name="T7" fmla="*/ 213021 h 1050"/>
                <a:gd name="T8" fmla="*/ 71040 w 1149"/>
                <a:gd name="T9" fmla="*/ 57933 h 1050"/>
                <a:gd name="T10" fmla="*/ 400996 w 1149"/>
                <a:gd name="T11" fmla="*/ 0 h 1050"/>
                <a:gd name="T12" fmla="*/ 413977 w 1149"/>
                <a:gd name="T13" fmla="*/ 9716 h 1050"/>
                <a:gd name="T14" fmla="*/ 404241 w 1149"/>
                <a:gd name="T15" fmla="*/ 22670 h 1050"/>
                <a:gd name="T16" fmla="*/ 86906 w 1149"/>
                <a:gd name="T17" fmla="*/ 77364 h 1050"/>
                <a:gd name="T18" fmla="*/ 19112 w 1149"/>
                <a:gd name="T19" fmla="*/ 219498 h 1050"/>
                <a:gd name="T20" fmla="*/ 19112 w 1149"/>
                <a:gd name="T21" fmla="*/ 364511 h 1050"/>
                <a:gd name="T22" fmla="*/ 9376 w 1149"/>
                <a:gd name="T23" fmla="*/ 377465 h 10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49" h="1050">
                  <a:moveTo>
                    <a:pt x="26" y="1049"/>
                  </a:moveTo>
                  <a:lnTo>
                    <a:pt x="26" y="1049"/>
                  </a:lnTo>
                  <a:cubicBezTo>
                    <a:pt x="8" y="1049"/>
                    <a:pt x="0" y="1031"/>
                    <a:pt x="0" y="1013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97" y="161"/>
                    <a:pt x="197" y="161"/>
                    <a:pt x="197" y="161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30" y="0"/>
                    <a:pt x="1148" y="9"/>
                    <a:pt x="1148" y="27"/>
                  </a:cubicBezTo>
                  <a:cubicBezTo>
                    <a:pt x="1148" y="45"/>
                    <a:pt x="1138" y="54"/>
                    <a:pt x="1121" y="63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53" y="610"/>
                    <a:pt x="53" y="610"/>
                    <a:pt x="53" y="610"/>
                  </a:cubicBezTo>
                  <a:cubicBezTo>
                    <a:pt x="53" y="1013"/>
                    <a:pt x="53" y="1013"/>
                    <a:pt x="53" y="1013"/>
                  </a:cubicBezTo>
                  <a:cubicBezTo>
                    <a:pt x="53" y="1031"/>
                    <a:pt x="44" y="1049"/>
                    <a:pt x="26" y="10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" name="Freeform 13">
              <a:extLst>
                <a:ext uri="{FF2B5EF4-FFF2-40B4-BE49-F238E27FC236}">
                  <a16:creationId xmlns:a16="http://schemas.microsoft.com/office/drawing/2014/main" id="{AF8BE434-3C64-074B-B69B-ABA532B5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242" y="11635121"/>
              <a:ext cx="519620" cy="510172"/>
            </a:xfrm>
            <a:custGeom>
              <a:avLst/>
              <a:gdLst>
                <a:gd name="T0" fmla="*/ 87132 w 485"/>
                <a:gd name="T1" fmla="*/ 171091 h 477"/>
                <a:gd name="T2" fmla="*/ 87132 w 485"/>
                <a:gd name="T3" fmla="*/ 171091 h 477"/>
                <a:gd name="T4" fmla="*/ 0 w 485"/>
                <a:gd name="T5" fmla="*/ 87342 h 477"/>
                <a:gd name="T6" fmla="*/ 87132 w 485"/>
                <a:gd name="T7" fmla="*/ 0 h 477"/>
                <a:gd name="T8" fmla="*/ 174265 w 485"/>
                <a:gd name="T9" fmla="*/ 87342 h 477"/>
                <a:gd name="T10" fmla="*/ 87132 w 485"/>
                <a:gd name="T11" fmla="*/ 171091 h 477"/>
                <a:gd name="T12" fmla="*/ 87132 w 485"/>
                <a:gd name="T13" fmla="*/ 22644 h 477"/>
                <a:gd name="T14" fmla="*/ 87132 w 485"/>
                <a:gd name="T15" fmla="*/ 22644 h 477"/>
                <a:gd name="T16" fmla="*/ 22683 w 485"/>
                <a:gd name="T17" fmla="*/ 87342 h 477"/>
                <a:gd name="T18" fmla="*/ 87132 w 485"/>
                <a:gd name="T19" fmla="*/ 151681 h 477"/>
                <a:gd name="T20" fmla="*/ 151942 w 485"/>
                <a:gd name="T21" fmla="*/ 87342 h 477"/>
                <a:gd name="T22" fmla="*/ 87132 w 485"/>
                <a:gd name="T23" fmla="*/ 22644 h 4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85" h="477">
                  <a:moveTo>
                    <a:pt x="242" y="476"/>
                  </a:moveTo>
                  <a:lnTo>
                    <a:pt x="242" y="476"/>
                  </a:lnTo>
                  <a:cubicBezTo>
                    <a:pt x="108" y="476"/>
                    <a:pt x="0" y="368"/>
                    <a:pt x="0" y="243"/>
                  </a:cubicBezTo>
                  <a:cubicBezTo>
                    <a:pt x="0" y="108"/>
                    <a:pt x="108" y="0"/>
                    <a:pt x="242" y="0"/>
                  </a:cubicBezTo>
                  <a:cubicBezTo>
                    <a:pt x="377" y="0"/>
                    <a:pt x="484" y="108"/>
                    <a:pt x="484" y="243"/>
                  </a:cubicBezTo>
                  <a:cubicBezTo>
                    <a:pt x="484" y="368"/>
                    <a:pt x="377" y="476"/>
                    <a:pt x="242" y="476"/>
                  </a:cubicBezTo>
                  <a:close/>
                  <a:moveTo>
                    <a:pt x="242" y="63"/>
                  </a:moveTo>
                  <a:lnTo>
                    <a:pt x="242" y="63"/>
                  </a:lnTo>
                  <a:cubicBezTo>
                    <a:pt x="144" y="63"/>
                    <a:pt x="63" y="144"/>
                    <a:pt x="63" y="243"/>
                  </a:cubicBezTo>
                  <a:cubicBezTo>
                    <a:pt x="63" y="341"/>
                    <a:pt x="144" y="422"/>
                    <a:pt x="242" y="422"/>
                  </a:cubicBezTo>
                  <a:cubicBezTo>
                    <a:pt x="341" y="422"/>
                    <a:pt x="422" y="341"/>
                    <a:pt x="422" y="243"/>
                  </a:cubicBezTo>
                  <a:cubicBezTo>
                    <a:pt x="422" y="144"/>
                    <a:pt x="341" y="63"/>
                    <a:pt x="242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8" name="Freeform 14">
              <a:extLst>
                <a:ext uri="{FF2B5EF4-FFF2-40B4-BE49-F238E27FC236}">
                  <a16:creationId xmlns:a16="http://schemas.microsoft.com/office/drawing/2014/main" id="{4BF715BA-6387-FC44-9477-307122F1E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517" y="11176910"/>
              <a:ext cx="510172" cy="510172"/>
            </a:xfrm>
            <a:custGeom>
              <a:avLst/>
              <a:gdLst>
                <a:gd name="T0" fmla="*/ 83748 w 477"/>
                <a:gd name="T1" fmla="*/ 171090 h 476"/>
                <a:gd name="T2" fmla="*/ 83748 w 477"/>
                <a:gd name="T3" fmla="*/ 171090 h 476"/>
                <a:gd name="T4" fmla="*/ 0 w 477"/>
                <a:gd name="T5" fmla="*/ 87166 h 476"/>
                <a:gd name="T6" fmla="*/ 83748 w 477"/>
                <a:gd name="T7" fmla="*/ 0 h 476"/>
                <a:gd name="T8" fmla="*/ 171091 w 477"/>
                <a:gd name="T9" fmla="*/ 87166 h 476"/>
                <a:gd name="T10" fmla="*/ 83748 w 477"/>
                <a:gd name="T11" fmla="*/ 171090 h 476"/>
                <a:gd name="T12" fmla="*/ 83748 w 477"/>
                <a:gd name="T13" fmla="*/ 22692 h 476"/>
                <a:gd name="T14" fmla="*/ 83748 w 477"/>
                <a:gd name="T15" fmla="*/ 22692 h 476"/>
                <a:gd name="T16" fmla="*/ 19409 w 477"/>
                <a:gd name="T17" fmla="*/ 87166 h 476"/>
                <a:gd name="T18" fmla="*/ 83748 w 477"/>
                <a:gd name="T19" fmla="*/ 152000 h 476"/>
                <a:gd name="T20" fmla="*/ 148446 w 477"/>
                <a:gd name="T21" fmla="*/ 87166 h 476"/>
                <a:gd name="T22" fmla="*/ 83748 w 477"/>
                <a:gd name="T23" fmla="*/ 22692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7" h="476">
                  <a:moveTo>
                    <a:pt x="233" y="475"/>
                  </a:moveTo>
                  <a:lnTo>
                    <a:pt x="233" y="475"/>
                  </a:lnTo>
                  <a:cubicBezTo>
                    <a:pt x="99" y="475"/>
                    <a:pt x="0" y="368"/>
                    <a:pt x="0" y="242"/>
                  </a:cubicBezTo>
                  <a:cubicBezTo>
                    <a:pt x="0" y="108"/>
                    <a:pt x="99" y="0"/>
                    <a:pt x="233" y="0"/>
                  </a:cubicBezTo>
                  <a:cubicBezTo>
                    <a:pt x="368" y="0"/>
                    <a:pt x="476" y="108"/>
                    <a:pt x="476" y="242"/>
                  </a:cubicBezTo>
                  <a:cubicBezTo>
                    <a:pt x="476" y="368"/>
                    <a:pt x="368" y="475"/>
                    <a:pt x="233" y="475"/>
                  </a:cubicBezTo>
                  <a:close/>
                  <a:moveTo>
                    <a:pt x="233" y="63"/>
                  </a:moveTo>
                  <a:lnTo>
                    <a:pt x="233" y="63"/>
                  </a:lnTo>
                  <a:cubicBezTo>
                    <a:pt x="135" y="63"/>
                    <a:pt x="54" y="143"/>
                    <a:pt x="54" y="242"/>
                  </a:cubicBezTo>
                  <a:cubicBezTo>
                    <a:pt x="54" y="341"/>
                    <a:pt x="135" y="422"/>
                    <a:pt x="233" y="422"/>
                  </a:cubicBezTo>
                  <a:cubicBezTo>
                    <a:pt x="332" y="422"/>
                    <a:pt x="413" y="341"/>
                    <a:pt x="413" y="242"/>
                  </a:cubicBezTo>
                  <a:cubicBezTo>
                    <a:pt x="413" y="143"/>
                    <a:pt x="332" y="63"/>
                    <a:pt x="23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9" name="Freeform 15">
              <a:extLst>
                <a:ext uri="{FF2B5EF4-FFF2-40B4-BE49-F238E27FC236}">
                  <a16:creationId xmlns:a16="http://schemas.microsoft.com/office/drawing/2014/main" id="{531BC84A-8928-1447-A143-E14CE52B2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9320" y="11625673"/>
              <a:ext cx="510172" cy="510172"/>
            </a:xfrm>
            <a:custGeom>
              <a:avLst/>
              <a:gdLst>
                <a:gd name="T0" fmla="*/ 87166 w 476"/>
                <a:gd name="T1" fmla="*/ 171090 h 476"/>
                <a:gd name="T2" fmla="*/ 87166 w 476"/>
                <a:gd name="T3" fmla="*/ 171090 h 476"/>
                <a:gd name="T4" fmla="*/ 0 w 476"/>
                <a:gd name="T5" fmla="*/ 87166 h 476"/>
                <a:gd name="T6" fmla="*/ 87166 w 476"/>
                <a:gd name="T7" fmla="*/ 0 h 476"/>
                <a:gd name="T8" fmla="*/ 171090 w 476"/>
                <a:gd name="T9" fmla="*/ 87166 h 476"/>
                <a:gd name="T10" fmla="*/ 87166 w 476"/>
                <a:gd name="T11" fmla="*/ 171090 h 476"/>
                <a:gd name="T12" fmla="*/ 87166 w 476"/>
                <a:gd name="T13" fmla="*/ 22332 h 476"/>
                <a:gd name="T14" fmla="*/ 87166 w 476"/>
                <a:gd name="T15" fmla="*/ 22332 h 476"/>
                <a:gd name="T16" fmla="*/ 22692 w 476"/>
                <a:gd name="T17" fmla="*/ 87166 h 476"/>
                <a:gd name="T18" fmla="*/ 87166 w 476"/>
                <a:gd name="T19" fmla="*/ 148398 h 476"/>
                <a:gd name="T20" fmla="*/ 151640 w 476"/>
                <a:gd name="T21" fmla="*/ 87166 h 476"/>
                <a:gd name="T22" fmla="*/ 87166 w 476"/>
                <a:gd name="T23" fmla="*/ 22332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6" h="476">
                  <a:moveTo>
                    <a:pt x="242" y="475"/>
                  </a:moveTo>
                  <a:lnTo>
                    <a:pt x="242" y="475"/>
                  </a:lnTo>
                  <a:cubicBezTo>
                    <a:pt x="108" y="475"/>
                    <a:pt x="0" y="367"/>
                    <a:pt x="0" y="242"/>
                  </a:cubicBezTo>
                  <a:cubicBezTo>
                    <a:pt x="0" y="107"/>
                    <a:pt x="108" y="0"/>
                    <a:pt x="242" y="0"/>
                  </a:cubicBezTo>
                  <a:cubicBezTo>
                    <a:pt x="367" y="0"/>
                    <a:pt x="475" y="107"/>
                    <a:pt x="475" y="242"/>
                  </a:cubicBezTo>
                  <a:cubicBezTo>
                    <a:pt x="475" y="367"/>
                    <a:pt x="367" y="475"/>
                    <a:pt x="242" y="475"/>
                  </a:cubicBezTo>
                  <a:close/>
                  <a:moveTo>
                    <a:pt x="242" y="62"/>
                  </a:moveTo>
                  <a:lnTo>
                    <a:pt x="242" y="62"/>
                  </a:lnTo>
                  <a:cubicBezTo>
                    <a:pt x="143" y="62"/>
                    <a:pt x="63" y="143"/>
                    <a:pt x="63" y="242"/>
                  </a:cubicBezTo>
                  <a:cubicBezTo>
                    <a:pt x="63" y="331"/>
                    <a:pt x="143" y="412"/>
                    <a:pt x="242" y="412"/>
                  </a:cubicBezTo>
                  <a:cubicBezTo>
                    <a:pt x="341" y="412"/>
                    <a:pt x="421" y="331"/>
                    <a:pt x="421" y="242"/>
                  </a:cubicBezTo>
                  <a:cubicBezTo>
                    <a:pt x="421" y="143"/>
                    <a:pt x="341" y="62"/>
                    <a:pt x="242" y="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" name="Freeform 16">
              <a:extLst>
                <a:ext uri="{FF2B5EF4-FFF2-40B4-BE49-F238E27FC236}">
                  <a16:creationId xmlns:a16="http://schemas.microsoft.com/office/drawing/2014/main" id="{F1B78EFE-6A5A-0744-B2A9-2EBD52631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556" y="10628947"/>
              <a:ext cx="788878" cy="836117"/>
            </a:xfrm>
            <a:custGeom>
              <a:avLst/>
              <a:gdLst>
                <a:gd name="T0" fmla="*/ 184066 w 736"/>
                <a:gd name="T1" fmla="*/ 280628 h 781"/>
                <a:gd name="T2" fmla="*/ 184066 w 736"/>
                <a:gd name="T3" fmla="*/ 280628 h 781"/>
                <a:gd name="T4" fmla="*/ 9726 w 736"/>
                <a:gd name="T5" fmla="*/ 280628 h 781"/>
                <a:gd name="T6" fmla="*/ 0 w 736"/>
                <a:gd name="T7" fmla="*/ 270914 h 781"/>
                <a:gd name="T8" fmla="*/ 9726 w 736"/>
                <a:gd name="T9" fmla="*/ 257962 h 781"/>
                <a:gd name="T10" fmla="*/ 174341 w 736"/>
                <a:gd name="T11" fmla="*/ 257962 h 781"/>
                <a:gd name="T12" fmla="*/ 245302 w 736"/>
                <a:gd name="T13" fmla="*/ 190323 h 781"/>
                <a:gd name="T14" fmla="*/ 245302 w 736"/>
                <a:gd name="T15" fmla="*/ 9714 h 781"/>
                <a:gd name="T16" fmla="*/ 255027 w 736"/>
                <a:gd name="T17" fmla="*/ 0 h 781"/>
                <a:gd name="T18" fmla="*/ 264753 w 736"/>
                <a:gd name="T19" fmla="*/ 9714 h 781"/>
                <a:gd name="T20" fmla="*/ 264753 w 736"/>
                <a:gd name="T21" fmla="*/ 200038 h 781"/>
                <a:gd name="T22" fmla="*/ 184066 w 736"/>
                <a:gd name="T23" fmla="*/ 280628 h 7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36" h="781">
                  <a:moveTo>
                    <a:pt x="511" y="780"/>
                  </a:moveTo>
                  <a:lnTo>
                    <a:pt x="511" y="780"/>
                  </a:lnTo>
                  <a:cubicBezTo>
                    <a:pt x="27" y="780"/>
                    <a:pt x="27" y="780"/>
                    <a:pt x="27" y="780"/>
                  </a:cubicBezTo>
                  <a:cubicBezTo>
                    <a:pt x="9" y="780"/>
                    <a:pt x="0" y="771"/>
                    <a:pt x="0" y="753"/>
                  </a:cubicBezTo>
                  <a:cubicBezTo>
                    <a:pt x="0" y="735"/>
                    <a:pt x="9" y="717"/>
                    <a:pt x="27" y="717"/>
                  </a:cubicBezTo>
                  <a:cubicBezTo>
                    <a:pt x="484" y="717"/>
                    <a:pt x="484" y="717"/>
                    <a:pt x="484" y="717"/>
                  </a:cubicBezTo>
                  <a:cubicBezTo>
                    <a:pt x="681" y="529"/>
                    <a:pt x="681" y="529"/>
                    <a:pt x="681" y="529"/>
                  </a:cubicBezTo>
                  <a:cubicBezTo>
                    <a:pt x="681" y="27"/>
                    <a:pt x="681" y="27"/>
                    <a:pt x="681" y="27"/>
                  </a:cubicBezTo>
                  <a:cubicBezTo>
                    <a:pt x="681" y="18"/>
                    <a:pt x="690" y="0"/>
                    <a:pt x="708" y="0"/>
                  </a:cubicBezTo>
                  <a:cubicBezTo>
                    <a:pt x="726" y="0"/>
                    <a:pt x="735" y="18"/>
                    <a:pt x="735" y="27"/>
                  </a:cubicBezTo>
                  <a:cubicBezTo>
                    <a:pt x="735" y="556"/>
                    <a:pt x="735" y="556"/>
                    <a:pt x="735" y="556"/>
                  </a:cubicBezTo>
                  <a:lnTo>
                    <a:pt x="511" y="7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1" name="Freeform 17">
              <a:extLst>
                <a:ext uri="{FF2B5EF4-FFF2-40B4-BE49-F238E27FC236}">
                  <a16:creationId xmlns:a16="http://schemas.microsoft.com/office/drawing/2014/main" id="{5637143D-A644-C742-8220-033A05966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6940" y="10581709"/>
              <a:ext cx="1242365" cy="1124268"/>
            </a:xfrm>
            <a:custGeom>
              <a:avLst/>
              <a:gdLst>
                <a:gd name="T0" fmla="*/ 404173 w 1158"/>
                <a:gd name="T1" fmla="*/ 377465 h 1050"/>
                <a:gd name="T2" fmla="*/ 404173 w 1158"/>
                <a:gd name="T3" fmla="*/ 377465 h 1050"/>
                <a:gd name="T4" fmla="*/ 394438 w 1158"/>
                <a:gd name="T5" fmla="*/ 364511 h 1050"/>
                <a:gd name="T6" fmla="*/ 394438 w 1158"/>
                <a:gd name="T7" fmla="*/ 219498 h 1050"/>
                <a:gd name="T8" fmla="*/ 329900 w 1158"/>
                <a:gd name="T9" fmla="*/ 77364 h 1050"/>
                <a:gd name="T10" fmla="*/ 9735 w 1158"/>
                <a:gd name="T11" fmla="*/ 22670 h 1050"/>
                <a:gd name="T12" fmla="*/ 0 w 1158"/>
                <a:gd name="T13" fmla="*/ 9716 h 1050"/>
                <a:gd name="T14" fmla="*/ 12980 w 1158"/>
                <a:gd name="T15" fmla="*/ 0 h 1050"/>
                <a:gd name="T16" fmla="*/ 342519 w 1158"/>
                <a:gd name="T17" fmla="*/ 57933 h 1050"/>
                <a:gd name="T18" fmla="*/ 417152 w 1158"/>
                <a:gd name="T19" fmla="*/ 213021 h 1050"/>
                <a:gd name="T20" fmla="*/ 417152 w 1158"/>
                <a:gd name="T21" fmla="*/ 364511 h 1050"/>
                <a:gd name="T22" fmla="*/ 404173 w 1158"/>
                <a:gd name="T23" fmla="*/ 377465 h 10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58" h="1050">
                  <a:moveTo>
                    <a:pt x="1121" y="1049"/>
                  </a:moveTo>
                  <a:lnTo>
                    <a:pt x="1121" y="1049"/>
                  </a:lnTo>
                  <a:cubicBezTo>
                    <a:pt x="1112" y="1049"/>
                    <a:pt x="1094" y="1031"/>
                    <a:pt x="1094" y="1013"/>
                  </a:cubicBezTo>
                  <a:cubicBezTo>
                    <a:pt x="1094" y="610"/>
                    <a:pt x="1094" y="610"/>
                    <a:pt x="1094" y="610"/>
                  </a:cubicBezTo>
                  <a:cubicBezTo>
                    <a:pt x="915" y="215"/>
                    <a:pt x="915" y="215"/>
                    <a:pt x="915" y="21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9" y="54"/>
                    <a:pt x="0" y="45"/>
                    <a:pt x="0" y="27"/>
                  </a:cubicBezTo>
                  <a:cubicBezTo>
                    <a:pt x="9" y="9"/>
                    <a:pt x="18" y="0"/>
                    <a:pt x="36" y="0"/>
                  </a:cubicBezTo>
                  <a:cubicBezTo>
                    <a:pt x="950" y="161"/>
                    <a:pt x="950" y="161"/>
                    <a:pt x="950" y="161"/>
                  </a:cubicBezTo>
                  <a:cubicBezTo>
                    <a:pt x="1157" y="592"/>
                    <a:pt x="1157" y="592"/>
                    <a:pt x="1157" y="592"/>
                  </a:cubicBezTo>
                  <a:cubicBezTo>
                    <a:pt x="1157" y="1013"/>
                    <a:pt x="1157" y="1013"/>
                    <a:pt x="1157" y="1013"/>
                  </a:cubicBezTo>
                  <a:cubicBezTo>
                    <a:pt x="1157" y="1031"/>
                    <a:pt x="1139" y="1049"/>
                    <a:pt x="1121" y="10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2" name="Freeform 18">
              <a:extLst>
                <a:ext uri="{FF2B5EF4-FFF2-40B4-BE49-F238E27FC236}">
                  <a16:creationId xmlns:a16="http://schemas.microsoft.com/office/drawing/2014/main" id="{99D33FE4-E97D-704C-B9F6-9D5B9806F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6428" y="11635121"/>
              <a:ext cx="510172" cy="510172"/>
            </a:xfrm>
            <a:custGeom>
              <a:avLst/>
              <a:gdLst>
                <a:gd name="T0" fmla="*/ 83924 w 476"/>
                <a:gd name="T1" fmla="*/ 171091 h 477"/>
                <a:gd name="T2" fmla="*/ 83924 w 476"/>
                <a:gd name="T3" fmla="*/ 171091 h 477"/>
                <a:gd name="T4" fmla="*/ 0 w 476"/>
                <a:gd name="T5" fmla="*/ 87342 h 477"/>
                <a:gd name="T6" fmla="*/ 83924 w 476"/>
                <a:gd name="T7" fmla="*/ 0 h 477"/>
                <a:gd name="T8" fmla="*/ 171090 w 476"/>
                <a:gd name="T9" fmla="*/ 87342 h 477"/>
                <a:gd name="T10" fmla="*/ 83924 w 476"/>
                <a:gd name="T11" fmla="*/ 171091 h 477"/>
                <a:gd name="T12" fmla="*/ 83924 w 476"/>
                <a:gd name="T13" fmla="*/ 22644 h 477"/>
                <a:gd name="T14" fmla="*/ 83924 w 476"/>
                <a:gd name="T15" fmla="*/ 22644 h 477"/>
                <a:gd name="T16" fmla="*/ 19450 w 476"/>
                <a:gd name="T17" fmla="*/ 87342 h 477"/>
                <a:gd name="T18" fmla="*/ 83924 w 476"/>
                <a:gd name="T19" fmla="*/ 151681 h 477"/>
                <a:gd name="T20" fmla="*/ 148398 w 476"/>
                <a:gd name="T21" fmla="*/ 87342 h 477"/>
                <a:gd name="T22" fmla="*/ 83924 w 476"/>
                <a:gd name="T23" fmla="*/ 22644 h 4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6" h="477">
                  <a:moveTo>
                    <a:pt x="233" y="476"/>
                  </a:moveTo>
                  <a:lnTo>
                    <a:pt x="233" y="476"/>
                  </a:lnTo>
                  <a:cubicBezTo>
                    <a:pt x="107" y="476"/>
                    <a:pt x="0" y="368"/>
                    <a:pt x="0" y="243"/>
                  </a:cubicBezTo>
                  <a:cubicBezTo>
                    <a:pt x="0" y="108"/>
                    <a:pt x="107" y="0"/>
                    <a:pt x="233" y="0"/>
                  </a:cubicBezTo>
                  <a:cubicBezTo>
                    <a:pt x="368" y="0"/>
                    <a:pt x="475" y="108"/>
                    <a:pt x="475" y="243"/>
                  </a:cubicBezTo>
                  <a:cubicBezTo>
                    <a:pt x="475" y="368"/>
                    <a:pt x="368" y="476"/>
                    <a:pt x="233" y="476"/>
                  </a:cubicBezTo>
                  <a:close/>
                  <a:moveTo>
                    <a:pt x="233" y="63"/>
                  </a:moveTo>
                  <a:lnTo>
                    <a:pt x="233" y="63"/>
                  </a:lnTo>
                  <a:cubicBezTo>
                    <a:pt x="134" y="63"/>
                    <a:pt x="54" y="144"/>
                    <a:pt x="54" y="243"/>
                  </a:cubicBezTo>
                  <a:cubicBezTo>
                    <a:pt x="54" y="341"/>
                    <a:pt x="134" y="422"/>
                    <a:pt x="233" y="422"/>
                  </a:cubicBezTo>
                  <a:cubicBezTo>
                    <a:pt x="332" y="422"/>
                    <a:pt x="412" y="341"/>
                    <a:pt x="412" y="243"/>
                  </a:cubicBezTo>
                  <a:cubicBezTo>
                    <a:pt x="412" y="144"/>
                    <a:pt x="332" y="63"/>
                    <a:pt x="23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3" name="Freeform 19">
              <a:extLst>
                <a:ext uri="{FF2B5EF4-FFF2-40B4-BE49-F238E27FC236}">
                  <a16:creationId xmlns:a16="http://schemas.microsoft.com/office/drawing/2014/main" id="{1A09FFF2-9D8E-9243-88FF-4F5446D8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8597" y="11176910"/>
              <a:ext cx="510172" cy="510172"/>
            </a:xfrm>
            <a:custGeom>
              <a:avLst/>
              <a:gdLst>
                <a:gd name="T0" fmla="*/ 83924 w 476"/>
                <a:gd name="T1" fmla="*/ 171090 h 476"/>
                <a:gd name="T2" fmla="*/ 83924 w 476"/>
                <a:gd name="T3" fmla="*/ 171090 h 476"/>
                <a:gd name="T4" fmla="*/ 0 w 476"/>
                <a:gd name="T5" fmla="*/ 87166 h 476"/>
                <a:gd name="T6" fmla="*/ 83924 w 476"/>
                <a:gd name="T7" fmla="*/ 0 h 476"/>
                <a:gd name="T8" fmla="*/ 171090 w 476"/>
                <a:gd name="T9" fmla="*/ 87166 h 476"/>
                <a:gd name="T10" fmla="*/ 83924 w 476"/>
                <a:gd name="T11" fmla="*/ 171090 h 476"/>
                <a:gd name="T12" fmla="*/ 83924 w 476"/>
                <a:gd name="T13" fmla="*/ 22692 h 476"/>
                <a:gd name="T14" fmla="*/ 83924 w 476"/>
                <a:gd name="T15" fmla="*/ 22692 h 476"/>
                <a:gd name="T16" fmla="*/ 19450 w 476"/>
                <a:gd name="T17" fmla="*/ 87166 h 476"/>
                <a:gd name="T18" fmla="*/ 83924 w 476"/>
                <a:gd name="T19" fmla="*/ 152000 h 476"/>
                <a:gd name="T20" fmla="*/ 148398 w 476"/>
                <a:gd name="T21" fmla="*/ 87166 h 476"/>
                <a:gd name="T22" fmla="*/ 83924 w 476"/>
                <a:gd name="T23" fmla="*/ 22692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6" h="476">
                  <a:moveTo>
                    <a:pt x="233" y="475"/>
                  </a:moveTo>
                  <a:lnTo>
                    <a:pt x="233" y="475"/>
                  </a:lnTo>
                  <a:cubicBezTo>
                    <a:pt x="107" y="475"/>
                    <a:pt x="0" y="368"/>
                    <a:pt x="0" y="242"/>
                  </a:cubicBezTo>
                  <a:cubicBezTo>
                    <a:pt x="0" y="108"/>
                    <a:pt x="107" y="0"/>
                    <a:pt x="233" y="0"/>
                  </a:cubicBezTo>
                  <a:cubicBezTo>
                    <a:pt x="368" y="0"/>
                    <a:pt x="475" y="108"/>
                    <a:pt x="475" y="242"/>
                  </a:cubicBezTo>
                  <a:cubicBezTo>
                    <a:pt x="475" y="368"/>
                    <a:pt x="368" y="475"/>
                    <a:pt x="233" y="475"/>
                  </a:cubicBezTo>
                  <a:close/>
                  <a:moveTo>
                    <a:pt x="233" y="63"/>
                  </a:moveTo>
                  <a:lnTo>
                    <a:pt x="233" y="63"/>
                  </a:lnTo>
                  <a:cubicBezTo>
                    <a:pt x="134" y="63"/>
                    <a:pt x="54" y="143"/>
                    <a:pt x="54" y="242"/>
                  </a:cubicBezTo>
                  <a:cubicBezTo>
                    <a:pt x="54" y="341"/>
                    <a:pt x="134" y="422"/>
                    <a:pt x="233" y="422"/>
                  </a:cubicBezTo>
                  <a:cubicBezTo>
                    <a:pt x="332" y="422"/>
                    <a:pt x="412" y="341"/>
                    <a:pt x="412" y="242"/>
                  </a:cubicBezTo>
                  <a:cubicBezTo>
                    <a:pt x="412" y="143"/>
                    <a:pt x="332" y="63"/>
                    <a:pt x="233" y="63"/>
                  </a:cubicBezTo>
                  <a:close/>
                </a:path>
              </a:pathLst>
            </a:custGeom>
            <a:solidFill>
              <a:srgbClr val="6EDB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4" name="Freeform 20">
              <a:extLst>
                <a:ext uri="{FF2B5EF4-FFF2-40B4-BE49-F238E27FC236}">
                  <a16:creationId xmlns:a16="http://schemas.microsoft.com/office/drawing/2014/main" id="{D4AA62AA-9940-9E46-9341-4D5C2304A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6407" y="10628947"/>
              <a:ext cx="788875" cy="836117"/>
            </a:xfrm>
            <a:custGeom>
              <a:avLst/>
              <a:gdLst>
                <a:gd name="T0" fmla="*/ 255040 w 737"/>
                <a:gd name="T1" fmla="*/ 280628 h 781"/>
                <a:gd name="T2" fmla="*/ 255040 w 737"/>
                <a:gd name="T3" fmla="*/ 280628 h 781"/>
                <a:gd name="T4" fmla="*/ 80577 w 737"/>
                <a:gd name="T5" fmla="*/ 280628 h 781"/>
                <a:gd name="T6" fmla="*/ 0 w 737"/>
                <a:gd name="T7" fmla="*/ 200038 h 781"/>
                <a:gd name="T8" fmla="*/ 0 w 737"/>
                <a:gd name="T9" fmla="*/ 9714 h 781"/>
                <a:gd name="T10" fmla="*/ 9712 w 737"/>
                <a:gd name="T11" fmla="*/ 0 h 781"/>
                <a:gd name="T12" fmla="*/ 22662 w 737"/>
                <a:gd name="T13" fmla="*/ 9714 h 781"/>
                <a:gd name="T14" fmla="*/ 22662 w 737"/>
                <a:gd name="T15" fmla="*/ 190323 h 781"/>
                <a:gd name="T16" fmla="*/ 90289 w 737"/>
                <a:gd name="T17" fmla="*/ 257962 h 781"/>
                <a:gd name="T18" fmla="*/ 255040 w 737"/>
                <a:gd name="T19" fmla="*/ 257962 h 781"/>
                <a:gd name="T20" fmla="*/ 264752 w 737"/>
                <a:gd name="T21" fmla="*/ 270914 h 781"/>
                <a:gd name="T22" fmla="*/ 255040 w 737"/>
                <a:gd name="T23" fmla="*/ 280628 h 7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37" h="781">
                  <a:moveTo>
                    <a:pt x="709" y="780"/>
                  </a:moveTo>
                  <a:lnTo>
                    <a:pt x="709" y="780"/>
                  </a:lnTo>
                  <a:cubicBezTo>
                    <a:pt x="224" y="780"/>
                    <a:pt x="224" y="780"/>
                    <a:pt x="224" y="780"/>
                  </a:cubicBezTo>
                  <a:cubicBezTo>
                    <a:pt x="0" y="556"/>
                    <a:pt x="0" y="556"/>
                    <a:pt x="0" y="55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0"/>
                    <a:pt x="27" y="0"/>
                  </a:cubicBezTo>
                  <a:cubicBezTo>
                    <a:pt x="45" y="0"/>
                    <a:pt x="63" y="18"/>
                    <a:pt x="63" y="27"/>
                  </a:cubicBezTo>
                  <a:cubicBezTo>
                    <a:pt x="63" y="529"/>
                    <a:pt x="63" y="529"/>
                    <a:pt x="63" y="529"/>
                  </a:cubicBezTo>
                  <a:cubicBezTo>
                    <a:pt x="251" y="717"/>
                    <a:pt x="251" y="717"/>
                    <a:pt x="251" y="717"/>
                  </a:cubicBezTo>
                  <a:cubicBezTo>
                    <a:pt x="709" y="717"/>
                    <a:pt x="709" y="717"/>
                    <a:pt x="709" y="717"/>
                  </a:cubicBezTo>
                  <a:cubicBezTo>
                    <a:pt x="727" y="717"/>
                    <a:pt x="736" y="735"/>
                    <a:pt x="736" y="753"/>
                  </a:cubicBezTo>
                  <a:cubicBezTo>
                    <a:pt x="736" y="771"/>
                    <a:pt x="727" y="780"/>
                    <a:pt x="709" y="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5" name="Freeform 21">
              <a:extLst>
                <a:ext uri="{FF2B5EF4-FFF2-40B4-BE49-F238E27FC236}">
                  <a16:creationId xmlns:a16="http://schemas.microsoft.com/office/drawing/2014/main" id="{D2CEFBB3-19B7-A74B-B350-BEEC15FE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6616" y="10628947"/>
              <a:ext cx="70856" cy="1058134"/>
            </a:xfrm>
            <a:custGeom>
              <a:avLst/>
              <a:gdLst>
                <a:gd name="T0" fmla="*/ 13394 w 64"/>
                <a:gd name="T1" fmla="*/ 355240 h 987"/>
                <a:gd name="T2" fmla="*/ 13394 w 64"/>
                <a:gd name="T3" fmla="*/ 355240 h 987"/>
                <a:gd name="T4" fmla="*/ 0 w 64"/>
                <a:gd name="T5" fmla="*/ 345512 h 987"/>
                <a:gd name="T6" fmla="*/ 0 w 64"/>
                <a:gd name="T7" fmla="*/ 9728 h 987"/>
                <a:gd name="T8" fmla="*/ 13394 w 64"/>
                <a:gd name="T9" fmla="*/ 0 h 987"/>
                <a:gd name="T10" fmla="*/ 23440 w 64"/>
                <a:gd name="T11" fmla="*/ 9728 h 987"/>
                <a:gd name="T12" fmla="*/ 23440 w 64"/>
                <a:gd name="T13" fmla="*/ 345512 h 987"/>
                <a:gd name="T14" fmla="*/ 13394 w 64"/>
                <a:gd name="T15" fmla="*/ 355240 h 9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987">
                  <a:moveTo>
                    <a:pt x="36" y="986"/>
                  </a:moveTo>
                  <a:lnTo>
                    <a:pt x="36" y="986"/>
                  </a:lnTo>
                  <a:cubicBezTo>
                    <a:pt x="18" y="986"/>
                    <a:pt x="0" y="977"/>
                    <a:pt x="0" y="95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5" y="0"/>
                    <a:pt x="63" y="18"/>
                    <a:pt x="63" y="27"/>
                  </a:cubicBezTo>
                  <a:cubicBezTo>
                    <a:pt x="63" y="959"/>
                    <a:pt x="63" y="959"/>
                    <a:pt x="63" y="959"/>
                  </a:cubicBezTo>
                  <a:cubicBezTo>
                    <a:pt x="63" y="977"/>
                    <a:pt x="45" y="986"/>
                    <a:pt x="36" y="98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" name="Freeform 22">
              <a:extLst>
                <a:ext uri="{FF2B5EF4-FFF2-40B4-BE49-F238E27FC236}">
                  <a16:creationId xmlns:a16="http://schemas.microsoft.com/office/drawing/2014/main" id="{3C82E1D9-8A28-7841-8AAF-CCD6C9040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2140" y="9679462"/>
              <a:ext cx="519620" cy="510172"/>
            </a:xfrm>
            <a:custGeom>
              <a:avLst/>
              <a:gdLst>
                <a:gd name="T0" fmla="*/ 87132 w 485"/>
                <a:gd name="T1" fmla="*/ 171090 h 476"/>
                <a:gd name="T2" fmla="*/ 87132 w 485"/>
                <a:gd name="T3" fmla="*/ 171090 h 476"/>
                <a:gd name="T4" fmla="*/ 0 w 485"/>
                <a:gd name="T5" fmla="*/ 83924 h 476"/>
                <a:gd name="T6" fmla="*/ 87132 w 485"/>
                <a:gd name="T7" fmla="*/ 0 h 476"/>
                <a:gd name="T8" fmla="*/ 174265 w 485"/>
                <a:gd name="T9" fmla="*/ 83924 h 476"/>
                <a:gd name="T10" fmla="*/ 87132 w 485"/>
                <a:gd name="T11" fmla="*/ 171090 h 476"/>
                <a:gd name="T12" fmla="*/ 87132 w 485"/>
                <a:gd name="T13" fmla="*/ 19450 h 476"/>
                <a:gd name="T14" fmla="*/ 87132 w 485"/>
                <a:gd name="T15" fmla="*/ 19450 h 476"/>
                <a:gd name="T16" fmla="*/ 22683 w 485"/>
                <a:gd name="T17" fmla="*/ 83924 h 476"/>
                <a:gd name="T18" fmla="*/ 87132 w 485"/>
                <a:gd name="T19" fmla="*/ 148398 h 476"/>
                <a:gd name="T20" fmla="*/ 151582 w 485"/>
                <a:gd name="T21" fmla="*/ 83924 h 476"/>
                <a:gd name="T22" fmla="*/ 87132 w 485"/>
                <a:gd name="T23" fmla="*/ 19450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85" h="476">
                  <a:moveTo>
                    <a:pt x="242" y="475"/>
                  </a:moveTo>
                  <a:lnTo>
                    <a:pt x="242" y="475"/>
                  </a:lnTo>
                  <a:cubicBezTo>
                    <a:pt x="107" y="475"/>
                    <a:pt x="0" y="367"/>
                    <a:pt x="0" y="233"/>
                  </a:cubicBezTo>
                  <a:cubicBezTo>
                    <a:pt x="0" y="107"/>
                    <a:pt x="107" y="0"/>
                    <a:pt x="242" y="0"/>
                  </a:cubicBezTo>
                  <a:cubicBezTo>
                    <a:pt x="377" y="0"/>
                    <a:pt x="484" y="107"/>
                    <a:pt x="484" y="233"/>
                  </a:cubicBezTo>
                  <a:cubicBezTo>
                    <a:pt x="484" y="367"/>
                    <a:pt x="377" y="475"/>
                    <a:pt x="242" y="475"/>
                  </a:cubicBezTo>
                  <a:close/>
                  <a:moveTo>
                    <a:pt x="242" y="54"/>
                  </a:moveTo>
                  <a:lnTo>
                    <a:pt x="242" y="54"/>
                  </a:lnTo>
                  <a:cubicBezTo>
                    <a:pt x="143" y="54"/>
                    <a:pt x="63" y="134"/>
                    <a:pt x="63" y="233"/>
                  </a:cubicBezTo>
                  <a:cubicBezTo>
                    <a:pt x="63" y="331"/>
                    <a:pt x="143" y="412"/>
                    <a:pt x="242" y="412"/>
                  </a:cubicBezTo>
                  <a:cubicBezTo>
                    <a:pt x="341" y="412"/>
                    <a:pt x="421" y="331"/>
                    <a:pt x="421" y="233"/>
                  </a:cubicBezTo>
                  <a:cubicBezTo>
                    <a:pt x="421" y="134"/>
                    <a:pt x="341" y="54"/>
                    <a:pt x="242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7" name="Freeform 23">
              <a:extLst>
                <a:ext uri="{FF2B5EF4-FFF2-40B4-BE49-F238E27FC236}">
                  <a16:creationId xmlns:a16="http://schemas.microsoft.com/office/drawing/2014/main" id="{C37D608B-D395-5944-A845-AE1C13C4F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7398" y="8550469"/>
              <a:ext cx="510172" cy="510172"/>
            </a:xfrm>
            <a:custGeom>
              <a:avLst/>
              <a:gdLst>
                <a:gd name="T0" fmla="*/ 87342 w 477"/>
                <a:gd name="T1" fmla="*/ 171091 h 477"/>
                <a:gd name="T2" fmla="*/ 87342 w 477"/>
                <a:gd name="T3" fmla="*/ 171091 h 477"/>
                <a:gd name="T4" fmla="*/ 0 w 477"/>
                <a:gd name="T5" fmla="*/ 87342 h 477"/>
                <a:gd name="T6" fmla="*/ 87342 w 477"/>
                <a:gd name="T7" fmla="*/ 0 h 477"/>
                <a:gd name="T8" fmla="*/ 171091 w 477"/>
                <a:gd name="T9" fmla="*/ 87342 h 477"/>
                <a:gd name="T10" fmla="*/ 87342 w 477"/>
                <a:gd name="T11" fmla="*/ 171091 h 477"/>
                <a:gd name="T12" fmla="*/ 87342 w 477"/>
                <a:gd name="T13" fmla="*/ 22644 h 477"/>
                <a:gd name="T14" fmla="*/ 87342 w 477"/>
                <a:gd name="T15" fmla="*/ 22644 h 477"/>
                <a:gd name="T16" fmla="*/ 22644 w 477"/>
                <a:gd name="T17" fmla="*/ 87342 h 477"/>
                <a:gd name="T18" fmla="*/ 87342 w 477"/>
                <a:gd name="T19" fmla="*/ 151681 h 477"/>
                <a:gd name="T20" fmla="*/ 151681 w 477"/>
                <a:gd name="T21" fmla="*/ 87342 h 477"/>
                <a:gd name="T22" fmla="*/ 87342 w 477"/>
                <a:gd name="T23" fmla="*/ 22644 h 4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7" h="477">
                  <a:moveTo>
                    <a:pt x="243" y="476"/>
                  </a:moveTo>
                  <a:lnTo>
                    <a:pt x="243" y="476"/>
                  </a:lnTo>
                  <a:cubicBezTo>
                    <a:pt x="108" y="476"/>
                    <a:pt x="0" y="377"/>
                    <a:pt x="0" y="243"/>
                  </a:cubicBezTo>
                  <a:cubicBezTo>
                    <a:pt x="0" y="108"/>
                    <a:pt x="108" y="0"/>
                    <a:pt x="243" y="0"/>
                  </a:cubicBezTo>
                  <a:cubicBezTo>
                    <a:pt x="368" y="0"/>
                    <a:pt x="476" y="108"/>
                    <a:pt x="476" y="243"/>
                  </a:cubicBezTo>
                  <a:cubicBezTo>
                    <a:pt x="476" y="377"/>
                    <a:pt x="368" y="476"/>
                    <a:pt x="243" y="476"/>
                  </a:cubicBezTo>
                  <a:close/>
                  <a:moveTo>
                    <a:pt x="243" y="63"/>
                  </a:moveTo>
                  <a:lnTo>
                    <a:pt x="243" y="63"/>
                  </a:lnTo>
                  <a:cubicBezTo>
                    <a:pt x="144" y="63"/>
                    <a:pt x="63" y="144"/>
                    <a:pt x="63" y="243"/>
                  </a:cubicBezTo>
                  <a:cubicBezTo>
                    <a:pt x="63" y="341"/>
                    <a:pt x="144" y="422"/>
                    <a:pt x="243" y="422"/>
                  </a:cubicBezTo>
                  <a:cubicBezTo>
                    <a:pt x="341" y="422"/>
                    <a:pt x="422" y="341"/>
                    <a:pt x="422" y="243"/>
                  </a:cubicBezTo>
                  <a:cubicBezTo>
                    <a:pt x="422" y="144"/>
                    <a:pt x="341" y="63"/>
                    <a:pt x="24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" name="Freeform 24">
              <a:extLst>
                <a:ext uri="{FF2B5EF4-FFF2-40B4-BE49-F238E27FC236}">
                  <a16:creationId xmlns:a16="http://schemas.microsoft.com/office/drawing/2014/main" id="{715CA42B-9793-E14C-8F8F-439274489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730" y="9282662"/>
              <a:ext cx="845564" cy="453486"/>
            </a:xfrm>
            <a:custGeom>
              <a:avLst/>
              <a:gdLst>
                <a:gd name="T0" fmla="*/ 274091 w 790"/>
                <a:gd name="T1" fmla="*/ 152040 h 423"/>
                <a:gd name="T2" fmla="*/ 274091 w 790"/>
                <a:gd name="T3" fmla="*/ 152040 h 423"/>
                <a:gd name="T4" fmla="*/ 264380 w 790"/>
                <a:gd name="T5" fmla="*/ 142312 h 423"/>
                <a:gd name="T6" fmla="*/ 264380 w 790"/>
                <a:gd name="T7" fmla="*/ 90431 h 423"/>
                <a:gd name="T8" fmla="*/ 193519 w 790"/>
                <a:gd name="T9" fmla="*/ 19455 h 423"/>
                <a:gd name="T10" fmla="*/ 9352 w 790"/>
                <a:gd name="T11" fmla="*/ 19455 h 423"/>
                <a:gd name="T12" fmla="*/ 0 w 790"/>
                <a:gd name="T13" fmla="*/ 9728 h 423"/>
                <a:gd name="T14" fmla="*/ 9352 w 790"/>
                <a:gd name="T15" fmla="*/ 0 h 423"/>
                <a:gd name="T16" fmla="*/ 203231 w 790"/>
                <a:gd name="T17" fmla="*/ 0 h 423"/>
                <a:gd name="T18" fmla="*/ 283803 w 790"/>
                <a:gd name="T19" fmla="*/ 80704 h 423"/>
                <a:gd name="T20" fmla="*/ 283803 w 790"/>
                <a:gd name="T21" fmla="*/ 142312 h 423"/>
                <a:gd name="T22" fmla="*/ 274091 w 790"/>
                <a:gd name="T23" fmla="*/ 152040 h 4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0" h="423">
                  <a:moveTo>
                    <a:pt x="762" y="422"/>
                  </a:moveTo>
                  <a:lnTo>
                    <a:pt x="762" y="422"/>
                  </a:lnTo>
                  <a:cubicBezTo>
                    <a:pt x="744" y="422"/>
                    <a:pt x="735" y="412"/>
                    <a:pt x="735" y="395"/>
                  </a:cubicBezTo>
                  <a:cubicBezTo>
                    <a:pt x="735" y="251"/>
                    <a:pt x="735" y="251"/>
                    <a:pt x="735" y="251"/>
                  </a:cubicBezTo>
                  <a:cubicBezTo>
                    <a:pt x="538" y="54"/>
                    <a:pt x="538" y="54"/>
                    <a:pt x="53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9" y="54"/>
                    <a:pt x="0" y="45"/>
                    <a:pt x="0" y="27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789" y="224"/>
                    <a:pt x="789" y="224"/>
                    <a:pt x="789" y="224"/>
                  </a:cubicBezTo>
                  <a:cubicBezTo>
                    <a:pt x="789" y="395"/>
                    <a:pt x="789" y="395"/>
                    <a:pt x="789" y="395"/>
                  </a:cubicBezTo>
                  <a:cubicBezTo>
                    <a:pt x="789" y="412"/>
                    <a:pt x="780" y="422"/>
                    <a:pt x="762" y="4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9" name="Freeform 25">
              <a:extLst>
                <a:ext uri="{FF2B5EF4-FFF2-40B4-BE49-F238E27FC236}">
                  <a16:creationId xmlns:a16="http://schemas.microsoft.com/office/drawing/2014/main" id="{BAA030F0-031F-3F4B-A185-23046404B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2693" y="7407306"/>
              <a:ext cx="510172" cy="510172"/>
            </a:xfrm>
            <a:custGeom>
              <a:avLst/>
              <a:gdLst>
                <a:gd name="T0" fmla="*/ 83924 w 476"/>
                <a:gd name="T1" fmla="*/ 171090 h 476"/>
                <a:gd name="T2" fmla="*/ 83924 w 476"/>
                <a:gd name="T3" fmla="*/ 171090 h 476"/>
                <a:gd name="T4" fmla="*/ 0 w 476"/>
                <a:gd name="T5" fmla="*/ 87166 h 476"/>
                <a:gd name="T6" fmla="*/ 83924 w 476"/>
                <a:gd name="T7" fmla="*/ 0 h 476"/>
                <a:gd name="T8" fmla="*/ 171090 w 476"/>
                <a:gd name="T9" fmla="*/ 87166 h 476"/>
                <a:gd name="T10" fmla="*/ 83924 w 476"/>
                <a:gd name="T11" fmla="*/ 171090 h 476"/>
                <a:gd name="T12" fmla="*/ 83924 w 476"/>
                <a:gd name="T13" fmla="*/ 22692 h 476"/>
                <a:gd name="T14" fmla="*/ 83924 w 476"/>
                <a:gd name="T15" fmla="*/ 22692 h 476"/>
                <a:gd name="T16" fmla="*/ 19450 w 476"/>
                <a:gd name="T17" fmla="*/ 87166 h 476"/>
                <a:gd name="T18" fmla="*/ 83924 w 476"/>
                <a:gd name="T19" fmla="*/ 152000 h 476"/>
                <a:gd name="T20" fmla="*/ 148398 w 476"/>
                <a:gd name="T21" fmla="*/ 87166 h 476"/>
                <a:gd name="T22" fmla="*/ 83924 w 476"/>
                <a:gd name="T23" fmla="*/ 22692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6" h="476">
                  <a:moveTo>
                    <a:pt x="233" y="475"/>
                  </a:moveTo>
                  <a:lnTo>
                    <a:pt x="233" y="475"/>
                  </a:lnTo>
                  <a:cubicBezTo>
                    <a:pt x="108" y="475"/>
                    <a:pt x="0" y="368"/>
                    <a:pt x="0" y="242"/>
                  </a:cubicBezTo>
                  <a:cubicBezTo>
                    <a:pt x="0" y="108"/>
                    <a:pt x="108" y="0"/>
                    <a:pt x="233" y="0"/>
                  </a:cubicBezTo>
                  <a:cubicBezTo>
                    <a:pt x="368" y="0"/>
                    <a:pt x="475" y="108"/>
                    <a:pt x="475" y="242"/>
                  </a:cubicBezTo>
                  <a:cubicBezTo>
                    <a:pt x="475" y="368"/>
                    <a:pt x="368" y="475"/>
                    <a:pt x="233" y="475"/>
                  </a:cubicBezTo>
                  <a:close/>
                  <a:moveTo>
                    <a:pt x="233" y="63"/>
                  </a:moveTo>
                  <a:lnTo>
                    <a:pt x="233" y="63"/>
                  </a:lnTo>
                  <a:cubicBezTo>
                    <a:pt x="134" y="63"/>
                    <a:pt x="54" y="143"/>
                    <a:pt x="54" y="242"/>
                  </a:cubicBezTo>
                  <a:cubicBezTo>
                    <a:pt x="54" y="341"/>
                    <a:pt x="134" y="422"/>
                    <a:pt x="233" y="422"/>
                  </a:cubicBezTo>
                  <a:cubicBezTo>
                    <a:pt x="332" y="422"/>
                    <a:pt x="412" y="341"/>
                    <a:pt x="412" y="242"/>
                  </a:cubicBezTo>
                  <a:cubicBezTo>
                    <a:pt x="412" y="143"/>
                    <a:pt x="332" y="63"/>
                    <a:pt x="23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0" name="Freeform 26">
              <a:extLst>
                <a:ext uri="{FF2B5EF4-FFF2-40B4-BE49-F238E27FC236}">
                  <a16:creationId xmlns:a16="http://schemas.microsoft.com/office/drawing/2014/main" id="{40BE787C-8D18-8045-B319-F37D8A6CA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730" y="7860792"/>
              <a:ext cx="836117" cy="453486"/>
            </a:xfrm>
            <a:custGeom>
              <a:avLst/>
              <a:gdLst>
                <a:gd name="T0" fmla="*/ 196800 w 781"/>
                <a:gd name="T1" fmla="*/ 152039 h 422"/>
                <a:gd name="T2" fmla="*/ 196800 w 781"/>
                <a:gd name="T3" fmla="*/ 152039 h 422"/>
                <a:gd name="T4" fmla="*/ 9354 w 781"/>
                <a:gd name="T5" fmla="*/ 152039 h 422"/>
                <a:gd name="T6" fmla="*/ 0 w 781"/>
                <a:gd name="T7" fmla="*/ 142288 h 422"/>
                <a:gd name="T8" fmla="*/ 9354 w 781"/>
                <a:gd name="T9" fmla="*/ 132537 h 422"/>
                <a:gd name="T10" fmla="*/ 190323 w 781"/>
                <a:gd name="T11" fmla="*/ 132537 h 422"/>
                <a:gd name="T12" fmla="*/ 257962 w 781"/>
                <a:gd name="T13" fmla="*/ 61393 h 422"/>
                <a:gd name="T14" fmla="*/ 257962 w 781"/>
                <a:gd name="T15" fmla="*/ 9751 h 422"/>
                <a:gd name="T16" fmla="*/ 267676 w 781"/>
                <a:gd name="T17" fmla="*/ 0 h 422"/>
                <a:gd name="T18" fmla="*/ 280628 w 781"/>
                <a:gd name="T19" fmla="*/ 9751 h 422"/>
                <a:gd name="T20" fmla="*/ 280628 w 781"/>
                <a:gd name="T21" fmla="*/ 71144 h 422"/>
                <a:gd name="T22" fmla="*/ 196800 w 781"/>
                <a:gd name="T23" fmla="*/ 152039 h 4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1" h="422">
                  <a:moveTo>
                    <a:pt x="547" y="421"/>
                  </a:moveTo>
                  <a:lnTo>
                    <a:pt x="547" y="421"/>
                  </a:lnTo>
                  <a:cubicBezTo>
                    <a:pt x="26" y="421"/>
                    <a:pt x="26" y="421"/>
                    <a:pt x="26" y="421"/>
                  </a:cubicBezTo>
                  <a:cubicBezTo>
                    <a:pt x="9" y="421"/>
                    <a:pt x="0" y="412"/>
                    <a:pt x="0" y="394"/>
                  </a:cubicBezTo>
                  <a:cubicBezTo>
                    <a:pt x="0" y="376"/>
                    <a:pt x="9" y="367"/>
                    <a:pt x="26" y="367"/>
                  </a:cubicBezTo>
                  <a:cubicBezTo>
                    <a:pt x="529" y="367"/>
                    <a:pt x="529" y="367"/>
                    <a:pt x="529" y="367"/>
                  </a:cubicBezTo>
                  <a:cubicBezTo>
                    <a:pt x="717" y="170"/>
                    <a:pt x="717" y="170"/>
                    <a:pt x="717" y="170"/>
                  </a:cubicBezTo>
                  <a:cubicBezTo>
                    <a:pt x="717" y="27"/>
                    <a:pt x="717" y="27"/>
                    <a:pt x="717" y="27"/>
                  </a:cubicBezTo>
                  <a:cubicBezTo>
                    <a:pt x="717" y="8"/>
                    <a:pt x="726" y="0"/>
                    <a:pt x="744" y="0"/>
                  </a:cubicBezTo>
                  <a:cubicBezTo>
                    <a:pt x="762" y="0"/>
                    <a:pt x="780" y="8"/>
                    <a:pt x="780" y="27"/>
                  </a:cubicBezTo>
                  <a:cubicBezTo>
                    <a:pt x="780" y="197"/>
                    <a:pt x="780" y="197"/>
                    <a:pt x="780" y="197"/>
                  </a:cubicBezTo>
                  <a:lnTo>
                    <a:pt x="547" y="4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1" name="Freeform 27">
              <a:extLst>
                <a:ext uri="{FF2B5EF4-FFF2-40B4-BE49-F238E27FC236}">
                  <a16:creationId xmlns:a16="http://schemas.microsoft.com/office/drawing/2014/main" id="{47AD3745-147E-0444-9167-B1DCF0153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730" y="8781937"/>
              <a:ext cx="1384079" cy="56686"/>
            </a:xfrm>
            <a:custGeom>
              <a:avLst/>
              <a:gdLst>
                <a:gd name="T0" fmla="*/ 455058 w 1292"/>
                <a:gd name="T1" fmla="*/ 18697 h 54"/>
                <a:gd name="T2" fmla="*/ 455058 w 1292"/>
                <a:gd name="T3" fmla="*/ 18697 h 54"/>
                <a:gd name="T4" fmla="*/ 9360 w 1292"/>
                <a:gd name="T5" fmla="*/ 18697 h 54"/>
                <a:gd name="T6" fmla="*/ 0 w 1292"/>
                <a:gd name="T7" fmla="*/ 9525 h 54"/>
                <a:gd name="T8" fmla="*/ 9360 w 1292"/>
                <a:gd name="T9" fmla="*/ 0 h 54"/>
                <a:gd name="T10" fmla="*/ 455058 w 1292"/>
                <a:gd name="T11" fmla="*/ 0 h 54"/>
                <a:gd name="T12" fmla="*/ 464778 w 1292"/>
                <a:gd name="T13" fmla="*/ 9525 h 54"/>
                <a:gd name="T14" fmla="*/ 455058 w 1292"/>
                <a:gd name="T15" fmla="*/ 18697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92" h="54">
                  <a:moveTo>
                    <a:pt x="1264" y="53"/>
                  </a:moveTo>
                  <a:lnTo>
                    <a:pt x="1264" y="53"/>
                  </a:lnTo>
                  <a:cubicBezTo>
                    <a:pt x="26" y="53"/>
                    <a:pt x="26" y="53"/>
                    <a:pt x="26" y="53"/>
                  </a:cubicBezTo>
                  <a:cubicBezTo>
                    <a:pt x="9" y="53"/>
                    <a:pt x="0" y="44"/>
                    <a:pt x="0" y="27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1264" y="0"/>
                    <a:pt x="1264" y="0"/>
                    <a:pt x="1264" y="0"/>
                  </a:cubicBezTo>
                  <a:cubicBezTo>
                    <a:pt x="1282" y="0"/>
                    <a:pt x="1291" y="9"/>
                    <a:pt x="1291" y="27"/>
                  </a:cubicBezTo>
                  <a:cubicBezTo>
                    <a:pt x="1291" y="44"/>
                    <a:pt x="1282" y="53"/>
                    <a:pt x="1264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2D327F76-4C0E-7F4E-908A-AB092A1D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2079" y="9679462"/>
              <a:ext cx="519620" cy="510172"/>
            </a:xfrm>
            <a:custGeom>
              <a:avLst/>
              <a:gdLst>
                <a:gd name="T0" fmla="*/ 87132 w 485"/>
                <a:gd name="T1" fmla="*/ 171090 h 476"/>
                <a:gd name="T2" fmla="*/ 87132 w 485"/>
                <a:gd name="T3" fmla="*/ 171090 h 476"/>
                <a:gd name="T4" fmla="*/ 0 w 485"/>
                <a:gd name="T5" fmla="*/ 83924 h 476"/>
                <a:gd name="T6" fmla="*/ 87132 w 485"/>
                <a:gd name="T7" fmla="*/ 0 h 476"/>
                <a:gd name="T8" fmla="*/ 174265 w 485"/>
                <a:gd name="T9" fmla="*/ 83924 h 476"/>
                <a:gd name="T10" fmla="*/ 87132 w 485"/>
                <a:gd name="T11" fmla="*/ 171090 h 476"/>
                <a:gd name="T12" fmla="*/ 87132 w 485"/>
                <a:gd name="T13" fmla="*/ 19450 h 476"/>
                <a:gd name="T14" fmla="*/ 87132 w 485"/>
                <a:gd name="T15" fmla="*/ 19450 h 476"/>
                <a:gd name="T16" fmla="*/ 22683 w 485"/>
                <a:gd name="T17" fmla="*/ 83924 h 476"/>
                <a:gd name="T18" fmla="*/ 87132 w 485"/>
                <a:gd name="T19" fmla="*/ 148398 h 476"/>
                <a:gd name="T20" fmla="*/ 151942 w 485"/>
                <a:gd name="T21" fmla="*/ 83924 h 476"/>
                <a:gd name="T22" fmla="*/ 87132 w 485"/>
                <a:gd name="T23" fmla="*/ 19450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85" h="476">
                  <a:moveTo>
                    <a:pt x="242" y="475"/>
                  </a:moveTo>
                  <a:lnTo>
                    <a:pt x="242" y="475"/>
                  </a:lnTo>
                  <a:cubicBezTo>
                    <a:pt x="108" y="475"/>
                    <a:pt x="0" y="367"/>
                    <a:pt x="0" y="233"/>
                  </a:cubicBezTo>
                  <a:cubicBezTo>
                    <a:pt x="0" y="107"/>
                    <a:pt x="108" y="0"/>
                    <a:pt x="242" y="0"/>
                  </a:cubicBezTo>
                  <a:cubicBezTo>
                    <a:pt x="377" y="0"/>
                    <a:pt x="484" y="107"/>
                    <a:pt x="484" y="233"/>
                  </a:cubicBezTo>
                  <a:cubicBezTo>
                    <a:pt x="484" y="367"/>
                    <a:pt x="377" y="475"/>
                    <a:pt x="242" y="475"/>
                  </a:cubicBezTo>
                  <a:close/>
                  <a:moveTo>
                    <a:pt x="242" y="54"/>
                  </a:moveTo>
                  <a:lnTo>
                    <a:pt x="242" y="54"/>
                  </a:lnTo>
                  <a:cubicBezTo>
                    <a:pt x="144" y="54"/>
                    <a:pt x="63" y="134"/>
                    <a:pt x="63" y="233"/>
                  </a:cubicBezTo>
                  <a:cubicBezTo>
                    <a:pt x="63" y="331"/>
                    <a:pt x="144" y="412"/>
                    <a:pt x="242" y="412"/>
                  </a:cubicBezTo>
                  <a:cubicBezTo>
                    <a:pt x="341" y="412"/>
                    <a:pt x="422" y="331"/>
                    <a:pt x="422" y="233"/>
                  </a:cubicBezTo>
                  <a:cubicBezTo>
                    <a:pt x="422" y="134"/>
                    <a:pt x="341" y="54"/>
                    <a:pt x="242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3" name="Freeform 29">
              <a:extLst>
                <a:ext uri="{FF2B5EF4-FFF2-40B4-BE49-F238E27FC236}">
                  <a16:creationId xmlns:a16="http://schemas.microsoft.com/office/drawing/2014/main" id="{2A7BB048-25EF-CD4F-B039-3DD7B0697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546" y="8550469"/>
              <a:ext cx="510172" cy="510172"/>
            </a:xfrm>
            <a:custGeom>
              <a:avLst/>
              <a:gdLst>
                <a:gd name="T0" fmla="*/ 84108 w 477"/>
                <a:gd name="T1" fmla="*/ 171091 h 477"/>
                <a:gd name="T2" fmla="*/ 84108 w 477"/>
                <a:gd name="T3" fmla="*/ 171091 h 477"/>
                <a:gd name="T4" fmla="*/ 0 w 477"/>
                <a:gd name="T5" fmla="*/ 87342 h 477"/>
                <a:gd name="T6" fmla="*/ 84108 w 477"/>
                <a:gd name="T7" fmla="*/ 0 h 477"/>
                <a:gd name="T8" fmla="*/ 171091 w 477"/>
                <a:gd name="T9" fmla="*/ 87342 h 477"/>
                <a:gd name="T10" fmla="*/ 84108 w 477"/>
                <a:gd name="T11" fmla="*/ 171091 h 477"/>
                <a:gd name="T12" fmla="*/ 84108 w 477"/>
                <a:gd name="T13" fmla="*/ 22644 h 477"/>
                <a:gd name="T14" fmla="*/ 84108 w 477"/>
                <a:gd name="T15" fmla="*/ 22644 h 477"/>
                <a:gd name="T16" fmla="*/ 19409 w 477"/>
                <a:gd name="T17" fmla="*/ 87342 h 477"/>
                <a:gd name="T18" fmla="*/ 84108 w 477"/>
                <a:gd name="T19" fmla="*/ 151681 h 477"/>
                <a:gd name="T20" fmla="*/ 148446 w 477"/>
                <a:gd name="T21" fmla="*/ 87342 h 477"/>
                <a:gd name="T22" fmla="*/ 84108 w 477"/>
                <a:gd name="T23" fmla="*/ 22644 h 4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7" h="477">
                  <a:moveTo>
                    <a:pt x="234" y="476"/>
                  </a:moveTo>
                  <a:lnTo>
                    <a:pt x="234" y="476"/>
                  </a:lnTo>
                  <a:cubicBezTo>
                    <a:pt x="108" y="476"/>
                    <a:pt x="0" y="377"/>
                    <a:pt x="0" y="243"/>
                  </a:cubicBezTo>
                  <a:cubicBezTo>
                    <a:pt x="0" y="108"/>
                    <a:pt x="108" y="0"/>
                    <a:pt x="234" y="0"/>
                  </a:cubicBezTo>
                  <a:cubicBezTo>
                    <a:pt x="368" y="0"/>
                    <a:pt x="476" y="108"/>
                    <a:pt x="476" y="243"/>
                  </a:cubicBezTo>
                  <a:cubicBezTo>
                    <a:pt x="476" y="377"/>
                    <a:pt x="368" y="476"/>
                    <a:pt x="234" y="476"/>
                  </a:cubicBezTo>
                  <a:close/>
                  <a:moveTo>
                    <a:pt x="234" y="63"/>
                  </a:moveTo>
                  <a:lnTo>
                    <a:pt x="234" y="63"/>
                  </a:lnTo>
                  <a:cubicBezTo>
                    <a:pt x="135" y="63"/>
                    <a:pt x="54" y="144"/>
                    <a:pt x="54" y="243"/>
                  </a:cubicBezTo>
                  <a:cubicBezTo>
                    <a:pt x="54" y="341"/>
                    <a:pt x="135" y="422"/>
                    <a:pt x="234" y="422"/>
                  </a:cubicBezTo>
                  <a:cubicBezTo>
                    <a:pt x="332" y="422"/>
                    <a:pt x="413" y="341"/>
                    <a:pt x="413" y="243"/>
                  </a:cubicBezTo>
                  <a:cubicBezTo>
                    <a:pt x="413" y="144"/>
                    <a:pt x="332" y="63"/>
                    <a:pt x="234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6D5610BC-C9E0-964B-ABF8-F82FB2DD2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3547" y="9282662"/>
              <a:ext cx="845561" cy="453486"/>
            </a:xfrm>
            <a:custGeom>
              <a:avLst/>
              <a:gdLst>
                <a:gd name="T0" fmla="*/ 9700 w 791"/>
                <a:gd name="T1" fmla="*/ 152040 h 423"/>
                <a:gd name="T2" fmla="*/ 9700 w 791"/>
                <a:gd name="T3" fmla="*/ 152040 h 423"/>
                <a:gd name="T4" fmla="*/ 0 w 791"/>
                <a:gd name="T5" fmla="*/ 142312 h 423"/>
                <a:gd name="T6" fmla="*/ 0 w 791"/>
                <a:gd name="T7" fmla="*/ 80704 h 423"/>
                <a:gd name="T8" fmla="*/ 80830 w 791"/>
                <a:gd name="T9" fmla="*/ 0 h 423"/>
                <a:gd name="T10" fmla="*/ 274103 w 791"/>
                <a:gd name="T11" fmla="*/ 0 h 423"/>
                <a:gd name="T12" fmla="*/ 283803 w 791"/>
                <a:gd name="T13" fmla="*/ 9728 h 423"/>
                <a:gd name="T14" fmla="*/ 274103 w 791"/>
                <a:gd name="T15" fmla="*/ 19455 h 423"/>
                <a:gd name="T16" fmla="*/ 90529 w 791"/>
                <a:gd name="T17" fmla="*/ 19455 h 423"/>
                <a:gd name="T18" fmla="*/ 19399 w 791"/>
                <a:gd name="T19" fmla="*/ 90431 h 423"/>
                <a:gd name="T20" fmla="*/ 19399 w 791"/>
                <a:gd name="T21" fmla="*/ 142312 h 423"/>
                <a:gd name="T22" fmla="*/ 9700 w 791"/>
                <a:gd name="T23" fmla="*/ 152040 h 4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1" h="423">
                  <a:moveTo>
                    <a:pt x="27" y="422"/>
                  </a:moveTo>
                  <a:lnTo>
                    <a:pt x="27" y="422"/>
                  </a:lnTo>
                  <a:cubicBezTo>
                    <a:pt x="9" y="422"/>
                    <a:pt x="0" y="412"/>
                    <a:pt x="0" y="39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763" y="0"/>
                    <a:pt x="763" y="0"/>
                    <a:pt x="763" y="0"/>
                  </a:cubicBezTo>
                  <a:cubicBezTo>
                    <a:pt x="781" y="0"/>
                    <a:pt x="790" y="9"/>
                    <a:pt x="790" y="27"/>
                  </a:cubicBezTo>
                  <a:cubicBezTo>
                    <a:pt x="790" y="45"/>
                    <a:pt x="781" y="54"/>
                    <a:pt x="763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54" y="251"/>
                    <a:pt x="54" y="251"/>
                    <a:pt x="54" y="251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4" y="412"/>
                    <a:pt x="45" y="422"/>
                    <a:pt x="27" y="4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A923E68E-72EA-D54E-A99B-00E42A52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974" y="7407306"/>
              <a:ext cx="510172" cy="510172"/>
            </a:xfrm>
            <a:custGeom>
              <a:avLst/>
              <a:gdLst>
                <a:gd name="T0" fmla="*/ 87166 w 476"/>
                <a:gd name="T1" fmla="*/ 171090 h 476"/>
                <a:gd name="T2" fmla="*/ 87166 w 476"/>
                <a:gd name="T3" fmla="*/ 171090 h 476"/>
                <a:gd name="T4" fmla="*/ 0 w 476"/>
                <a:gd name="T5" fmla="*/ 87166 h 476"/>
                <a:gd name="T6" fmla="*/ 87166 w 476"/>
                <a:gd name="T7" fmla="*/ 0 h 476"/>
                <a:gd name="T8" fmla="*/ 171090 w 476"/>
                <a:gd name="T9" fmla="*/ 87166 h 476"/>
                <a:gd name="T10" fmla="*/ 87166 w 476"/>
                <a:gd name="T11" fmla="*/ 171090 h 476"/>
                <a:gd name="T12" fmla="*/ 87166 w 476"/>
                <a:gd name="T13" fmla="*/ 22692 h 476"/>
                <a:gd name="T14" fmla="*/ 87166 w 476"/>
                <a:gd name="T15" fmla="*/ 22692 h 476"/>
                <a:gd name="T16" fmla="*/ 22692 w 476"/>
                <a:gd name="T17" fmla="*/ 87166 h 476"/>
                <a:gd name="T18" fmla="*/ 87166 w 476"/>
                <a:gd name="T19" fmla="*/ 152000 h 476"/>
                <a:gd name="T20" fmla="*/ 152000 w 476"/>
                <a:gd name="T21" fmla="*/ 87166 h 476"/>
                <a:gd name="T22" fmla="*/ 87166 w 476"/>
                <a:gd name="T23" fmla="*/ 22692 h 4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6" h="476">
                  <a:moveTo>
                    <a:pt x="242" y="475"/>
                  </a:moveTo>
                  <a:lnTo>
                    <a:pt x="242" y="475"/>
                  </a:lnTo>
                  <a:cubicBezTo>
                    <a:pt x="108" y="475"/>
                    <a:pt x="0" y="368"/>
                    <a:pt x="0" y="242"/>
                  </a:cubicBezTo>
                  <a:cubicBezTo>
                    <a:pt x="0" y="108"/>
                    <a:pt x="108" y="0"/>
                    <a:pt x="242" y="0"/>
                  </a:cubicBezTo>
                  <a:cubicBezTo>
                    <a:pt x="368" y="0"/>
                    <a:pt x="475" y="108"/>
                    <a:pt x="475" y="242"/>
                  </a:cubicBezTo>
                  <a:cubicBezTo>
                    <a:pt x="475" y="368"/>
                    <a:pt x="368" y="475"/>
                    <a:pt x="242" y="475"/>
                  </a:cubicBezTo>
                  <a:close/>
                  <a:moveTo>
                    <a:pt x="242" y="63"/>
                  </a:moveTo>
                  <a:lnTo>
                    <a:pt x="242" y="63"/>
                  </a:lnTo>
                  <a:cubicBezTo>
                    <a:pt x="143" y="63"/>
                    <a:pt x="63" y="143"/>
                    <a:pt x="63" y="242"/>
                  </a:cubicBezTo>
                  <a:cubicBezTo>
                    <a:pt x="63" y="341"/>
                    <a:pt x="143" y="422"/>
                    <a:pt x="242" y="422"/>
                  </a:cubicBezTo>
                  <a:cubicBezTo>
                    <a:pt x="341" y="422"/>
                    <a:pt x="422" y="341"/>
                    <a:pt x="422" y="242"/>
                  </a:cubicBezTo>
                  <a:cubicBezTo>
                    <a:pt x="422" y="143"/>
                    <a:pt x="341" y="63"/>
                    <a:pt x="242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Freeform 32">
              <a:extLst>
                <a:ext uri="{FF2B5EF4-FFF2-40B4-BE49-F238E27FC236}">
                  <a16:creationId xmlns:a16="http://schemas.microsoft.com/office/drawing/2014/main" id="{28EA32B8-B997-E745-9347-30403DA6D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2995" y="7860792"/>
              <a:ext cx="836114" cy="453486"/>
            </a:xfrm>
            <a:custGeom>
              <a:avLst/>
              <a:gdLst>
                <a:gd name="T0" fmla="*/ 270926 w 782"/>
                <a:gd name="T1" fmla="*/ 152039 h 422"/>
                <a:gd name="T2" fmla="*/ 270926 w 782"/>
                <a:gd name="T3" fmla="*/ 152039 h 422"/>
                <a:gd name="T4" fmla="*/ 83721 w 782"/>
                <a:gd name="T5" fmla="*/ 152039 h 422"/>
                <a:gd name="T6" fmla="*/ 0 w 782"/>
                <a:gd name="T7" fmla="*/ 71144 h 422"/>
                <a:gd name="T8" fmla="*/ 0 w 782"/>
                <a:gd name="T9" fmla="*/ 9751 h 422"/>
                <a:gd name="T10" fmla="*/ 12935 w 782"/>
                <a:gd name="T11" fmla="*/ 0 h 422"/>
                <a:gd name="T12" fmla="*/ 22637 w 782"/>
                <a:gd name="T13" fmla="*/ 9751 h 422"/>
                <a:gd name="T14" fmla="*/ 22637 w 782"/>
                <a:gd name="T15" fmla="*/ 61393 h 422"/>
                <a:gd name="T16" fmla="*/ 90189 w 782"/>
                <a:gd name="T17" fmla="*/ 132537 h 422"/>
                <a:gd name="T18" fmla="*/ 270926 w 782"/>
                <a:gd name="T19" fmla="*/ 132537 h 422"/>
                <a:gd name="T20" fmla="*/ 280628 w 782"/>
                <a:gd name="T21" fmla="*/ 142288 h 422"/>
                <a:gd name="T22" fmla="*/ 270926 w 782"/>
                <a:gd name="T23" fmla="*/ 152039 h 4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2" h="422">
                  <a:moveTo>
                    <a:pt x="754" y="421"/>
                  </a:moveTo>
                  <a:lnTo>
                    <a:pt x="754" y="421"/>
                  </a:lnTo>
                  <a:cubicBezTo>
                    <a:pt x="233" y="421"/>
                    <a:pt x="233" y="421"/>
                    <a:pt x="233" y="421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8"/>
                    <a:pt x="18" y="0"/>
                    <a:pt x="36" y="0"/>
                  </a:cubicBezTo>
                  <a:cubicBezTo>
                    <a:pt x="54" y="0"/>
                    <a:pt x="63" y="8"/>
                    <a:pt x="63" y="27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251" y="367"/>
                    <a:pt x="251" y="367"/>
                    <a:pt x="251" y="367"/>
                  </a:cubicBezTo>
                  <a:cubicBezTo>
                    <a:pt x="754" y="367"/>
                    <a:pt x="754" y="367"/>
                    <a:pt x="754" y="367"/>
                  </a:cubicBezTo>
                  <a:cubicBezTo>
                    <a:pt x="772" y="367"/>
                    <a:pt x="781" y="376"/>
                    <a:pt x="781" y="394"/>
                  </a:cubicBezTo>
                  <a:cubicBezTo>
                    <a:pt x="781" y="412"/>
                    <a:pt x="772" y="421"/>
                    <a:pt x="754" y="4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Freeform 33">
              <a:extLst>
                <a:ext uri="{FF2B5EF4-FFF2-40B4-BE49-F238E27FC236}">
                  <a16:creationId xmlns:a16="http://schemas.microsoft.com/office/drawing/2014/main" id="{C2DB4FFD-24FA-A749-BBD1-D3B564A1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5032" y="8781937"/>
              <a:ext cx="1384076" cy="56686"/>
            </a:xfrm>
            <a:custGeom>
              <a:avLst/>
              <a:gdLst>
                <a:gd name="T0" fmla="*/ 455064 w 1293"/>
                <a:gd name="T1" fmla="*/ 18697 h 54"/>
                <a:gd name="T2" fmla="*/ 455064 w 1293"/>
                <a:gd name="T3" fmla="*/ 18697 h 54"/>
                <a:gd name="T4" fmla="*/ 9713 w 1293"/>
                <a:gd name="T5" fmla="*/ 18697 h 54"/>
                <a:gd name="T6" fmla="*/ 0 w 1293"/>
                <a:gd name="T7" fmla="*/ 9525 h 54"/>
                <a:gd name="T8" fmla="*/ 9713 w 1293"/>
                <a:gd name="T9" fmla="*/ 0 h 54"/>
                <a:gd name="T10" fmla="*/ 455064 w 1293"/>
                <a:gd name="T11" fmla="*/ 0 h 54"/>
                <a:gd name="T12" fmla="*/ 464777 w 1293"/>
                <a:gd name="T13" fmla="*/ 9525 h 54"/>
                <a:gd name="T14" fmla="*/ 455064 w 1293"/>
                <a:gd name="T15" fmla="*/ 18697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93" h="54">
                  <a:moveTo>
                    <a:pt x="1265" y="53"/>
                  </a:moveTo>
                  <a:lnTo>
                    <a:pt x="1265" y="53"/>
                  </a:lnTo>
                  <a:cubicBezTo>
                    <a:pt x="27" y="53"/>
                    <a:pt x="27" y="53"/>
                    <a:pt x="27" y="53"/>
                  </a:cubicBezTo>
                  <a:cubicBezTo>
                    <a:pt x="9" y="53"/>
                    <a:pt x="0" y="44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1265" y="0"/>
                    <a:pt x="1265" y="0"/>
                    <a:pt x="1265" y="0"/>
                  </a:cubicBezTo>
                  <a:cubicBezTo>
                    <a:pt x="1283" y="0"/>
                    <a:pt x="1292" y="9"/>
                    <a:pt x="1292" y="27"/>
                  </a:cubicBezTo>
                  <a:cubicBezTo>
                    <a:pt x="1292" y="44"/>
                    <a:pt x="1283" y="53"/>
                    <a:pt x="126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Freeform 34">
              <a:extLst>
                <a:ext uri="{FF2B5EF4-FFF2-40B4-BE49-F238E27FC236}">
                  <a16:creationId xmlns:a16="http://schemas.microsoft.com/office/drawing/2014/main" id="{2F74252B-B008-FE43-8452-A071DE043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8233" y="7823001"/>
              <a:ext cx="2097373" cy="2097374"/>
            </a:xfrm>
            <a:custGeom>
              <a:avLst/>
              <a:gdLst>
                <a:gd name="T0" fmla="*/ 704490 w 1956"/>
                <a:gd name="T1" fmla="*/ 704490 h 1956"/>
                <a:gd name="T2" fmla="*/ 0 w 1956"/>
                <a:gd name="T3" fmla="*/ 704490 h 1956"/>
                <a:gd name="T4" fmla="*/ 0 w 1956"/>
                <a:gd name="T5" fmla="*/ 0 h 1956"/>
                <a:gd name="T6" fmla="*/ 704490 w 1956"/>
                <a:gd name="T7" fmla="*/ 0 h 1956"/>
                <a:gd name="T8" fmla="*/ 704490 w 1956"/>
                <a:gd name="T9" fmla="*/ 704490 h 19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6" h="1956">
                  <a:moveTo>
                    <a:pt x="1955" y="1955"/>
                  </a:moveTo>
                  <a:lnTo>
                    <a:pt x="0" y="1955"/>
                  </a:lnTo>
                  <a:lnTo>
                    <a:pt x="0" y="0"/>
                  </a:lnTo>
                  <a:lnTo>
                    <a:pt x="1955" y="0"/>
                  </a:lnTo>
                  <a:lnTo>
                    <a:pt x="1955" y="19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Freeform 35">
              <a:extLst>
                <a:ext uri="{FF2B5EF4-FFF2-40B4-BE49-F238E27FC236}">
                  <a16:creationId xmlns:a16="http://schemas.microsoft.com/office/drawing/2014/main" id="{4288E3D1-F53B-D544-8275-C7CE67C8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851" y="8007232"/>
              <a:ext cx="174783" cy="165332"/>
            </a:xfrm>
            <a:custGeom>
              <a:avLst/>
              <a:gdLst>
                <a:gd name="T0" fmla="*/ 58375 w 162"/>
                <a:gd name="T1" fmla="*/ 55201 h 154"/>
                <a:gd name="T2" fmla="*/ 0 w 162"/>
                <a:gd name="T3" fmla="*/ 55201 h 154"/>
                <a:gd name="T4" fmla="*/ 0 w 162"/>
                <a:gd name="T5" fmla="*/ 0 h 154"/>
                <a:gd name="T6" fmla="*/ 58375 w 162"/>
                <a:gd name="T7" fmla="*/ 0 h 154"/>
                <a:gd name="T8" fmla="*/ 58375 w 162"/>
                <a:gd name="T9" fmla="*/ 55201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154">
                  <a:moveTo>
                    <a:pt x="161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0" name="Freeform 36">
              <a:extLst>
                <a:ext uri="{FF2B5EF4-FFF2-40B4-BE49-F238E27FC236}">
                  <a16:creationId xmlns:a16="http://schemas.microsoft.com/office/drawing/2014/main" id="{B491A330-641F-514A-8A2A-6BF26AFAE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851" y="8725251"/>
              <a:ext cx="174783" cy="174780"/>
            </a:xfrm>
            <a:custGeom>
              <a:avLst/>
              <a:gdLst>
                <a:gd name="T0" fmla="*/ 58375 w 162"/>
                <a:gd name="T1" fmla="*/ 58374 h 162"/>
                <a:gd name="T2" fmla="*/ 0 w 162"/>
                <a:gd name="T3" fmla="*/ 58374 h 162"/>
                <a:gd name="T4" fmla="*/ 0 w 162"/>
                <a:gd name="T5" fmla="*/ 0 h 162"/>
                <a:gd name="T6" fmla="*/ 58375 w 162"/>
                <a:gd name="T7" fmla="*/ 0 h 162"/>
                <a:gd name="T8" fmla="*/ 58375 w 162"/>
                <a:gd name="T9" fmla="*/ 58374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162">
                  <a:moveTo>
                    <a:pt x="161" y="161"/>
                  </a:moveTo>
                  <a:lnTo>
                    <a:pt x="0" y="161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1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Freeform 37">
              <a:extLst>
                <a:ext uri="{FF2B5EF4-FFF2-40B4-BE49-F238E27FC236}">
                  <a16:creationId xmlns:a16="http://schemas.microsoft.com/office/drawing/2014/main" id="{39BDAB8B-C00F-3B48-ADEA-67764F696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851" y="9447994"/>
              <a:ext cx="174783" cy="174783"/>
            </a:xfrm>
            <a:custGeom>
              <a:avLst/>
              <a:gdLst>
                <a:gd name="T0" fmla="*/ 58375 w 162"/>
                <a:gd name="T1" fmla="*/ 58378 h 163"/>
                <a:gd name="T2" fmla="*/ 0 w 162"/>
                <a:gd name="T3" fmla="*/ 58378 h 163"/>
                <a:gd name="T4" fmla="*/ 0 w 162"/>
                <a:gd name="T5" fmla="*/ 0 h 163"/>
                <a:gd name="T6" fmla="*/ 58375 w 162"/>
                <a:gd name="T7" fmla="*/ 0 h 163"/>
                <a:gd name="T8" fmla="*/ 58375 w 162"/>
                <a:gd name="T9" fmla="*/ 58378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163">
                  <a:moveTo>
                    <a:pt x="161" y="162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16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38">
              <a:extLst>
                <a:ext uri="{FF2B5EF4-FFF2-40B4-BE49-F238E27FC236}">
                  <a16:creationId xmlns:a16="http://schemas.microsoft.com/office/drawing/2014/main" id="{E932E686-1D86-0941-A194-8B6D8A888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1797" y="8007232"/>
              <a:ext cx="174783" cy="165332"/>
            </a:xfrm>
            <a:custGeom>
              <a:avLst/>
              <a:gdLst>
                <a:gd name="T0" fmla="*/ 58375 w 162"/>
                <a:gd name="T1" fmla="*/ 55201 h 154"/>
                <a:gd name="T2" fmla="*/ 0 w 162"/>
                <a:gd name="T3" fmla="*/ 55201 h 154"/>
                <a:gd name="T4" fmla="*/ 0 w 162"/>
                <a:gd name="T5" fmla="*/ 0 h 154"/>
                <a:gd name="T6" fmla="*/ 58375 w 162"/>
                <a:gd name="T7" fmla="*/ 0 h 154"/>
                <a:gd name="T8" fmla="*/ 58375 w 162"/>
                <a:gd name="T9" fmla="*/ 55201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154">
                  <a:moveTo>
                    <a:pt x="161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39">
              <a:extLst>
                <a:ext uri="{FF2B5EF4-FFF2-40B4-BE49-F238E27FC236}">
                  <a16:creationId xmlns:a16="http://schemas.microsoft.com/office/drawing/2014/main" id="{F81BFC6E-BBB1-494E-93E1-F77CF029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1797" y="8725251"/>
              <a:ext cx="174783" cy="174780"/>
            </a:xfrm>
            <a:custGeom>
              <a:avLst/>
              <a:gdLst>
                <a:gd name="T0" fmla="*/ 58375 w 162"/>
                <a:gd name="T1" fmla="*/ 58374 h 162"/>
                <a:gd name="T2" fmla="*/ 0 w 162"/>
                <a:gd name="T3" fmla="*/ 58374 h 162"/>
                <a:gd name="T4" fmla="*/ 0 w 162"/>
                <a:gd name="T5" fmla="*/ 0 h 162"/>
                <a:gd name="T6" fmla="*/ 58375 w 162"/>
                <a:gd name="T7" fmla="*/ 0 h 162"/>
                <a:gd name="T8" fmla="*/ 58375 w 162"/>
                <a:gd name="T9" fmla="*/ 58374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162">
                  <a:moveTo>
                    <a:pt x="161" y="161"/>
                  </a:moveTo>
                  <a:lnTo>
                    <a:pt x="0" y="161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1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Freeform 40">
              <a:extLst>
                <a:ext uri="{FF2B5EF4-FFF2-40B4-BE49-F238E27FC236}">
                  <a16:creationId xmlns:a16="http://schemas.microsoft.com/office/drawing/2014/main" id="{AEA83FC2-9E27-494E-B922-04977865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1797" y="9447994"/>
              <a:ext cx="174783" cy="174783"/>
            </a:xfrm>
            <a:custGeom>
              <a:avLst/>
              <a:gdLst>
                <a:gd name="T0" fmla="*/ 58375 w 162"/>
                <a:gd name="T1" fmla="*/ 58378 h 163"/>
                <a:gd name="T2" fmla="*/ 0 w 162"/>
                <a:gd name="T3" fmla="*/ 58378 h 163"/>
                <a:gd name="T4" fmla="*/ 0 w 162"/>
                <a:gd name="T5" fmla="*/ 0 h 163"/>
                <a:gd name="T6" fmla="*/ 58375 w 162"/>
                <a:gd name="T7" fmla="*/ 0 h 163"/>
                <a:gd name="T8" fmla="*/ 58375 w 162"/>
                <a:gd name="T9" fmla="*/ 58378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163">
                  <a:moveTo>
                    <a:pt x="161" y="162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16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Freeform 41">
              <a:extLst>
                <a:ext uri="{FF2B5EF4-FFF2-40B4-BE49-F238E27FC236}">
                  <a16:creationId xmlns:a16="http://schemas.microsoft.com/office/drawing/2014/main" id="{0799EA18-0EA6-A54A-8FD3-E5E47235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1015" y="7322277"/>
              <a:ext cx="165335" cy="174783"/>
            </a:xfrm>
            <a:custGeom>
              <a:avLst/>
              <a:gdLst>
                <a:gd name="T0" fmla="*/ 0 w 154"/>
                <a:gd name="T1" fmla="*/ 58378 h 163"/>
                <a:gd name="T2" fmla="*/ 0 w 154"/>
                <a:gd name="T3" fmla="*/ 0 h 163"/>
                <a:gd name="T4" fmla="*/ 55202 w 154"/>
                <a:gd name="T5" fmla="*/ 0 h 163"/>
                <a:gd name="T6" fmla="*/ 55202 w 154"/>
                <a:gd name="T7" fmla="*/ 58378 h 163"/>
                <a:gd name="T8" fmla="*/ 0 w 154"/>
                <a:gd name="T9" fmla="*/ 58378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63">
                  <a:moveTo>
                    <a:pt x="0" y="162"/>
                  </a:moveTo>
                  <a:lnTo>
                    <a:pt x="0" y="0"/>
                  </a:lnTo>
                  <a:lnTo>
                    <a:pt x="153" y="0"/>
                  </a:lnTo>
                  <a:lnTo>
                    <a:pt x="153" y="162"/>
                  </a:lnTo>
                  <a:lnTo>
                    <a:pt x="0" y="16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" name="Freeform 42">
              <a:extLst>
                <a:ext uri="{FF2B5EF4-FFF2-40B4-BE49-F238E27FC236}">
                  <a16:creationId xmlns:a16="http://schemas.microsoft.com/office/drawing/2014/main" id="{2B73E5CD-A92C-4C49-AACE-B4DB70F27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8825" y="7322277"/>
              <a:ext cx="174780" cy="174783"/>
            </a:xfrm>
            <a:custGeom>
              <a:avLst/>
              <a:gdLst>
                <a:gd name="T0" fmla="*/ 0 w 163"/>
                <a:gd name="T1" fmla="*/ 58378 h 163"/>
                <a:gd name="T2" fmla="*/ 0 w 163"/>
                <a:gd name="T3" fmla="*/ 0 h 163"/>
                <a:gd name="T4" fmla="*/ 58377 w 163"/>
                <a:gd name="T5" fmla="*/ 0 h 163"/>
                <a:gd name="T6" fmla="*/ 58377 w 163"/>
                <a:gd name="T7" fmla="*/ 58378 h 163"/>
                <a:gd name="T8" fmla="*/ 0 w 163"/>
                <a:gd name="T9" fmla="*/ 58378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63">
                  <a:moveTo>
                    <a:pt x="0" y="162"/>
                  </a:moveTo>
                  <a:lnTo>
                    <a:pt x="0" y="0"/>
                  </a:lnTo>
                  <a:lnTo>
                    <a:pt x="162" y="0"/>
                  </a:lnTo>
                  <a:lnTo>
                    <a:pt x="162" y="162"/>
                  </a:lnTo>
                  <a:lnTo>
                    <a:pt x="0" y="16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7" name="Freeform 43">
              <a:extLst>
                <a:ext uri="{FF2B5EF4-FFF2-40B4-BE49-F238E27FC236}">
                  <a16:creationId xmlns:a16="http://schemas.microsoft.com/office/drawing/2014/main" id="{3F420255-91D6-F344-8181-9D4D85DEB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0806" y="7322277"/>
              <a:ext cx="174780" cy="174783"/>
            </a:xfrm>
            <a:custGeom>
              <a:avLst/>
              <a:gdLst>
                <a:gd name="T0" fmla="*/ 0 w 162"/>
                <a:gd name="T1" fmla="*/ 58378 h 163"/>
                <a:gd name="T2" fmla="*/ 0 w 162"/>
                <a:gd name="T3" fmla="*/ 0 h 163"/>
                <a:gd name="T4" fmla="*/ 58374 w 162"/>
                <a:gd name="T5" fmla="*/ 0 h 163"/>
                <a:gd name="T6" fmla="*/ 58374 w 162"/>
                <a:gd name="T7" fmla="*/ 58378 h 163"/>
                <a:gd name="T8" fmla="*/ 0 w 162"/>
                <a:gd name="T9" fmla="*/ 58378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163">
                  <a:moveTo>
                    <a:pt x="0" y="162"/>
                  </a:moveTo>
                  <a:lnTo>
                    <a:pt x="0" y="0"/>
                  </a:lnTo>
                  <a:lnTo>
                    <a:pt x="161" y="0"/>
                  </a:lnTo>
                  <a:lnTo>
                    <a:pt x="161" y="162"/>
                  </a:lnTo>
                  <a:lnTo>
                    <a:pt x="0" y="16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Freeform 44">
              <a:extLst>
                <a:ext uri="{FF2B5EF4-FFF2-40B4-BE49-F238E27FC236}">
                  <a16:creationId xmlns:a16="http://schemas.microsoft.com/office/drawing/2014/main" id="{64F97F58-29E8-054F-BC52-41619BF8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1015" y="10128223"/>
              <a:ext cx="165335" cy="174783"/>
            </a:xfrm>
            <a:custGeom>
              <a:avLst/>
              <a:gdLst>
                <a:gd name="T0" fmla="*/ 0 w 154"/>
                <a:gd name="T1" fmla="*/ 58378 h 163"/>
                <a:gd name="T2" fmla="*/ 0 w 154"/>
                <a:gd name="T3" fmla="*/ 0 h 163"/>
                <a:gd name="T4" fmla="*/ 55202 w 154"/>
                <a:gd name="T5" fmla="*/ 0 h 163"/>
                <a:gd name="T6" fmla="*/ 55202 w 154"/>
                <a:gd name="T7" fmla="*/ 58378 h 163"/>
                <a:gd name="T8" fmla="*/ 0 w 154"/>
                <a:gd name="T9" fmla="*/ 58378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63">
                  <a:moveTo>
                    <a:pt x="0" y="162"/>
                  </a:moveTo>
                  <a:lnTo>
                    <a:pt x="0" y="0"/>
                  </a:lnTo>
                  <a:lnTo>
                    <a:pt x="153" y="0"/>
                  </a:lnTo>
                  <a:lnTo>
                    <a:pt x="153" y="162"/>
                  </a:lnTo>
                  <a:lnTo>
                    <a:pt x="0" y="16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9" name="Freeform 45">
              <a:extLst>
                <a:ext uri="{FF2B5EF4-FFF2-40B4-BE49-F238E27FC236}">
                  <a16:creationId xmlns:a16="http://schemas.microsoft.com/office/drawing/2014/main" id="{9A2BE7C1-EACE-D14B-8201-39760797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8825" y="10128223"/>
              <a:ext cx="174780" cy="174783"/>
            </a:xfrm>
            <a:custGeom>
              <a:avLst/>
              <a:gdLst>
                <a:gd name="T0" fmla="*/ 0 w 163"/>
                <a:gd name="T1" fmla="*/ 58378 h 163"/>
                <a:gd name="T2" fmla="*/ 0 w 163"/>
                <a:gd name="T3" fmla="*/ 0 h 163"/>
                <a:gd name="T4" fmla="*/ 58377 w 163"/>
                <a:gd name="T5" fmla="*/ 0 h 163"/>
                <a:gd name="T6" fmla="*/ 58377 w 163"/>
                <a:gd name="T7" fmla="*/ 58378 h 163"/>
                <a:gd name="T8" fmla="*/ 0 w 163"/>
                <a:gd name="T9" fmla="*/ 58378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63">
                  <a:moveTo>
                    <a:pt x="0" y="162"/>
                  </a:moveTo>
                  <a:lnTo>
                    <a:pt x="0" y="0"/>
                  </a:lnTo>
                  <a:lnTo>
                    <a:pt x="162" y="0"/>
                  </a:lnTo>
                  <a:lnTo>
                    <a:pt x="162" y="162"/>
                  </a:lnTo>
                  <a:lnTo>
                    <a:pt x="0" y="16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0" name="Freeform 46">
              <a:extLst>
                <a:ext uri="{FF2B5EF4-FFF2-40B4-BE49-F238E27FC236}">
                  <a16:creationId xmlns:a16="http://schemas.microsoft.com/office/drawing/2014/main" id="{BCA3167E-A7F3-F24F-ACA7-03F8DC65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0806" y="10128223"/>
              <a:ext cx="174780" cy="174783"/>
            </a:xfrm>
            <a:custGeom>
              <a:avLst/>
              <a:gdLst>
                <a:gd name="T0" fmla="*/ 0 w 162"/>
                <a:gd name="T1" fmla="*/ 58378 h 163"/>
                <a:gd name="T2" fmla="*/ 0 w 162"/>
                <a:gd name="T3" fmla="*/ 0 h 163"/>
                <a:gd name="T4" fmla="*/ 58374 w 162"/>
                <a:gd name="T5" fmla="*/ 0 h 163"/>
                <a:gd name="T6" fmla="*/ 58374 w 162"/>
                <a:gd name="T7" fmla="*/ 58378 h 163"/>
                <a:gd name="T8" fmla="*/ 0 w 162"/>
                <a:gd name="T9" fmla="*/ 58378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163">
                  <a:moveTo>
                    <a:pt x="0" y="162"/>
                  </a:moveTo>
                  <a:lnTo>
                    <a:pt x="0" y="0"/>
                  </a:lnTo>
                  <a:lnTo>
                    <a:pt x="161" y="0"/>
                  </a:lnTo>
                  <a:lnTo>
                    <a:pt x="161" y="162"/>
                  </a:lnTo>
                  <a:lnTo>
                    <a:pt x="0" y="16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1" name="Freeform 47">
              <a:extLst>
                <a:ext uri="{FF2B5EF4-FFF2-40B4-BE49-F238E27FC236}">
                  <a16:creationId xmlns:a16="http://schemas.microsoft.com/office/drawing/2014/main" id="{6CD1F7C7-FD06-C743-9C5A-E5E085FF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5319" y="9070088"/>
              <a:ext cx="921145" cy="921145"/>
            </a:xfrm>
            <a:custGeom>
              <a:avLst/>
              <a:gdLst>
                <a:gd name="T0" fmla="*/ 309204 w 862"/>
                <a:gd name="T1" fmla="*/ 0 h 862"/>
                <a:gd name="T2" fmla="*/ 309204 w 862"/>
                <a:gd name="T3" fmla="*/ 309204 h 862"/>
                <a:gd name="T4" fmla="*/ 0 w 862"/>
                <a:gd name="T5" fmla="*/ 309204 h 862"/>
                <a:gd name="T6" fmla="*/ 309204 w 862"/>
                <a:gd name="T7" fmla="*/ 0 h 8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862">
                  <a:moveTo>
                    <a:pt x="861" y="0"/>
                  </a:moveTo>
                  <a:lnTo>
                    <a:pt x="861" y="861"/>
                  </a:lnTo>
                  <a:lnTo>
                    <a:pt x="0" y="861"/>
                  </a:lnTo>
                  <a:lnTo>
                    <a:pt x="861" y="0"/>
                  </a:lnTo>
                </a:path>
              </a:pathLst>
            </a:custGeom>
            <a:solidFill>
              <a:srgbClr val="6EDB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69628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 27">
            <a:extLst>
              <a:ext uri="{FF2B5EF4-FFF2-40B4-BE49-F238E27FC236}">
                <a16:creationId xmlns:a16="http://schemas.microsoft.com/office/drawing/2014/main" id="{41972DA7-3034-764F-9464-3E6D4398F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Line 28">
            <a:extLst>
              <a:ext uri="{FF2B5EF4-FFF2-40B4-BE49-F238E27FC236}">
                <a16:creationId xmlns:a16="http://schemas.microsoft.com/office/drawing/2014/main" id="{EB89C4FF-E00B-E440-B92B-5F4B007E1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Line 29">
            <a:extLst>
              <a:ext uri="{FF2B5EF4-FFF2-40B4-BE49-F238E27FC236}">
                <a16:creationId xmlns:a16="http://schemas.microsoft.com/office/drawing/2014/main" id="{5AF4BFB9-B409-3E43-A7D4-31C56A659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Line 30">
            <a:extLst>
              <a:ext uri="{FF2B5EF4-FFF2-40B4-BE49-F238E27FC236}">
                <a16:creationId xmlns:a16="http://schemas.microsoft.com/office/drawing/2014/main" id="{0DC67A24-C847-8B4B-BBEE-8681FC2F8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id="{5DC72B3A-3152-8847-ABB1-1C78B59E1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id="{20C433AB-CD35-9B40-B706-7055E9B6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id="{E43CC64D-F4EE-E745-8A72-57556E6EB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id="{1248D3AF-D61D-824B-BA51-674A5A01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37">
            <a:extLst>
              <a:ext uri="{FF2B5EF4-FFF2-40B4-BE49-F238E27FC236}">
                <a16:creationId xmlns:a16="http://schemas.microsoft.com/office/drawing/2014/main" id="{A803A890-0EA2-9543-8BC7-E6891A06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38">
            <a:extLst>
              <a:ext uri="{FF2B5EF4-FFF2-40B4-BE49-F238E27FC236}">
                <a16:creationId xmlns:a16="http://schemas.microsoft.com/office/drawing/2014/main" id="{1B3BCADA-0765-F242-822D-43022F90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39">
            <a:extLst>
              <a:ext uri="{FF2B5EF4-FFF2-40B4-BE49-F238E27FC236}">
                <a16:creationId xmlns:a16="http://schemas.microsoft.com/office/drawing/2014/main" id="{5E10BE0E-96A1-8D43-BA87-B92ECEAF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40">
            <a:extLst>
              <a:ext uri="{FF2B5EF4-FFF2-40B4-BE49-F238E27FC236}">
                <a16:creationId xmlns:a16="http://schemas.microsoft.com/office/drawing/2014/main" id="{C920BFD5-34AC-8541-A495-D1F500E4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41">
            <a:extLst>
              <a:ext uri="{FF2B5EF4-FFF2-40B4-BE49-F238E27FC236}">
                <a16:creationId xmlns:a16="http://schemas.microsoft.com/office/drawing/2014/main" id="{1A65F094-5360-4647-942D-CAEFABBFC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42">
            <a:extLst>
              <a:ext uri="{FF2B5EF4-FFF2-40B4-BE49-F238E27FC236}">
                <a16:creationId xmlns:a16="http://schemas.microsoft.com/office/drawing/2014/main" id="{44CC9EBC-D862-914F-A857-72883910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43">
            <a:extLst>
              <a:ext uri="{FF2B5EF4-FFF2-40B4-BE49-F238E27FC236}">
                <a16:creationId xmlns:a16="http://schemas.microsoft.com/office/drawing/2014/main" id="{72BA6F1A-EB7D-7249-B561-A44E2EEB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44">
            <a:extLst>
              <a:ext uri="{FF2B5EF4-FFF2-40B4-BE49-F238E27FC236}">
                <a16:creationId xmlns:a16="http://schemas.microsoft.com/office/drawing/2014/main" id="{CEDA9C0A-DA45-5840-BF90-3EB6037A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45">
            <a:extLst>
              <a:ext uri="{FF2B5EF4-FFF2-40B4-BE49-F238E27FC236}">
                <a16:creationId xmlns:a16="http://schemas.microsoft.com/office/drawing/2014/main" id="{9175389C-1FF2-C240-B6BF-D750841C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46">
            <a:extLst>
              <a:ext uri="{FF2B5EF4-FFF2-40B4-BE49-F238E27FC236}">
                <a16:creationId xmlns:a16="http://schemas.microsoft.com/office/drawing/2014/main" id="{82F436D8-0EAC-D645-A99B-56A8971D5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47">
            <a:extLst>
              <a:ext uri="{FF2B5EF4-FFF2-40B4-BE49-F238E27FC236}">
                <a16:creationId xmlns:a16="http://schemas.microsoft.com/office/drawing/2014/main" id="{62D41B9B-42ED-D847-B228-642FE93A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48">
            <a:extLst>
              <a:ext uri="{FF2B5EF4-FFF2-40B4-BE49-F238E27FC236}">
                <a16:creationId xmlns:a16="http://schemas.microsoft.com/office/drawing/2014/main" id="{6D542B58-BC7F-1B4A-BDC6-48201E7BC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49">
            <a:extLst>
              <a:ext uri="{FF2B5EF4-FFF2-40B4-BE49-F238E27FC236}">
                <a16:creationId xmlns:a16="http://schemas.microsoft.com/office/drawing/2014/main" id="{E8076419-3233-474B-84F5-BDC8C0CE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50">
            <a:extLst>
              <a:ext uri="{FF2B5EF4-FFF2-40B4-BE49-F238E27FC236}">
                <a16:creationId xmlns:a16="http://schemas.microsoft.com/office/drawing/2014/main" id="{1F42F75C-FDCD-3B40-A9A2-B3DFC217C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51">
            <a:extLst>
              <a:ext uri="{FF2B5EF4-FFF2-40B4-BE49-F238E27FC236}">
                <a16:creationId xmlns:a16="http://schemas.microsoft.com/office/drawing/2014/main" id="{3AFA67A7-E1E7-2F49-B001-C361AEC5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52">
            <a:extLst>
              <a:ext uri="{FF2B5EF4-FFF2-40B4-BE49-F238E27FC236}">
                <a16:creationId xmlns:a16="http://schemas.microsoft.com/office/drawing/2014/main" id="{A5B88A15-7E53-6A49-B5BA-F1EF4249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53">
            <a:extLst>
              <a:ext uri="{FF2B5EF4-FFF2-40B4-BE49-F238E27FC236}">
                <a16:creationId xmlns:a16="http://schemas.microsoft.com/office/drawing/2014/main" id="{CF21F919-055E-B54F-AFF9-DB6E197B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54">
            <a:extLst>
              <a:ext uri="{FF2B5EF4-FFF2-40B4-BE49-F238E27FC236}">
                <a16:creationId xmlns:a16="http://schemas.microsoft.com/office/drawing/2014/main" id="{58E5AE9A-A5F9-8B44-BDB4-607E2FDC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55">
            <a:extLst>
              <a:ext uri="{FF2B5EF4-FFF2-40B4-BE49-F238E27FC236}">
                <a16:creationId xmlns:a16="http://schemas.microsoft.com/office/drawing/2014/main" id="{B769CFD7-7885-034D-9B10-EB399ACD1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56">
            <a:extLst>
              <a:ext uri="{FF2B5EF4-FFF2-40B4-BE49-F238E27FC236}">
                <a16:creationId xmlns:a16="http://schemas.microsoft.com/office/drawing/2014/main" id="{43305594-6377-524D-B2BF-26F9A32C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57">
            <a:extLst>
              <a:ext uri="{FF2B5EF4-FFF2-40B4-BE49-F238E27FC236}">
                <a16:creationId xmlns:a16="http://schemas.microsoft.com/office/drawing/2014/main" id="{EDF5BCC1-A59E-C345-8AEB-1EA425E7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58">
            <a:extLst>
              <a:ext uri="{FF2B5EF4-FFF2-40B4-BE49-F238E27FC236}">
                <a16:creationId xmlns:a16="http://schemas.microsoft.com/office/drawing/2014/main" id="{58DE4C48-24B8-AA4F-BA6F-5177C8E27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BDEF957-9B91-454C-87B6-AB2BF2B16574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93DF0BEC-ABE0-3845-BE0A-40AE13C535E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3" name="Rectangle 40">
              <a:extLst>
                <a:ext uri="{FF2B5EF4-FFF2-40B4-BE49-F238E27FC236}">
                  <a16:creationId xmlns:a16="http://schemas.microsoft.com/office/drawing/2014/main" id="{BC8DC080-810F-4C4C-B71D-72A3A80F3D59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205D34B9-A054-5B45-94A1-1203F80C941B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65" name="CuadroTexto 395">
              <a:extLst>
                <a:ext uri="{FF2B5EF4-FFF2-40B4-BE49-F238E27FC236}">
                  <a16:creationId xmlns:a16="http://schemas.microsoft.com/office/drawing/2014/main" id="{EE65B490-236E-FB44-801B-37332124634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C03C0B60-FD52-3F4A-9170-D1054DEF3908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D805D328-7D05-354B-BA01-76845E221EFF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68" name="CuadroTexto 395">
              <a:extLst>
                <a:ext uri="{FF2B5EF4-FFF2-40B4-BE49-F238E27FC236}">
                  <a16:creationId xmlns:a16="http://schemas.microsoft.com/office/drawing/2014/main" id="{4DA0D87E-AC81-4840-BA2F-5800E76F70A9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9" name="Rectangle 40">
              <a:extLst>
                <a:ext uri="{FF2B5EF4-FFF2-40B4-BE49-F238E27FC236}">
                  <a16:creationId xmlns:a16="http://schemas.microsoft.com/office/drawing/2014/main" id="{3977AE9F-CAD4-1448-A3AA-970C40FD7B2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8B867B83-9CEB-A74A-AB0F-9BD3CE3B6FE5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71" name="CuadroTexto 395">
              <a:extLst>
                <a:ext uri="{FF2B5EF4-FFF2-40B4-BE49-F238E27FC236}">
                  <a16:creationId xmlns:a16="http://schemas.microsoft.com/office/drawing/2014/main" id="{337F10D9-7368-4C4B-A717-D0B00EC385EB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2" name="Rectangle 40">
              <a:extLst>
                <a:ext uri="{FF2B5EF4-FFF2-40B4-BE49-F238E27FC236}">
                  <a16:creationId xmlns:a16="http://schemas.microsoft.com/office/drawing/2014/main" id="{15C3587E-5214-5543-9F83-E83DA677F7CE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0A3F713B-6A57-424A-8A7D-09F788061F0E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74" name="CuadroTexto 173">
              <a:extLst>
                <a:ext uri="{FF2B5EF4-FFF2-40B4-BE49-F238E27FC236}">
                  <a16:creationId xmlns:a16="http://schemas.microsoft.com/office/drawing/2014/main" id="{AA1EEEF6-DF00-8A42-B8AB-4603C684D257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175" name="CuadroTexto 174">
              <a:extLst>
                <a:ext uri="{FF2B5EF4-FFF2-40B4-BE49-F238E27FC236}">
                  <a16:creationId xmlns:a16="http://schemas.microsoft.com/office/drawing/2014/main" id="{9F16303B-3AFD-8B45-8552-2DB323B72FA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76" name="CuadroTexto 395">
            <a:extLst>
              <a:ext uri="{FF2B5EF4-FFF2-40B4-BE49-F238E27FC236}">
                <a16:creationId xmlns:a16="http://schemas.microsoft.com/office/drawing/2014/main" id="{6BAECE06-3711-3742-A146-1EEEFC5EE0F5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77" name="CuadroTexto 395">
            <a:extLst>
              <a:ext uri="{FF2B5EF4-FFF2-40B4-BE49-F238E27FC236}">
                <a16:creationId xmlns:a16="http://schemas.microsoft.com/office/drawing/2014/main" id="{129B79A6-57D2-7A42-BED2-3B48F80F6C57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78" name="CuadroTexto 395">
            <a:extLst>
              <a:ext uri="{FF2B5EF4-FFF2-40B4-BE49-F238E27FC236}">
                <a16:creationId xmlns:a16="http://schemas.microsoft.com/office/drawing/2014/main" id="{94168E7F-62CA-A042-B550-8B5819B4E436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79" name="CuadroTexto 395">
            <a:extLst>
              <a:ext uri="{FF2B5EF4-FFF2-40B4-BE49-F238E27FC236}">
                <a16:creationId xmlns:a16="http://schemas.microsoft.com/office/drawing/2014/main" id="{9C21422F-1F43-AF47-B4C1-BC791D3ADE1A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80" name="Freeform 1">
            <a:extLst>
              <a:ext uri="{FF2B5EF4-FFF2-40B4-BE49-F238E27FC236}">
                <a16:creationId xmlns:a16="http://schemas.microsoft.com/office/drawing/2014/main" id="{215E83E3-46D6-C146-86B3-0D5E30F4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044" y="5270618"/>
            <a:ext cx="910336" cy="1166609"/>
          </a:xfrm>
          <a:custGeom>
            <a:avLst/>
            <a:gdLst>
              <a:gd name="T0" fmla="*/ 225616 w 1050"/>
              <a:gd name="T1" fmla="*/ 477353 h 1346"/>
              <a:gd name="T2" fmla="*/ 225616 w 1050"/>
              <a:gd name="T3" fmla="*/ 477353 h 1346"/>
              <a:gd name="T4" fmla="*/ 219498 w 1050"/>
              <a:gd name="T5" fmla="*/ 474116 h 1346"/>
              <a:gd name="T6" fmla="*/ 219498 w 1050"/>
              <a:gd name="T7" fmla="*/ 448216 h 1346"/>
              <a:gd name="T8" fmla="*/ 319172 w 1050"/>
              <a:gd name="T9" fmla="*/ 341737 h 1346"/>
              <a:gd name="T10" fmla="*/ 335365 w 1050"/>
              <a:gd name="T11" fmla="*/ 93528 h 1346"/>
              <a:gd name="T12" fmla="*/ 241808 w 1050"/>
              <a:gd name="T13" fmla="*/ 44965 h 1346"/>
              <a:gd name="T14" fmla="*/ 48218 w 1050"/>
              <a:gd name="T15" fmla="*/ 206481 h 1346"/>
              <a:gd name="T16" fmla="*/ 38502 w 1050"/>
              <a:gd name="T17" fmla="*/ 354687 h 1346"/>
              <a:gd name="T18" fmla="*/ 19071 w 1050"/>
              <a:gd name="T19" fmla="*/ 370875 h 1346"/>
              <a:gd name="T20" fmla="*/ 0 w 1050"/>
              <a:gd name="T21" fmla="*/ 351450 h 1346"/>
              <a:gd name="T22" fmla="*/ 9716 w 1050"/>
              <a:gd name="T23" fmla="*/ 190294 h 1346"/>
              <a:gd name="T24" fmla="*/ 238570 w 1050"/>
              <a:gd name="T25" fmla="*/ 0 h 1346"/>
              <a:gd name="T26" fmla="*/ 377465 w 1050"/>
              <a:gd name="T27" fmla="*/ 70866 h 1346"/>
              <a:gd name="T28" fmla="*/ 358034 w 1050"/>
              <a:gd name="T29" fmla="*/ 357925 h 1346"/>
              <a:gd name="T30" fmla="*/ 248285 w 1050"/>
              <a:gd name="T31" fmla="*/ 474116 h 1346"/>
              <a:gd name="T32" fmla="*/ 225616 w 1050"/>
              <a:gd name="T33" fmla="*/ 477353 h 134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50" h="1346">
                <a:moveTo>
                  <a:pt x="627" y="1327"/>
                </a:moveTo>
                <a:lnTo>
                  <a:pt x="627" y="1327"/>
                </a:lnTo>
                <a:cubicBezTo>
                  <a:pt x="618" y="1327"/>
                  <a:pt x="618" y="1327"/>
                  <a:pt x="610" y="1318"/>
                </a:cubicBezTo>
                <a:cubicBezTo>
                  <a:pt x="591" y="1300"/>
                  <a:pt x="591" y="1264"/>
                  <a:pt x="610" y="1246"/>
                </a:cubicBezTo>
                <a:cubicBezTo>
                  <a:pt x="887" y="950"/>
                  <a:pt x="887" y="950"/>
                  <a:pt x="887" y="950"/>
                </a:cubicBezTo>
                <a:cubicBezTo>
                  <a:pt x="932" y="260"/>
                  <a:pt x="932" y="260"/>
                  <a:pt x="932" y="260"/>
                </a:cubicBezTo>
                <a:cubicBezTo>
                  <a:pt x="672" y="125"/>
                  <a:pt x="672" y="125"/>
                  <a:pt x="672" y="125"/>
                </a:cubicBezTo>
                <a:cubicBezTo>
                  <a:pt x="134" y="574"/>
                  <a:pt x="134" y="574"/>
                  <a:pt x="134" y="574"/>
                </a:cubicBezTo>
                <a:cubicBezTo>
                  <a:pt x="107" y="986"/>
                  <a:pt x="107" y="986"/>
                  <a:pt x="107" y="986"/>
                </a:cubicBezTo>
                <a:cubicBezTo>
                  <a:pt x="107" y="1013"/>
                  <a:pt x="80" y="1031"/>
                  <a:pt x="53" y="1031"/>
                </a:cubicBezTo>
                <a:cubicBezTo>
                  <a:pt x="27" y="1031"/>
                  <a:pt x="0" y="1004"/>
                  <a:pt x="0" y="977"/>
                </a:cubicBezTo>
                <a:cubicBezTo>
                  <a:pt x="27" y="529"/>
                  <a:pt x="27" y="529"/>
                  <a:pt x="27" y="529"/>
                </a:cubicBezTo>
                <a:cubicBezTo>
                  <a:pt x="663" y="0"/>
                  <a:pt x="663" y="0"/>
                  <a:pt x="663" y="0"/>
                </a:cubicBezTo>
                <a:cubicBezTo>
                  <a:pt x="1049" y="197"/>
                  <a:pt x="1049" y="197"/>
                  <a:pt x="1049" y="197"/>
                </a:cubicBezTo>
                <a:cubicBezTo>
                  <a:pt x="995" y="995"/>
                  <a:pt x="995" y="995"/>
                  <a:pt x="995" y="995"/>
                </a:cubicBezTo>
                <a:cubicBezTo>
                  <a:pt x="690" y="1318"/>
                  <a:pt x="690" y="1318"/>
                  <a:pt x="690" y="1318"/>
                </a:cubicBezTo>
                <a:cubicBezTo>
                  <a:pt x="672" y="1336"/>
                  <a:pt x="645" y="1345"/>
                  <a:pt x="627" y="13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">
            <a:extLst>
              <a:ext uri="{FF2B5EF4-FFF2-40B4-BE49-F238E27FC236}">
                <a16:creationId xmlns:a16="http://schemas.microsoft.com/office/drawing/2014/main" id="{24E73B74-22B4-6A49-B36F-AED8175BC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095" y="4245533"/>
            <a:ext cx="2482389" cy="3392725"/>
          </a:xfrm>
          <a:custGeom>
            <a:avLst/>
            <a:gdLst>
              <a:gd name="T0" fmla="*/ 1029928 w 2862"/>
              <a:gd name="T1" fmla="*/ 38534 h 3910"/>
              <a:gd name="T2" fmla="*/ 975210 w 2862"/>
              <a:gd name="T3" fmla="*/ 0 h 3910"/>
              <a:gd name="T4" fmla="*/ 0 w 2862"/>
              <a:gd name="T5" fmla="*/ 1259019 h 3910"/>
              <a:gd name="T6" fmla="*/ 216353 w 2862"/>
              <a:gd name="T7" fmla="*/ 1407753 h 3910"/>
              <a:gd name="T8" fmla="*/ 1029928 w 2862"/>
              <a:gd name="T9" fmla="*/ 38534 h 3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62" h="3910">
                <a:moveTo>
                  <a:pt x="2861" y="107"/>
                </a:moveTo>
                <a:lnTo>
                  <a:pt x="2709" y="0"/>
                </a:lnTo>
                <a:lnTo>
                  <a:pt x="0" y="3496"/>
                </a:lnTo>
                <a:lnTo>
                  <a:pt x="601" y="3909"/>
                </a:lnTo>
                <a:lnTo>
                  <a:pt x="2861" y="1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3">
            <a:extLst>
              <a:ext uri="{FF2B5EF4-FFF2-40B4-BE49-F238E27FC236}">
                <a16:creationId xmlns:a16="http://schemas.microsoft.com/office/drawing/2014/main" id="{7214EFBF-DDAB-834B-B8B3-FE9C2B40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523" y="7458485"/>
            <a:ext cx="749689" cy="2979631"/>
          </a:xfrm>
          <a:custGeom>
            <a:avLst/>
            <a:gdLst>
              <a:gd name="T0" fmla="*/ 310789 w 863"/>
              <a:gd name="T1" fmla="*/ 0 h 3436"/>
              <a:gd name="T2" fmla="*/ 310789 w 863"/>
              <a:gd name="T3" fmla="*/ 0 h 3436"/>
              <a:gd name="T4" fmla="*/ 9735 w 863"/>
              <a:gd name="T5" fmla="*/ 0 h 3436"/>
              <a:gd name="T6" fmla="*/ 0 w 863"/>
              <a:gd name="T7" fmla="*/ 1152443 h 3436"/>
              <a:gd name="T8" fmla="*/ 77878 w 863"/>
              <a:gd name="T9" fmla="*/ 1233064 h 3436"/>
              <a:gd name="T10" fmla="*/ 216687 w 863"/>
              <a:gd name="T11" fmla="*/ 1236303 h 3436"/>
              <a:gd name="T12" fmla="*/ 297810 w 863"/>
              <a:gd name="T13" fmla="*/ 1155682 h 3436"/>
              <a:gd name="T14" fmla="*/ 310789 w 863"/>
              <a:gd name="T15" fmla="*/ 0 h 34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63" h="3436">
                <a:moveTo>
                  <a:pt x="862" y="0"/>
                </a:moveTo>
                <a:lnTo>
                  <a:pt x="862" y="0"/>
                </a:lnTo>
                <a:cubicBezTo>
                  <a:pt x="27" y="0"/>
                  <a:pt x="27" y="0"/>
                  <a:pt x="27" y="0"/>
                </a:cubicBezTo>
                <a:cubicBezTo>
                  <a:pt x="0" y="3202"/>
                  <a:pt x="0" y="3202"/>
                  <a:pt x="0" y="3202"/>
                </a:cubicBezTo>
                <a:cubicBezTo>
                  <a:pt x="0" y="3327"/>
                  <a:pt x="90" y="3426"/>
                  <a:pt x="216" y="3426"/>
                </a:cubicBezTo>
                <a:cubicBezTo>
                  <a:pt x="601" y="3435"/>
                  <a:pt x="601" y="3435"/>
                  <a:pt x="601" y="3435"/>
                </a:cubicBezTo>
                <a:cubicBezTo>
                  <a:pt x="727" y="3435"/>
                  <a:pt x="826" y="3336"/>
                  <a:pt x="826" y="3211"/>
                </a:cubicBezTo>
                <a:lnTo>
                  <a:pt x="86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4">
            <a:extLst>
              <a:ext uri="{FF2B5EF4-FFF2-40B4-BE49-F238E27FC236}">
                <a16:creationId xmlns:a16="http://schemas.microsoft.com/office/drawing/2014/main" id="{C1DF49C4-8E2E-4141-9D8A-661A4757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951" y="6804421"/>
            <a:ext cx="1300480" cy="1308130"/>
          </a:xfrm>
          <a:custGeom>
            <a:avLst/>
            <a:gdLst>
              <a:gd name="T0" fmla="*/ 539390 w 1499"/>
              <a:gd name="T1" fmla="*/ 271463 h 1508"/>
              <a:gd name="T2" fmla="*/ 539390 w 1499"/>
              <a:gd name="T3" fmla="*/ 271463 h 1508"/>
              <a:gd name="T4" fmla="*/ 271495 w 1499"/>
              <a:gd name="T5" fmla="*/ 542565 h 1508"/>
              <a:gd name="T6" fmla="*/ 0 w 1499"/>
              <a:gd name="T7" fmla="*/ 271463 h 1508"/>
              <a:gd name="T8" fmla="*/ 271495 w 1499"/>
              <a:gd name="T9" fmla="*/ 0 h 1508"/>
              <a:gd name="T10" fmla="*/ 539390 w 1499"/>
              <a:gd name="T11" fmla="*/ 271463 h 15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9" h="1508">
                <a:moveTo>
                  <a:pt x="1498" y="754"/>
                </a:moveTo>
                <a:lnTo>
                  <a:pt x="1498" y="754"/>
                </a:lnTo>
                <a:cubicBezTo>
                  <a:pt x="1498" y="1166"/>
                  <a:pt x="1167" y="1507"/>
                  <a:pt x="754" y="1507"/>
                </a:cubicBezTo>
                <a:cubicBezTo>
                  <a:pt x="333" y="1507"/>
                  <a:pt x="0" y="1166"/>
                  <a:pt x="0" y="754"/>
                </a:cubicBezTo>
                <a:cubicBezTo>
                  <a:pt x="0" y="341"/>
                  <a:pt x="333" y="0"/>
                  <a:pt x="754" y="0"/>
                </a:cubicBezTo>
                <a:cubicBezTo>
                  <a:pt x="1167" y="0"/>
                  <a:pt x="1498" y="341"/>
                  <a:pt x="1498" y="7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5">
            <a:extLst>
              <a:ext uri="{FF2B5EF4-FFF2-40B4-BE49-F238E27FC236}">
                <a16:creationId xmlns:a16="http://schemas.microsoft.com/office/drawing/2014/main" id="{DC959C3F-15E8-794A-9D84-FF4C1C16E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73" y="7121890"/>
            <a:ext cx="677014" cy="669366"/>
          </a:xfrm>
          <a:custGeom>
            <a:avLst/>
            <a:gdLst>
              <a:gd name="T0" fmla="*/ 280628 w 782"/>
              <a:gd name="T1" fmla="*/ 138727 h 773"/>
              <a:gd name="T2" fmla="*/ 280628 w 782"/>
              <a:gd name="T3" fmla="*/ 138727 h 773"/>
              <a:gd name="T4" fmla="*/ 141931 w 782"/>
              <a:gd name="T5" fmla="*/ 0 h 773"/>
              <a:gd name="T6" fmla="*/ 0 w 782"/>
              <a:gd name="T7" fmla="*/ 138727 h 773"/>
              <a:gd name="T8" fmla="*/ 141931 w 782"/>
              <a:gd name="T9" fmla="*/ 277454 h 773"/>
              <a:gd name="T10" fmla="*/ 280628 w 782"/>
              <a:gd name="T11" fmla="*/ 138727 h 7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2" h="773">
                <a:moveTo>
                  <a:pt x="781" y="386"/>
                </a:moveTo>
                <a:lnTo>
                  <a:pt x="781" y="386"/>
                </a:lnTo>
                <a:cubicBezTo>
                  <a:pt x="781" y="171"/>
                  <a:pt x="601" y="0"/>
                  <a:pt x="395" y="0"/>
                </a:cubicBezTo>
                <a:cubicBezTo>
                  <a:pt x="180" y="0"/>
                  <a:pt x="0" y="171"/>
                  <a:pt x="0" y="386"/>
                </a:cubicBezTo>
                <a:cubicBezTo>
                  <a:pt x="0" y="601"/>
                  <a:pt x="180" y="772"/>
                  <a:pt x="395" y="772"/>
                </a:cubicBezTo>
                <a:cubicBezTo>
                  <a:pt x="601" y="772"/>
                  <a:pt x="781" y="601"/>
                  <a:pt x="781" y="3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6">
            <a:extLst>
              <a:ext uri="{FF2B5EF4-FFF2-40B4-BE49-F238E27FC236}">
                <a16:creationId xmlns:a16="http://schemas.microsoft.com/office/drawing/2014/main" id="{1FCC8105-787A-6B49-A59C-9899075B0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7239" y="4019863"/>
            <a:ext cx="550792" cy="554615"/>
          </a:xfrm>
          <a:custGeom>
            <a:avLst/>
            <a:gdLst>
              <a:gd name="T0" fmla="*/ 228241 w 637"/>
              <a:gd name="T1" fmla="*/ 113290 h 638"/>
              <a:gd name="T2" fmla="*/ 228241 w 637"/>
              <a:gd name="T3" fmla="*/ 113290 h 638"/>
              <a:gd name="T4" fmla="*/ 115915 w 637"/>
              <a:gd name="T5" fmla="*/ 229826 h 638"/>
              <a:gd name="T6" fmla="*/ 0 w 637"/>
              <a:gd name="T7" fmla="*/ 113290 h 638"/>
              <a:gd name="T8" fmla="*/ 115915 w 637"/>
              <a:gd name="T9" fmla="*/ 0 h 638"/>
              <a:gd name="T10" fmla="*/ 228241 w 637"/>
              <a:gd name="T11" fmla="*/ 113290 h 6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7" h="638">
                <a:moveTo>
                  <a:pt x="636" y="314"/>
                </a:moveTo>
                <a:lnTo>
                  <a:pt x="636" y="314"/>
                </a:lnTo>
                <a:cubicBezTo>
                  <a:pt x="636" y="494"/>
                  <a:pt x="493" y="637"/>
                  <a:pt x="323" y="637"/>
                </a:cubicBezTo>
                <a:cubicBezTo>
                  <a:pt x="143" y="637"/>
                  <a:pt x="0" y="494"/>
                  <a:pt x="0" y="314"/>
                </a:cubicBezTo>
                <a:cubicBezTo>
                  <a:pt x="0" y="135"/>
                  <a:pt x="143" y="0"/>
                  <a:pt x="323" y="0"/>
                </a:cubicBezTo>
                <a:cubicBezTo>
                  <a:pt x="493" y="0"/>
                  <a:pt x="636" y="135"/>
                  <a:pt x="636" y="3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7">
            <a:extLst>
              <a:ext uri="{FF2B5EF4-FFF2-40B4-BE49-F238E27FC236}">
                <a16:creationId xmlns:a16="http://schemas.microsoft.com/office/drawing/2014/main" id="{620D1AA7-6DE5-EF43-A2EC-457E46B9F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10" y="4245533"/>
            <a:ext cx="451343" cy="543142"/>
          </a:xfrm>
          <a:custGeom>
            <a:avLst/>
            <a:gdLst>
              <a:gd name="T0" fmla="*/ 129078 w 521"/>
              <a:gd name="T1" fmla="*/ 225066 h 628"/>
              <a:gd name="T2" fmla="*/ 0 w 521"/>
              <a:gd name="T3" fmla="*/ 38408 h 628"/>
              <a:gd name="T4" fmla="*/ 57887 w 521"/>
              <a:gd name="T5" fmla="*/ 0 h 628"/>
              <a:gd name="T6" fmla="*/ 186965 w 521"/>
              <a:gd name="T7" fmla="*/ 183427 h 628"/>
              <a:gd name="T8" fmla="*/ 129078 w 521"/>
              <a:gd name="T9" fmla="*/ 225066 h 6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1" h="628">
                <a:moveTo>
                  <a:pt x="359" y="627"/>
                </a:moveTo>
                <a:lnTo>
                  <a:pt x="0" y="107"/>
                </a:lnTo>
                <a:lnTo>
                  <a:pt x="161" y="0"/>
                </a:lnTo>
                <a:lnTo>
                  <a:pt x="520" y="511"/>
                </a:lnTo>
                <a:lnTo>
                  <a:pt x="359" y="6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8">
            <a:extLst>
              <a:ext uri="{FF2B5EF4-FFF2-40B4-BE49-F238E27FC236}">
                <a16:creationId xmlns:a16="http://schemas.microsoft.com/office/drawing/2014/main" id="{6514138B-DCEE-1840-8D64-4F20D983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475" y="5301217"/>
            <a:ext cx="451343" cy="546968"/>
          </a:xfrm>
          <a:custGeom>
            <a:avLst/>
            <a:gdLst>
              <a:gd name="T0" fmla="*/ 132314 w 521"/>
              <a:gd name="T1" fmla="*/ 226652 h 629"/>
              <a:gd name="T2" fmla="*/ 0 w 521"/>
              <a:gd name="T3" fmla="*/ 38978 h 629"/>
              <a:gd name="T4" fmla="*/ 57887 w 521"/>
              <a:gd name="T5" fmla="*/ 0 h 629"/>
              <a:gd name="T6" fmla="*/ 186965 w 521"/>
              <a:gd name="T7" fmla="*/ 184786 h 629"/>
              <a:gd name="T8" fmla="*/ 132314 w 521"/>
              <a:gd name="T9" fmla="*/ 226652 h 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1" h="629">
                <a:moveTo>
                  <a:pt x="368" y="628"/>
                </a:moveTo>
                <a:lnTo>
                  <a:pt x="0" y="108"/>
                </a:lnTo>
                <a:lnTo>
                  <a:pt x="161" y="0"/>
                </a:lnTo>
                <a:lnTo>
                  <a:pt x="520" y="512"/>
                </a:lnTo>
                <a:lnTo>
                  <a:pt x="368" y="62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9">
            <a:extLst>
              <a:ext uri="{FF2B5EF4-FFF2-40B4-BE49-F238E27FC236}">
                <a16:creationId xmlns:a16="http://schemas.microsoft.com/office/drawing/2014/main" id="{C886E3D3-4E7E-1A41-93C1-49EE63E7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0884" y="4486506"/>
            <a:ext cx="1036558" cy="1136007"/>
          </a:xfrm>
          <a:custGeom>
            <a:avLst/>
            <a:gdLst>
              <a:gd name="T0" fmla="*/ 222859 w 1193"/>
              <a:gd name="T1" fmla="*/ 471127 h 1311"/>
              <a:gd name="T2" fmla="*/ 222859 w 1193"/>
              <a:gd name="T3" fmla="*/ 471127 h 1311"/>
              <a:gd name="T4" fmla="*/ 41831 w 1193"/>
              <a:gd name="T5" fmla="*/ 213266 h 1311"/>
              <a:gd name="T6" fmla="*/ 71041 w 1193"/>
              <a:gd name="T7" fmla="*/ 38841 h 1311"/>
              <a:gd name="T8" fmla="*/ 71041 w 1193"/>
              <a:gd name="T9" fmla="*/ 38841 h 1311"/>
              <a:gd name="T10" fmla="*/ 245578 w 1193"/>
              <a:gd name="T11" fmla="*/ 67972 h 1311"/>
              <a:gd name="T12" fmla="*/ 429851 w 1193"/>
              <a:gd name="T13" fmla="*/ 326193 h 1311"/>
              <a:gd name="T14" fmla="*/ 222859 w 1193"/>
              <a:gd name="T15" fmla="*/ 471127 h 13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3" h="1311">
                <a:moveTo>
                  <a:pt x="618" y="1310"/>
                </a:moveTo>
                <a:lnTo>
                  <a:pt x="618" y="1310"/>
                </a:lnTo>
                <a:cubicBezTo>
                  <a:pt x="116" y="593"/>
                  <a:pt x="116" y="593"/>
                  <a:pt x="116" y="593"/>
                </a:cubicBezTo>
                <a:cubicBezTo>
                  <a:pt x="0" y="440"/>
                  <a:pt x="35" y="216"/>
                  <a:pt x="197" y="108"/>
                </a:cubicBezTo>
                <a:cubicBezTo>
                  <a:pt x="349" y="0"/>
                  <a:pt x="574" y="36"/>
                  <a:pt x="681" y="189"/>
                </a:cubicBezTo>
                <a:cubicBezTo>
                  <a:pt x="1192" y="907"/>
                  <a:pt x="1192" y="907"/>
                  <a:pt x="1192" y="907"/>
                </a:cubicBezTo>
                <a:lnTo>
                  <a:pt x="618" y="1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0">
            <a:extLst>
              <a:ext uri="{FF2B5EF4-FFF2-40B4-BE49-F238E27FC236}">
                <a16:creationId xmlns:a16="http://schemas.microsoft.com/office/drawing/2014/main" id="{AEBDA283-52D4-944E-BA05-64ACA30F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452" y="5125270"/>
            <a:ext cx="638767" cy="554618"/>
          </a:xfrm>
          <a:custGeom>
            <a:avLst/>
            <a:gdLst>
              <a:gd name="T0" fmla="*/ 61235 w 736"/>
              <a:gd name="T1" fmla="*/ 229827 h 638"/>
              <a:gd name="T2" fmla="*/ 0 w 736"/>
              <a:gd name="T3" fmla="*/ 145762 h 638"/>
              <a:gd name="T4" fmla="*/ 206759 w 736"/>
              <a:gd name="T5" fmla="*/ 0 h 638"/>
              <a:gd name="T6" fmla="*/ 264753 w 736"/>
              <a:gd name="T7" fmla="*/ 84066 h 638"/>
              <a:gd name="T8" fmla="*/ 61235 w 736"/>
              <a:gd name="T9" fmla="*/ 229827 h 6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" h="638">
                <a:moveTo>
                  <a:pt x="170" y="637"/>
                </a:moveTo>
                <a:lnTo>
                  <a:pt x="0" y="404"/>
                </a:lnTo>
                <a:lnTo>
                  <a:pt x="574" y="0"/>
                </a:lnTo>
                <a:lnTo>
                  <a:pt x="735" y="233"/>
                </a:lnTo>
                <a:lnTo>
                  <a:pt x="170" y="6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1">
            <a:extLst>
              <a:ext uri="{FF2B5EF4-FFF2-40B4-BE49-F238E27FC236}">
                <a16:creationId xmlns:a16="http://schemas.microsoft.com/office/drawing/2014/main" id="{146C3359-23D8-EF42-850B-9ADC681A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2095" y="5683712"/>
            <a:ext cx="374844" cy="367194"/>
          </a:xfrm>
          <a:custGeom>
            <a:avLst/>
            <a:gdLst>
              <a:gd name="T0" fmla="*/ 116591 w 431"/>
              <a:gd name="T1" fmla="*/ 132899 h 422"/>
              <a:gd name="T2" fmla="*/ 116591 w 431"/>
              <a:gd name="T3" fmla="*/ 132899 h 422"/>
              <a:gd name="T4" fmla="*/ 22741 w 431"/>
              <a:gd name="T5" fmla="*/ 116647 h 422"/>
              <a:gd name="T6" fmla="*/ 38623 w 431"/>
              <a:gd name="T7" fmla="*/ 22752 h 422"/>
              <a:gd name="T8" fmla="*/ 132834 w 431"/>
              <a:gd name="T9" fmla="*/ 38642 h 422"/>
              <a:gd name="T10" fmla="*/ 116591 w 431"/>
              <a:gd name="T11" fmla="*/ 132899 h 4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1" h="422">
                <a:moveTo>
                  <a:pt x="323" y="368"/>
                </a:moveTo>
                <a:lnTo>
                  <a:pt x="323" y="368"/>
                </a:lnTo>
                <a:cubicBezTo>
                  <a:pt x="242" y="421"/>
                  <a:pt x="126" y="403"/>
                  <a:pt x="63" y="323"/>
                </a:cubicBezTo>
                <a:cubicBezTo>
                  <a:pt x="0" y="233"/>
                  <a:pt x="27" y="116"/>
                  <a:pt x="107" y="63"/>
                </a:cubicBezTo>
                <a:cubicBezTo>
                  <a:pt x="188" y="0"/>
                  <a:pt x="305" y="18"/>
                  <a:pt x="368" y="107"/>
                </a:cubicBezTo>
                <a:cubicBezTo>
                  <a:pt x="430" y="188"/>
                  <a:pt x="404" y="305"/>
                  <a:pt x="323" y="3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2">
            <a:extLst>
              <a:ext uri="{FF2B5EF4-FFF2-40B4-BE49-F238E27FC236}">
                <a16:creationId xmlns:a16="http://schemas.microsoft.com/office/drawing/2014/main" id="{18716AF3-8B9F-5B42-92DD-B42160E4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275" y="4245533"/>
            <a:ext cx="2482386" cy="3392725"/>
          </a:xfrm>
          <a:custGeom>
            <a:avLst/>
            <a:gdLst>
              <a:gd name="T0" fmla="*/ 0 w 2862"/>
              <a:gd name="T1" fmla="*/ 38534 h 3910"/>
              <a:gd name="T2" fmla="*/ 57958 w 2862"/>
              <a:gd name="T3" fmla="*/ 0 h 3910"/>
              <a:gd name="T4" fmla="*/ 1029927 w 2862"/>
              <a:gd name="T5" fmla="*/ 1259019 h 3910"/>
              <a:gd name="T6" fmla="*/ 813574 w 2862"/>
              <a:gd name="T7" fmla="*/ 1407753 h 3910"/>
              <a:gd name="T8" fmla="*/ 0 w 2862"/>
              <a:gd name="T9" fmla="*/ 38534 h 3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62" h="3910">
                <a:moveTo>
                  <a:pt x="0" y="107"/>
                </a:moveTo>
                <a:lnTo>
                  <a:pt x="161" y="0"/>
                </a:lnTo>
                <a:lnTo>
                  <a:pt x="2861" y="3496"/>
                </a:lnTo>
                <a:lnTo>
                  <a:pt x="2260" y="3909"/>
                </a:lnTo>
                <a:lnTo>
                  <a:pt x="0" y="1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">
            <a:extLst>
              <a:ext uri="{FF2B5EF4-FFF2-40B4-BE49-F238E27FC236}">
                <a16:creationId xmlns:a16="http://schemas.microsoft.com/office/drawing/2014/main" id="{DB604896-9F4D-4948-9DD3-83C3CB6F8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197" y="7458485"/>
            <a:ext cx="742039" cy="2979631"/>
          </a:xfrm>
          <a:custGeom>
            <a:avLst/>
            <a:gdLst>
              <a:gd name="T0" fmla="*/ 0 w 854"/>
              <a:gd name="T1" fmla="*/ 0 h 3436"/>
              <a:gd name="T2" fmla="*/ 0 w 854"/>
              <a:gd name="T3" fmla="*/ 0 h 3436"/>
              <a:gd name="T4" fmla="*/ 297877 w 854"/>
              <a:gd name="T5" fmla="*/ 0 h 3436"/>
              <a:gd name="T6" fmla="*/ 307614 w 854"/>
              <a:gd name="T7" fmla="*/ 1152443 h 3436"/>
              <a:gd name="T8" fmla="*/ 229719 w 854"/>
              <a:gd name="T9" fmla="*/ 1233064 h 3436"/>
              <a:gd name="T10" fmla="*/ 90878 w 854"/>
              <a:gd name="T11" fmla="*/ 1236303 h 3436"/>
              <a:gd name="T12" fmla="*/ 9737 w 854"/>
              <a:gd name="T13" fmla="*/ 1155682 h 3436"/>
              <a:gd name="T14" fmla="*/ 0 w 854"/>
              <a:gd name="T15" fmla="*/ 0 h 34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4" h="3436">
                <a:moveTo>
                  <a:pt x="0" y="0"/>
                </a:moveTo>
                <a:lnTo>
                  <a:pt x="0" y="0"/>
                </a:lnTo>
                <a:cubicBezTo>
                  <a:pt x="826" y="0"/>
                  <a:pt x="826" y="0"/>
                  <a:pt x="826" y="0"/>
                </a:cubicBezTo>
                <a:cubicBezTo>
                  <a:pt x="853" y="3202"/>
                  <a:pt x="853" y="3202"/>
                  <a:pt x="853" y="3202"/>
                </a:cubicBezTo>
                <a:cubicBezTo>
                  <a:pt x="853" y="3327"/>
                  <a:pt x="763" y="3426"/>
                  <a:pt x="637" y="3426"/>
                </a:cubicBezTo>
                <a:cubicBezTo>
                  <a:pt x="252" y="3435"/>
                  <a:pt x="252" y="3435"/>
                  <a:pt x="252" y="3435"/>
                </a:cubicBezTo>
                <a:cubicBezTo>
                  <a:pt x="126" y="3435"/>
                  <a:pt x="27" y="3336"/>
                  <a:pt x="27" y="3211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4">
            <a:extLst>
              <a:ext uri="{FF2B5EF4-FFF2-40B4-BE49-F238E27FC236}">
                <a16:creationId xmlns:a16="http://schemas.microsoft.com/office/drawing/2014/main" id="{DB0DF82D-826D-6D47-8742-FFF3ECCF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325" y="6804421"/>
            <a:ext cx="1300480" cy="1308130"/>
          </a:xfrm>
          <a:custGeom>
            <a:avLst/>
            <a:gdLst>
              <a:gd name="T0" fmla="*/ 0 w 1498"/>
              <a:gd name="T1" fmla="*/ 271463 h 1508"/>
              <a:gd name="T2" fmla="*/ 0 w 1498"/>
              <a:gd name="T3" fmla="*/ 271463 h 1508"/>
              <a:gd name="T4" fmla="*/ 268073 w 1498"/>
              <a:gd name="T5" fmla="*/ 542565 h 1508"/>
              <a:gd name="T6" fmla="*/ 539390 w 1498"/>
              <a:gd name="T7" fmla="*/ 271463 h 1508"/>
              <a:gd name="T8" fmla="*/ 268073 w 1498"/>
              <a:gd name="T9" fmla="*/ 0 h 1508"/>
              <a:gd name="T10" fmla="*/ 0 w 1498"/>
              <a:gd name="T11" fmla="*/ 271463 h 15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8" h="1508">
                <a:moveTo>
                  <a:pt x="0" y="754"/>
                </a:moveTo>
                <a:lnTo>
                  <a:pt x="0" y="754"/>
                </a:lnTo>
                <a:cubicBezTo>
                  <a:pt x="0" y="1166"/>
                  <a:pt x="331" y="1507"/>
                  <a:pt x="744" y="1507"/>
                </a:cubicBezTo>
                <a:cubicBezTo>
                  <a:pt x="1165" y="1507"/>
                  <a:pt x="1497" y="1166"/>
                  <a:pt x="1497" y="754"/>
                </a:cubicBezTo>
                <a:cubicBezTo>
                  <a:pt x="1497" y="341"/>
                  <a:pt x="1165" y="0"/>
                  <a:pt x="744" y="0"/>
                </a:cubicBezTo>
                <a:cubicBezTo>
                  <a:pt x="331" y="0"/>
                  <a:pt x="0" y="341"/>
                  <a:pt x="0" y="7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5">
            <a:extLst>
              <a:ext uri="{FF2B5EF4-FFF2-40B4-BE49-F238E27FC236}">
                <a16:creationId xmlns:a16="http://schemas.microsoft.com/office/drawing/2014/main" id="{E6B8A02F-946D-B44F-A449-D217D2D4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46" y="7121890"/>
            <a:ext cx="677014" cy="669366"/>
          </a:xfrm>
          <a:custGeom>
            <a:avLst/>
            <a:gdLst>
              <a:gd name="T0" fmla="*/ 0 w 782"/>
              <a:gd name="T1" fmla="*/ 138727 h 773"/>
              <a:gd name="T2" fmla="*/ 0 w 782"/>
              <a:gd name="T3" fmla="*/ 138727 h 773"/>
              <a:gd name="T4" fmla="*/ 138697 w 782"/>
              <a:gd name="T5" fmla="*/ 0 h 773"/>
              <a:gd name="T6" fmla="*/ 280628 w 782"/>
              <a:gd name="T7" fmla="*/ 138727 h 773"/>
              <a:gd name="T8" fmla="*/ 138697 w 782"/>
              <a:gd name="T9" fmla="*/ 277454 h 773"/>
              <a:gd name="T10" fmla="*/ 0 w 782"/>
              <a:gd name="T11" fmla="*/ 138727 h 7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2" h="773">
                <a:moveTo>
                  <a:pt x="0" y="386"/>
                </a:moveTo>
                <a:lnTo>
                  <a:pt x="0" y="386"/>
                </a:lnTo>
                <a:cubicBezTo>
                  <a:pt x="0" y="171"/>
                  <a:pt x="180" y="0"/>
                  <a:pt x="386" y="0"/>
                </a:cubicBezTo>
                <a:cubicBezTo>
                  <a:pt x="601" y="0"/>
                  <a:pt x="781" y="171"/>
                  <a:pt x="781" y="386"/>
                </a:cubicBezTo>
                <a:cubicBezTo>
                  <a:pt x="781" y="601"/>
                  <a:pt x="601" y="772"/>
                  <a:pt x="386" y="772"/>
                </a:cubicBezTo>
                <a:cubicBezTo>
                  <a:pt x="180" y="772"/>
                  <a:pt x="0" y="601"/>
                  <a:pt x="0" y="3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">
            <a:extLst>
              <a:ext uri="{FF2B5EF4-FFF2-40B4-BE49-F238E27FC236}">
                <a16:creationId xmlns:a16="http://schemas.microsoft.com/office/drawing/2014/main" id="{FB34A3CC-62BC-5343-B56B-91BC9A47C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902" y="4019863"/>
            <a:ext cx="550792" cy="554615"/>
          </a:xfrm>
          <a:custGeom>
            <a:avLst/>
            <a:gdLst>
              <a:gd name="T0" fmla="*/ 0 w 637"/>
              <a:gd name="T1" fmla="*/ 113290 h 638"/>
              <a:gd name="T2" fmla="*/ 0 w 637"/>
              <a:gd name="T3" fmla="*/ 113290 h 638"/>
              <a:gd name="T4" fmla="*/ 112326 w 637"/>
              <a:gd name="T5" fmla="*/ 229826 h 638"/>
              <a:gd name="T6" fmla="*/ 228241 w 637"/>
              <a:gd name="T7" fmla="*/ 113290 h 638"/>
              <a:gd name="T8" fmla="*/ 112326 w 637"/>
              <a:gd name="T9" fmla="*/ 0 h 638"/>
              <a:gd name="T10" fmla="*/ 0 w 637"/>
              <a:gd name="T11" fmla="*/ 113290 h 6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7" h="638">
                <a:moveTo>
                  <a:pt x="0" y="314"/>
                </a:moveTo>
                <a:lnTo>
                  <a:pt x="0" y="314"/>
                </a:lnTo>
                <a:cubicBezTo>
                  <a:pt x="0" y="494"/>
                  <a:pt x="143" y="637"/>
                  <a:pt x="313" y="637"/>
                </a:cubicBezTo>
                <a:cubicBezTo>
                  <a:pt x="493" y="637"/>
                  <a:pt x="636" y="494"/>
                  <a:pt x="636" y="314"/>
                </a:cubicBezTo>
                <a:cubicBezTo>
                  <a:pt x="636" y="135"/>
                  <a:pt x="493" y="0"/>
                  <a:pt x="313" y="0"/>
                </a:cubicBezTo>
                <a:cubicBezTo>
                  <a:pt x="143" y="0"/>
                  <a:pt x="0" y="135"/>
                  <a:pt x="0" y="3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7">
            <a:extLst>
              <a:ext uri="{FF2B5EF4-FFF2-40B4-BE49-F238E27FC236}">
                <a16:creationId xmlns:a16="http://schemas.microsoft.com/office/drawing/2014/main" id="{3A01E71F-B077-3D45-BE49-75E8C8AC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808" y="4165211"/>
            <a:ext cx="764988" cy="1277531"/>
          </a:xfrm>
          <a:custGeom>
            <a:avLst/>
            <a:gdLst>
              <a:gd name="T0" fmla="*/ 64582 w 880"/>
              <a:gd name="T1" fmla="*/ 529865 h 1472"/>
              <a:gd name="T2" fmla="*/ 317139 w 880"/>
              <a:gd name="T3" fmla="*/ 32419 h 1472"/>
              <a:gd name="T4" fmla="*/ 252557 w 880"/>
              <a:gd name="T5" fmla="*/ 0 h 1472"/>
              <a:gd name="T6" fmla="*/ 0 w 880"/>
              <a:gd name="T7" fmla="*/ 497446 h 1472"/>
              <a:gd name="T8" fmla="*/ 64582 w 880"/>
              <a:gd name="T9" fmla="*/ 529865 h 1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0" h="1472">
                <a:moveTo>
                  <a:pt x="179" y="1471"/>
                </a:moveTo>
                <a:lnTo>
                  <a:pt x="879" y="90"/>
                </a:lnTo>
                <a:lnTo>
                  <a:pt x="700" y="0"/>
                </a:lnTo>
                <a:lnTo>
                  <a:pt x="0" y="1381"/>
                </a:lnTo>
                <a:lnTo>
                  <a:pt x="179" y="14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8">
            <a:extLst>
              <a:ext uri="{FF2B5EF4-FFF2-40B4-BE49-F238E27FC236}">
                <a16:creationId xmlns:a16="http://schemas.microsoft.com/office/drawing/2014/main" id="{9CC8E2FF-EBA4-3843-B840-B2F03505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961" y="10747935"/>
            <a:ext cx="4341308" cy="990661"/>
          </a:xfrm>
          <a:custGeom>
            <a:avLst/>
            <a:gdLst>
              <a:gd name="T0" fmla="*/ 1749972 w 5005"/>
              <a:gd name="T1" fmla="*/ 410802 h 1140"/>
              <a:gd name="T2" fmla="*/ 1749972 w 5005"/>
              <a:gd name="T3" fmla="*/ 410802 h 1140"/>
              <a:gd name="T4" fmla="*/ 51840 w 5005"/>
              <a:gd name="T5" fmla="*/ 410802 h 1140"/>
              <a:gd name="T6" fmla="*/ 0 w 5005"/>
              <a:gd name="T7" fmla="*/ 358866 h 1140"/>
              <a:gd name="T8" fmla="*/ 0 w 5005"/>
              <a:gd name="T9" fmla="*/ 51576 h 1140"/>
              <a:gd name="T10" fmla="*/ 51840 w 5005"/>
              <a:gd name="T11" fmla="*/ 0 h 1140"/>
              <a:gd name="T12" fmla="*/ 1749972 w 5005"/>
              <a:gd name="T13" fmla="*/ 0 h 1140"/>
              <a:gd name="T14" fmla="*/ 1801452 w 5005"/>
              <a:gd name="T15" fmla="*/ 51576 h 1140"/>
              <a:gd name="T16" fmla="*/ 1801452 w 5005"/>
              <a:gd name="T17" fmla="*/ 358866 h 1140"/>
              <a:gd name="T18" fmla="*/ 1749972 w 5005"/>
              <a:gd name="T19" fmla="*/ 410802 h 11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05" h="1140">
                <a:moveTo>
                  <a:pt x="4861" y="1139"/>
                </a:moveTo>
                <a:lnTo>
                  <a:pt x="4861" y="1139"/>
                </a:lnTo>
                <a:cubicBezTo>
                  <a:pt x="144" y="1139"/>
                  <a:pt x="144" y="1139"/>
                  <a:pt x="144" y="1139"/>
                </a:cubicBezTo>
                <a:cubicBezTo>
                  <a:pt x="63" y="1139"/>
                  <a:pt x="0" y="1076"/>
                  <a:pt x="0" y="995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2"/>
                  <a:pt x="63" y="0"/>
                  <a:pt x="144" y="0"/>
                </a:cubicBezTo>
                <a:cubicBezTo>
                  <a:pt x="4861" y="0"/>
                  <a:pt x="4861" y="0"/>
                  <a:pt x="4861" y="0"/>
                </a:cubicBezTo>
                <a:cubicBezTo>
                  <a:pt x="4941" y="0"/>
                  <a:pt x="5004" y="62"/>
                  <a:pt x="5004" y="143"/>
                </a:cubicBezTo>
                <a:cubicBezTo>
                  <a:pt x="5004" y="995"/>
                  <a:pt x="5004" y="995"/>
                  <a:pt x="5004" y="995"/>
                </a:cubicBezTo>
                <a:cubicBezTo>
                  <a:pt x="5004" y="1076"/>
                  <a:pt x="4941" y="1139"/>
                  <a:pt x="4861" y="11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9">
            <a:extLst>
              <a:ext uri="{FF2B5EF4-FFF2-40B4-BE49-F238E27FC236}">
                <a16:creationId xmlns:a16="http://schemas.microsoft.com/office/drawing/2014/main" id="{2F729F3A-C795-4C4F-8461-389750AA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252" y="10319541"/>
            <a:ext cx="3071427" cy="428394"/>
          </a:xfrm>
          <a:custGeom>
            <a:avLst/>
            <a:gdLst>
              <a:gd name="T0" fmla="*/ 1274402 w 3543"/>
              <a:gd name="T1" fmla="*/ 0 h 495"/>
              <a:gd name="T2" fmla="*/ 0 w 3543"/>
              <a:gd name="T3" fmla="*/ 0 h 495"/>
              <a:gd name="T4" fmla="*/ 0 w 3543"/>
              <a:gd name="T5" fmla="*/ 177441 h 495"/>
              <a:gd name="T6" fmla="*/ 1274402 w 3543"/>
              <a:gd name="T7" fmla="*/ 177441 h 495"/>
              <a:gd name="T8" fmla="*/ 1274402 w 3543"/>
              <a:gd name="T9" fmla="*/ 0 h 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43" h="495">
                <a:moveTo>
                  <a:pt x="3542" y="0"/>
                </a:moveTo>
                <a:lnTo>
                  <a:pt x="0" y="0"/>
                </a:lnTo>
                <a:lnTo>
                  <a:pt x="0" y="494"/>
                </a:lnTo>
                <a:lnTo>
                  <a:pt x="3542" y="494"/>
                </a:lnTo>
                <a:lnTo>
                  <a:pt x="35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0">
            <a:extLst>
              <a:ext uri="{FF2B5EF4-FFF2-40B4-BE49-F238E27FC236}">
                <a16:creationId xmlns:a16="http://schemas.microsoft.com/office/drawing/2014/main" id="{8C48851A-1504-514D-802F-E0DD4D61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480" y="9237084"/>
            <a:ext cx="3740793" cy="1082457"/>
          </a:xfrm>
          <a:custGeom>
            <a:avLst/>
            <a:gdLst>
              <a:gd name="T0" fmla="*/ 1500751 w 4314"/>
              <a:gd name="T1" fmla="*/ 0 h 1247"/>
              <a:gd name="T2" fmla="*/ 1500751 w 4314"/>
              <a:gd name="T3" fmla="*/ 0 h 1247"/>
              <a:gd name="T4" fmla="*/ 51824 w 4314"/>
              <a:gd name="T5" fmla="*/ 0 h 1247"/>
              <a:gd name="T6" fmla="*/ 0 w 4314"/>
              <a:gd name="T7" fmla="*/ 54762 h 1247"/>
              <a:gd name="T8" fmla="*/ 0 w 4314"/>
              <a:gd name="T9" fmla="*/ 397383 h 1247"/>
              <a:gd name="T10" fmla="*/ 51824 w 4314"/>
              <a:gd name="T11" fmla="*/ 448902 h 1247"/>
              <a:gd name="T12" fmla="*/ 1500751 w 4314"/>
              <a:gd name="T13" fmla="*/ 448902 h 1247"/>
              <a:gd name="T14" fmla="*/ 1552215 w 4314"/>
              <a:gd name="T15" fmla="*/ 397383 h 1247"/>
              <a:gd name="T16" fmla="*/ 1552215 w 4314"/>
              <a:gd name="T17" fmla="*/ 54762 h 1247"/>
              <a:gd name="T18" fmla="*/ 1500751 w 4314"/>
              <a:gd name="T19" fmla="*/ 0 h 12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14" h="1247">
                <a:moveTo>
                  <a:pt x="4170" y="0"/>
                </a:moveTo>
                <a:lnTo>
                  <a:pt x="4170" y="0"/>
                </a:lnTo>
                <a:cubicBezTo>
                  <a:pt x="144" y="0"/>
                  <a:pt x="144" y="0"/>
                  <a:pt x="144" y="0"/>
                </a:cubicBezTo>
                <a:cubicBezTo>
                  <a:pt x="63" y="0"/>
                  <a:pt x="0" y="71"/>
                  <a:pt x="0" y="152"/>
                </a:cubicBezTo>
                <a:cubicBezTo>
                  <a:pt x="0" y="1103"/>
                  <a:pt x="0" y="1103"/>
                  <a:pt x="0" y="1103"/>
                </a:cubicBezTo>
                <a:cubicBezTo>
                  <a:pt x="0" y="1184"/>
                  <a:pt x="63" y="1246"/>
                  <a:pt x="144" y="1246"/>
                </a:cubicBezTo>
                <a:cubicBezTo>
                  <a:pt x="4170" y="1246"/>
                  <a:pt x="4170" y="1246"/>
                  <a:pt x="4170" y="1246"/>
                </a:cubicBezTo>
                <a:cubicBezTo>
                  <a:pt x="4250" y="1246"/>
                  <a:pt x="4313" y="1184"/>
                  <a:pt x="4313" y="1103"/>
                </a:cubicBezTo>
                <a:cubicBezTo>
                  <a:pt x="4313" y="152"/>
                  <a:pt x="4313" y="152"/>
                  <a:pt x="4313" y="152"/>
                </a:cubicBezTo>
                <a:cubicBezTo>
                  <a:pt x="4313" y="71"/>
                  <a:pt x="4250" y="0"/>
                  <a:pt x="41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1">
            <a:extLst>
              <a:ext uri="{FF2B5EF4-FFF2-40B4-BE49-F238E27FC236}">
                <a16:creationId xmlns:a16="http://schemas.microsoft.com/office/drawing/2014/main" id="{8E89A7F7-0011-154F-B49F-735FBA4D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286" y="5186469"/>
            <a:ext cx="420744" cy="420744"/>
          </a:xfrm>
          <a:custGeom>
            <a:avLst/>
            <a:gdLst>
              <a:gd name="T0" fmla="*/ 174265 w 485"/>
              <a:gd name="T1" fmla="*/ 87132 h 485"/>
              <a:gd name="T2" fmla="*/ 174265 w 485"/>
              <a:gd name="T3" fmla="*/ 87132 h 485"/>
              <a:gd name="T4" fmla="*/ 87132 w 485"/>
              <a:gd name="T5" fmla="*/ 174265 h 485"/>
              <a:gd name="T6" fmla="*/ 0 w 485"/>
              <a:gd name="T7" fmla="*/ 87132 h 485"/>
              <a:gd name="T8" fmla="*/ 87132 w 485"/>
              <a:gd name="T9" fmla="*/ 0 h 485"/>
              <a:gd name="T10" fmla="*/ 174265 w 485"/>
              <a:gd name="T11" fmla="*/ 87132 h 4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5" h="485">
                <a:moveTo>
                  <a:pt x="484" y="242"/>
                </a:moveTo>
                <a:lnTo>
                  <a:pt x="484" y="242"/>
                </a:lnTo>
                <a:cubicBezTo>
                  <a:pt x="484" y="376"/>
                  <a:pt x="376" y="484"/>
                  <a:pt x="242" y="484"/>
                </a:cubicBezTo>
                <a:cubicBezTo>
                  <a:pt x="107" y="484"/>
                  <a:pt x="0" y="376"/>
                  <a:pt x="0" y="242"/>
                </a:cubicBezTo>
                <a:cubicBezTo>
                  <a:pt x="0" y="107"/>
                  <a:pt x="107" y="0"/>
                  <a:pt x="242" y="0"/>
                </a:cubicBezTo>
                <a:cubicBezTo>
                  <a:pt x="376" y="0"/>
                  <a:pt x="484" y="107"/>
                  <a:pt x="484" y="2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985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58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6EDBE4"/>
      </a:accent1>
      <a:accent2>
        <a:srgbClr val="FCAA4B"/>
      </a:accent2>
      <a:accent3>
        <a:srgbClr val="98F48C"/>
      </a:accent3>
      <a:accent4>
        <a:srgbClr val="2F5176"/>
      </a:accent4>
      <a:accent5>
        <a:srgbClr val="F07252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92041</TotalTime>
  <Words>592</Words>
  <Application>Microsoft Macintosh PowerPoint</Application>
  <PresentationFormat>Personalizado</PresentationFormat>
  <Paragraphs>146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16557</cp:revision>
  <dcterms:created xsi:type="dcterms:W3CDTF">2014-11-12T21:47:38Z</dcterms:created>
  <dcterms:modified xsi:type="dcterms:W3CDTF">2019-10-04T19:08:04Z</dcterms:modified>
  <cp:category/>
</cp:coreProperties>
</file>