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417" r:id="rId2"/>
    <p:sldId id="4418" r:id="rId3"/>
    <p:sldId id="4419" r:id="rId4"/>
    <p:sldId id="4425" r:id="rId5"/>
    <p:sldId id="4420" r:id="rId6"/>
    <p:sldId id="4424" r:id="rId7"/>
    <p:sldId id="4421" r:id="rId8"/>
    <p:sldId id="4422" r:id="rId9"/>
    <p:sldId id="4423" r:id="rId10"/>
    <p:sldId id="4426" r:id="rId11"/>
    <p:sldId id="4434" r:id="rId12"/>
    <p:sldId id="4427" r:id="rId13"/>
    <p:sldId id="4428" r:id="rId14"/>
    <p:sldId id="4429" r:id="rId15"/>
    <p:sldId id="4430" r:id="rId16"/>
    <p:sldId id="4436" r:id="rId17"/>
    <p:sldId id="4431" r:id="rId18"/>
    <p:sldId id="4432" r:id="rId19"/>
    <p:sldId id="4433" r:id="rId20"/>
    <p:sldId id="4437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E5EAEF"/>
    <a:srgbClr val="F5F8F9"/>
    <a:srgbClr val="9E0202"/>
    <a:srgbClr val="F1EEF4"/>
    <a:srgbClr val="5693D7"/>
    <a:srgbClr val="BDDB90"/>
    <a:srgbClr val="337EBF"/>
    <a:srgbClr val="FAE28A"/>
    <a:srgbClr val="8F5722"/>
    <a:srgbClr val="6C4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46" autoAdjust="0"/>
    <p:restoredTop sz="95964" autoAdjust="0"/>
  </p:normalViewPr>
  <p:slideViewPr>
    <p:cSldViewPr snapToGrid="0" snapToObjects="1">
      <p:cViewPr>
        <p:scale>
          <a:sx n="23" d="100"/>
          <a:sy n="23" d="100"/>
        </p:scale>
        <p:origin x="2272" y="1712"/>
      </p:cViewPr>
      <p:guideLst>
        <p:guide pos="7678"/>
        <p:guide orient="horz"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5/27/20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431002" y="1022190"/>
            <a:ext cx="95157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Skill Gap Analysis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10D9E41E-A305-5847-975D-9D13C8AA2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631812"/>
              </p:ext>
            </p:extLst>
          </p:nvPr>
        </p:nvGraphicFramePr>
        <p:xfrm>
          <a:off x="2010017" y="4632121"/>
          <a:ext cx="20357615" cy="7540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1523">
                  <a:extLst>
                    <a:ext uri="{9D8B030D-6E8A-4147-A177-3AD203B41FA5}">
                      <a16:colId xmlns:a16="http://schemas.microsoft.com/office/drawing/2014/main" val="2564411398"/>
                    </a:ext>
                  </a:extLst>
                </a:gridCol>
                <a:gridCol w="4071523">
                  <a:extLst>
                    <a:ext uri="{9D8B030D-6E8A-4147-A177-3AD203B41FA5}">
                      <a16:colId xmlns:a16="http://schemas.microsoft.com/office/drawing/2014/main" val="2851696159"/>
                    </a:ext>
                  </a:extLst>
                </a:gridCol>
                <a:gridCol w="4071523">
                  <a:extLst>
                    <a:ext uri="{9D8B030D-6E8A-4147-A177-3AD203B41FA5}">
                      <a16:colId xmlns:a16="http://schemas.microsoft.com/office/drawing/2014/main" val="1005280288"/>
                    </a:ext>
                  </a:extLst>
                </a:gridCol>
                <a:gridCol w="4071523">
                  <a:extLst>
                    <a:ext uri="{9D8B030D-6E8A-4147-A177-3AD203B41FA5}">
                      <a16:colId xmlns:a16="http://schemas.microsoft.com/office/drawing/2014/main" val="796509677"/>
                    </a:ext>
                  </a:extLst>
                </a:gridCol>
                <a:gridCol w="4071523">
                  <a:extLst>
                    <a:ext uri="{9D8B030D-6E8A-4147-A177-3AD203B41FA5}">
                      <a16:colId xmlns:a16="http://schemas.microsoft.com/office/drawing/2014/main" val="576146675"/>
                    </a:ext>
                  </a:extLst>
                </a:gridCol>
              </a:tblGrid>
              <a:tr h="1256752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Production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Top Management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Schedulers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Facility Planners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Supervision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85598"/>
                  </a:ext>
                </a:extLst>
              </a:tr>
              <a:tr h="1256752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Managing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516819"/>
                  </a:ext>
                </a:extLst>
              </a:tr>
              <a:tr h="1256752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Planning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273471"/>
                  </a:ext>
                </a:extLst>
              </a:tr>
              <a:tr h="1256752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Rapid Set Up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212300"/>
                  </a:ext>
                </a:extLst>
              </a:tr>
              <a:tr h="1256752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Inventory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74459"/>
                  </a:ext>
                </a:extLst>
              </a:tr>
              <a:tr h="1256752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Performance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48398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9C1ECD6D-7E7C-D540-A9F5-731381017EC7}"/>
              </a:ext>
            </a:extLst>
          </p:cNvPr>
          <p:cNvSpPr/>
          <p:nvPr/>
        </p:nvSpPr>
        <p:spPr>
          <a:xfrm>
            <a:off x="7904209" y="6316037"/>
            <a:ext cx="422366" cy="422366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EFBF736-5DB8-B34A-8FAF-B20493D204B8}"/>
              </a:ext>
            </a:extLst>
          </p:cNvPr>
          <p:cNvSpPr/>
          <p:nvPr/>
        </p:nvSpPr>
        <p:spPr>
          <a:xfrm>
            <a:off x="12019009" y="6316037"/>
            <a:ext cx="422366" cy="422366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DC8AA56-8CFF-6C46-BDE5-58058AF73374}"/>
              </a:ext>
            </a:extLst>
          </p:cNvPr>
          <p:cNvSpPr/>
          <p:nvPr/>
        </p:nvSpPr>
        <p:spPr>
          <a:xfrm>
            <a:off x="20111449" y="6316037"/>
            <a:ext cx="422366" cy="422366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0F4C38A-2791-AF44-BC9B-D91E2BAA1B19}"/>
              </a:ext>
            </a:extLst>
          </p:cNvPr>
          <p:cNvSpPr/>
          <p:nvPr/>
        </p:nvSpPr>
        <p:spPr>
          <a:xfrm>
            <a:off x="12019009" y="7550477"/>
            <a:ext cx="422366" cy="422366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48FF941-023C-5348-9A6F-74F3479C37CB}"/>
              </a:ext>
            </a:extLst>
          </p:cNvPr>
          <p:cNvSpPr/>
          <p:nvPr/>
        </p:nvSpPr>
        <p:spPr>
          <a:xfrm>
            <a:off x="16019509" y="7550477"/>
            <a:ext cx="422366" cy="422366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E5D1C9B-0EF7-4C4B-8DFE-AE877B57D385}"/>
              </a:ext>
            </a:extLst>
          </p:cNvPr>
          <p:cNvSpPr/>
          <p:nvPr/>
        </p:nvSpPr>
        <p:spPr>
          <a:xfrm>
            <a:off x="7904209" y="8807777"/>
            <a:ext cx="422366" cy="422366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9249B0F-E632-BF45-94B4-54C26DDA95B2}"/>
              </a:ext>
            </a:extLst>
          </p:cNvPr>
          <p:cNvSpPr/>
          <p:nvPr/>
        </p:nvSpPr>
        <p:spPr>
          <a:xfrm>
            <a:off x="20111449" y="8807777"/>
            <a:ext cx="422366" cy="422366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1C14272-5033-1E4D-8DAD-44BD8B184961}"/>
              </a:ext>
            </a:extLst>
          </p:cNvPr>
          <p:cNvSpPr/>
          <p:nvPr/>
        </p:nvSpPr>
        <p:spPr>
          <a:xfrm>
            <a:off x="16019509" y="8832815"/>
            <a:ext cx="422366" cy="422366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3125476-DD75-584C-A7F2-0993EED0057B}"/>
              </a:ext>
            </a:extLst>
          </p:cNvPr>
          <p:cNvSpPr/>
          <p:nvPr/>
        </p:nvSpPr>
        <p:spPr>
          <a:xfrm>
            <a:off x="12019009" y="10087937"/>
            <a:ext cx="422366" cy="422366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FA31B5E-B860-E040-9884-E1E291C9FDDA}"/>
              </a:ext>
            </a:extLst>
          </p:cNvPr>
          <p:cNvSpPr/>
          <p:nvPr/>
        </p:nvSpPr>
        <p:spPr>
          <a:xfrm>
            <a:off x="16019509" y="10087937"/>
            <a:ext cx="422366" cy="422366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13053DA-3DA6-DF47-8BE4-477F8E5EF6B8}"/>
              </a:ext>
            </a:extLst>
          </p:cNvPr>
          <p:cNvSpPr/>
          <p:nvPr/>
        </p:nvSpPr>
        <p:spPr>
          <a:xfrm>
            <a:off x="20111449" y="10087937"/>
            <a:ext cx="422366" cy="422366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3316F81-DA22-164D-ABF1-0ABDC40186CA}"/>
              </a:ext>
            </a:extLst>
          </p:cNvPr>
          <p:cNvSpPr/>
          <p:nvPr/>
        </p:nvSpPr>
        <p:spPr>
          <a:xfrm>
            <a:off x="7904209" y="11345237"/>
            <a:ext cx="422366" cy="422366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22AA1BB-7DAB-4D48-A9DC-E84FED5672E1}"/>
              </a:ext>
            </a:extLst>
          </p:cNvPr>
          <p:cNvSpPr/>
          <p:nvPr/>
        </p:nvSpPr>
        <p:spPr>
          <a:xfrm>
            <a:off x="12019009" y="11345237"/>
            <a:ext cx="422366" cy="422366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5D9D368-430C-EB44-9FE9-51D838D635A1}"/>
              </a:ext>
            </a:extLst>
          </p:cNvPr>
          <p:cNvSpPr/>
          <p:nvPr/>
        </p:nvSpPr>
        <p:spPr>
          <a:xfrm>
            <a:off x="16019509" y="11345237"/>
            <a:ext cx="422366" cy="422366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71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431002" y="1022190"/>
            <a:ext cx="95157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Skill Gap Analysis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C4D6757F-A6A5-1C46-8FB5-79A3347B7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184147"/>
              </p:ext>
            </p:extLst>
          </p:nvPr>
        </p:nvGraphicFramePr>
        <p:xfrm>
          <a:off x="8959264" y="5320144"/>
          <a:ext cx="13490209" cy="7059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7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7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7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97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64499"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4305" marR="124305" marT="62152" marB="6215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Top Management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Schedulers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Facility Planners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Supervision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0411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Managing</a:t>
                      </a:r>
                    </a:p>
                  </a:txBody>
                  <a:tcPr marL="5486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0411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Planning</a:t>
                      </a:r>
                    </a:p>
                  </a:txBody>
                  <a:tcPr marL="5486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0411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Rapid Set Up</a:t>
                      </a:r>
                    </a:p>
                  </a:txBody>
                  <a:tcPr marL="5486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0411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Inventory</a:t>
                      </a:r>
                    </a:p>
                  </a:txBody>
                  <a:tcPr marL="5486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30411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Performance</a:t>
                      </a:r>
                    </a:p>
                  </a:txBody>
                  <a:tcPr marL="5486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43372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Managing</a:t>
                      </a:r>
                    </a:p>
                  </a:txBody>
                  <a:tcPr marL="5486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AFE535AE-5DEE-B04B-A9D8-82AE216AAAEE}"/>
              </a:ext>
            </a:extLst>
          </p:cNvPr>
          <p:cNvGrpSpPr/>
          <p:nvPr/>
        </p:nvGrpSpPr>
        <p:grpSpPr>
          <a:xfrm>
            <a:off x="1912604" y="6558412"/>
            <a:ext cx="7046660" cy="5821658"/>
            <a:chOff x="1912604" y="6558412"/>
            <a:chExt cx="7046660" cy="582165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AD52E87-F2E8-9D4B-96ED-5B9709B7FCDE}"/>
                </a:ext>
              </a:extLst>
            </p:cNvPr>
            <p:cNvSpPr/>
            <p:nvPr/>
          </p:nvSpPr>
          <p:spPr>
            <a:xfrm>
              <a:off x="1912604" y="6558412"/>
              <a:ext cx="7046660" cy="5821658"/>
            </a:xfrm>
            <a:prstGeom prst="rect">
              <a:avLst/>
            </a:prstGeom>
            <a:solidFill>
              <a:srgbClr val="F5F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72C57-D910-344F-81BB-EFD0421951BB}"/>
                </a:ext>
              </a:extLst>
            </p:cNvPr>
            <p:cNvSpPr txBox="1"/>
            <p:nvPr/>
          </p:nvSpPr>
          <p:spPr>
            <a:xfrm>
              <a:off x="2354117" y="7268638"/>
              <a:ext cx="6163635" cy="440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These influencers create detailed content that provides useful information.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budget.</a:t>
              </a:r>
              <a:endParaRPr lang="en-US" sz="4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A77678AC-B102-A842-BD07-13EEB4DFFD30}"/>
              </a:ext>
            </a:extLst>
          </p:cNvPr>
          <p:cNvSpPr/>
          <p:nvPr/>
        </p:nvSpPr>
        <p:spPr>
          <a:xfrm>
            <a:off x="12806145" y="6824231"/>
            <a:ext cx="391150" cy="3911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DD2EA3F-E73F-F341-AA81-E7E11B755FD7}"/>
              </a:ext>
            </a:extLst>
          </p:cNvPr>
          <p:cNvSpPr/>
          <p:nvPr/>
        </p:nvSpPr>
        <p:spPr>
          <a:xfrm>
            <a:off x="12806145" y="8695894"/>
            <a:ext cx="391150" cy="3911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6BF0D53-F188-CC4C-9EA7-AD39A653EF5C}"/>
              </a:ext>
            </a:extLst>
          </p:cNvPr>
          <p:cNvSpPr/>
          <p:nvPr/>
        </p:nvSpPr>
        <p:spPr>
          <a:xfrm>
            <a:off x="12806145" y="9653157"/>
            <a:ext cx="391150" cy="3911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6600307-C0CE-0F40-9A8C-8A4CCE1F1CCB}"/>
              </a:ext>
            </a:extLst>
          </p:cNvPr>
          <p:cNvSpPr/>
          <p:nvPr/>
        </p:nvSpPr>
        <p:spPr>
          <a:xfrm>
            <a:off x="12806145" y="10581844"/>
            <a:ext cx="391150" cy="3911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8106660-B306-5142-97AA-D514BB86D313}"/>
              </a:ext>
            </a:extLst>
          </p:cNvPr>
          <p:cNvSpPr/>
          <p:nvPr/>
        </p:nvSpPr>
        <p:spPr>
          <a:xfrm>
            <a:off x="15506483" y="6824231"/>
            <a:ext cx="391150" cy="3911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087B6CD-FD9F-F746-9B96-D7AC008CD09D}"/>
              </a:ext>
            </a:extLst>
          </p:cNvPr>
          <p:cNvSpPr/>
          <p:nvPr/>
        </p:nvSpPr>
        <p:spPr>
          <a:xfrm>
            <a:off x="15506483" y="7781493"/>
            <a:ext cx="391150" cy="3911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76E4B9E-BAD6-7642-A5FD-31C8A1B25524}"/>
              </a:ext>
            </a:extLst>
          </p:cNvPr>
          <p:cNvSpPr/>
          <p:nvPr/>
        </p:nvSpPr>
        <p:spPr>
          <a:xfrm>
            <a:off x="15506483" y="8738756"/>
            <a:ext cx="391150" cy="3911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B82FFAE-9BF3-B549-A3BA-BF66E5F08ABF}"/>
              </a:ext>
            </a:extLst>
          </p:cNvPr>
          <p:cNvSpPr/>
          <p:nvPr/>
        </p:nvSpPr>
        <p:spPr>
          <a:xfrm>
            <a:off x="15506483" y="10510406"/>
            <a:ext cx="391150" cy="3911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1118A13-B36D-1643-B7FF-245EFEEBD6DF}"/>
              </a:ext>
            </a:extLst>
          </p:cNvPr>
          <p:cNvSpPr/>
          <p:nvPr/>
        </p:nvSpPr>
        <p:spPr>
          <a:xfrm>
            <a:off x="15506483" y="11610544"/>
            <a:ext cx="391150" cy="3911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A7DA450-EB27-6340-AEF0-427116B108AC}"/>
              </a:ext>
            </a:extLst>
          </p:cNvPr>
          <p:cNvSpPr/>
          <p:nvPr/>
        </p:nvSpPr>
        <p:spPr>
          <a:xfrm>
            <a:off x="18235396" y="7781493"/>
            <a:ext cx="391150" cy="3911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BDBFBF8-E320-EB4A-A6BD-AEBC60A99D9B}"/>
              </a:ext>
            </a:extLst>
          </p:cNvPr>
          <p:cNvSpPr/>
          <p:nvPr/>
        </p:nvSpPr>
        <p:spPr>
          <a:xfrm>
            <a:off x="18235396" y="8710180"/>
            <a:ext cx="391150" cy="3911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745C187-3E7D-9F44-9057-19634F00896E}"/>
              </a:ext>
            </a:extLst>
          </p:cNvPr>
          <p:cNvSpPr/>
          <p:nvPr/>
        </p:nvSpPr>
        <p:spPr>
          <a:xfrm>
            <a:off x="18235396" y="10567555"/>
            <a:ext cx="391150" cy="3911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60F6A2F-E09C-F74A-84B5-A3E89592E9DC}"/>
              </a:ext>
            </a:extLst>
          </p:cNvPr>
          <p:cNvSpPr/>
          <p:nvPr/>
        </p:nvSpPr>
        <p:spPr>
          <a:xfrm>
            <a:off x="18235396" y="11610542"/>
            <a:ext cx="391150" cy="3911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269D05B-37A2-A846-99A1-5A41DD4B2647}"/>
              </a:ext>
            </a:extLst>
          </p:cNvPr>
          <p:cNvSpPr/>
          <p:nvPr/>
        </p:nvSpPr>
        <p:spPr>
          <a:xfrm>
            <a:off x="20935733" y="6824231"/>
            <a:ext cx="391150" cy="3911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42F4394-26DA-744D-904D-5BCD18BD683E}"/>
              </a:ext>
            </a:extLst>
          </p:cNvPr>
          <p:cNvSpPr/>
          <p:nvPr/>
        </p:nvSpPr>
        <p:spPr>
          <a:xfrm>
            <a:off x="20935733" y="9624581"/>
            <a:ext cx="391150" cy="3911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6FD64E8-883F-6945-91F2-8CFDA9CC87B3}"/>
              </a:ext>
            </a:extLst>
          </p:cNvPr>
          <p:cNvSpPr/>
          <p:nvPr/>
        </p:nvSpPr>
        <p:spPr>
          <a:xfrm>
            <a:off x="20935733" y="10581844"/>
            <a:ext cx="391150" cy="3911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DE9BE3B-8C0B-5142-A7CF-191B22DFC1EE}"/>
              </a:ext>
            </a:extLst>
          </p:cNvPr>
          <p:cNvSpPr/>
          <p:nvPr/>
        </p:nvSpPr>
        <p:spPr>
          <a:xfrm>
            <a:off x="20935733" y="11610544"/>
            <a:ext cx="391150" cy="3911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55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431002" y="1022190"/>
            <a:ext cx="95157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Skill Gap Analysis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9C20E7CC-6111-D34A-8DBC-9B0DD43356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781765"/>
              </p:ext>
            </p:extLst>
          </p:nvPr>
        </p:nvGraphicFramePr>
        <p:xfrm>
          <a:off x="2126307" y="5309540"/>
          <a:ext cx="20125035" cy="6902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5007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4025007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4025007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  <a:gridCol w="4025007">
                  <a:extLst>
                    <a:ext uri="{9D8B030D-6E8A-4147-A177-3AD203B41FA5}">
                      <a16:colId xmlns:a16="http://schemas.microsoft.com/office/drawing/2014/main" val="1042921663"/>
                    </a:ext>
                  </a:extLst>
                </a:gridCol>
                <a:gridCol w="4025007">
                  <a:extLst>
                    <a:ext uri="{9D8B030D-6E8A-4147-A177-3AD203B41FA5}">
                      <a16:colId xmlns:a16="http://schemas.microsoft.com/office/drawing/2014/main" val="1140046485"/>
                    </a:ext>
                  </a:extLst>
                </a:gridCol>
              </a:tblGrid>
              <a:tr h="1150375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Product</a:t>
                      </a:r>
                      <a:endParaRPr lang="en-US" sz="2800" b="0" i="0" dirty="0">
                        <a:solidFill>
                          <a:schemeClr val="tx2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4864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A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Top Management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Schedulers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Facility Planners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Supervision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963370"/>
                  </a:ext>
                </a:extLst>
              </a:tr>
              <a:tr h="1150375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Managing</a:t>
                      </a:r>
                    </a:p>
                  </a:txBody>
                  <a:tcPr marL="54864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A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672463"/>
                  </a:ext>
                </a:extLst>
              </a:tr>
              <a:tr h="1150375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Planning</a:t>
                      </a:r>
                    </a:p>
                  </a:txBody>
                  <a:tcPr marL="54864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A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303603"/>
                  </a:ext>
                </a:extLst>
              </a:tr>
              <a:tr h="1150375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Rapid Set Up</a:t>
                      </a:r>
                    </a:p>
                  </a:txBody>
                  <a:tcPr marL="54864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A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57650"/>
                  </a:ext>
                </a:extLst>
              </a:tr>
              <a:tr h="1150375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Inventory</a:t>
                      </a:r>
                    </a:p>
                  </a:txBody>
                  <a:tcPr marL="54864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A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268816"/>
                  </a:ext>
                </a:extLst>
              </a:tr>
              <a:tr h="1150375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Performance</a:t>
                      </a:r>
                    </a:p>
                  </a:txBody>
                  <a:tcPr marL="54864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A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37457"/>
                  </a:ext>
                </a:extLst>
              </a:tr>
            </a:tbl>
          </a:graphicData>
        </a:graphic>
      </p:graphicFrame>
      <p:sp>
        <p:nvSpPr>
          <p:cNvPr id="33" name="Oval 32">
            <a:extLst>
              <a:ext uri="{FF2B5EF4-FFF2-40B4-BE49-F238E27FC236}">
                <a16:creationId xmlns:a16="http://schemas.microsoft.com/office/drawing/2014/main" id="{7F6C3FE8-2EFF-9B42-A056-6820952F4F65}"/>
              </a:ext>
            </a:extLst>
          </p:cNvPr>
          <p:cNvSpPr/>
          <p:nvPr/>
        </p:nvSpPr>
        <p:spPr>
          <a:xfrm>
            <a:off x="8028427" y="6858000"/>
            <a:ext cx="338996" cy="3389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F0E0268-8A65-F343-B581-049388F2E82D}"/>
              </a:ext>
            </a:extLst>
          </p:cNvPr>
          <p:cNvSpPr/>
          <p:nvPr/>
        </p:nvSpPr>
        <p:spPr>
          <a:xfrm>
            <a:off x="12001841" y="6858000"/>
            <a:ext cx="338996" cy="3389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7400452-3217-2346-B241-39A57FF58EB1}"/>
              </a:ext>
            </a:extLst>
          </p:cNvPr>
          <p:cNvSpPr/>
          <p:nvPr/>
        </p:nvSpPr>
        <p:spPr>
          <a:xfrm>
            <a:off x="16102845" y="7968343"/>
            <a:ext cx="338996" cy="3389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4C18DC1-D29F-7A4D-AA92-0266F61DE3C9}"/>
              </a:ext>
            </a:extLst>
          </p:cNvPr>
          <p:cNvSpPr/>
          <p:nvPr/>
        </p:nvSpPr>
        <p:spPr>
          <a:xfrm>
            <a:off x="20083927" y="6858000"/>
            <a:ext cx="338996" cy="33899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B91E141-7C7B-F348-9569-3BE880C4524F}"/>
              </a:ext>
            </a:extLst>
          </p:cNvPr>
          <p:cNvSpPr/>
          <p:nvPr/>
        </p:nvSpPr>
        <p:spPr>
          <a:xfrm>
            <a:off x="8028427" y="9209861"/>
            <a:ext cx="338996" cy="3389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A4F70FA-70CB-5447-972D-2929D9AF69AA}"/>
              </a:ext>
            </a:extLst>
          </p:cNvPr>
          <p:cNvSpPr/>
          <p:nvPr/>
        </p:nvSpPr>
        <p:spPr>
          <a:xfrm>
            <a:off x="12001841" y="7994073"/>
            <a:ext cx="338996" cy="3389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99EE2BC-EDFA-E247-8BE9-6512F98267A8}"/>
              </a:ext>
            </a:extLst>
          </p:cNvPr>
          <p:cNvSpPr/>
          <p:nvPr/>
        </p:nvSpPr>
        <p:spPr>
          <a:xfrm>
            <a:off x="16102845" y="9115903"/>
            <a:ext cx="338996" cy="3389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E3BF373-028B-904C-A6F8-B44DF76536D5}"/>
              </a:ext>
            </a:extLst>
          </p:cNvPr>
          <p:cNvSpPr/>
          <p:nvPr/>
        </p:nvSpPr>
        <p:spPr>
          <a:xfrm>
            <a:off x="20083927" y="11437432"/>
            <a:ext cx="338996" cy="33899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077E251-F7EC-B742-AD7B-E2D49EF0E962}"/>
              </a:ext>
            </a:extLst>
          </p:cNvPr>
          <p:cNvSpPr/>
          <p:nvPr/>
        </p:nvSpPr>
        <p:spPr>
          <a:xfrm>
            <a:off x="8028427" y="10318225"/>
            <a:ext cx="338996" cy="3389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291B4BF-D283-904D-AF91-82FB1A67B4A3}"/>
              </a:ext>
            </a:extLst>
          </p:cNvPr>
          <p:cNvSpPr/>
          <p:nvPr/>
        </p:nvSpPr>
        <p:spPr>
          <a:xfrm>
            <a:off x="8028427" y="11398879"/>
            <a:ext cx="338996" cy="3389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AB86775-62F7-234F-B56F-8C6FA76B93CC}"/>
              </a:ext>
            </a:extLst>
          </p:cNvPr>
          <p:cNvSpPr/>
          <p:nvPr/>
        </p:nvSpPr>
        <p:spPr>
          <a:xfrm>
            <a:off x="12001841" y="10257310"/>
            <a:ext cx="338996" cy="3389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F63F46D-9B9F-8145-8FD5-368E1F366FA6}"/>
              </a:ext>
            </a:extLst>
          </p:cNvPr>
          <p:cNvSpPr/>
          <p:nvPr/>
        </p:nvSpPr>
        <p:spPr>
          <a:xfrm>
            <a:off x="16102845" y="10259289"/>
            <a:ext cx="338996" cy="3389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D0387A8-25BC-114D-9B05-8F54B7BB2751}"/>
              </a:ext>
            </a:extLst>
          </p:cNvPr>
          <p:cNvSpPr/>
          <p:nvPr/>
        </p:nvSpPr>
        <p:spPr>
          <a:xfrm>
            <a:off x="20083927" y="10229601"/>
            <a:ext cx="338996" cy="33899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FC33881-6C38-AF4B-B712-B097550B8F0B}"/>
              </a:ext>
            </a:extLst>
          </p:cNvPr>
          <p:cNvSpPr/>
          <p:nvPr/>
        </p:nvSpPr>
        <p:spPr>
          <a:xfrm>
            <a:off x="20083927" y="7983259"/>
            <a:ext cx="338996" cy="33899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59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Oval 113">
            <a:extLst>
              <a:ext uri="{FF2B5EF4-FFF2-40B4-BE49-F238E27FC236}">
                <a16:creationId xmlns:a16="http://schemas.microsoft.com/office/drawing/2014/main" id="{D85322B3-FDEF-234C-828A-6F561C569972}"/>
              </a:ext>
            </a:extLst>
          </p:cNvPr>
          <p:cNvSpPr/>
          <p:nvPr/>
        </p:nvSpPr>
        <p:spPr>
          <a:xfrm>
            <a:off x="18393797" y="12241919"/>
            <a:ext cx="328950" cy="3289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F2BE3F3E-0CA9-CE48-9FE2-187C52410381}"/>
              </a:ext>
            </a:extLst>
          </p:cNvPr>
          <p:cNvSpPr/>
          <p:nvPr/>
        </p:nvSpPr>
        <p:spPr>
          <a:xfrm>
            <a:off x="12922886" y="12241919"/>
            <a:ext cx="328950" cy="3289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A83BE24-F582-E44F-B62D-F4D78C15D9B2}"/>
              </a:ext>
            </a:extLst>
          </p:cNvPr>
          <p:cNvSpPr/>
          <p:nvPr/>
        </p:nvSpPr>
        <p:spPr>
          <a:xfrm>
            <a:off x="7469722" y="12241919"/>
            <a:ext cx="328950" cy="3289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B28324E4-4D5A-C94F-B25E-A064BE91DDDE}"/>
              </a:ext>
            </a:extLst>
          </p:cNvPr>
          <p:cNvSpPr/>
          <p:nvPr/>
        </p:nvSpPr>
        <p:spPr>
          <a:xfrm>
            <a:off x="1998807" y="12241919"/>
            <a:ext cx="328950" cy="3289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431002" y="1022190"/>
            <a:ext cx="95157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Skill Gap Analysis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C9F1CFA1-8358-894F-BA83-8FBD23CFA2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81132"/>
              </p:ext>
            </p:extLst>
          </p:nvPr>
        </p:nvGraphicFramePr>
        <p:xfrm>
          <a:off x="1950786" y="4885418"/>
          <a:ext cx="20476079" cy="6325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3153">
                  <a:extLst>
                    <a:ext uri="{9D8B030D-6E8A-4147-A177-3AD203B41FA5}">
                      <a16:colId xmlns:a16="http://schemas.microsoft.com/office/drawing/2014/main" val="2851696159"/>
                    </a:ext>
                  </a:extLst>
                </a:gridCol>
                <a:gridCol w="4070069">
                  <a:extLst>
                    <a:ext uri="{9D8B030D-6E8A-4147-A177-3AD203B41FA5}">
                      <a16:colId xmlns:a16="http://schemas.microsoft.com/office/drawing/2014/main" val="1005280288"/>
                    </a:ext>
                  </a:extLst>
                </a:gridCol>
                <a:gridCol w="4017619">
                  <a:extLst>
                    <a:ext uri="{9D8B030D-6E8A-4147-A177-3AD203B41FA5}">
                      <a16:colId xmlns:a16="http://schemas.microsoft.com/office/drawing/2014/main" val="796509677"/>
                    </a:ext>
                  </a:extLst>
                </a:gridCol>
                <a:gridCol w="4017619">
                  <a:extLst>
                    <a:ext uri="{9D8B030D-6E8A-4147-A177-3AD203B41FA5}">
                      <a16:colId xmlns:a16="http://schemas.microsoft.com/office/drawing/2014/main" val="1553357002"/>
                    </a:ext>
                  </a:extLst>
                </a:gridCol>
                <a:gridCol w="4017619">
                  <a:extLst>
                    <a:ext uri="{9D8B030D-6E8A-4147-A177-3AD203B41FA5}">
                      <a16:colId xmlns:a16="http://schemas.microsoft.com/office/drawing/2014/main" val="3870327637"/>
                    </a:ext>
                  </a:extLst>
                </a:gridCol>
              </a:tblGrid>
              <a:tr h="1054205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Production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Top Management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Schedulers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Facility Planners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Supervision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85598"/>
                  </a:ext>
                </a:extLst>
              </a:tr>
              <a:tr h="1054205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Managing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516819"/>
                  </a:ext>
                </a:extLst>
              </a:tr>
              <a:tr h="1054205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Planning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273471"/>
                  </a:ext>
                </a:extLst>
              </a:tr>
              <a:tr h="1054205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Rapid Set Up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212300"/>
                  </a:ext>
                </a:extLst>
              </a:tr>
              <a:tr h="1054205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Inventory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74459"/>
                  </a:ext>
                </a:extLst>
              </a:tr>
              <a:tr h="1054205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Performance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48398"/>
                  </a:ext>
                </a:extLst>
              </a:tr>
            </a:tbl>
          </a:graphicData>
        </a:graphic>
      </p:graphicFrame>
      <p:sp>
        <p:nvSpPr>
          <p:cNvPr id="95" name="Subtitle 2">
            <a:extLst>
              <a:ext uri="{FF2B5EF4-FFF2-40B4-BE49-F238E27FC236}">
                <a16:creationId xmlns:a16="http://schemas.microsoft.com/office/drawing/2014/main" id="{D7478166-D9B4-4540-A57F-BACAD208D302}"/>
              </a:ext>
            </a:extLst>
          </p:cNvPr>
          <p:cNvSpPr txBox="1">
            <a:spLocks/>
          </p:cNvSpPr>
          <p:nvPr/>
        </p:nvSpPr>
        <p:spPr>
          <a:xfrm>
            <a:off x="2452527" y="12025371"/>
            <a:ext cx="3887656" cy="69032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Title Here</a:t>
            </a:r>
          </a:p>
        </p:txBody>
      </p:sp>
      <p:sp>
        <p:nvSpPr>
          <p:cNvPr id="93" name="Subtitle 2">
            <a:extLst>
              <a:ext uri="{FF2B5EF4-FFF2-40B4-BE49-F238E27FC236}">
                <a16:creationId xmlns:a16="http://schemas.microsoft.com/office/drawing/2014/main" id="{F2D39652-7BBC-174B-A717-0AFD7172EF4C}"/>
              </a:ext>
            </a:extLst>
          </p:cNvPr>
          <p:cNvSpPr txBox="1">
            <a:spLocks/>
          </p:cNvSpPr>
          <p:nvPr/>
        </p:nvSpPr>
        <p:spPr>
          <a:xfrm>
            <a:off x="13376605" y="12025371"/>
            <a:ext cx="3887655" cy="69032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Title Here</a:t>
            </a:r>
          </a:p>
        </p:txBody>
      </p:sp>
      <p:sp>
        <p:nvSpPr>
          <p:cNvPr id="91" name="Subtitle 2">
            <a:extLst>
              <a:ext uri="{FF2B5EF4-FFF2-40B4-BE49-F238E27FC236}">
                <a16:creationId xmlns:a16="http://schemas.microsoft.com/office/drawing/2014/main" id="{13319274-93C2-924F-B0EF-1709651B4C9D}"/>
              </a:ext>
            </a:extLst>
          </p:cNvPr>
          <p:cNvSpPr txBox="1">
            <a:spLocks/>
          </p:cNvSpPr>
          <p:nvPr/>
        </p:nvSpPr>
        <p:spPr>
          <a:xfrm>
            <a:off x="7917523" y="12025371"/>
            <a:ext cx="3887655" cy="69032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Title Here</a:t>
            </a:r>
          </a:p>
        </p:txBody>
      </p:sp>
      <p:sp>
        <p:nvSpPr>
          <p:cNvPr id="89" name="Subtitle 2">
            <a:extLst>
              <a:ext uri="{FF2B5EF4-FFF2-40B4-BE49-F238E27FC236}">
                <a16:creationId xmlns:a16="http://schemas.microsoft.com/office/drawing/2014/main" id="{93C2943D-3398-F34D-B4AE-F8079848FF8D}"/>
              </a:ext>
            </a:extLst>
          </p:cNvPr>
          <p:cNvSpPr txBox="1">
            <a:spLocks/>
          </p:cNvSpPr>
          <p:nvPr/>
        </p:nvSpPr>
        <p:spPr>
          <a:xfrm>
            <a:off x="18847516" y="12025371"/>
            <a:ext cx="3887655" cy="69032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Title Here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1AB6200-EEBF-2149-9B67-172A703451C0}"/>
              </a:ext>
            </a:extLst>
          </p:cNvPr>
          <p:cNvSpPr/>
          <p:nvPr/>
        </p:nvSpPr>
        <p:spPr>
          <a:xfrm>
            <a:off x="8166973" y="6240708"/>
            <a:ext cx="338996" cy="3389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1EE3C4E-3A8B-8044-90E1-61EEB8B6D677}"/>
              </a:ext>
            </a:extLst>
          </p:cNvPr>
          <p:cNvSpPr/>
          <p:nvPr/>
        </p:nvSpPr>
        <p:spPr>
          <a:xfrm>
            <a:off x="12140387" y="6240708"/>
            <a:ext cx="338996" cy="3389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28337FB-69F3-2442-A668-6F8108BED877}"/>
              </a:ext>
            </a:extLst>
          </p:cNvPr>
          <p:cNvSpPr/>
          <p:nvPr/>
        </p:nvSpPr>
        <p:spPr>
          <a:xfrm>
            <a:off x="16241391" y="7351051"/>
            <a:ext cx="338996" cy="3389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1795542A-2B05-134C-8F32-B4A7A18FF791}"/>
              </a:ext>
            </a:extLst>
          </p:cNvPr>
          <p:cNvSpPr/>
          <p:nvPr/>
        </p:nvSpPr>
        <p:spPr>
          <a:xfrm>
            <a:off x="20222473" y="6240708"/>
            <a:ext cx="338996" cy="33899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6DA73B37-1AB3-844F-A97D-BEA53B902CBB}"/>
              </a:ext>
            </a:extLst>
          </p:cNvPr>
          <p:cNvSpPr/>
          <p:nvPr/>
        </p:nvSpPr>
        <p:spPr>
          <a:xfrm>
            <a:off x="8166973" y="8374308"/>
            <a:ext cx="338996" cy="3389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B4902D5F-32E4-AF4A-80BD-99F05435B6D6}"/>
              </a:ext>
            </a:extLst>
          </p:cNvPr>
          <p:cNvSpPr/>
          <p:nvPr/>
        </p:nvSpPr>
        <p:spPr>
          <a:xfrm>
            <a:off x="12140387" y="7349072"/>
            <a:ext cx="338996" cy="3389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F5D1ED0-5721-F14A-9ECB-826B5B82DC19}"/>
              </a:ext>
            </a:extLst>
          </p:cNvPr>
          <p:cNvSpPr/>
          <p:nvPr/>
        </p:nvSpPr>
        <p:spPr>
          <a:xfrm>
            <a:off x="16241391" y="8431705"/>
            <a:ext cx="338996" cy="3389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ACF44F9-F288-7149-9F7D-70B16301E4EA}"/>
              </a:ext>
            </a:extLst>
          </p:cNvPr>
          <p:cNvSpPr/>
          <p:nvPr/>
        </p:nvSpPr>
        <p:spPr>
          <a:xfrm>
            <a:off x="20222473" y="10507908"/>
            <a:ext cx="338996" cy="33899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74272664-74F0-474D-A949-10DFD5144944}"/>
              </a:ext>
            </a:extLst>
          </p:cNvPr>
          <p:cNvSpPr/>
          <p:nvPr/>
        </p:nvSpPr>
        <p:spPr>
          <a:xfrm>
            <a:off x="8166973" y="9482672"/>
            <a:ext cx="338996" cy="3389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8D935DF8-96E1-854E-99EA-1A4C5B53DC36}"/>
              </a:ext>
            </a:extLst>
          </p:cNvPr>
          <p:cNvSpPr/>
          <p:nvPr/>
        </p:nvSpPr>
        <p:spPr>
          <a:xfrm>
            <a:off x="8166973" y="10563326"/>
            <a:ext cx="338996" cy="3389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8E29C356-31AB-1349-83CC-ED563A50EDEF}"/>
              </a:ext>
            </a:extLst>
          </p:cNvPr>
          <p:cNvSpPr/>
          <p:nvPr/>
        </p:nvSpPr>
        <p:spPr>
          <a:xfrm>
            <a:off x="12140387" y="9482672"/>
            <a:ext cx="338996" cy="3389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2A22F604-7751-9043-A623-65B53C1B00A4}"/>
              </a:ext>
            </a:extLst>
          </p:cNvPr>
          <p:cNvSpPr/>
          <p:nvPr/>
        </p:nvSpPr>
        <p:spPr>
          <a:xfrm>
            <a:off x="16241391" y="9512360"/>
            <a:ext cx="338996" cy="3389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B96D813C-7FCC-E64D-9FAE-BBC76A4070E1}"/>
              </a:ext>
            </a:extLst>
          </p:cNvPr>
          <p:cNvSpPr/>
          <p:nvPr/>
        </p:nvSpPr>
        <p:spPr>
          <a:xfrm>
            <a:off x="20222473" y="9482672"/>
            <a:ext cx="338996" cy="33899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42792B94-A0CB-2344-9C9D-8A51718FE3D3}"/>
              </a:ext>
            </a:extLst>
          </p:cNvPr>
          <p:cNvSpPr/>
          <p:nvPr/>
        </p:nvSpPr>
        <p:spPr>
          <a:xfrm>
            <a:off x="20222473" y="7321363"/>
            <a:ext cx="338996" cy="33899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93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431002" y="1022190"/>
            <a:ext cx="95157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Skill Gap Analysis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A73A8DAD-D4A9-4145-B413-6FF7C5E5AF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200103"/>
              </p:ext>
            </p:extLst>
          </p:nvPr>
        </p:nvGraphicFramePr>
        <p:xfrm>
          <a:off x="1541711" y="4676865"/>
          <a:ext cx="21294228" cy="7644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2678">
                  <a:extLst>
                    <a:ext uri="{9D8B030D-6E8A-4147-A177-3AD203B41FA5}">
                      <a16:colId xmlns:a16="http://schemas.microsoft.com/office/drawing/2014/main" val="297148170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042921663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140046485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773304150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3048339464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434869120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3902274493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2423730555"/>
                    </a:ext>
                  </a:extLst>
                </a:gridCol>
              </a:tblGrid>
              <a:tr h="1528935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Managing</a:t>
                      </a:r>
                    </a:p>
                  </a:txBody>
                  <a:tcPr marL="5486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672463"/>
                  </a:ext>
                </a:extLst>
              </a:tr>
              <a:tr h="1528935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Planning</a:t>
                      </a:r>
                    </a:p>
                  </a:txBody>
                  <a:tcPr marL="5486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303603"/>
                  </a:ext>
                </a:extLst>
              </a:tr>
              <a:tr h="1528935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Rapid Set Up</a:t>
                      </a:r>
                    </a:p>
                  </a:txBody>
                  <a:tcPr marL="5486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57650"/>
                  </a:ext>
                </a:extLst>
              </a:tr>
              <a:tr h="1528935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Inventory</a:t>
                      </a:r>
                    </a:p>
                  </a:txBody>
                  <a:tcPr marL="5486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268816"/>
                  </a:ext>
                </a:extLst>
              </a:tr>
              <a:tr h="1528935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Dates</a:t>
                      </a:r>
                    </a:p>
                  </a:txBody>
                  <a:tcPr marL="45720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Feb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Apr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Jun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Jul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Aug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Sep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Oct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37457"/>
                  </a:ext>
                </a:extLst>
              </a:tr>
            </a:tbl>
          </a:graphicData>
        </a:graphic>
      </p:graphicFrame>
      <p:sp>
        <p:nvSpPr>
          <p:cNvPr id="29" name="Oval 28">
            <a:extLst>
              <a:ext uri="{FF2B5EF4-FFF2-40B4-BE49-F238E27FC236}">
                <a16:creationId xmlns:a16="http://schemas.microsoft.com/office/drawing/2014/main" id="{76636BAD-E153-7543-B7F0-B9A65E645EE7}"/>
              </a:ext>
            </a:extLst>
          </p:cNvPr>
          <p:cNvSpPr/>
          <p:nvPr/>
        </p:nvSpPr>
        <p:spPr>
          <a:xfrm>
            <a:off x="5940525" y="5246891"/>
            <a:ext cx="391150" cy="3911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EA00AB4-22CA-AF42-9CB8-DB35FB4F2DC3}"/>
              </a:ext>
            </a:extLst>
          </p:cNvPr>
          <p:cNvSpPr/>
          <p:nvPr/>
        </p:nvSpPr>
        <p:spPr>
          <a:xfrm>
            <a:off x="5940525" y="6778511"/>
            <a:ext cx="391150" cy="3911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5C8DD7E-43DF-464C-903C-80D745E345E3}"/>
              </a:ext>
            </a:extLst>
          </p:cNvPr>
          <p:cNvSpPr/>
          <p:nvPr/>
        </p:nvSpPr>
        <p:spPr>
          <a:xfrm>
            <a:off x="7746465" y="8332991"/>
            <a:ext cx="391150" cy="3911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960FEA7-2C46-C846-813B-459C2BF71657}"/>
              </a:ext>
            </a:extLst>
          </p:cNvPr>
          <p:cNvSpPr/>
          <p:nvPr/>
        </p:nvSpPr>
        <p:spPr>
          <a:xfrm>
            <a:off x="5940525" y="9818891"/>
            <a:ext cx="391150" cy="3911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6880C6F-993E-4C4D-858F-AED7C96D1257}"/>
              </a:ext>
            </a:extLst>
          </p:cNvPr>
          <p:cNvSpPr/>
          <p:nvPr/>
        </p:nvSpPr>
        <p:spPr>
          <a:xfrm>
            <a:off x="7723605" y="6778511"/>
            <a:ext cx="391150" cy="3911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50EDB53-CBC3-194A-8F18-B14EF99CBE50}"/>
              </a:ext>
            </a:extLst>
          </p:cNvPr>
          <p:cNvSpPr/>
          <p:nvPr/>
        </p:nvSpPr>
        <p:spPr>
          <a:xfrm>
            <a:off x="9415245" y="9818891"/>
            <a:ext cx="391150" cy="3911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7705C35-297E-154D-88FD-0880C7F19FCB}"/>
              </a:ext>
            </a:extLst>
          </p:cNvPr>
          <p:cNvSpPr/>
          <p:nvPr/>
        </p:nvSpPr>
        <p:spPr>
          <a:xfrm>
            <a:off x="9483825" y="5246891"/>
            <a:ext cx="391150" cy="3911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A24D73C-4F21-1E40-9809-45BE911BB5B9}"/>
              </a:ext>
            </a:extLst>
          </p:cNvPr>
          <p:cNvSpPr/>
          <p:nvPr/>
        </p:nvSpPr>
        <p:spPr>
          <a:xfrm>
            <a:off x="9392385" y="8332991"/>
            <a:ext cx="391150" cy="3911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EB7C3D0-8D82-3245-91AE-C732AD3A27DC}"/>
              </a:ext>
            </a:extLst>
          </p:cNvPr>
          <p:cNvSpPr/>
          <p:nvPr/>
        </p:nvSpPr>
        <p:spPr>
          <a:xfrm>
            <a:off x="11198325" y="6778511"/>
            <a:ext cx="391150" cy="3911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C8FAF31-86F1-784A-883C-ED3EE0A6BF24}"/>
              </a:ext>
            </a:extLst>
          </p:cNvPr>
          <p:cNvSpPr/>
          <p:nvPr/>
        </p:nvSpPr>
        <p:spPr>
          <a:xfrm>
            <a:off x="11221185" y="9818891"/>
            <a:ext cx="391150" cy="3911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91CF03D-1DAD-EA4A-A241-D0C77778061D}"/>
              </a:ext>
            </a:extLst>
          </p:cNvPr>
          <p:cNvSpPr/>
          <p:nvPr/>
        </p:nvSpPr>
        <p:spPr>
          <a:xfrm>
            <a:off x="11198325" y="8332991"/>
            <a:ext cx="391150" cy="3911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5F91BBE-B44E-9144-B8B5-21EE6BA69B79}"/>
              </a:ext>
            </a:extLst>
          </p:cNvPr>
          <p:cNvSpPr/>
          <p:nvPr/>
        </p:nvSpPr>
        <p:spPr>
          <a:xfrm>
            <a:off x="12976325" y="5246891"/>
            <a:ext cx="391150" cy="3911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67ECE14-C556-2F45-B087-818FBDA3C6C9}"/>
              </a:ext>
            </a:extLst>
          </p:cNvPr>
          <p:cNvSpPr/>
          <p:nvPr/>
        </p:nvSpPr>
        <p:spPr>
          <a:xfrm>
            <a:off x="12976325" y="6778511"/>
            <a:ext cx="391150" cy="3911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833D156-2EDE-D04D-B87B-2D751E105A32}"/>
              </a:ext>
            </a:extLst>
          </p:cNvPr>
          <p:cNvSpPr/>
          <p:nvPr/>
        </p:nvSpPr>
        <p:spPr>
          <a:xfrm>
            <a:off x="12976325" y="9818891"/>
            <a:ext cx="391150" cy="3911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B598A94-6F52-A649-BCC4-17B4730A47DA}"/>
              </a:ext>
            </a:extLst>
          </p:cNvPr>
          <p:cNvSpPr/>
          <p:nvPr/>
        </p:nvSpPr>
        <p:spPr>
          <a:xfrm>
            <a:off x="14698445" y="9818891"/>
            <a:ext cx="391150" cy="3911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887231D-377D-8E45-A0C6-B309359B23D8}"/>
              </a:ext>
            </a:extLst>
          </p:cNvPr>
          <p:cNvSpPr/>
          <p:nvPr/>
        </p:nvSpPr>
        <p:spPr>
          <a:xfrm>
            <a:off x="14767025" y="5246891"/>
            <a:ext cx="391150" cy="3911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9AEEBB4-6672-C94C-8429-98912A307A71}"/>
              </a:ext>
            </a:extLst>
          </p:cNvPr>
          <p:cNvSpPr/>
          <p:nvPr/>
        </p:nvSpPr>
        <p:spPr>
          <a:xfrm>
            <a:off x="14675585" y="8332991"/>
            <a:ext cx="391150" cy="3911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560E52-36B5-844A-890E-1F220F1A351E}"/>
              </a:ext>
            </a:extLst>
          </p:cNvPr>
          <p:cNvSpPr/>
          <p:nvPr/>
        </p:nvSpPr>
        <p:spPr>
          <a:xfrm>
            <a:off x="16509465" y="8332991"/>
            <a:ext cx="391150" cy="3911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F338B7D-5143-444D-98B4-28E2FB0B9896}"/>
              </a:ext>
            </a:extLst>
          </p:cNvPr>
          <p:cNvSpPr/>
          <p:nvPr/>
        </p:nvSpPr>
        <p:spPr>
          <a:xfrm>
            <a:off x="16486605" y="6778511"/>
            <a:ext cx="391150" cy="3911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C79C132-B943-C243-94C5-151FE2CF5AAF}"/>
              </a:ext>
            </a:extLst>
          </p:cNvPr>
          <p:cNvSpPr/>
          <p:nvPr/>
        </p:nvSpPr>
        <p:spPr>
          <a:xfrm>
            <a:off x="18208725" y="6778511"/>
            <a:ext cx="391150" cy="3911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C9BE4F4-F79F-464E-B737-78A2F5637E0E}"/>
              </a:ext>
            </a:extLst>
          </p:cNvPr>
          <p:cNvSpPr/>
          <p:nvPr/>
        </p:nvSpPr>
        <p:spPr>
          <a:xfrm>
            <a:off x="18231585" y="9818891"/>
            <a:ext cx="391150" cy="3911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AD304C2-E9A8-E641-9004-9895CEA22B68}"/>
              </a:ext>
            </a:extLst>
          </p:cNvPr>
          <p:cNvSpPr/>
          <p:nvPr/>
        </p:nvSpPr>
        <p:spPr>
          <a:xfrm>
            <a:off x="18208725" y="8332991"/>
            <a:ext cx="391150" cy="3911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352A2EE-60B5-064A-A2D9-8F84AE46493A}"/>
              </a:ext>
            </a:extLst>
          </p:cNvPr>
          <p:cNvSpPr/>
          <p:nvPr/>
        </p:nvSpPr>
        <p:spPr>
          <a:xfrm>
            <a:off x="19981645" y="9818891"/>
            <a:ext cx="391150" cy="3911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358BA04-7108-3447-BE35-25E34FF4D87F}"/>
              </a:ext>
            </a:extLst>
          </p:cNvPr>
          <p:cNvSpPr/>
          <p:nvPr/>
        </p:nvSpPr>
        <p:spPr>
          <a:xfrm>
            <a:off x="20050225" y="5246891"/>
            <a:ext cx="391150" cy="3911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772CB76-3F03-DE41-9EFB-26885BD371E4}"/>
              </a:ext>
            </a:extLst>
          </p:cNvPr>
          <p:cNvSpPr/>
          <p:nvPr/>
        </p:nvSpPr>
        <p:spPr>
          <a:xfrm>
            <a:off x="19958785" y="8332991"/>
            <a:ext cx="391150" cy="3911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E9C10A9-9830-DB4A-B0ED-2A832F746DE7}"/>
              </a:ext>
            </a:extLst>
          </p:cNvPr>
          <p:cNvSpPr/>
          <p:nvPr/>
        </p:nvSpPr>
        <p:spPr>
          <a:xfrm>
            <a:off x="20037525" y="6778511"/>
            <a:ext cx="391150" cy="3911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0D0E543-F519-3141-BE27-F186B12006B6}"/>
              </a:ext>
            </a:extLst>
          </p:cNvPr>
          <p:cNvSpPr/>
          <p:nvPr/>
        </p:nvSpPr>
        <p:spPr>
          <a:xfrm>
            <a:off x="21739325" y="5246891"/>
            <a:ext cx="391150" cy="3911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0539CFD-488D-044F-B8D0-F7DC81EDF7E9}"/>
              </a:ext>
            </a:extLst>
          </p:cNvPr>
          <p:cNvSpPr/>
          <p:nvPr/>
        </p:nvSpPr>
        <p:spPr>
          <a:xfrm>
            <a:off x="21739325" y="6778511"/>
            <a:ext cx="391150" cy="3911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07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431002" y="1022190"/>
            <a:ext cx="95157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Skill Gap Analysis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B02AD59D-99B3-F948-B56D-2D5A67CF9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800154"/>
              </p:ext>
            </p:extLst>
          </p:nvPr>
        </p:nvGraphicFramePr>
        <p:xfrm>
          <a:off x="1582964" y="4767942"/>
          <a:ext cx="21211723" cy="7429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795">
                  <a:extLst>
                    <a:ext uri="{9D8B030D-6E8A-4147-A177-3AD203B41FA5}">
                      <a16:colId xmlns:a16="http://schemas.microsoft.com/office/drawing/2014/main" val="2831170582"/>
                    </a:ext>
                  </a:extLst>
                </a:gridCol>
                <a:gridCol w="4606232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4606232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4606232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  <a:gridCol w="4606232">
                  <a:extLst>
                    <a:ext uri="{9D8B030D-6E8A-4147-A177-3AD203B41FA5}">
                      <a16:colId xmlns:a16="http://schemas.microsoft.com/office/drawing/2014/main" val="1042921663"/>
                    </a:ext>
                  </a:extLst>
                </a:gridCol>
              </a:tblGrid>
              <a:tr h="2295994"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tx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711411"/>
                  </a:ext>
                </a:extLst>
              </a:tr>
              <a:tr h="855607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Managing</a:t>
                      </a:r>
                    </a:p>
                  </a:txBody>
                  <a:tcPr marL="548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672463"/>
                  </a:ext>
                </a:extLst>
              </a:tr>
              <a:tr h="855607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Planning</a:t>
                      </a:r>
                    </a:p>
                  </a:txBody>
                  <a:tcPr marL="548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303603"/>
                  </a:ext>
                </a:extLst>
              </a:tr>
              <a:tr h="855607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Rapid Set Up</a:t>
                      </a:r>
                    </a:p>
                  </a:txBody>
                  <a:tcPr marL="548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57650"/>
                  </a:ext>
                </a:extLst>
              </a:tr>
              <a:tr h="855607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Inventory</a:t>
                      </a:r>
                    </a:p>
                  </a:txBody>
                  <a:tcPr marL="548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268816"/>
                  </a:ext>
                </a:extLst>
              </a:tr>
              <a:tr h="855607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Performance</a:t>
                      </a:r>
                    </a:p>
                  </a:txBody>
                  <a:tcPr marL="548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809135"/>
                  </a:ext>
                </a:extLst>
              </a:tr>
              <a:tr h="855607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Managing</a:t>
                      </a:r>
                    </a:p>
                  </a:txBody>
                  <a:tcPr marL="548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37457"/>
                  </a:ext>
                </a:extLst>
              </a:tr>
            </a:tbl>
          </a:graphicData>
        </a:graphic>
      </p:graphicFrame>
      <p:sp>
        <p:nvSpPr>
          <p:cNvPr id="90" name="Rectangle 89">
            <a:extLst>
              <a:ext uri="{FF2B5EF4-FFF2-40B4-BE49-F238E27FC236}">
                <a16:creationId xmlns:a16="http://schemas.microsoft.com/office/drawing/2014/main" id="{79872AE3-E713-AB40-BCD2-EECA09EFD2F1}"/>
              </a:ext>
            </a:extLst>
          </p:cNvPr>
          <p:cNvSpPr/>
          <p:nvPr/>
        </p:nvSpPr>
        <p:spPr>
          <a:xfrm rot="20700000">
            <a:off x="5456046" y="5404801"/>
            <a:ext cx="23618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Top Management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15D4D16-CBFD-714B-A733-8BE889261DF6}"/>
              </a:ext>
            </a:extLst>
          </p:cNvPr>
          <p:cNvSpPr/>
          <p:nvPr/>
        </p:nvSpPr>
        <p:spPr>
          <a:xfrm rot="20700000">
            <a:off x="10068021" y="5659037"/>
            <a:ext cx="23618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Schedulers</a:t>
            </a:r>
            <a:endParaRPr lang="en-US" sz="44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D9225F9-F883-6044-A91D-1A1BF845E708}"/>
              </a:ext>
            </a:extLst>
          </p:cNvPr>
          <p:cNvSpPr/>
          <p:nvPr/>
        </p:nvSpPr>
        <p:spPr>
          <a:xfrm rot="20700000">
            <a:off x="14715538" y="5400177"/>
            <a:ext cx="23618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Facility Planners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BFAA4BA-C5B2-FC43-8E1E-999B5D61DD52}"/>
              </a:ext>
            </a:extLst>
          </p:cNvPr>
          <p:cNvSpPr/>
          <p:nvPr/>
        </p:nvSpPr>
        <p:spPr>
          <a:xfrm rot="20700000">
            <a:off x="19363055" y="5659037"/>
            <a:ext cx="23618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Supervision</a:t>
            </a:r>
            <a:endParaRPr lang="en-US" sz="44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A935009-B76B-CA4C-A250-B924F2B9666D}"/>
              </a:ext>
            </a:extLst>
          </p:cNvPr>
          <p:cNvGrpSpPr/>
          <p:nvPr/>
        </p:nvGrpSpPr>
        <p:grpSpPr>
          <a:xfrm>
            <a:off x="6374148" y="7236209"/>
            <a:ext cx="525632" cy="525632"/>
            <a:chOff x="6303389" y="7165450"/>
            <a:chExt cx="667150" cy="66715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527912B-D121-C540-8108-859FF0A52E47}"/>
                </a:ext>
              </a:extLst>
            </p:cNvPr>
            <p:cNvSpPr/>
            <p:nvPr/>
          </p:nvSpPr>
          <p:spPr>
            <a:xfrm>
              <a:off x="6303389" y="7165450"/>
              <a:ext cx="667150" cy="66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 1">
              <a:extLst>
                <a:ext uri="{FF2B5EF4-FFF2-40B4-BE49-F238E27FC236}">
                  <a16:creationId xmlns:a16="http://schemas.microsoft.com/office/drawing/2014/main" id="{2B16B8C3-809D-1E4C-A527-38129CC11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8713" y="7335250"/>
              <a:ext cx="416501" cy="327550"/>
            </a:xfrm>
            <a:custGeom>
              <a:avLst/>
              <a:gdLst>
                <a:gd name="T0" fmla="*/ 1228 w 3512"/>
                <a:gd name="T1" fmla="*/ 2760 h 2761"/>
                <a:gd name="T2" fmla="*/ 1228 w 3512"/>
                <a:gd name="T3" fmla="*/ 2760 h 2761"/>
                <a:gd name="T4" fmla="*/ 125 w 3512"/>
                <a:gd name="T5" fmla="*/ 1681 h 2761"/>
                <a:gd name="T6" fmla="*/ 125 w 3512"/>
                <a:gd name="T7" fmla="*/ 1179 h 2761"/>
                <a:gd name="T8" fmla="*/ 626 w 3512"/>
                <a:gd name="T9" fmla="*/ 1179 h 2761"/>
                <a:gd name="T10" fmla="*/ 1228 w 3512"/>
                <a:gd name="T11" fmla="*/ 1781 h 2761"/>
                <a:gd name="T12" fmla="*/ 2884 w 3512"/>
                <a:gd name="T13" fmla="*/ 151 h 2761"/>
                <a:gd name="T14" fmla="*/ 3386 w 3512"/>
                <a:gd name="T15" fmla="*/ 151 h 2761"/>
                <a:gd name="T16" fmla="*/ 3386 w 3512"/>
                <a:gd name="T17" fmla="*/ 653 h 2761"/>
                <a:gd name="T18" fmla="*/ 1228 w 3512"/>
                <a:gd name="T19" fmla="*/ 2760 h 2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12" h="2761">
                  <a:moveTo>
                    <a:pt x="1228" y="2760"/>
                  </a:moveTo>
                  <a:lnTo>
                    <a:pt x="1228" y="2760"/>
                  </a:lnTo>
                  <a:cubicBezTo>
                    <a:pt x="125" y="1681"/>
                    <a:pt x="125" y="1681"/>
                    <a:pt x="125" y="1681"/>
                  </a:cubicBezTo>
                  <a:cubicBezTo>
                    <a:pt x="0" y="1531"/>
                    <a:pt x="0" y="1305"/>
                    <a:pt x="125" y="1179"/>
                  </a:cubicBezTo>
                  <a:cubicBezTo>
                    <a:pt x="276" y="1029"/>
                    <a:pt x="501" y="1029"/>
                    <a:pt x="626" y="1179"/>
                  </a:cubicBezTo>
                  <a:cubicBezTo>
                    <a:pt x="1228" y="1781"/>
                    <a:pt x="1228" y="1781"/>
                    <a:pt x="1228" y="1781"/>
                  </a:cubicBezTo>
                  <a:cubicBezTo>
                    <a:pt x="2884" y="151"/>
                    <a:pt x="2884" y="151"/>
                    <a:pt x="2884" y="151"/>
                  </a:cubicBezTo>
                  <a:cubicBezTo>
                    <a:pt x="3009" y="0"/>
                    <a:pt x="3235" y="0"/>
                    <a:pt x="3386" y="151"/>
                  </a:cubicBezTo>
                  <a:cubicBezTo>
                    <a:pt x="3511" y="276"/>
                    <a:pt x="3511" y="502"/>
                    <a:pt x="3386" y="653"/>
                  </a:cubicBezTo>
                  <a:lnTo>
                    <a:pt x="1228" y="276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7D39CD7-13AD-A941-A7CD-F1540A87B882}"/>
              </a:ext>
            </a:extLst>
          </p:cNvPr>
          <p:cNvGrpSpPr/>
          <p:nvPr/>
        </p:nvGrpSpPr>
        <p:grpSpPr>
          <a:xfrm>
            <a:off x="6374148" y="8925525"/>
            <a:ext cx="525632" cy="525632"/>
            <a:chOff x="6303389" y="7165450"/>
            <a:chExt cx="667150" cy="667150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82A3F7F5-B289-7745-92DC-485EB6185FB1}"/>
                </a:ext>
              </a:extLst>
            </p:cNvPr>
            <p:cNvSpPr/>
            <p:nvPr/>
          </p:nvSpPr>
          <p:spPr>
            <a:xfrm>
              <a:off x="6303389" y="7165450"/>
              <a:ext cx="667150" cy="66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1">
              <a:extLst>
                <a:ext uri="{FF2B5EF4-FFF2-40B4-BE49-F238E27FC236}">
                  <a16:creationId xmlns:a16="http://schemas.microsoft.com/office/drawing/2014/main" id="{064C6D78-6D2E-144B-A7D6-7F5D2644F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8713" y="7335250"/>
              <a:ext cx="416501" cy="327550"/>
            </a:xfrm>
            <a:custGeom>
              <a:avLst/>
              <a:gdLst>
                <a:gd name="T0" fmla="*/ 1228 w 3512"/>
                <a:gd name="T1" fmla="*/ 2760 h 2761"/>
                <a:gd name="T2" fmla="*/ 1228 w 3512"/>
                <a:gd name="T3" fmla="*/ 2760 h 2761"/>
                <a:gd name="T4" fmla="*/ 125 w 3512"/>
                <a:gd name="T5" fmla="*/ 1681 h 2761"/>
                <a:gd name="T6" fmla="*/ 125 w 3512"/>
                <a:gd name="T7" fmla="*/ 1179 h 2761"/>
                <a:gd name="T8" fmla="*/ 626 w 3512"/>
                <a:gd name="T9" fmla="*/ 1179 h 2761"/>
                <a:gd name="T10" fmla="*/ 1228 w 3512"/>
                <a:gd name="T11" fmla="*/ 1781 h 2761"/>
                <a:gd name="T12" fmla="*/ 2884 w 3512"/>
                <a:gd name="T13" fmla="*/ 151 h 2761"/>
                <a:gd name="T14" fmla="*/ 3386 w 3512"/>
                <a:gd name="T15" fmla="*/ 151 h 2761"/>
                <a:gd name="T16" fmla="*/ 3386 w 3512"/>
                <a:gd name="T17" fmla="*/ 653 h 2761"/>
                <a:gd name="T18" fmla="*/ 1228 w 3512"/>
                <a:gd name="T19" fmla="*/ 2760 h 2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12" h="2761">
                  <a:moveTo>
                    <a:pt x="1228" y="2760"/>
                  </a:moveTo>
                  <a:lnTo>
                    <a:pt x="1228" y="2760"/>
                  </a:lnTo>
                  <a:cubicBezTo>
                    <a:pt x="125" y="1681"/>
                    <a:pt x="125" y="1681"/>
                    <a:pt x="125" y="1681"/>
                  </a:cubicBezTo>
                  <a:cubicBezTo>
                    <a:pt x="0" y="1531"/>
                    <a:pt x="0" y="1305"/>
                    <a:pt x="125" y="1179"/>
                  </a:cubicBezTo>
                  <a:cubicBezTo>
                    <a:pt x="276" y="1029"/>
                    <a:pt x="501" y="1029"/>
                    <a:pt x="626" y="1179"/>
                  </a:cubicBezTo>
                  <a:cubicBezTo>
                    <a:pt x="1228" y="1781"/>
                    <a:pt x="1228" y="1781"/>
                    <a:pt x="1228" y="1781"/>
                  </a:cubicBezTo>
                  <a:cubicBezTo>
                    <a:pt x="2884" y="151"/>
                    <a:pt x="2884" y="151"/>
                    <a:pt x="2884" y="151"/>
                  </a:cubicBezTo>
                  <a:cubicBezTo>
                    <a:pt x="3009" y="0"/>
                    <a:pt x="3235" y="0"/>
                    <a:pt x="3386" y="151"/>
                  </a:cubicBezTo>
                  <a:cubicBezTo>
                    <a:pt x="3511" y="276"/>
                    <a:pt x="3511" y="502"/>
                    <a:pt x="3386" y="653"/>
                  </a:cubicBezTo>
                  <a:lnTo>
                    <a:pt x="1228" y="276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C2170D6-DC76-214C-B2AE-3B510ABFEFA3}"/>
              </a:ext>
            </a:extLst>
          </p:cNvPr>
          <p:cNvGrpSpPr/>
          <p:nvPr/>
        </p:nvGrpSpPr>
        <p:grpSpPr>
          <a:xfrm>
            <a:off x="6374148" y="9808929"/>
            <a:ext cx="525632" cy="525632"/>
            <a:chOff x="6303389" y="7165450"/>
            <a:chExt cx="667150" cy="667150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4BBD6031-BEAE-B349-A5FF-0DF640D4D9A3}"/>
                </a:ext>
              </a:extLst>
            </p:cNvPr>
            <p:cNvSpPr/>
            <p:nvPr/>
          </p:nvSpPr>
          <p:spPr>
            <a:xfrm>
              <a:off x="6303389" y="7165450"/>
              <a:ext cx="667150" cy="66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 1">
              <a:extLst>
                <a:ext uri="{FF2B5EF4-FFF2-40B4-BE49-F238E27FC236}">
                  <a16:creationId xmlns:a16="http://schemas.microsoft.com/office/drawing/2014/main" id="{03BA648A-F82E-ED49-B2CB-856A16B36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8713" y="7335250"/>
              <a:ext cx="416501" cy="327550"/>
            </a:xfrm>
            <a:custGeom>
              <a:avLst/>
              <a:gdLst>
                <a:gd name="T0" fmla="*/ 1228 w 3512"/>
                <a:gd name="T1" fmla="*/ 2760 h 2761"/>
                <a:gd name="T2" fmla="*/ 1228 w 3512"/>
                <a:gd name="T3" fmla="*/ 2760 h 2761"/>
                <a:gd name="T4" fmla="*/ 125 w 3512"/>
                <a:gd name="T5" fmla="*/ 1681 h 2761"/>
                <a:gd name="T6" fmla="*/ 125 w 3512"/>
                <a:gd name="T7" fmla="*/ 1179 h 2761"/>
                <a:gd name="T8" fmla="*/ 626 w 3512"/>
                <a:gd name="T9" fmla="*/ 1179 h 2761"/>
                <a:gd name="T10" fmla="*/ 1228 w 3512"/>
                <a:gd name="T11" fmla="*/ 1781 h 2761"/>
                <a:gd name="T12" fmla="*/ 2884 w 3512"/>
                <a:gd name="T13" fmla="*/ 151 h 2761"/>
                <a:gd name="T14" fmla="*/ 3386 w 3512"/>
                <a:gd name="T15" fmla="*/ 151 h 2761"/>
                <a:gd name="T16" fmla="*/ 3386 w 3512"/>
                <a:gd name="T17" fmla="*/ 653 h 2761"/>
                <a:gd name="T18" fmla="*/ 1228 w 3512"/>
                <a:gd name="T19" fmla="*/ 2760 h 2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12" h="2761">
                  <a:moveTo>
                    <a:pt x="1228" y="2760"/>
                  </a:moveTo>
                  <a:lnTo>
                    <a:pt x="1228" y="2760"/>
                  </a:lnTo>
                  <a:cubicBezTo>
                    <a:pt x="125" y="1681"/>
                    <a:pt x="125" y="1681"/>
                    <a:pt x="125" y="1681"/>
                  </a:cubicBezTo>
                  <a:cubicBezTo>
                    <a:pt x="0" y="1531"/>
                    <a:pt x="0" y="1305"/>
                    <a:pt x="125" y="1179"/>
                  </a:cubicBezTo>
                  <a:cubicBezTo>
                    <a:pt x="276" y="1029"/>
                    <a:pt x="501" y="1029"/>
                    <a:pt x="626" y="1179"/>
                  </a:cubicBezTo>
                  <a:cubicBezTo>
                    <a:pt x="1228" y="1781"/>
                    <a:pt x="1228" y="1781"/>
                    <a:pt x="1228" y="1781"/>
                  </a:cubicBezTo>
                  <a:cubicBezTo>
                    <a:pt x="2884" y="151"/>
                    <a:pt x="2884" y="151"/>
                    <a:pt x="2884" y="151"/>
                  </a:cubicBezTo>
                  <a:cubicBezTo>
                    <a:pt x="3009" y="0"/>
                    <a:pt x="3235" y="0"/>
                    <a:pt x="3386" y="151"/>
                  </a:cubicBezTo>
                  <a:cubicBezTo>
                    <a:pt x="3511" y="276"/>
                    <a:pt x="3511" y="502"/>
                    <a:pt x="3386" y="653"/>
                  </a:cubicBezTo>
                  <a:lnTo>
                    <a:pt x="1228" y="276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5B4C7AF-B2F1-BB44-B8C3-B6BEBEF45178}"/>
              </a:ext>
            </a:extLst>
          </p:cNvPr>
          <p:cNvGrpSpPr/>
          <p:nvPr/>
        </p:nvGrpSpPr>
        <p:grpSpPr>
          <a:xfrm>
            <a:off x="6374148" y="11513743"/>
            <a:ext cx="525632" cy="525632"/>
            <a:chOff x="6303389" y="7165450"/>
            <a:chExt cx="667150" cy="667150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43F1DF48-A135-B045-AE40-45134B97DCBA}"/>
                </a:ext>
              </a:extLst>
            </p:cNvPr>
            <p:cNvSpPr/>
            <p:nvPr/>
          </p:nvSpPr>
          <p:spPr>
            <a:xfrm>
              <a:off x="6303389" y="7165450"/>
              <a:ext cx="667150" cy="66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 1">
              <a:extLst>
                <a:ext uri="{FF2B5EF4-FFF2-40B4-BE49-F238E27FC236}">
                  <a16:creationId xmlns:a16="http://schemas.microsoft.com/office/drawing/2014/main" id="{6F3C8FB9-2740-224C-A187-8765072CA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8713" y="7335250"/>
              <a:ext cx="416501" cy="327550"/>
            </a:xfrm>
            <a:custGeom>
              <a:avLst/>
              <a:gdLst>
                <a:gd name="T0" fmla="*/ 1228 w 3512"/>
                <a:gd name="T1" fmla="*/ 2760 h 2761"/>
                <a:gd name="T2" fmla="*/ 1228 w 3512"/>
                <a:gd name="T3" fmla="*/ 2760 h 2761"/>
                <a:gd name="T4" fmla="*/ 125 w 3512"/>
                <a:gd name="T5" fmla="*/ 1681 h 2761"/>
                <a:gd name="T6" fmla="*/ 125 w 3512"/>
                <a:gd name="T7" fmla="*/ 1179 h 2761"/>
                <a:gd name="T8" fmla="*/ 626 w 3512"/>
                <a:gd name="T9" fmla="*/ 1179 h 2761"/>
                <a:gd name="T10" fmla="*/ 1228 w 3512"/>
                <a:gd name="T11" fmla="*/ 1781 h 2761"/>
                <a:gd name="T12" fmla="*/ 2884 w 3512"/>
                <a:gd name="T13" fmla="*/ 151 h 2761"/>
                <a:gd name="T14" fmla="*/ 3386 w 3512"/>
                <a:gd name="T15" fmla="*/ 151 h 2761"/>
                <a:gd name="T16" fmla="*/ 3386 w 3512"/>
                <a:gd name="T17" fmla="*/ 653 h 2761"/>
                <a:gd name="T18" fmla="*/ 1228 w 3512"/>
                <a:gd name="T19" fmla="*/ 2760 h 2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12" h="2761">
                  <a:moveTo>
                    <a:pt x="1228" y="2760"/>
                  </a:moveTo>
                  <a:lnTo>
                    <a:pt x="1228" y="2760"/>
                  </a:lnTo>
                  <a:cubicBezTo>
                    <a:pt x="125" y="1681"/>
                    <a:pt x="125" y="1681"/>
                    <a:pt x="125" y="1681"/>
                  </a:cubicBezTo>
                  <a:cubicBezTo>
                    <a:pt x="0" y="1531"/>
                    <a:pt x="0" y="1305"/>
                    <a:pt x="125" y="1179"/>
                  </a:cubicBezTo>
                  <a:cubicBezTo>
                    <a:pt x="276" y="1029"/>
                    <a:pt x="501" y="1029"/>
                    <a:pt x="626" y="1179"/>
                  </a:cubicBezTo>
                  <a:cubicBezTo>
                    <a:pt x="1228" y="1781"/>
                    <a:pt x="1228" y="1781"/>
                    <a:pt x="1228" y="1781"/>
                  </a:cubicBezTo>
                  <a:cubicBezTo>
                    <a:pt x="2884" y="151"/>
                    <a:pt x="2884" y="151"/>
                    <a:pt x="2884" y="151"/>
                  </a:cubicBezTo>
                  <a:cubicBezTo>
                    <a:pt x="3009" y="0"/>
                    <a:pt x="3235" y="0"/>
                    <a:pt x="3386" y="151"/>
                  </a:cubicBezTo>
                  <a:cubicBezTo>
                    <a:pt x="3511" y="276"/>
                    <a:pt x="3511" y="502"/>
                    <a:pt x="3386" y="653"/>
                  </a:cubicBezTo>
                  <a:lnTo>
                    <a:pt x="1228" y="276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305FD19-2610-9B41-9E60-25CBFC2EB1C3}"/>
              </a:ext>
            </a:extLst>
          </p:cNvPr>
          <p:cNvGrpSpPr/>
          <p:nvPr/>
        </p:nvGrpSpPr>
        <p:grpSpPr>
          <a:xfrm>
            <a:off x="11023638" y="8925525"/>
            <a:ext cx="525632" cy="525632"/>
            <a:chOff x="6303389" y="7165450"/>
            <a:chExt cx="667150" cy="667150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BA3D6DB9-363F-E54E-A50E-2E8929BA66ED}"/>
                </a:ext>
              </a:extLst>
            </p:cNvPr>
            <p:cNvSpPr/>
            <p:nvPr/>
          </p:nvSpPr>
          <p:spPr>
            <a:xfrm>
              <a:off x="6303389" y="7165450"/>
              <a:ext cx="667150" cy="6671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Freeform 1">
              <a:extLst>
                <a:ext uri="{FF2B5EF4-FFF2-40B4-BE49-F238E27FC236}">
                  <a16:creationId xmlns:a16="http://schemas.microsoft.com/office/drawing/2014/main" id="{25DB0F0A-6B90-C140-835B-07B0DFC8D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8713" y="7335250"/>
              <a:ext cx="416501" cy="327550"/>
            </a:xfrm>
            <a:custGeom>
              <a:avLst/>
              <a:gdLst>
                <a:gd name="T0" fmla="*/ 1228 w 3512"/>
                <a:gd name="T1" fmla="*/ 2760 h 2761"/>
                <a:gd name="T2" fmla="*/ 1228 w 3512"/>
                <a:gd name="T3" fmla="*/ 2760 h 2761"/>
                <a:gd name="T4" fmla="*/ 125 w 3512"/>
                <a:gd name="T5" fmla="*/ 1681 h 2761"/>
                <a:gd name="T6" fmla="*/ 125 w 3512"/>
                <a:gd name="T7" fmla="*/ 1179 h 2761"/>
                <a:gd name="T8" fmla="*/ 626 w 3512"/>
                <a:gd name="T9" fmla="*/ 1179 h 2761"/>
                <a:gd name="T10" fmla="*/ 1228 w 3512"/>
                <a:gd name="T11" fmla="*/ 1781 h 2761"/>
                <a:gd name="T12" fmla="*/ 2884 w 3512"/>
                <a:gd name="T13" fmla="*/ 151 h 2761"/>
                <a:gd name="T14" fmla="*/ 3386 w 3512"/>
                <a:gd name="T15" fmla="*/ 151 h 2761"/>
                <a:gd name="T16" fmla="*/ 3386 w 3512"/>
                <a:gd name="T17" fmla="*/ 653 h 2761"/>
                <a:gd name="T18" fmla="*/ 1228 w 3512"/>
                <a:gd name="T19" fmla="*/ 2760 h 2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12" h="2761">
                  <a:moveTo>
                    <a:pt x="1228" y="2760"/>
                  </a:moveTo>
                  <a:lnTo>
                    <a:pt x="1228" y="2760"/>
                  </a:lnTo>
                  <a:cubicBezTo>
                    <a:pt x="125" y="1681"/>
                    <a:pt x="125" y="1681"/>
                    <a:pt x="125" y="1681"/>
                  </a:cubicBezTo>
                  <a:cubicBezTo>
                    <a:pt x="0" y="1531"/>
                    <a:pt x="0" y="1305"/>
                    <a:pt x="125" y="1179"/>
                  </a:cubicBezTo>
                  <a:cubicBezTo>
                    <a:pt x="276" y="1029"/>
                    <a:pt x="501" y="1029"/>
                    <a:pt x="626" y="1179"/>
                  </a:cubicBezTo>
                  <a:cubicBezTo>
                    <a:pt x="1228" y="1781"/>
                    <a:pt x="1228" y="1781"/>
                    <a:pt x="1228" y="1781"/>
                  </a:cubicBezTo>
                  <a:cubicBezTo>
                    <a:pt x="2884" y="151"/>
                    <a:pt x="2884" y="151"/>
                    <a:pt x="2884" y="151"/>
                  </a:cubicBezTo>
                  <a:cubicBezTo>
                    <a:pt x="3009" y="0"/>
                    <a:pt x="3235" y="0"/>
                    <a:pt x="3386" y="151"/>
                  </a:cubicBezTo>
                  <a:cubicBezTo>
                    <a:pt x="3511" y="276"/>
                    <a:pt x="3511" y="502"/>
                    <a:pt x="3386" y="653"/>
                  </a:cubicBezTo>
                  <a:lnTo>
                    <a:pt x="1228" y="276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B48C15D-71CF-AD42-A2A7-658503853679}"/>
              </a:ext>
            </a:extLst>
          </p:cNvPr>
          <p:cNvGrpSpPr/>
          <p:nvPr/>
        </p:nvGrpSpPr>
        <p:grpSpPr>
          <a:xfrm>
            <a:off x="11023638" y="9793430"/>
            <a:ext cx="525632" cy="525632"/>
            <a:chOff x="6303389" y="7165450"/>
            <a:chExt cx="667150" cy="667150"/>
          </a:xfrm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34F30CB7-53E3-AE48-8AF8-028EDB276237}"/>
                </a:ext>
              </a:extLst>
            </p:cNvPr>
            <p:cNvSpPr/>
            <p:nvPr/>
          </p:nvSpPr>
          <p:spPr>
            <a:xfrm>
              <a:off x="6303389" y="7165450"/>
              <a:ext cx="667150" cy="6671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1">
              <a:extLst>
                <a:ext uri="{FF2B5EF4-FFF2-40B4-BE49-F238E27FC236}">
                  <a16:creationId xmlns:a16="http://schemas.microsoft.com/office/drawing/2014/main" id="{C7915AE5-7F4A-1648-94CC-EA3C038F7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8713" y="7335250"/>
              <a:ext cx="416501" cy="327550"/>
            </a:xfrm>
            <a:custGeom>
              <a:avLst/>
              <a:gdLst>
                <a:gd name="T0" fmla="*/ 1228 w 3512"/>
                <a:gd name="T1" fmla="*/ 2760 h 2761"/>
                <a:gd name="T2" fmla="*/ 1228 w 3512"/>
                <a:gd name="T3" fmla="*/ 2760 h 2761"/>
                <a:gd name="T4" fmla="*/ 125 w 3512"/>
                <a:gd name="T5" fmla="*/ 1681 h 2761"/>
                <a:gd name="T6" fmla="*/ 125 w 3512"/>
                <a:gd name="T7" fmla="*/ 1179 h 2761"/>
                <a:gd name="T8" fmla="*/ 626 w 3512"/>
                <a:gd name="T9" fmla="*/ 1179 h 2761"/>
                <a:gd name="T10" fmla="*/ 1228 w 3512"/>
                <a:gd name="T11" fmla="*/ 1781 h 2761"/>
                <a:gd name="T12" fmla="*/ 2884 w 3512"/>
                <a:gd name="T13" fmla="*/ 151 h 2761"/>
                <a:gd name="T14" fmla="*/ 3386 w 3512"/>
                <a:gd name="T15" fmla="*/ 151 h 2761"/>
                <a:gd name="T16" fmla="*/ 3386 w 3512"/>
                <a:gd name="T17" fmla="*/ 653 h 2761"/>
                <a:gd name="T18" fmla="*/ 1228 w 3512"/>
                <a:gd name="T19" fmla="*/ 2760 h 2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12" h="2761">
                  <a:moveTo>
                    <a:pt x="1228" y="2760"/>
                  </a:moveTo>
                  <a:lnTo>
                    <a:pt x="1228" y="2760"/>
                  </a:lnTo>
                  <a:cubicBezTo>
                    <a:pt x="125" y="1681"/>
                    <a:pt x="125" y="1681"/>
                    <a:pt x="125" y="1681"/>
                  </a:cubicBezTo>
                  <a:cubicBezTo>
                    <a:pt x="0" y="1531"/>
                    <a:pt x="0" y="1305"/>
                    <a:pt x="125" y="1179"/>
                  </a:cubicBezTo>
                  <a:cubicBezTo>
                    <a:pt x="276" y="1029"/>
                    <a:pt x="501" y="1029"/>
                    <a:pt x="626" y="1179"/>
                  </a:cubicBezTo>
                  <a:cubicBezTo>
                    <a:pt x="1228" y="1781"/>
                    <a:pt x="1228" y="1781"/>
                    <a:pt x="1228" y="1781"/>
                  </a:cubicBezTo>
                  <a:cubicBezTo>
                    <a:pt x="2884" y="151"/>
                    <a:pt x="2884" y="151"/>
                    <a:pt x="2884" y="151"/>
                  </a:cubicBezTo>
                  <a:cubicBezTo>
                    <a:pt x="3009" y="0"/>
                    <a:pt x="3235" y="0"/>
                    <a:pt x="3386" y="151"/>
                  </a:cubicBezTo>
                  <a:cubicBezTo>
                    <a:pt x="3511" y="276"/>
                    <a:pt x="3511" y="502"/>
                    <a:pt x="3386" y="653"/>
                  </a:cubicBezTo>
                  <a:lnTo>
                    <a:pt x="1228" y="276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48154F3-78FE-3848-9844-01DB725707C1}"/>
              </a:ext>
            </a:extLst>
          </p:cNvPr>
          <p:cNvGrpSpPr/>
          <p:nvPr/>
        </p:nvGrpSpPr>
        <p:grpSpPr>
          <a:xfrm>
            <a:off x="11023638" y="10630339"/>
            <a:ext cx="525632" cy="525632"/>
            <a:chOff x="6303389" y="7165450"/>
            <a:chExt cx="667150" cy="667150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CD76DCB2-9579-BD4C-8D0C-91FA9ED6BC2D}"/>
                </a:ext>
              </a:extLst>
            </p:cNvPr>
            <p:cNvSpPr/>
            <p:nvPr/>
          </p:nvSpPr>
          <p:spPr>
            <a:xfrm>
              <a:off x="6303389" y="7165450"/>
              <a:ext cx="667150" cy="6671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 1">
              <a:extLst>
                <a:ext uri="{FF2B5EF4-FFF2-40B4-BE49-F238E27FC236}">
                  <a16:creationId xmlns:a16="http://schemas.microsoft.com/office/drawing/2014/main" id="{4D5A9FAB-FB1A-5A46-A429-53AE0AD44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8713" y="7335250"/>
              <a:ext cx="416501" cy="327550"/>
            </a:xfrm>
            <a:custGeom>
              <a:avLst/>
              <a:gdLst>
                <a:gd name="T0" fmla="*/ 1228 w 3512"/>
                <a:gd name="T1" fmla="*/ 2760 h 2761"/>
                <a:gd name="T2" fmla="*/ 1228 w 3512"/>
                <a:gd name="T3" fmla="*/ 2760 h 2761"/>
                <a:gd name="T4" fmla="*/ 125 w 3512"/>
                <a:gd name="T5" fmla="*/ 1681 h 2761"/>
                <a:gd name="T6" fmla="*/ 125 w 3512"/>
                <a:gd name="T7" fmla="*/ 1179 h 2761"/>
                <a:gd name="T8" fmla="*/ 626 w 3512"/>
                <a:gd name="T9" fmla="*/ 1179 h 2761"/>
                <a:gd name="T10" fmla="*/ 1228 w 3512"/>
                <a:gd name="T11" fmla="*/ 1781 h 2761"/>
                <a:gd name="T12" fmla="*/ 2884 w 3512"/>
                <a:gd name="T13" fmla="*/ 151 h 2761"/>
                <a:gd name="T14" fmla="*/ 3386 w 3512"/>
                <a:gd name="T15" fmla="*/ 151 h 2761"/>
                <a:gd name="T16" fmla="*/ 3386 w 3512"/>
                <a:gd name="T17" fmla="*/ 653 h 2761"/>
                <a:gd name="T18" fmla="*/ 1228 w 3512"/>
                <a:gd name="T19" fmla="*/ 2760 h 2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12" h="2761">
                  <a:moveTo>
                    <a:pt x="1228" y="2760"/>
                  </a:moveTo>
                  <a:lnTo>
                    <a:pt x="1228" y="2760"/>
                  </a:lnTo>
                  <a:cubicBezTo>
                    <a:pt x="125" y="1681"/>
                    <a:pt x="125" y="1681"/>
                    <a:pt x="125" y="1681"/>
                  </a:cubicBezTo>
                  <a:cubicBezTo>
                    <a:pt x="0" y="1531"/>
                    <a:pt x="0" y="1305"/>
                    <a:pt x="125" y="1179"/>
                  </a:cubicBezTo>
                  <a:cubicBezTo>
                    <a:pt x="276" y="1029"/>
                    <a:pt x="501" y="1029"/>
                    <a:pt x="626" y="1179"/>
                  </a:cubicBezTo>
                  <a:cubicBezTo>
                    <a:pt x="1228" y="1781"/>
                    <a:pt x="1228" y="1781"/>
                    <a:pt x="1228" y="1781"/>
                  </a:cubicBezTo>
                  <a:cubicBezTo>
                    <a:pt x="2884" y="151"/>
                    <a:pt x="2884" y="151"/>
                    <a:pt x="2884" y="151"/>
                  </a:cubicBezTo>
                  <a:cubicBezTo>
                    <a:pt x="3009" y="0"/>
                    <a:pt x="3235" y="0"/>
                    <a:pt x="3386" y="151"/>
                  </a:cubicBezTo>
                  <a:cubicBezTo>
                    <a:pt x="3511" y="276"/>
                    <a:pt x="3511" y="502"/>
                    <a:pt x="3386" y="653"/>
                  </a:cubicBezTo>
                  <a:lnTo>
                    <a:pt x="1228" y="276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A28CBCA-5C0D-C647-B648-6A2D41DD47A3}"/>
              </a:ext>
            </a:extLst>
          </p:cNvPr>
          <p:cNvGrpSpPr/>
          <p:nvPr/>
        </p:nvGrpSpPr>
        <p:grpSpPr>
          <a:xfrm>
            <a:off x="11023638" y="8088617"/>
            <a:ext cx="525632" cy="525632"/>
            <a:chOff x="6303389" y="7165450"/>
            <a:chExt cx="667150" cy="667150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1FEB2E4D-7AAB-CE4F-89F7-6C04B7966E10}"/>
                </a:ext>
              </a:extLst>
            </p:cNvPr>
            <p:cNvSpPr/>
            <p:nvPr/>
          </p:nvSpPr>
          <p:spPr>
            <a:xfrm>
              <a:off x="6303389" y="7165450"/>
              <a:ext cx="667150" cy="6671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Freeform 1">
              <a:extLst>
                <a:ext uri="{FF2B5EF4-FFF2-40B4-BE49-F238E27FC236}">
                  <a16:creationId xmlns:a16="http://schemas.microsoft.com/office/drawing/2014/main" id="{84325803-64B6-8545-974D-A045F5E90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8713" y="7335250"/>
              <a:ext cx="416501" cy="327550"/>
            </a:xfrm>
            <a:custGeom>
              <a:avLst/>
              <a:gdLst>
                <a:gd name="T0" fmla="*/ 1228 w 3512"/>
                <a:gd name="T1" fmla="*/ 2760 h 2761"/>
                <a:gd name="T2" fmla="*/ 1228 w 3512"/>
                <a:gd name="T3" fmla="*/ 2760 h 2761"/>
                <a:gd name="T4" fmla="*/ 125 w 3512"/>
                <a:gd name="T5" fmla="*/ 1681 h 2761"/>
                <a:gd name="T6" fmla="*/ 125 w 3512"/>
                <a:gd name="T7" fmla="*/ 1179 h 2761"/>
                <a:gd name="T8" fmla="*/ 626 w 3512"/>
                <a:gd name="T9" fmla="*/ 1179 h 2761"/>
                <a:gd name="T10" fmla="*/ 1228 w 3512"/>
                <a:gd name="T11" fmla="*/ 1781 h 2761"/>
                <a:gd name="T12" fmla="*/ 2884 w 3512"/>
                <a:gd name="T13" fmla="*/ 151 h 2761"/>
                <a:gd name="T14" fmla="*/ 3386 w 3512"/>
                <a:gd name="T15" fmla="*/ 151 h 2761"/>
                <a:gd name="T16" fmla="*/ 3386 w 3512"/>
                <a:gd name="T17" fmla="*/ 653 h 2761"/>
                <a:gd name="T18" fmla="*/ 1228 w 3512"/>
                <a:gd name="T19" fmla="*/ 2760 h 2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12" h="2761">
                  <a:moveTo>
                    <a:pt x="1228" y="2760"/>
                  </a:moveTo>
                  <a:lnTo>
                    <a:pt x="1228" y="2760"/>
                  </a:lnTo>
                  <a:cubicBezTo>
                    <a:pt x="125" y="1681"/>
                    <a:pt x="125" y="1681"/>
                    <a:pt x="125" y="1681"/>
                  </a:cubicBezTo>
                  <a:cubicBezTo>
                    <a:pt x="0" y="1531"/>
                    <a:pt x="0" y="1305"/>
                    <a:pt x="125" y="1179"/>
                  </a:cubicBezTo>
                  <a:cubicBezTo>
                    <a:pt x="276" y="1029"/>
                    <a:pt x="501" y="1029"/>
                    <a:pt x="626" y="1179"/>
                  </a:cubicBezTo>
                  <a:cubicBezTo>
                    <a:pt x="1228" y="1781"/>
                    <a:pt x="1228" y="1781"/>
                    <a:pt x="1228" y="1781"/>
                  </a:cubicBezTo>
                  <a:cubicBezTo>
                    <a:pt x="2884" y="151"/>
                    <a:pt x="2884" y="151"/>
                    <a:pt x="2884" y="151"/>
                  </a:cubicBezTo>
                  <a:cubicBezTo>
                    <a:pt x="3009" y="0"/>
                    <a:pt x="3235" y="0"/>
                    <a:pt x="3386" y="151"/>
                  </a:cubicBezTo>
                  <a:cubicBezTo>
                    <a:pt x="3511" y="276"/>
                    <a:pt x="3511" y="502"/>
                    <a:pt x="3386" y="653"/>
                  </a:cubicBezTo>
                  <a:lnTo>
                    <a:pt x="1228" y="276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315DCDD-13BA-A241-85B3-40F68CF3CF25}"/>
              </a:ext>
            </a:extLst>
          </p:cNvPr>
          <p:cNvGrpSpPr/>
          <p:nvPr/>
        </p:nvGrpSpPr>
        <p:grpSpPr>
          <a:xfrm>
            <a:off x="15580141" y="7236209"/>
            <a:ext cx="525632" cy="525632"/>
            <a:chOff x="6303389" y="7165450"/>
            <a:chExt cx="667150" cy="667150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F117C23F-B08E-B249-AF89-80729F3D9EC9}"/>
                </a:ext>
              </a:extLst>
            </p:cNvPr>
            <p:cNvSpPr/>
            <p:nvPr/>
          </p:nvSpPr>
          <p:spPr>
            <a:xfrm>
              <a:off x="6303389" y="7165450"/>
              <a:ext cx="667150" cy="6671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Freeform 1">
              <a:extLst>
                <a:ext uri="{FF2B5EF4-FFF2-40B4-BE49-F238E27FC236}">
                  <a16:creationId xmlns:a16="http://schemas.microsoft.com/office/drawing/2014/main" id="{4586DD5C-7D37-A64E-B02A-041202172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8713" y="7335250"/>
              <a:ext cx="416501" cy="327550"/>
            </a:xfrm>
            <a:custGeom>
              <a:avLst/>
              <a:gdLst>
                <a:gd name="T0" fmla="*/ 1228 w 3512"/>
                <a:gd name="T1" fmla="*/ 2760 h 2761"/>
                <a:gd name="T2" fmla="*/ 1228 w 3512"/>
                <a:gd name="T3" fmla="*/ 2760 h 2761"/>
                <a:gd name="T4" fmla="*/ 125 w 3512"/>
                <a:gd name="T5" fmla="*/ 1681 h 2761"/>
                <a:gd name="T6" fmla="*/ 125 w 3512"/>
                <a:gd name="T7" fmla="*/ 1179 h 2761"/>
                <a:gd name="T8" fmla="*/ 626 w 3512"/>
                <a:gd name="T9" fmla="*/ 1179 h 2761"/>
                <a:gd name="T10" fmla="*/ 1228 w 3512"/>
                <a:gd name="T11" fmla="*/ 1781 h 2761"/>
                <a:gd name="T12" fmla="*/ 2884 w 3512"/>
                <a:gd name="T13" fmla="*/ 151 h 2761"/>
                <a:gd name="T14" fmla="*/ 3386 w 3512"/>
                <a:gd name="T15" fmla="*/ 151 h 2761"/>
                <a:gd name="T16" fmla="*/ 3386 w 3512"/>
                <a:gd name="T17" fmla="*/ 653 h 2761"/>
                <a:gd name="T18" fmla="*/ 1228 w 3512"/>
                <a:gd name="T19" fmla="*/ 2760 h 2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12" h="2761">
                  <a:moveTo>
                    <a:pt x="1228" y="2760"/>
                  </a:moveTo>
                  <a:lnTo>
                    <a:pt x="1228" y="2760"/>
                  </a:lnTo>
                  <a:cubicBezTo>
                    <a:pt x="125" y="1681"/>
                    <a:pt x="125" y="1681"/>
                    <a:pt x="125" y="1681"/>
                  </a:cubicBezTo>
                  <a:cubicBezTo>
                    <a:pt x="0" y="1531"/>
                    <a:pt x="0" y="1305"/>
                    <a:pt x="125" y="1179"/>
                  </a:cubicBezTo>
                  <a:cubicBezTo>
                    <a:pt x="276" y="1029"/>
                    <a:pt x="501" y="1029"/>
                    <a:pt x="626" y="1179"/>
                  </a:cubicBezTo>
                  <a:cubicBezTo>
                    <a:pt x="1228" y="1781"/>
                    <a:pt x="1228" y="1781"/>
                    <a:pt x="1228" y="1781"/>
                  </a:cubicBezTo>
                  <a:cubicBezTo>
                    <a:pt x="2884" y="151"/>
                    <a:pt x="2884" y="151"/>
                    <a:pt x="2884" y="151"/>
                  </a:cubicBezTo>
                  <a:cubicBezTo>
                    <a:pt x="3009" y="0"/>
                    <a:pt x="3235" y="0"/>
                    <a:pt x="3386" y="151"/>
                  </a:cubicBezTo>
                  <a:cubicBezTo>
                    <a:pt x="3511" y="276"/>
                    <a:pt x="3511" y="502"/>
                    <a:pt x="3386" y="653"/>
                  </a:cubicBezTo>
                  <a:lnTo>
                    <a:pt x="1228" y="276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8D11E81-27F8-AE46-83A2-258EB20D6D08}"/>
              </a:ext>
            </a:extLst>
          </p:cNvPr>
          <p:cNvGrpSpPr/>
          <p:nvPr/>
        </p:nvGrpSpPr>
        <p:grpSpPr>
          <a:xfrm>
            <a:off x="15580141" y="8925525"/>
            <a:ext cx="525632" cy="525632"/>
            <a:chOff x="6303389" y="7165450"/>
            <a:chExt cx="667150" cy="667150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A65D511A-0B80-5240-B0B2-EFED6EDDABBE}"/>
                </a:ext>
              </a:extLst>
            </p:cNvPr>
            <p:cNvSpPr/>
            <p:nvPr/>
          </p:nvSpPr>
          <p:spPr>
            <a:xfrm>
              <a:off x="6303389" y="7165450"/>
              <a:ext cx="667150" cy="6671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 1">
              <a:extLst>
                <a:ext uri="{FF2B5EF4-FFF2-40B4-BE49-F238E27FC236}">
                  <a16:creationId xmlns:a16="http://schemas.microsoft.com/office/drawing/2014/main" id="{6EAD2319-5CF2-0B4C-BB95-99B8837C1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8713" y="7335250"/>
              <a:ext cx="416501" cy="327550"/>
            </a:xfrm>
            <a:custGeom>
              <a:avLst/>
              <a:gdLst>
                <a:gd name="T0" fmla="*/ 1228 w 3512"/>
                <a:gd name="T1" fmla="*/ 2760 h 2761"/>
                <a:gd name="T2" fmla="*/ 1228 w 3512"/>
                <a:gd name="T3" fmla="*/ 2760 h 2761"/>
                <a:gd name="T4" fmla="*/ 125 w 3512"/>
                <a:gd name="T5" fmla="*/ 1681 h 2761"/>
                <a:gd name="T6" fmla="*/ 125 w 3512"/>
                <a:gd name="T7" fmla="*/ 1179 h 2761"/>
                <a:gd name="T8" fmla="*/ 626 w 3512"/>
                <a:gd name="T9" fmla="*/ 1179 h 2761"/>
                <a:gd name="T10" fmla="*/ 1228 w 3512"/>
                <a:gd name="T11" fmla="*/ 1781 h 2761"/>
                <a:gd name="T12" fmla="*/ 2884 w 3512"/>
                <a:gd name="T13" fmla="*/ 151 h 2761"/>
                <a:gd name="T14" fmla="*/ 3386 w 3512"/>
                <a:gd name="T15" fmla="*/ 151 h 2761"/>
                <a:gd name="T16" fmla="*/ 3386 w 3512"/>
                <a:gd name="T17" fmla="*/ 653 h 2761"/>
                <a:gd name="T18" fmla="*/ 1228 w 3512"/>
                <a:gd name="T19" fmla="*/ 2760 h 2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12" h="2761">
                  <a:moveTo>
                    <a:pt x="1228" y="2760"/>
                  </a:moveTo>
                  <a:lnTo>
                    <a:pt x="1228" y="2760"/>
                  </a:lnTo>
                  <a:cubicBezTo>
                    <a:pt x="125" y="1681"/>
                    <a:pt x="125" y="1681"/>
                    <a:pt x="125" y="1681"/>
                  </a:cubicBezTo>
                  <a:cubicBezTo>
                    <a:pt x="0" y="1531"/>
                    <a:pt x="0" y="1305"/>
                    <a:pt x="125" y="1179"/>
                  </a:cubicBezTo>
                  <a:cubicBezTo>
                    <a:pt x="276" y="1029"/>
                    <a:pt x="501" y="1029"/>
                    <a:pt x="626" y="1179"/>
                  </a:cubicBezTo>
                  <a:cubicBezTo>
                    <a:pt x="1228" y="1781"/>
                    <a:pt x="1228" y="1781"/>
                    <a:pt x="1228" y="1781"/>
                  </a:cubicBezTo>
                  <a:cubicBezTo>
                    <a:pt x="2884" y="151"/>
                    <a:pt x="2884" y="151"/>
                    <a:pt x="2884" y="151"/>
                  </a:cubicBezTo>
                  <a:cubicBezTo>
                    <a:pt x="3009" y="0"/>
                    <a:pt x="3235" y="0"/>
                    <a:pt x="3386" y="151"/>
                  </a:cubicBezTo>
                  <a:cubicBezTo>
                    <a:pt x="3511" y="276"/>
                    <a:pt x="3511" y="502"/>
                    <a:pt x="3386" y="653"/>
                  </a:cubicBezTo>
                  <a:lnTo>
                    <a:pt x="1228" y="276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18B86C3-5D77-C44E-81AB-08DE46F61359}"/>
              </a:ext>
            </a:extLst>
          </p:cNvPr>
          <p:cNvGrpSpPr/>
          <p:nvPr/>
        </p:nvGrpSpPr>
        <p:grpSpPr>
          <a:xfrm>
            <a:off x="15580141" y="9808929"/>
            <a:ext cx="525632" cy="525632"/>
            <a:chOff x="6303389" y="7165450"/>
            <a:chExt cx="667150" cy="667150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BC61E740-263A-F04A-BCCC-935ADD75002A}"/>
                </a:ext>
              </a:extLst>
            </p:cNvPr>
            <p:cNvSpPr/>
            <p:nvPr/>
          </p:nvSpPr>
          <p:spPr>
            <a:xfrm>
              <a:off x="6303389" y="7165450"/>
              <a:ext cx="667150" cy="6671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 1">
              <a:extLst>
                <a:ext uri="{FF2B5EF4-FFF2-40B4-BE49-F238E27FC236}">
                  <a16:creationId xmlns:a16="http://schemas.microsoft.com/office/drawing/2014/main" id="{526017BC-630D-8A49-AADF-7BA8ABCAC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8713" y="7335250"/>
              <a:ext cx="416501" cy="327550"/>
            </a:xfrm>
            <a:custGeom>
              <a:avLst/>
              <a:gdLst>
                <a:gd name="T0" fmla="*/ 1228 w 3512"/>
                <a:gd name="T1" fmla="*/ 2760 h 2761"/>
                <a:gd name="T2" fmla="*/ 1228 w 3512"/>
                <a:gd name="T3" fmla="*/ 2760 h 2761"/>
                <a:gd name="T4" fmla="*/ 125 w 3512"/>
                <a:gd name="T5" fmla="*/ 1681 h 2761"/>
                <a:gd name="T6" fmla="*/ 125 w 3512"/>
                <a:gd name="T7" fmla="*/ 1179 h 2761"/>
                <a:gd name="T8" fmla="*/ 626 w 3512"/>
                <a:gd name="T9" fmla="*/ 1179 h 2761"/>
                <a:gd name="T10" fmla="*/ 1228 w 3512"/>
                <a:gd name="T11" fmla="*/ 1781 h 2761"/>
                <a:gd name="T12" fmla="*/ 2884 w 3512"/>
                <a:gd name="T13" fmla="*/ 151 h 2761"/>
                <a:gd name="T14" fmla="*/ 3386 w 3512"/>
                <a:gd name="T15" fmla="*/ 151 h 2761"/>
                <a:gd name="T16" fmla="*/ 3386 w 3512"/>
                <a:gd name="T17" fmla="*/ 653 h 2761"/>
                <a:gd name="T18" fmla="*/ 1228 w 3512"/>
                <a:gd name="T19" fmla="*/ 2760 h 2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12" h="2761">
                  <a:moveTo>
                    <a:pt x="1228" y="2760"/>
                  </a:moveTo>
                  <a:lnTo>
                    <a:pt x="1228" y="2760"/>
                  </a:lnTo>
                  <a:cubicBezTo>
                    <a:pt x="125" y="1681"/>
                    <a:pt x="125" y="1681"/>
                    <a:pt x="125" y="1681"/>
                  </a:cubicBezTo>
                  <a:cubicBezTo>
                    <a:pt x="0" y="1531"/>
                    <a:pt x="0" y="1305"/>
                    <a:pt x="125" y="1179"/>
                  </a:cubicBezTo>
                  <a:cubicBezTo>
                    <a:pt x="276" y="1029"/>
                    <a:pt x="501" y="1029"/>
                    <a:pt x="626" y="1179"/>
                  </a:cubicBezTo>
                  <a:cubicBezTo>
                    <a:pt x="1228" y="1781"/>
                    <a:pt x="1228" y="1781"/>
                    <a:pt x="1228" y="1781"/>
                  </a:cubicBezTo>
                  <a:cubicBezTo>
                    <a:pt x="2884" y="151"/>
                    <a:pt x="2884" y="151"/>
                    <a:pt x="2884" y="151"/>
                  </a:cubicBezTo>
                  <a:cubicBezTo>
                    <a:pt x="3009" y="0"/>
                    <a:pt x="3235" y="0"/>
                    <a:pt x="3386" y="151"/>
                  </a:cubicBezTo>
                  <a:cubicBezTo>
                    <a:pt x="3511" y="276"/>
                    <a:pt x="3511" y="502"/>
                    <a:pt x="3386" y="653"/>
                  </a:cubicBezTo>
                  <a:lnTo>
                    <a:pt x="1228" y="276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39174410-CAE0-DA4A-AF14-F10B0030595E}"/>
              </a:ext>
            </a:extLst>
          </p:cNvPr>
          <p:cNvGrpSpPr/>
          <p:nvPr/>
        </p:nvGrpSpPr>
        <p:grpSpPr>
          <a:xfrm>
            <a:off x="20291625" y="9793430"/>
            <a:ext cx="525632" cy="525632"/>
            <a:chOff x="6303389" y="7165450"/>
            <a:chExt cx="667150" cy="667150"/>
          </a:xfrm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2C59900F-8912-0B4F-BAE9-88DA1F9EC732}"/>
                </a:ext>
              </a:extLst>
            </p:cNvPr>
            <p:cNvSpPr/>
            <p:nvPr/>
          </p:nvSpPr>
          <p:spPr>
            <a:xfrm>
              <a:off x="6303389" y="7165450"/>
              <a:ext cx="667150" cy="6671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Freeform 1">
              <a:extLst>
                <a:ext uri="{FF2B5EF4-FFF2-40B4-BE49-F238E27FC236}">
                  <a16:creationId xmlns:a16="http://schemas.microsoft.com/office/drawing/2014/main" id="{3A2831B6-EEAE-DD45-96E0-0BAD9DE8B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8713" y="7335250"/>
              <a:ext cx="416501" cy="327550"/>
            </a:xfrm>
            <a:custGeom>
              <a:avLst/>
              <a:gdLst>
                <a:gd name="T0" fmla="*/ 1228 w 3512"/>
                <a:gd name="T1" fmla="*/ 2760 h 2761"/>
                <a:gd name="T2" fmla="*/ 1228 w 3512"/>
                <a:gd name="T3" fmla="*/ 2760 h 2761"/>
                <a:gd name="T4" fmla="*/ 125 w 3512"/>
                <a:gd name="T5" fmla="*/ 1681 h 2761"/>
                <a:gd name="T6" fmla="*/ 125 w 3512"/>
                <a:gd name="T7" fmla="*/ 1179 h 2761"/>
                <a:gd name="T8" fmla="*/ 626 w 3512"/>
                <a:gd name="T9" fmla="*/ 1179 h 2761"/>
                <a:gd name="T10" fmla="*/ 1228 w 3512"/>
                <a:gd name="T11" fmla="*/ 1781 h 2761"/>
                <a:gd name="T12" fmla="*/ 2884 w 3512"/>
                <a:gd name="T13" fmla="*/ 151 h 2761"/>
                <a:gd name="T14" fmla="*/ 3386 w 3512"/>
                <a:gd name="T15" fmla="*/ 151 h 2761"/>
                <a:gd name="T16" fmla="*/ 3386 w 3512"/>
                <a:gd name="T17" fmla="*/ 653 h 2761"/>
                <a:gd name="T18" fmla="*/ 1228 w 3512"/>
                <a:gd name="T19" fmla="*/ 2760 h 2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12" h="2761">
                  <a:moveTo>
                    <a:pt x="1228" y="2760"/>
                  </a:moveTo>
                  <a:lnTo>
                    <a:pt x="1228" y="2760"/>
                  </a:lnTo>
                  <a:cubicBezTo>
                    <a:pt x="125" y="1681"/>
                    <a:pt x="125" y="1681"/>
                    <a:pt x="125" y="1681"/>
                  </a:cubicBezTo>
                  <a:cubicBezTo>
                    <a:pt x="0" y="1531"/>
                    <a:pt x="0" y="1305"/>
                    <a:pt x="125" y="1179"/>
                  </a:cubicBezTo>
                  <a:cubicBezTo>
                    <a:pt x="276" y="1029"/>
                    <a:pt x="501" y="1029"/>
                    <a:pt x="626" y="1179"/>
                  </a:cubicBezTo>
                  <a:cubicBezTo>
                    <a:pt x="1228" y="1781"/>
                    <a:pt x="1228" y="1781"/>
                    <a:pt x="1228" y="1781"/>
                  </a:cubicBezTo>
                  <a:cubicBezTo>
                    <a:pt x="2884" y="151"/>
                    <a:pt x="2884" y="151"/>
                    <a:pt x="2884" y="151"/>
                  </a:cubicBezTo>
                  <a:cubicBezTo>
                    <a:pt x="3009" y="0"/>
                    <a:pt x="3235" y="0"/>
                    <a:pt x="3386" y="151"/>
                  </a:cubicBezTo>
                  <a:cubicBezTo>
                    <a:pt x="3511" y="276"/>
                    <a:pt x="3511" y="502"/>
                    <a:pt x="3386" y="653"/>
                  </a:cubicBezTo>
                  <a:lnTo>
                    <a:pt x="1228" y="276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E8EAB5D5-FA2E-D34F-A88D-52BD1418C199}"/>
              </a:ext>
            </a:extLst>
          </p:cNvPr>
          <p:cNvGrpSpPr/>
          <p:nvPr/>
        </p:nvGrpSpPr>
        <p:grpSpPr>
          <a:xfrm>
            <a:off x="20291625" y="10661335"/>
            <a:ext cx="525632" cy="525632"/>
            <a:chOff x="6303389" y="7165450"/>
            <a:chExt cx="667150" cy="667150"/>
          </a:xfrm>
        </p:grpSpPr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D66295C0-2B33-5F48-BF3A-280168446786}"/>
                </a:ext>
              </a:extLst>
            </p:cNvPr>
            <p:cNvSpPr/>
            <p:nvPr/>
          </p:nvSpPr>
          <p:spPr>
            <a:xfrm>
              <a:off x="6303389" y="7165450"/>
              <a:ext cx="667150" cy="6671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reeform 1">
              <a:extLst>
                <a:ext uri="{FF2B5EF4-FFF2-40B4-BE49-F238E27FC236}">
                  <a16:creationId xmlns:a16="http://schemas.microsoft.com/office/drawing/2014/main" id="{1F73E0A0-D999-F942-A8B9-CAD98CB69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8713" y="7335250"/>
              <a:ext cx="416501" cy="327550"/>
            </a:xfrm>
            <a:custGeom>
              <a:avLst/>
              <a:gdLst>
                <a:gd name="T0" fmla="*/ 1228 w 3512"/>
                <a:gd name="T1" fmla="*/ 2760 h 2761"/>
                <a:gd name="T2" fmla="*/ 1228 w 3512"/>
                <a:gd name="T3" fmla="*/ 2760 h 2761"/>
                <a:gd name="T4" fmla="*/ 125 w 3512"/>
                <a:gd name="T5" fmla="*/ 1681 h 2761"/>
                <a:gd name="T6" fmla="*/ 125 w 3512"/>
                <a:gd name="T7" fmla="*/ 1179 h 2761"/>
                <a:gd name="T8" fmla="*/ 626 w 3512"/>
                <a:gd name="T9" fmla="*/ 1179 h 2761"/>
                <a:gd name="T10" fmla="*/ 1228 w 3512"/>
                <a:gd name="T11" fmla="*/ 1781 h 2761"/>
                <a:gd name="T12" fmla="*/ 2884 w 3512"/>
                <a:gd name="T13" fmla="*/ 151 h 2761"/>
                <a:gd name="T14" fmla="*/ 3386 w 3512"/>
                <a:gd name="T15" fmla="*/ 151 h 2761"/>
                <a:gd name="T16" fmla="*/ 3386 w 3512"/>
                <a:gd name="T17" fmla="*/ 653 h 2761"/>
                <a:gd name="T18" fmla="*/ 1228 w 3512"/>
                <a:gd name="T19" fmla="*/ 2760 h 2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12" h="2761">
                  <a:moveTo>
                    <a:pt x="1228" y="2760"/>
                  </a:moveTo>
                  <a:lnTo>
                    <a:pt x="1228" y="2760"/>
                  </a:lnTo>
                  <a:cubicBezTo>
                    <a:pt x="125" y="1681"/>
                    <a:pt x="125" y="1681"/>
                    <a:pt x="125" y="1681"/>
                  </a:cubicBezTo>
                  <a:cubicBezTo>
                    <a:pt x="0" y="1531"/>
                    <a:pt x="0" y="1305"/>
                    <a:pt x="125" y="1179"/>
                  </a:cubicBezTo>
                  <a:cubicBezTo>
                    <a:pt x="276" y="1029"/>
                    <a:pt x="501" y="1029"/>
                    <a:pt x="626" y="1179"/>
                  </a:cubicBezTo>
                  <a:cubicBezTo>
                    <a:pt x="1228" y="1781"/>
                    <a:pt x="1228" y="1781"/>
                    <a:pt x="1228" y="1781"/>
                  </a:cubicBezTo>
                  <a:cubicBezTo>
                    <a:pt x="2884" y="151"/>
                    <a:pt x="2884" y="151"/>
                    <a:pt x="2884" y="151"/>
                  </a:cubicBezTo>
                  <a:cubicBezTo>
                    <a:pt x="3009" y="0"/>
                    <a:pt x="3235" y="0"/>
                    <a:pt x="3386" y="151"/>
                  </a:cubicBezTo>
                  <a:cubicBezTo>
                    <a:pt x="3511" y="276"/>
                    <a:pt x="3511" y="502"/>
                    <a:pt x="3386" y="653"/>
                  </a:cubicBezTo>
                  <a:lnTo>
                    <a:pt x="1228" y="276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263AAF86-BA83-F043-AE17-88D4BBDDC6CC}"/>
              </a:ext>
            </a:extLst>
          </p:cNvPr>
          <p:cNvGrpSpPr/>
          <p:nvPr/>
        </p:nvGrpSpPr>
        <p:grpSpPr>
          <a:xfrm>
            <a:off x="20291625" y="11498244"/>
            <a:ext cx="525632" cy="525632"/>
            <a:chOff x="6303389" y="7165450"/>
            <a:chExt cx="667150" cy="667150"/>
          </a:xfrm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3FE5184E-0575-CD47-B8BA-9462DC0BAD1B}"/>
                </a:ext>
              </a:extLst>
            </p:cNvPr>
            <p:cNvSpPr/>
            <p:nvPr/>
          </p:nvSpPr>
          <p:spPr>
            <a:xfrm>
              <a:off x="6303389" y="7165450"/>
              <a:ext cx="667150" cy="6671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 1">
              <a:extLst>
                <a:ext uri="{FF2B5EF4-FFF2-40B4-BE49-F238E27FC236}">
                  <a16:creationId xmlns:a16="http://schemas.microsoft.com/office/drawing/2014/main" id="{2328C0AB-7E3C-A546-A1A8-255A862F47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8713" y="7335250"/>
              <a:ext cx="416501" cy="327550"/>
            </a:xfrm>
            <a:custGeom>
              <a:avLst/>
              <a:gdLst>
                <a:gd name="T0" fmla="*/ 1228 w 3512"/>
                <a:gd name="T1" fmla="*/ 2760 h 2761"/>
                <a:gd name="T2" fmla="*/ 1228 w 3512"/>
                <a:gd name="T3" fmla="*/ 2760 h 2761"/>
                <a:gd name="T4" fmla="*/ 125 w 3512"/>
                <a:gd name="T5" fmla="*/ 1681 h 2761"/>
                <a:gd name="T6" fmla="*/ 125 w 3512"/>
                <a:gd name="T7" fmla="*/ 1179 h 2761"/>
                <a:gd name="T8" fmla="*/ 626 w 3512"/>
                <a:gd name="T9" fmla="*/ 1179 h 2761"/>
                <a:gd name="T10" fmla="*/ 1228 w 3512"/>
                <a:gd name="T11" fmla="*/ 1781 h 2761"/>
                <a:gd name="T12" fmla="*/ 2884 w 3512"/>
                <a:gd name="T13" fmla="*/ 151 h 2761"/>
                <a:gd name="T14" fmla="*/ 3386 w 3512"/>
                <a:gd name="T15" fmla="*/ 151 h 2761"/>
                <a:gd name="T16" fmla="*/ 3386 w 3512"/>
                <a:gd name="T17" fmla="*/ 653 h 2761"/>
                <a:gd name="T18" fmla="*/ 1228 w 3512"/>
                <a:gd name="T19" fmla="*/ 2760 h 2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12" h="2761">
                  <a:moveTo>
                    <a:pt x="1228" y="2760"/>
                  </a:moveTo>
                  <a:lnTo>
                    <a:pt x="1228" y="2760"/>
                  </a:lnTo>
                  <a:cubicBezTo>
                    <a:pt x="125" y="1681"/>
                    <a:pt x="125" y="1681"/>
                    <a:pt x="125" y="1681"/>
                  </a:cubicBezTo>
                  <a:cubicBezTo>
                    <a:pt x="0" y="1531"/>
                    <a:pt x="0" y="1305"/>
                    <a:pt x="125" y="1179"/>
                  </a:cubicBezTo>
                  <a:cubicBezTo>
                    <a:pt x="276" y="1029"/>
                    <a:pt x="501" y="1029"/>
                    <a:pt x="626" y="1179"/>
                  </a:cubicBezTo>
                  <a:cubicBezTo>
                    <a:pt x="1228" y="1781"/>
                    <a:pt x="1228" y="1781"/>
                    <a:pt x="1228" y="1781"/>
                  </a:cubicBezTo>
                  <a:cubicBezTo>
                    <a:pt x="2884" y="151"/>
                    <a:pt x="2884" y="151"/>
                    <a:pt x="2884" y="151"/>
                  </a:cubicBezTo>
                  <a:cubicBezTo>
                    <a:pt x="3009" y="0"/>
                    <a:pt x="3235" y="0"/>
                    <a:pt x="3386" y="151"/>
                  </a:cubicBezTo>
                  <a:cubicBezTo>
                    <a:pt x="3511" y="276"/>
                    <a:pt x="3511" y="502"/>
                    <a:pt x="3386" y="653"/>
                  </a:cubicBezTo>
                  <a:lnTo>
                    <a:pt x="1228" y="276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D972AFCA-E21A-1048-A0ED-18617BC39D5E}"/>
              </a:ext>
            </a:extLst>
          </p:cNvPr>
          <p:cNvGrpSpPr/>
          <p:nvPr/>
        </p:nvGrpSpPr>
        <p:grpSpPr>
          <a:xfrm>
            <a:off x="20291625" y="8088617"/>
            <a:ext cx="525632" cy="525632"/>
            <a:chOff x="6303389" y="7165450"/>
            <a:chExt cx="667150" cy="667150"/>
          </a:xfrm>
        </p:grpSpPr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FA1FD196-929A-3045-99DE-E4B3D07CFE61}"/>
                </a:ext>
              </a:extLst>
            </p:cNvPr>
            <p:cNvSpPr/>
            <p:nvPr/>
          </p:nvSpPr>
          <p:spPr>
            <a:xfrm>
              <a:off x="6303389" y="7165450"/>
              <a:ext cx="667150" cy="6671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Freeform 1">
              <a:extLst>
                <a:ext uri="{FF2B5EF4-FFF2-40B4-BE49-F238E27FC236}">
                  <a16:creationId xmlns:a16="http://schemas.microsoft.com/office/drawing/2014/main" id="{C4B490C0-08BC-1B46-8F72-32F5D6931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8713" y="7335250"/>
              <a:ext cx="416501" cy="327550"/>
            </a:xfrm>
            <a:custGeom>
              <a:avLst/>
              <a:gdLst>
                <a:gd name="T0" fmla="*/ 1228 w 3512"/>
                <a:gd name="T1" fmla="*/ 2760 h 2761"/>
                <a:gd name="T2" fmla="*/ 1228 w 3512"/>
                <a:gd name="T3" fmla="*/ 2760 h 2761"/>
                <a:gd name="T4" fmla="*/ 125 w 3512"/>
                <a:gd name="T5" fmla="*/ 1681 h 2761"/>
                <a:gd name="T6" fmla="*/ 125 w 3512"/>
                <a:gd name="T7" fmla="*/ 1179 h 2761"/>
                <a:gd name="T8" fmla="*/ 626 w 3512"/>
                <a:gd name="T9" fmla="*/ 1179 h 2761"/>
                <a:gd name="T10" fmla="*/ 1228 w 3512"/>
                <a:gd name="T11" fmla="*/ 1781 h 2761"/>
                <a:gd name="T12" fmla="*/ 2884 w 3512"/>
                <a:gd name="T13" fmla="*/ 151 h 2761"/>
                <a:gd name="T14" fmla="*/ 3386 w 3512"/>
                <a:gd name="T15" fmla="*/ 151 h 2761"/>
                <a:gd name="T16" fmla="*/ 3386 w 3512"/>
                <a:gd name="T17" fmla="*/ 653 h 2761"/>
                <a:gd name="T18" fmla="*/ 1228 w 3512"/>
                <a:gd name="T19" fmla="*/ 2760 h 2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12" h="2761">
                  <a:moveTo>
                    <a:pt x="1228" y="2760"/>
                  </a:moveTo>
                  <a:lnTo>
                    <a:pt x="1228" y="2760"/>
                  </a:lnTo>
                  <a:cubicBezTo>
                    <a:pt x="125" y="1681"/>
                    <a:pt x="125" y="1681"/>
                    <a:pt x="125" y="1681"/>
                  </a:cubicBezTo>
                  <a:cubicBezTo>
                    <a:pt x="0" y="1531"/>
                    <a:pt x="0" y="1305"/>
                    <a:pt x="125" y="1179"/>
                  </a:cubicBezTo>
                  <a:cubicBezTo>
                    <a:pt x="276" y="1029"/>
                    <a:pt x="501" y="1029"/>
                    <a:pt x="626" y="1179"/>
                  </a:cubicBezTo>
                  <a:cubicBezTo>
                    <a:pt x="1228" y="1781"/>
                    <a:pt x="1228" y="1781"/>
                    <a:pt x="1228" y="1781"/>
                  </a:cubicBezTo>
                  <a:cubicBezTo>
                    <a:pt x="2884" y="151"/>
                    <a:pt x="2884" y="151"/>
                    <a:pt x="2884" y="151"/>
                  </a:cubicBezTo>
                  <a:cubicBezTo>
                    <a:pt x="3009" y="0"/>
                    <a:pt x="3235" y="0"/>
                    <a:pt x="3386" y="151"/>
                  </a:cubicBezTo>
                  <a:cubicBezTo>
                    <a:pt x="3511" y="276"/>
                    <a:pt x="3511" y="502"/>
                    <a:pt x="3386" y="653"/>
                  </a:cubicBezTo>
                  <a:lnTo>
                    <a:pt x="1228" y="276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6936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431002" y="1022190"/>
            <a:ext cx="95157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Skill Gap Analysis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4282CF0F-53B1-1D43-B2D9-46C979C76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991565"/>
              </p:ext>
            </p:extLst>
          </p:nvPr>
        </p:nvGraphicFramePr>
        <p:xfrm>
          <a:off x="1611848" y="4679576"/>
          <a:ext cx="21153953" cy="7671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793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3326790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3326790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  <a:gridCol w="3326790">
                  <a:extLst>
                    <a:ext uri="{9D8B030D-6E8A-4147-A177-3AD203B41FA5}">
                      <a16:colId xmlns:a16="http://schemas.microsoft.com/office/drawing/2014/main" val="1042921663"/>
                    </a:ext>
                  </a:extLst>
                </a:gridCol>
                <a:gridCol w="3326790">
                  <a:extLst>
                    <a:ext uri="{9D8B030D-6E8A-4147-A177-3AD203B41FA5}">
                      <a16:colId xmlns:a16="http://schemas.microsoft.com/office/drawing/2014/main" val="1140046485"/>
                    </a:ext>
                  </a:extLst>
                </a:gridCol>
              </a:tblGrid>
              <a:tr h="15633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Product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Top Management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Schedulers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Facility Planners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Supervision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711411"/>
                  </a:ext>
                </a:extLst>
              </a:tr>
              <a:tr h="1221598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Managing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672463"/>
                  </a:ext>
                </a:extLst>
              </a:tr>
              <a:tr h="1221598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Planning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303603"/>
                  </a:ext>
                </a:extLst>
              </a:tr>
              <a:tr h="1221598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Rapid Set Up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57650"/>
                  </a:ext>
                </a:extLst>
              </a:tr>
              <a:tr h="1221598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Inventory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268816"/>
                  </a:ext>
                </a:extLst>
              </a:tr>
              <a:tr h="1221598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Results</a:t>
                      </a:r>
                      <a:endParaRPr lang="en-US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0" i="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174924"/>
                  </a:ext>
                </a:extLst>
              </a:tr>
            </a:tbl>
          </a:graphicData>
        </a:graphic>
      </p:graphicFrame>
      <p:sp>
        <p:nvSpPr>
          <p:cNvPr id="55" name="Oval 54">
            <a:extLst>
              <a:ext uri="{FF2B5EF4-FFF2-40B4-BE49-F238E27FC236}">
                <a16:creationId xmlns:a16="http://schemas.microsoft.com/office/drawing/2014/main" id="{CF28B823-7089-BF4B-9EA0-79D1C4B4B037}"/>
              </a:ext>
            </a:extLst>
          </p:cNvPr>
          <p:cNvSpPr/>
          <p:nvPr/>
        </p:nvSpPr>
        <p:spPr>
          <a:xfrm>
            <a:off x="10977345" y="6662426"/>
            <a:ext cx="391150" cy="3911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73D2A5C-C3DF-5E49-94F7-FBB5048355D5}"/>
              </a:ext>
            </a:extLst>
          </p:cNvPr>
          <p:cNvSpPr/>
          <p:nvPr/>
        </p:nvSpPr>
        <p:spPr>
          <a:xfrm>
            <a:off x="14318312" y="6644776"/>
            <a:ext cx="391150" cy="3911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54BCE0D-A106-064F-9290-0BD808A46F27}"/>
              </a:ext>
            </a:extLst>
          </p:cNvPr>
          <p:cNvSpPr/>
          <p:nvPr/>
        </p:nvSpPr>
        <p:spPr>
          <a:xfrm>
            <a:off x="17615611" y="6648137"/>
            <a:ext cx="391150" cy="3911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D4C5B24-70D7-5940-A4C5-3EDEE7E1F3C2}"/>
              </a:ext>
            </a:extLst>
          </p:cNvPr>
          <p:cNvSpPr/>
          <p:nvPr/>
        </p:nvSpPr>
        <p:spPr>
          <a:xfrm>
            <a:off x="20934510" y="6662426"/>
            <a:ext cx="391150" cy="3911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05AE615-11B6-0846-BBE7-E87ECFB0870D}"/>
              </a:ext>
            </a:extLst>
          </p:cNvPr>
          <p:cNvSpPr/>
          <p:nvPr/>
        </p:nvSpPr>
        <p:spPr>
          <a:xfrm>
            <a:off x="17615611" y="9095502"/>
            <a:ext cx="391150" cy="3911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0204EC9-5187-1C47-8F7D-9048C37585DC}"/>
              </a:ext>
            </a:extLst>
          </p:cNvPr>
          <p:cNvSpPr/>
          <p:nvPr/>
        </p:nvSpPr>
        <p:spPr>
          <a:xfrm>
            <a:off x="14318312" y="7881906"/>
            <a:ext cx="391150" cy="3911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EE3023C-924A-B84B-B1E5-6436FB13D62D}"/>
              </a:ext>
            </a:extLst>
          </p:cNvPr>
          <p:cNvSpPr/>
          <p:nvPr/>
        </p:nvSpPr>
        <p:spPr>
          <a:xfrm>
            <a:off x="14318312" y="10302377"/>
            <a:ext cx="391150" cy="3911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0B6321F-0A5B-C147-AA6B-F29D9B0B2662}"/>
              </a:ext>
            </a:extLst>
          </p:cNvPr>
          <p:cNvSpPr/>
          <p:nvPr/>
        </p:nvSpPr>
        <p:spPr>
          <a:xfrm>
            <a:off x="10977345" y="7872661"/>
            <a:ext cx="391150" cy="3911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08C59AF-31C4-0F41-B701-76F57952B336}"/>
              </a:ext>
            </a:extLst>
          </p:cNvPr>
          <p:cNvSpPr/>
          <p:nvPr/>
        </p:nvSpPr>
        <p:spPr>
          <a:xfrm>
            <a:off x="10977345" y="9136685"/>
            <a:ext cx="391150" cy="3911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11D3959-8645-7C4D-98E0-6FD3D38B8DCA}"/>
              </a:ext>
            </a:extLst>
          </p:cNvPr>
          <p:cNvSpPr/>
          <p:nvPr/>
        </p:nvSpPr>
        <p:spPr>
          <a:xfrm>
            <a:off x="20934510" y="10346920"/>
            <a:ext cx="391150" cy="3911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C736B8D-B7CD-7A49-9314-BC5A2674D726}"/>
              </a:ext>
            </a:extLst>
          </p:cNvPr>
          <p:cNvSpPr/>
          <p:nvPr/>
        </p:nvSpPr>
        <p:spPr>
          <a:xfrm>
            <a:off x="20934510" y="9109791"/>
            <a:ext cx="391150" cy="3911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30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1C7E7B8-AC1A-F44D-A646-2D2CB8235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101809"/>
              </p:ext>
            </p:extLst>
          </p:nvPr>
        </p:nvGraphicFramePr>
        <p:xfrm>
          <a:off x="2126307" y="5309540"/>
          <a:ext cx="20125035" cy="6902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5007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4025007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4025007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  <a:gridCol w="4025007">
                  <a:extLst>
                    <a:ext uri="{9D8B030D-6E8A-4147-A177-3AD203B41FA5}">
                      <a16:colId xmlns:a16="http://schemas.microsoft.com/office/drawing/2014/main" val="1042921663"/>
                    </a:ext>
                  </a:extLst>
                </a:gridCol>
                <a:gridCol w="4025007">
                  <a:extLst>
                    <a:ext uri="{9D8B030D-6E8A-4147-A177-3AD203B41FA5}">
                      <a16:colId xmlns:a16="http://schemas.microsoft.com/office/drawing/2014/main" val="1140046485"/>
                    </a:ext>
                  </a:extLst>
                </a:gridCol>
              </a:tblGrid>
              <a:tr h="1150375"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2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i="0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i="0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i="0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i="0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963370"/>
                  </a:ext>
                </a:extLst>
              </a:tr>
              <a:tr h="1150375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Managing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672463"/>
                  </a:ext>
                </a:extLst>
              </a:tr>
              <a:tr h="1150375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Planning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303603"/>
                  </a:ext>
                </a:extLst>
              </a:tr>
              <a:tr h="1150375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Rapid Set Up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57650"/>
                  </a:ext>
                </a:extLst>
              </a:tr>
              <a:tr h="1150375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Inventory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268816"/>
                  </a:ext>
                </a:extLst>
              </a:tr>
              <a:tr h="1150375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Performance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3745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0CD4AB4-21F0-1642-A8F1-C9CE7CA285A1}"/>
              </a:ext>
            </a:extLst>
          </p:cNvPr>
          <p:cNvSpPr/>
          <p:nvPr/>
        </p:nvSpPr>
        <p:spPr>
          <a:xfrm>
            <a:off x="2126307" y="4827658"/>
            <a:ext cx="8042706" cy="16353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EFB1B7F-139B-A14D-922D-D9A9691D4E19}"/>
              </a:ext>
            </a:extLst>
          </p:cNvPr>
          <p:cNvSpPr/>
          <p:nvPr/>
        </p:nvSpPr>
        <p:spPr>
          <a:xfrm>
            <a:off x="10169013" y="4827658"/>
            <a:ext cx="4031982" cy="16353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48B3E99-01DF-3E45-BC95-BF0707CA8CB9}"/>
              </a:ext>
            </a:extLst>
          </p:cNvPr>
          <p:cNvSpPr/>
          <p:nvPr/>
        </p:nvSpPr>
        <p:spPr>
          <a:xfrm>
            <a:off x="14200995" y="4827658"/>
            <a:ext cx="4031982" cy="16353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5A0D079-C928-474D-8775-4991138B4889}"/>
              </a:ext>
            </a:extLst>
          </p:cNvPr>
          <p:cNvSpPr/>
          <p:nvPr/>
        </p:nvSpPr>
        <p:spPr>
          <a:xfrm>
            <a:off x="18232977" y="4827658"/>
            <a:ext cx="4031982" cy="16353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431002" y="1022190"/>
            <a:ext cx="95157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Skill Gap Analysis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C5D6FBD-CB9C-E44A-833C-4CB6D8BD3772}"/>
              </a:ext>
            </a:extLst>
          </p:cNvPr>
          <p:cNvGrpSpPr/>
          <p:nvPr/>
        </p:nvGrpSpPr>
        <p:grpSpPr>
          <a:xfrm>
            <a:off x="7056482" y="5159437"/>
            <a:ext cx="14392541" cy="958731"/>
            <a:chOff x="7056482" y="4995701"/>
            <a:chExt cx="14392541" cy="95873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A78F3C8-646D-3B47-A50A-D4FAEFA1FF88}"/>
                </a:ext>
              </a:extLst>
            </p:cNvPr>
            <p:cNvSpPr/>
            <p:nvPr/>
          </p:nvSpPr>
          <p:spPr>
            <a:xfrm>
              <a:off x="7056482" y="5000325"/>
              <a:ext cx="23618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Top Management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13F31C3-982F-3B4D-B7D4-2207EED2C783}"/>
                </a:ext>
              </a:extLst>
            </p:cNvPr>
            <p:cNvSpPr/>
            <p:nvPr/>
          </p:nvSpPr>
          <p:spPr>
            <a:xfrm>
              <a:off x="11018882" y="5254561"/>
              <a:ext cx="236183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Schedulers</a:t>
              </a:r>
              <a:endParaRPr lang="en-US" sz="4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5C9E84D-E026-AD47-BB8E-0E436C9D67DB}"/>
                </a:ext>
              </a:extLst>
            </p:cNvPr>
            <p:cNvSpPr/>
            <p:nvPr/>
          </p:nvSpPr>
          <p:spPr>
            <a:xfrm>
              <a:off x="14981282" y="4995701"/>
              <a:ext cx="23618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Facility Planners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7D2500B-A1FF-2841-B9A0-7D1886343B7C}"/>
                </a:ext>
              </a:extLst>
            </p:cNvPr>
            <p:cNvSpPr/>
            <p:nvPr/>
          </p:nvSpPr>
          <p:spPr>
            <a:xfrm>
              <a:off x="19087185" y="5254561"/>
              <a:ext cx="236183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Supervision</a:t>
              </a:r>
              <a:endParaRPr lang="en-US" sz="4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5" name="5-Point Star 4">
            <a:extLst>
              <a:ext uri="{FF2B5EF4-FFF2-40B4-BE49-F238E27FC236}">
                <a16:creationId xmlns:a16="http://schemas.microsoft.com/office/drawing/2014/main" id="{F1650262-4A8F-2047-9458-0FA164BF1D97}"/>
              </a:ext>
            </a:extLst>
          </p:cNvPr>
          <p:cNvSpPr/>
          <p:nvPr/>
        </p:nvSpPr>
        <p:spPr>
          <a:xfrm>
            <a:off x="7988020" y="6778655"/>
            <a:ext cx="415636" cy="415636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5-Point Star 32">
            <a:extLst>
              <a:ext uri="{FF2B5EF4-FFF2-40B4-BE49-F238E27FC236}">
                <a16:creationId xmlns:a16="http://schemas.microsoft.com/office/drawing/2014/main" id="{0866D9BC-D987-0940-97A8-2C08F3A14B04}"/>
              </a:ext>
            </a:extLst>
          </p:cNvPr>
          <p:cNvSpPr/>
          <p:nvPr/>
        </p:nvSpPr>
        <p:spPr>
          <a:xfrm>
            <a:off x="7988020" y="9140855"/>
            <a:ext cx="415636" cy="415636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5-Point Star 33">
            <a:extLst>
              <a:ext uri="{FF2B5EF4-FFF2-40B4-BE49-F238E27FC236}">
                <a16:creationId xmlns:a16="http://schemas.microsoft.com/office/drawing/2014/main" id="{D26CD03E-7A86-114A-A2AE-AF94D77C3ED8}"/>
              </a:ext>
            </a:extLst>
          </p:cNvPr>
          <p:cNvSpPr/>
          <p:nvPr/>
        </p:nvSpPr>
        <p:spPr>
          <a:xfrm>
            <a:off x="7988020" y="10264805"/>
            <a:ext cx="415636" cy="415636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5-Point Star 34">
            <a:extLst>
              <a:ext uri="{FF2B5EF4-FFF2-40B4-BE49-F238E27FC236}">
                <a16:creationId xmlns:a16="http://schemas.microsoft.com/office/drawing/2014/main" id="{FAFEBEB9-08CE-6044-82D3-3234EFC4FC5C}"/>
              </a:ext>
            </a:extLst>
          </p:cNvPr>
          <p:cNvSpPr/>
          <p:nvPr/>
        </p:nvSpPr>
        <p:spPr>
          <a:xfrm>
            <a:off x="11988520" y="7940705"/>
            <a:ext cx="415636" cy="415636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5-Point Star 35">
            <a:extLst>
              <a:ext uri="{FF2B5EF4-FFF2-40B4-BE49-F238E27FC236}">
                <a16:creationId xmlns:a16="http://schemas.microsoft.com/office/drawing/2014/main" id="{7386E25F-B625-6349-97EA-3B65F0D7A320}"/>
              </a:ext>
            </a:extLst>
          </p:cNvPr>
          <p:cNvSpPr/>
          <p:nvPr/>
        </p:nvSpPr>
        <p:spPr>
          <a:xfrm>
            <a:off x="11988520" y="10264805"/>
            <a:ext cx="415636" cy="415636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5-Point Star 40">
            <a:extLst>
              <a:ext uri="{FF2B5EF4-FFF2-40B4-BE49-F238E27FC236}">
                <a16:creationId xmlns:a16="http://schemas.microsoft.com/office/drawing/2014/main" id="{3EAD05C7-E0FC-9841-AB51-3084171B5DEC}"/>
              </a:ext>
            </a:extLst>
          </p:cNvPr>
          <p:cNvSpPr/>
          <p:nvPr/>
        </p:nvSpPr>
        <p:spPr>
          <a:xfrm>
            <a:off x="11988520" y="11426855"/>
            <a:ext cx="415636" cy="415636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5-Point Star 41">
            <a:extLst>
              <a:ext uri="{FF2B5EF4-FFF2-40B4-BE49-F238E27FC236}">
                <a16:creationId xmlns:a16="http://schemas.microsoft.com/office/drawing/2014/main" id="{528EBC9E-C877-A440-95DD-AEBBCCDB9059}"/>
              </a:ext>
            </a:extLst>
          </p:cNvPr>
          <p:cNvSpPr/>
          <p:nvPr/>
        </p:nvSpPr>
        <p:spPr>
          <a:xfrm>
            <a:off x="16009168" y="6775311"/>
            <a:ext cx="415636" cy="415636"/>
          </a:xfrm>
          <a:prstGeom prst="star5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5-Point Star 42">
            <a:extLst>
              <a:ext uri="{FF2B5EF4-FFF2-40B4-BE49-F238E27FC236}">
                <a16:creationId xmlns:a16="http://schemas.microsoft.com/office/drawing/2014/main" id="{1257569E-9EED-3049-8A7E-793B7CEFEDD0}"/>
              </a:ext>
            </a:extLst>
          </p:cNvPr>
          <p:cNvSpPr/>
          <p:nvPr/>
        </p:nvSpPr>
        <p:spPr>
          <a:xfrm>
            <a:off x="16009168" y="7956411"/>
            <a:ext cx="415636" cy="415636"/>
          </a:xfrm>
          <a:prstGeom prst="star5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5-Point Star 47">
            <a:extLst>
              <a:ext uri="{FF2B5EF4-FFF2-40B4-BE49-F238E27FC236}">
                <a16:creationId xmlns:a16="http://schemas.microsoft.com/office/drawing/2014/main" id="{6B8AF258-2393-D34E-A740-D00A03C87B93}"/>
              </a:ext>
            </a:extLst>
          </p:cNvPr>
          <p:cNvSpPr/>
          <p:nvPr/>
        </p:nvSpPr>
        <p:spPr>
          <a:xfrm>
            <a:off x="16009168" y="10280511"/>
            <a:ext cx="415636" cy="415636"/>
          </a:xfrm>
          <a:prstGeom prst="star5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5-Point Star 49">
            <a:extLst>
              <a:ext uri="{FF2B5EF4-FFF2-40B4-BE49-F238E27FC236}">
                <a16:creationId xmlns:a16="http://schemas.microsoft.com/office/drawing/2014/main" id="{575A6F56-90E9-FC41-A976-E2186583D923}"/>
              </a:ext>
            </a:extLst>
          </p:cNvPr>
          <p:cNvSpPr/>
          <p:nvPr/>
        </p:nvSpPr>
        <p:spPr>
          <a:xfrm>
            <a:off x="16009168" y="11461611"/>
            <a:ext cx="415636" cy="415636"/>
          </a:xfrm>
          <a:prstGeom prst="star5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5-Point Star 50">
            <a:extLst>
              <a:ext uri="{FF2B5EF4-FFF2-40B4-BE49-F238E27FC236}">
                <a16:creationId xmlns:a16="http://schemas.microsoft.com/office/drawing/2014/main" id="{FCD4997B-5B14-B646-A01F-15F389212372}"/>
              </a:ext>
            </a:extLst>
          </p:cNvPr>
          <p:cNvSpPr/>
          <p:nvPr/>
        </p:nvSpPr>
        <p:spPr>
          <a:xfrm>
            <a:off x="20060286" y="7940705"/>
            <a:ext cx="415636" cy="415636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5-Point Star 51">
            <a:extLst>
              <a:ext uri="{FF2B5EF4-FFF2-40B4-BE49-F238E27FC236}">
                <a16:creationId xmlns:a16="http://schemas.microsoft.com/office/drawing/2014/main" id="{A36C0A93-17A0-0640-AC66-A4F8BFE747C0}"/>
              </a:ext>
            </a:extLst>
          </p:cNvPr>
          <p:cNvSpPr/>
          <p:nvPr/>
        </p:nvSpPr>
        <p:spPr>
          <a:xfrm>
            <a:off x="20060286" y="9102755"/>
            <a:ext cx="415636" cy="415636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99D8CB95-A7D8-BF45-9C1F-9BFF02EF1EAD}"/>
              </a:ext>
            </a:extLst>
          </p:cNvPr>
          <p:cNvSpPr/>
          <p:nvPr/>
        </p:nvSpPr>
        <p:spPr>
          <a:xfrm>
            <a:off x="20060286" y="10226705"/>
            <a:ext cx="415636" cy="415636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5-Point Star 53">
            <a:extLst>
              <a:ext uri="{FF2B5EF4-FFF2-40B4-BE49-F238E27FC236}">
                <a16:creationId xmlns:a16="http://schemas.microsoft.com/office/drawing/2014/main" id="{8AC95732-29C0-C84F-B128-A060FFBCC3D0}"/>
              </a:ext>
            </a:extLst>
          </p:cNvPr>
          <p:cNvSpPr/>
          <p:nvPr/>
        </p:nvSpPr>
        <p:spPr>
          <a:xfrm>
            <a:off x="20060286" y="6804632"/>
            <a:ext cx="415636" cy="415636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05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431002" y="1022190"/>
            <a:ext cx="95157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Skill Gap Analysis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EEE8CA8-70FF-8845-8941-042298AE5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632100"/>
              </p:ext>
            </p:extLst>
          </p:nvPr>
        </p:nvGraphicFramePr>
        <p:xfrm>
          <a:off x="9393967" y="5281964"/>
          <a:ext cx="13347649" cy="6745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6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6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6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68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068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068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63667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3667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3667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3667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3667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34979"/>
                  </a:ext>
                </a:extLst>
              </a:tr>
              <a:tr h="963667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3667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361872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D10FF78-7499-6B44-8E3F-1B4FDEC001E2}"/>
              </a:ext>
            </a:extLst>
          </p:cNvPr>
          <p:cNvSpPr txBox="1"/>
          <p:nvPr/>
        </p:nvSpPr>
        <p:spPr>
          <a:xfrm>
            <a:off x="9633729" y="4805580"/>
            <a:ext cx="16743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d-ID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66D29A-2863-F34A-8559-3D655F4F4E74}"/>
              </a:ext>
            </a:extLst>
          </p:cNvPr>
          <p:cNvSpPr txBox="1"/>
          <p:nvPr/>
        </p:nvSpPr>
        <p:spPr>
          <a:xfrm>
            <a:off x="11407077" y="4805580"/>
            <a:ext cx="16743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d-ID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A690B1-A736-1143-87E7-FF449CA90449}"/>
              </a:ext>
            </a:extLst>
          </p:cNvPr>
          <p:cNvSpPr txBox="1"/>
          <p:nvPr/>
        </p:nvSpPr>
        <p:spPr>
          <a:xfrm>
            <a:off x="13333766" y="4805580"/>
            <a:ext cx="16743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d-ID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1F751C-0F71-8D4B-8FE6-6B3441B842BC}"/>
              </a:ext>
            </a:extLst>
          </p:cNvPr>
          <p:cNvSpPr txBox="1"/>
          <p:nvPr/>
        </p:nvSpPr>
        <p:spPr>
          <a:xfrm>
            <a:off x="15193891" y="4805580"/>
            <a:ext cx="16743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d-ID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Thu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A7033B-D743-694D-90B6-33E9B08607AB}"/>
              </a:ext>
            </a:extLst>
          </p:cNvPr>
          <p:cNvSpPr txBox="1"/>
          <p:nvPr/>
        </p:nvSpPr>
        <p:spPr>
          <a:xfrm>
            <a:off x="17134864" y="4805580"/>
            <a:ext cx="16743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d-ID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Fri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60C604-BE82-3445-942A-B8B35D0134DB}"/>
              </a:ext>
            </a:extLst>
          </p:cNvPr>
          <p:cNvSpPr txBox="1"/>
          <p:nvPr/>
        </p:nvSpPr>
        <p:spPr>
          <a:xfrm>
            <a:off x="19023566" y="4805580"/>
            <a:ext cx="16743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d-ID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Sat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237CD4-5332-674D-92B8-AF314F3A74DF}"/>
              </a:ext>
            </a:extLst>
          </p:cNvPr>
          <p:cNvSpPr txBox="1"/>
          <p:nvPr/>
        </p:nvSpPr>
        <p:spPr>
          <a:xfrm>
            <a:off x="20924309" y="4805580"/>
            <a:ext cx="16743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d-ID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Sun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2148D8-996B-3645-AB37-33068922E471}"/>
              </a:ext>
            </a:extLst>
          </p:cNvPr>
          <p:cNvSpPr txBox="1"/>
          <p:nvPr/>
        </p:nvSpPr>
        <p:spPr>
          <a:xfrm>
            <a:off x="7729240" y="5534780"/>
            <a:ext cx="1715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err="1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Managing</a:t>
            </a:r>
            <a:endParaRPr lang="id-ID" sz="20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FDCE85-94F7-C341-AB58-C1DAEFD17225}"/>
              </a:ext>
            </a:extLst>
          </p:cNvPr>
          <p:cNvSpPr txBox="1"/>
          <p:nvPr/>
        </p:nvSpPr>
        <p:spPr>
          <a:xfrm>
            <a:off x="7729240" y="6514223"/>
            <a:ext cx="1715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err="1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Planning</a:t>
            </a:r>
            <a:endParaRPr lang="id-ID" sz="20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0A3D10-BD4D-E642-AFAE-26FA9FA00754}"/>
              </a:ext>
            </a:extLst>
          </p:cNvPr>
          <p:cNvSpPr txBox="1"/>
          <p:nvPr/>
        </p:nvSpPr>
        <p:spPr>
          <a:xfrm>
            <a:off x="7729240" y="7493667"/>
            <a:ext cx="1715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Rapid Set </a:t>
            </a:r>
            <a:r>
              <a:rPr lang="id-ID" sz="2000" dirty="0" err="1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Up</a:t>
            </a:r>
            <a:endParaRPr lang="id-ID" sz="20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56570E-DBC8-194F-9C26-BE41F750A503}"/>
              </a:ext>
            </a:extLst>
          </p:cNvPr>
          <p:cNvSpPr txBox="1"/>
          <p:nvPr/>
        </p:nvSpPr>
        <p:spPr>
          <a:xfrm>
            <a:off x="7729241" y="8473110"/>
            <a:ext cx="1715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err="1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Inventory</a:t>
            </a:r>
            <a:endParaRPr lang="id-ID" sz="20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031FF6-0CD5-7D42-805B-2BF4B9C9C9B0}"/>
              </a:ext>
            </a:extLst>
          </p:cNvPr>
          <p:cNvSpPr txBox="1"/>
          <p:nvPr/>
        </p:nvSpPr>
        <p:spPr>
          <a:xfrm>
            <a:off x="7729241" y="9412798"/>
            <a:ext cx="1715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err="1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Performace</a:t>
            </a:r>
            <a:endParaRPr lang="id-ID" sz="20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36C486-630E-A44D-BEB8-D2C06E765689}"/>
              </a:ext>
            </a:extLst>
          </p:cNvPr>
          <p:cNvSpPr txBox="1"/>
          <p:nvPr/>
        </p:nvSpPr>
        <p:spPr>
          <a:xfrm>
            <a:off x="7729241" y="10382570"/>
            <a:ext cx="1715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err="1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Managing</a:t>
            </a:r>
            <a:endParaRPr lang="id-ID" sz="20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E945EC-7C38-644C-B17D-38FF0DBD8F56}"/>
              </a:ext>
            </a:extLst>
          </p:cNvPr>
          <p:cNvSpPr txBox="1"/>
          <p:nvPr/>
        </p:nvSpPr>
        <p:spPr>
          <a:xfrm>
            <a:off x="7729241" y="11341986"/>
            <a:ext cx="1715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err="1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Planning</a:t>
            </a:r>
            <a:endParaRPr lang="id-ID" sz="20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4C5DBD4-9F39-3844-87EB-76454C6E4910}"/>
              </a:ext>
            </a:extLst>
          </p:cNvPr>
          <p:cNvSpPr/>
          <p:nvPr/>
        </p:nvSpPr>
        <p:spPr>
          <a:xfrm>
            <a:off x="1775173" y="5174912"/>
            <a:ext cx="5553048" cy="6852722"/>
          </a:xfrm>
          <a:prstGeom prst="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89F7E0E-F7B4-3641-9515-CAE763CAC9D1}"/>
              </a:ext>
            </a:extLst>
          </p:cNvPr>
          <p:cNvGrpSpPr/>
          <p:nvPr/>
        </p:nvGrpSpPr>
        <p:grpSpPr>
          <a:xfrm>
            <a:off x="2298723" y="5911098"/>
            <a:ext cx="4505944" cy="5217568"/>
            <a:chOff x="2298723" y="5432864"/>
            <a:chExt cx="4505944" cy="5217568"/>
          </a:xfrm>
        </p:grpSpPr>
        <p:sp>
          <p:nvSpPr>
            <p:cNvPr id="43" name="Subtitle 2">
              <a:extLst>
                <a:ext uri="{FF2B5EF4-FFF2-40B4-BE49-F238E27FC236}">
                  <a16:creationId xmlns:a16="http://schemas.microsoft.com/office/drawing/2014/main" id="{6C8792C8-1C51-764A-B5A8-F6C831CA63DF}"/>
                </a:ext>
              </a:extLst>
            </p:cNvPr>
            <p:cNvSpPr txBox="1">
              <a:spLocks/>
            </p:cNvSpPr>
            <p:nvPr/>
          </p:nvSpPr>
          <p:spPr>
            <a:xfrm>
              <a:off x="2298723" y="6387069"/>
              <a:ext cx="4505944" cy="291529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 ideally a product should meet a certain consumer demand.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EC6A2C-5D9B-C149-AE02-65454797FCDD}"/>
                </a:ext>
              </a:extLst>
            </p:cNvPr>
            <p:cNvGrpSpPr/>
            <p:nvPr/>
          </p:nvGrpSpPr>
          <p:grpSpPr>
            <a:xfrm>
              <a:off x="2861414" y="9984624"/>
              <a:ext cx="3380566" cy="665808"/>
              <a:chOff x="13622487" y="9493552"/>
              <a:chExt cx="3380566" cy="665808"/>
            </a:xfrm>
          </p:grpSpPr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01AAB213-B49E-CD4B-8C91-514BD123A8A2}"/>
                  </a:ext>
                </a:extLst>
              </p:cNvPr>
              <p:cNvSpPr/>
              <p:nvPr/>
            </p:nvSpPr>
            <p:spPr>
              <a:xfrm rot="16200000">
                <a:off x="14979866" y="8136173"/>
                <a:ext cx="665808" cy="33805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CF365E0-6EF2-6741-B6DB-9C6FBBB928C4}"/>
                  </a:ext>
                </a:extLst>
              </p:cNvPr>
              <p:cNvSpPr txBox="1"/>
              <p:nvPr/>
            </p:nvSpPr>
            <p:spPr>
              <a:xfrm>
                <a:off x="13892805" y="9629477"/>
                <a:ext cx="28399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pc="3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" panose="020F0502020204030203" pitchFamily="34" charset="0"/>
                  </a:rPr>
                  <a:t>YOUR TITLE</a:t>
                </a:r>
                <a:endParaRPr lang="en-US" spc="3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endParaRPr>
              </a:p>
            </p:txBody>
          </p:sp>
        </p:grp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16EE99F-65FF-D74B-A1EE-9B3FECFC7170}"/>
                </a:ext>
              </a:extLst>
            </p:cNvPr>
            <p:cNvSpPr/>
            <p:nvPr/>
          </p:nvSpPr>
          <p:spPr>
            <a:xfrm>
              <a:off x="2552494" y="5432864"/>
              <a:ext cx="403390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Write Your Title</a:t>
              </a:r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E23458C3-6FB8-DC4A-B11B-003AEF5C1E3C}"/>
              </a:ext>
            </a:extLst>
          </p:cNvPr>
          <p:cNvSpPr/>
          <p:nvPr/>
        </p:nvSpPr>
        <p:spPr>
          <a:xfrm>
            <a:off x="10229772" y="5605542"/>
            <a:ext cx="330270" cy="33027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C716512-AC81-644F-B2AD-F1BB0112A912}"/>
              </a:ext>
            </a:extLst>
          </p:cNvPr>
          <p:cNvSpPr/>
          <p:nvPr/>
        </p:nvSpPr>
        <p:spPr>
          <a:xfrm>
            <a:off x="15960012" y="5605542"/>
            <a:ext cx="330270" cy="33027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1CD2A03-1F51-2A4E-AD19-F548E909A40A}"/>
              </a:ext>
            </a:extLst>
          </p:cNvPr>
          <p:cNvSpPr/>
          <p:nvPr/>
        </p:nvSpPr>
        <p:spPr>
          <a:xfrm>
            <a:off x="12079134" y="5605542"/>
            <a:ext cx="330270" cy="33027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AC9BBF0-0531-0A4A-9A22-08A48D6066FB}"/>
              </a:ext>
            </a:extLst>
          </p:cNvPr>
          <p:cNvSpPr/>
          <p:nvPr/>
        </p:nvSpPr>
        <p:spPr>
          <a:xfrm>
            <a:off x="19695623" y="5605542"/>
            <a:ext cx="330270" cy="33027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D238163-1A90-6B43-ACB4-828BEDEB8A7A}"/>
              </a:ext>
            </a:extLst>
          </p:cNvPr>
          <p:cNvSpPr/>
          <p:nvPr/>
        </p:nvSpPr>
        <p:spPr>
          <a:xfrm>
            <a:off x="10229772" y="6540176"/>
            <a:ext cx="330270" cy="33027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1CA517A-69B0-0946-BF26-2C0DF113A2BC}"/>
              </a:ext>
            </a:extLst>
          </p:cNvPr>
          <p:cNvSpPr/>
          <p:nvPr/>
        </p:nvSpPr>
        <p:spPr>
          <a:xfrm>
            <a:off x="15960012" y="6540176"/>
            <a:ext cx="330270" cy="33027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FAFC376-EF83-6146-A37F-F906C7CFFAED}"/>
              </a:ext>
            </a:extLst>
          </p:cNvPr>
          <p:cNvSpPr/>
          <p:nvPr/>
        </p:nvSpPr>
        <p:spPr>
          <a:xfrm>
            <a:off x="21690252" y="6557429"/>
            <a:ext cx="330270" cy="33027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E0D6FED-8951-364E-9CE4-FE53BF9BCE23}"/>
              </a:ext>
            </a:extLst>
          </p:cNvPr>
          <p:cNvSpPr/>
          <p:nvPr/>
        </p:nvSpPr>
        <p:spPr>
          <a:xfrm>
            <a:off x="12133071" y="7526738"/>
            <a:ext cx="330270" cy="33027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714886C-F9BD-9949-BAC8-F30A2AF15287}"/>
              </a:ext>
            </a:extLst>
          </p:cNvPr>
          <p:cNvSpPr/>
          <p:nvPr/>
        </p:nvSpPr>
        <p:spPr>
          <a:xfrm>
            <a:off x="15960012" y="7526738"/>
            <a:ext cx="330270" cy="33027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D27757C-528A-0B4C-B38F-C18185EC0521}"/>
              </a:ext>
            </a:extLst>
          </p:cNvPr>
          <p:cNvSpPr/>
          <p:nvPr/>
        </p:nvSpPr>
        <p:spPr>
          <a:xfrm>
            <a:off x="21690252" y="7526738"/>
            <a:ext cx="330270" cy="33027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DBA3CA1-A315-DF48-9D66-15CC191CDE46}"/>
              </a:ext>
            </a:extLst>
          </p:cNvPr>
          <p:cNvSpPr/>
          <p:nvPr/>
        </p:nvSpPr>
        <p:spPr>
          <a:xfrm>
            <a:off x="17860123" y="6557429"/>
            <a:ext cx="330270" cy="33027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DF307D2-0A6E-DA47-8D54-B4E5076F48E9}"/>
              </a:ext>
            </a:extLst>
          </p:cNvPr>
          <p:cNvSpPr/>
          <p:nvPr/>
        </p:nvSpPr>
        <p:spPr>
          <a:xfrm>
            <a:off x="14029994" y="6557429"/>
            <a:ext cx="330270" cy="33027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D987957-3D9C-A647-82A3-2754D756346F}"/>
              </a:ext>
            </a:extLst>
          </p:cNvPr>
          <p:cNvSpPr/>
          <p:nvPr/>
        </p:nvSpPr>
        <p:spPr>
          <a:xfrm>
            <a:off x="10229772" y="8521271"/>
            <a:ext cx="330270" cy="33027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66D5588-4F68-F947-A493-00C926F62267}"/>
              </a:ext>
            </a:extLst>
          </p:cNvPr>
          <p:cNvSpPr/>
          <p:nvPr/>
        </p:nvSpPr>
        <p:spPr>
          <a:xfrm>
            <a:off x="14029994" y="8521271"/>
            <a:ext cx="330270" cy="33027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01B3109-52EC-1342-9B9B-CB5652EA919C}"/>
              </a:ext>
            </a:extLst>
          </p:cNvPr>
          <p:cNvSpPr/>
          <p:nvPr/>
        </p:nvSpPr>
        <p:spPr>
          <a:xfrm>
            <a:off x="12079134" y="8521271"/>
            <a:ext cx="330270" cy="33027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29FB67C-D874-F845-BF61-6044B6BB06B6}"/>
              </a:ext>
            </a:extLst>
          </p:cNvPr>
          <p:cNvSpPr/>
          <p:nvPr/>
        </p:nvSpPr>
        <p:spPr>
          <a:xfrm>
            <a:off x="19695623" y="8521271"/>
            <a:ext cx="330270" cy="33027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FC757EB-50DE-E14D-9890-D648A87052AA}"/>
              </a:ext>
            </a:extLst>
          </p:cNvPr>
          <p:cNvSpPr/>
          <p:nvPr/>
        </p:nvSpPr>
        <p:spPr>
          <a:xfrm>
            <a:off x="10229772" y="9455905"/>
            <a:ext cx="330270" cy="33027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B9FB54C-19E4-2C4D-8865-6A89F49718E6}"/>
              </a:ext>
            </a:extLst>
          </p:cNvPr>
          <p:cNvSpPr/>
          <p:nvPr/>
        </p:nvSpPr>
        <p:spPr>
          <a:xfrm>
            <a:off x="15960012" y="9455905"/>
            <a:ext cx="330270" cy="33027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8D68E80-7BDD-534A-A98D-9CB02CE38C1F}"/>
              </a:ext>
            </a:extLst>
          </p:cNvPr>
          <p:cNvSpPr/>
          <p:nvPr/>
        </p:nvSpPr>
        <p:spPr>
          <a:xfrm>
            <a:off x="21690252" y="9473158"/>
            <a:ext cx="330270" cy="33027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187EB86-6C69-904C-B960-A7CA93250174}"/>
              </a:ext>
            </a:extLst>
          </p:cNvPr>
          <p:cNvSpPr/>
          <p:nvPr/>
        </p:nvSpPr>
        <p:spPr>
          <a:xfrm>
            <a:off x="12133071" y="10442467"/>
            <a:ext cx="330270" cy="33027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2EB9DD1-FA3B-E84F-A7F1-D2CF820EB9A9}"/>
              </a:ext>
            </a:extLst>
          </p:cNvPr>
          <p:cNvSpPr/>
          <p:nvPr/>
        </p:nvSpPr>
        <p:spPr>
          <a:xfrm>
            <a:off x="19723879" y="10442467"/>
            <a:ext cx="330270" cy="33027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B157685-C20C-7C4E-A623-ED14E5E95B83}"/>
              </a:ext>
            </a:extLst>
          </p:cNvPr>
          <p:cNvSpPr/>
          <p:nvPr/>
        </p:nvSpPr>
        <p:spPr>
          <a:xfrm>
            <a:off x="21690252" y="10442467"/>
            <a:ext cx="330270" cy="33027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47B9A5E-21BB-414F-8043-FE802A965451}"/>
              </a:ext>
            </a:extLst>
          </p:cNvPr>
          <p:cNvSpPr/>
          <p:nvPr/>
        </p:nvSpPr>
        <p:spPr>
          <a:xfrm>
            <a:off x="17860123" y="9473158"/>
            <a:ext cx="330270" cy="33027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C6F0C448-BA48-F841-8096-9583D3AF98FB}"/>
              </a:ext>
            </a:extLst>
          </p:cNvPr>
          <p:cNvSpPr/>
          <p:nvPr/>
        </p:nvSpPr>
        <p:spPr>
          <a:xfrm>
            <a:off x="14029994" y="9473158"/>
            <a:ext cx="330270" cy="33027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D9947F1-1B3D-2548-9DD8-3F02C888A51E}"/>
              </a:ext>
            </a:extLst>
          </p:cNvPr>
          <p:cNvSpPr/>
          <p:nvPr/>
        </p:nvSpPr>
        <p:spPr>
          <a:xfrm>
            <a:off x="17860123" y="10435157"/>
            <a:ext cx="330270" cy="33027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0068094-AF36-2246-9C2D-616CA60A4B0C}"/>
              </a:ext>
            </a:extLst>
          </p:cNvPr>
          <p:cNvSpPr/>
          <p:nvPr/>
        </p:nvSpPr>
        <p:spPr>
          <a:xfrm>
            <a:off x="15960012" y="11370970"/>
            <a:ext cx="330270" cy="33027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83F929D-5906-A244-9169-1288DEC83452}"/>
              </a:ext>
            </a:extLst>
          </p:cNvPr>
          <p:cNvSpPr/>
          <p:nvPr/>
        </p:nvSpPr>
        <p:spPr>
          <a:xfrm>
            <a:off x="21690252" y="11388223"/>
            <a:ext cx="330270" cy="33027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FE94BA0-7AEC-0B4D-A531-1FCC457267E5}"/>
              </a:ext>
            </a:extLst>
          </p:cNvPr>
          <p:cNvSpPr/>
          <p:nvPr/>
        </p:nvSpPr>
        <p:spPr>
          <a:xfrm>
            <a:off x="17860123" y="11388223"/>
            <a:ext cx="330270" cy="33027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DA83ABA-0B6A-BF43-B963-73D767D71B64}"/>
              </a:ext>
            </a:extLst>
          </p:cNvPr>
          <p:cNvSpPr/>
          <p:nvPr/>
        </p:nvSpPr>
        <p:spPr>
          <a:xfrm>
            <a:off x="14029994" y="11388223"/>
            <a:ext cx="330270" cy="33027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73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431002" y="1022190"/>
            <a:ext cx="95157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Skill Gap Analysis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46E7278E-D037-1644-83A9-9EAC8F170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293323"/>
              </p:ext>
            </p:extLst>
          </p:nvPr>
        </p:nvGraphicFramePr>
        <p:xfrm>
          <a:off x="2010017" y="4632121"/>
          <a:ext cx="20357615" cy="7540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1523">
                  <a:extLst>
                    <a:ext uri="{9D8B030D-6E8A-4147-A177-3AD203B41FA5}">
                      <a16:colId xmlns:a16="http://schemas.microsoft.com/office/drawing/2014/main" val="2564411398"/>
                    </a:ext>
                  </a:extLst>
                </a:gridCol>
                <a:gridCol w="4071523">
                  <a:extLst>
                    <a:ext uri="{9D8B030D-6E8A-4147-A177-3AD203B41FA5}">
                      <a16:colId xmlns:a16="http://schemas.microsoft.com/office/drawing/2014/main" val="2851696159"/>
                    </a:ext>
                  </a:extLst>
                </a:gridCol>
                <a:gridCol w="4071523">
                  <a:extLst>
                    <a:ext uri="{9D8B030D-6E8A-4147-A177-3AD203B41FA5}">
                      <a16:colId xmlns:a16="http://schemas.microsoft.com/office/drawing/2014/main" val="1005280288"/>
                    </a:ext>
                  </a:extLst>
                </a:gridCol>
                <a:gridCol w="4071523">
                  <a:extLst>
                    <a:ext uri="{9D8B030D-6E8A-4147-A177-3AD203B41FA5}">
                      <a16:colId xmlns:a16="http://schemas.microsoft.com/office/drawing/2014/main" val="796509677"/>
                    </a:ext>
                  </a:extLst>
                </a:gridCol>
                <a:gridCol w="4071523">
                  <a:extLst>
                    <a:ext uri="{9D8B030D-6E8A-4147-A177-3AD203B41FA5}">
                      <a16:colId xmlns:a16="http://schemas.microsoft.com/office/drawing/2014/main" val="576146675"/>
                    </a:ext>
                  </a:extLst>
                </a:gridCol>
              </a:tblGrid>
              <a:tr h="1256752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Production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Top Management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Schedulers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Facility Planners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Supervision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85598"/>
                  </a:ext>
                </a:extLst>
              </a:tr>
              <a:tr h="1256752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Managing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516819"/>
                  </a:ext>
                </a:extLst>
              </a:tr>
              <a:tr h="1256752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Planning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273471"/>
                  </a:ext>
                </a:extLst>
              </a:tr>
              <a:tr h="1256752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Rapid Set Up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212300"/>
                  </a:ext>
                </a:extLst>
              </a:tr>
              <a:tr h="1256752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Inventory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74459"/>
                  </a:ext>
                </a:extLst>
              </a:tr>
              <a:tr h="1256752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Performance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48398"/>
                  </a:ext>
                </a:extLst>
              </a:tr>
            </a:tbl>
          </a:graphicData>
        </a:graphic>
      </p:graphicFrame>
      <p:grpSp>
        <p:nvGrpSpPr>
          <p:cNvPr id="95" name="Group 94">
            <a:extLst>
              <a:ext uri="{FF2B5EF4-FFF2-40B4-BE49-F238E27FC236}">
                <a16:creationId xmlns:a16="http://schemas.microsoft.com/office/drawing/2014/main" id="{804893FC-6231-B542-945F-86547A1E6D36}"/>
              </a:ext>
            </a:extLst>
          </p:cNvPr>
          <p:cNvGrpSpPr/>
          <p:nvPr/>
        </p:nvGrpSpPr>
        <p:grpSpPr>
          <a:xfrm>
            <a:off x="7894021" y="8766317"/>
            <a:ext cx="525632" cy="525632"/>
            <a:chOff x="6303389" y="7165450"/>
            <a:chExt cx="667150" cy="667150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55D2E690-7924-EC40-8711-52C09377DC95}"/>
                </a:ext>
              </a:extLst>
            </p:cNvPr>
            <p:cNvSpPr/>
            <p:nvPr/>
          </p:nvSpPr>
          <p:spPr>
            <a:xfrm>
              <a:off x="6303389" y="7165450"/>
              <a:ext cx="667150" cy="66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 1">
              <a:extLst>
                <a:ext uri="{FF2B5EF4-FFF2-40B4-BE49-F238E27FC236}">
                  <a16:creationId xmlns:a16="http://schemas.microsoft.com/office/drawing/2014/main" id="{0E7018EB-ACF5-CB4E-9A3E-95B88677C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8713" y="7335250"/>
              <a:ext cx="416501" cy="327550"/>
            </a:xfrm>
            <a:custGeom>
              <a:avLst/>
              <a:gdLst>
                <a:gd name="T0" fmla="*/ 1228 w 3512"/>
                <a:gd name="T1" fmla="*/ 2760 h 2761"/>
                <a:gd name="T2" fmla="*/ 1228 w 3512"/>
                <a:gd name="T3" fmla="*/ 2760 h 2761"/>
                <a:gd name="T4" fmla="*/ 125 w 3512"/>
                <a:gd name="T5" fmla="*/ 1681 h 2761"/>
                <a:gd name="T6" fmla="*/ 125 w 3512"/>
                <a:gd name="T7" fmla="*/ 1179 h 2761"/>
                <a:gd name="T8" fmla="*/ 626 w 3512"/>
                <a:gd name="T9" fmla="*/ 1179 h 2761"/>
                <a:gd name="T10" fmla="*/ 1228 w 3512"/>
                <a:gd name="T11" fmla="*/ 1781 h 2761"/>
                <a:gd name="T12" fmla="*/ 2884 w 3512"/>
                <a:gd name="T13" fmla="*/ 151 h 2761"/>
                <a:gd name="T14" fmla="*/ 3386 w 3512"/>
                <a:gd name="T15" fmla="*/ 151 h 2761"/>
                <a:gd name="T16" fmla="*/ 3386 w 3512"/>
                <a:gd name="T17" fmla="*/ 653 h 2761"/>
                <a:gd name="T18" fmla="*/ 1228 w 3512"/>
                <a:gd name="T19" fmla="*/ 2760 h 2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12" h="2761">
                  <a:moveTo>
                    <a:pt x="1228" y="2760"/>
                  </a:moveTo>
                  <a:lnTo>
                    <a:pt x="1228" y="2760"/>
                  </a:lnTo>
                  <a:cubicBezTo>
                    <a:pt x="125" y="1681"/>
                    <a:pt x="125" y="1681"/>
                    <a:pt x="125" y="1681"/>
                  </a:cubicBezTo>
                  <a:cubicBezTo>
                    <a:pt x="0" y="1531"/>
                    <a:pt x="0" y="1305"/>
                    <a:pt x="125" y="1179"/>
                  </a:cubicBezTo>
                  <a:cubicBezTo>
                    <a:pt x="276" y="1029"/>
                    <a:pt x="501" y="1029"/>
                    <a:pt x="626" y="1179"/>
                  </a:cubicBezTo>
                  <a:cubicBezTo>
                    <a:pt x="1228" y="1781"/>
                    <a:pt x="1228" y="1781"/>
                    <a:pt x="1228" y="1781"/>
                  </a:cubicBezTo>
                  <a:cubicBezTo>
                    <a:pt x="2884" y="151"/>
                    <a:pt x="2884" y="151"/>
                    <a:pt x="2884" y="151"/>
                  </a:cubicBezTo>
                  <a:cubicBezTo>
                    <a:pt x="3009" y="0"/>
                    <a:pt x="3235" y="0"/>
                    <a:pt x="3386" y="151"/>
                  </a:cubicBezTo>
                  <a:cubicBezTo>
                    <a:pt x="3511" y="276"/>
                    <a:pt x="3511" y="502"/>
                    <a:pt x="3386" y="653"/>
                  </a:cubicBezTo>
                  <a:lnTo>
                    <a:pt x="1228" y="276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0308DFC-B718-7B4D-8802-A183334F60FF}"/>
              </a:ext>
            </a:extLst>
          </p:cNvPr>
          <p:cNvGrpSpPr/>
          <p:nvPr/>
        </p:nvGrpSpPr>
        <p:grpSpPr>
          <a:xfrm>
            <a:off x="11962585" y="7451868"/>
            <a:ext cx="525632" cy="525632"/>
            <a:chOff x="6303389" y="7165450"/>
            <a:chExt cx="667150" cy="667150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13F80395-035A-A041-965E-0A3B280D257A}"/>
                </a:ext>
              </a:extLst>
            </p:cNvPr>
            <p:cNvSpPr/>
            <p:nvPr/>
          </p:nvSpPr>
          <p:spPr>
            <a:xfrm>
              <a:off x="6303389" y="7165450"/>
              <a:ext cx="667150" cy="6671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1">
              <a:extLst>
                <a:ext uri="{FF2B5EF4-FFF2-40B4-BE49-F238E27FC236}">
                  <a16:creationId xmlns:a16="http://schemas.microsoft.com/office/drawing/2014/main" id="{5F4A7A79-F6EC-764F-8DD0-998F5C5FC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8713" y="7335250"/>
              <a:ext cx="416501" cy="327550"/>
            </a:xfrm>
            <a:custGeom>
              <a:avLst/>
              <a:gdLst>
                <a:gd name="T0" fmla="*/ 1228 w 3512"/>
                <a:gd name="T1" fmla="*/ 2760 h 2761"/>
                <a:gd name="T2" fmla="*/ 1228 w 3512"/>
                <a:gd name="T3" fmla="*/ 2760 h 2761"/>
                <a:gd name="T4" fmla="*/ 125 w 3512"/>
                <a:gd name="T5" fmla="*/ 1681 h 2761"/>
                <a:gd name="T6" fmla="*/ 125 w 3512"/>
                <a:gd name="T7" fmla="*/ 1179 h 2761"/>
                <a:gd name="T8" fmla="*/ 626 w 3512"/>
                <a:gd name="T9" fmla="*/ 1179 h 2761"/>
                <a:gd name="T10" fmla="*/ 1228 w 3512"/>
                <a:gd name="T11" fmla="*/ 1781 h 2761"/>
                <a:gd name="T12" fmla="*/ 2884 w 3512"/>
                <a:gd name="T13" fmla="*/ 151 h 2761"/>
                <a:gd name="T14" fmla="*/ 3386 w 3512"/>
                <a:gd name="T15" fmla="*/ 151 h 2761"/>
                <a:gd name="T16" fmla="*/ 3386 w 3512"/>
                <a:gd name="T17" fmla="*/ 653 h 2761"/>
                <a:gd name="T18" fmla="*/ 1228 w 3512"/>
                <a:gd name="T19" fmla="*/ 2760 h 2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12" h="2761">
                  <a:moveTo>
                    <a:pt x="1228" y="2760"/>
                  </a:moveTo>
                  <a:lnTo>
                    <a:pt x="1228" y="2760"/>
                  </a:lnTo>
                  <a:cubicBezTo>
                    <a:pt x="125" y="1681"/>
                    <a:pt x="125" y="1681"/>
                    <a:pt x="125" y="1681"/>
                  </a:cubicBezTo>
                  <a:cubicBezTo>
                    <a:pt x="0" y="1531"/>
                    <a:pt x="0" y="1305"/>
                    <a:pt x="125" y="1179"/>
                  </a:cubicBezTo>
                  <a:cubicBezTo>
                    <a:pt x="276" y="1029"/>
                    <a:pt x="501" y="1029"/>
                    <a:pt x="626" y="1179"/>
                  </a:cubicBezTo>
                  <a:cubicBezTo>
                    <a:pt x="1228" y="1781"/>
                    <a:pt x="1228" y="1781"/>
                    <a:pt x="1228" y="1781"/>
                  </a:cubicBezTo>
                  <a:cubicBezTo>
                    <a:pt x="2884" y="151"/>
                    <a:pt x="2884" y="151"/>
                    <a:pt x="2884" y="151"/>
                  </a:cubicBezTo>
                  <a:cubicBezTo>
                    <a:pt x="3009" y="0"/>
                    <a:pt x="3235" y="0"/>
                    <a:pt x="3386" y="151"/>
                  </a:cubicBezTo>
                  <a:cubicBezTo>
                    <a:pt x="3511" y="276"/>
                    <a:pt x="3511" y="502"/>
                    <a:pt x="3386" y="653"/>
                  </a:cubicBezTo>
                  <a:lnTo>
                    <a:pt x="1228" y="276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9E8BFD3-E0D2-674F-8CF3-5EEE1003448A}"/>
              </a:ext>
            </a:extLst>
          </p:cNvPr>
          <p:cNvGrpSpPr/>
          <p:nvPr/>
        </p:nvGrpSpPr>
        <p:grpSpPr>
          <a:xfrm>
            <a:off x="16031149" y="6295792"/>
            <a:ext cx="525632" cy="525632"/>
            <a:chOff x="6303389" y="7165450"/>
            <a:chExt cx="667150" cy="667150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6B414DD-CE22-0E49-92C3-34A7F2ED2849}"/>
                </a:ext>
              </a:extLst>
            </p:cNvPr>
            <p:cNvSpPr/>
            <p:nvPr/>
          </p:nvSpPr>
          <p:spPr>
            <a:xfrm>
              <a:off x="6303389" y="7165450"/>
              <a:ext cx="667150" cy="6671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 1">
              <a:extLst>
                <a:ext uri="{FF2B5EF4-FFF2-40B4-BE49-F238E27FC236}">
                  <a16:creationId xmlns:a16="http://schemas.microsoft.com/office/drawing/2014/main" id="{7FE1A89F-BFD4-0E4B-BB4E-7B3B3174F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8713" y="7335250"/>
              <a:ext cx="416501" cy="327550"/>
            </a:xfrm>
            <a:custGeom>
              <a:avLst/>
              <a:gdLst>
                <a:gd name="T0" fmla="*/ 1228 w 3512"/>
                <a:gd name="T1" fmla="*/ 2760 h 2761"/>
                <a:gd name="T2" fmla="*/ 1228 w 3512"/>
                <a:gd name="T3" fmla="*/ 2760 h 2761"/>
                <a:gd name="T4" fmla="*/ 125 w 3512"/>
                <a:gd name="T5" fmla="*/ 1681 h 2761"/>
                <a:gd name="T6" fmla="*/ 125 w 3512"/>
                <a:gd name="T7" fmla="*/ 1179 h 2761"/>
                <a:gd name="T8" fmla="*/ 626 w 3512"/>
                <a:gd name="T9" fmla="*/ 1179 h 2761"/>
                <a:gd name="T10" fmla="*/ 1228 w 3512"/>
                <a:gd name="T11" fmla="*/ 1781 h 2761"/>
                <a:gd name="T12" fmla="*/ 2884 w 3512"/>
                <a:gd name="T13" fmla="*/ 151 h 2761"/>
                <a:gd name="T14" fmla="*/ 3386 w 3512"/>
                <a:gd name="T15" fmla="*/ 151 h 2761"/>
                <a:gd name="T16" fmla="*/ 3386 w 3512"/>
                <a:gd name="T17" fmla="*/ 653 h 2761"/>
                <a:gd name="T18" fmla="*/ 1228 w 3512"/>
                <a:gd name="T19" fmla="*/ 2760 h 2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12" h="2761">
                  <a:moveTo>
                    <a:pt x="1228" y="2760"/>
                  </a:moveTo>
                  <a:lnTo>
                    <a:pt x="1228" y="2760"/>
                  </a:lnTo>
                  <a:cubicBezTo>
                    <a:pt x="125" y="1681"/>
                    <a:pt x="125" y="1681"/>
                    <a:pt x="125" y="1681"/>
                  </a:cubicBezTo>
                  <a:cubicBezTo>
                    <a:pt x="0" y="1531"/>
                    <a:pt x="0" y="1305"/>
                    <a:pt x="125" y="1179"/>
                  </a:cubicBezTo>
                  <a:cubicBezTo>
                    <a:pt x="276" y="1029"/>
                    <a:pt x="501" y="1029"/>
                    <a:pt x="626" y="1179"/>
                  </a:cubicBezTo>
                  <a:cubicBezTo>
                    <a:pt x="1228" y="1781"/>
                    <a:pt x="1228" y="1781"/>
                    <a:pt x="1228" y="1781"/>
                  </a:cubicBezTo>
                  <a:cubicBezTo>
                    <a:pt x="2884" y="151"/>
                    <a:pt x="2884" y="151"/>
                    <a:pt x="2884" y="151"/>
                  </a:cubicBezTo>
                  <a:cubicBezTo>
                    <a:pt x="3009" y="0"/>
                    <a:pt x="3235" y="0"/>
                    <a:pt x="3386" y="151"/>
                  </a:cubicBezTo>
                  <a:cubicBezTo>
                    <a:pt x="3511" y="276"/>
                    <a:pt x="3511" y="502"/>
                    <a:pt x="3386" y="653"/>
                  </a:cubicBezTo>
                  <a:lnTo>
                    <a:pt x="1228" y="276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5F70A3E-9844-9E43-883A-A82C81EFB7B4}"/>
              </a:ext>
            </a:extLst>
          </p:cNvPr>
          <p:cNvGrpSpPr/>
          <p:nvPr/>
        </p:nvGrpSpPr>
        <p:grpSpPr>
          <a:xfrm>
            <a:off x="20136289" y="6280293"/>
            <a:ext cx="525632" cy="525632"/>
            <a:chOff x="6303389" y="7165450"/>
            <a:chExt cx="667150" cy="667150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4BE42152-806B-4443-B95D-5214168DE9DA}"/>
                </a:ext>
              </a:extLst>
            </p:cNvPr>
            <p:cNvSpPr/>
            <p:nvPr/>
          </p:nvSpPr>
          <p:spPr>
            <a:xfrm>
              <a:off x="6303389" y="7165450"/>
              <a:ext cx="667150" cy="6671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Freeform 1">
              <a:extLst>
                <a:ext uri="{FF2B5EF4-FFF2-40B4-BE49-F238E27FC236}">
                  <a16:creationId xmlns:a16="http://schemas.microsoft.com/office/drawing/2014/main" id="{CA6BCC2C-5498-4641-B3A6-6F3095292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8713" y="7335250"/>
              <a:ext cx="416501" cy="327550"/>
            </a:xfrm>
            <a:custGeom>
              <a:avLst/>
              <a:gdLst>
                <a:gd name="T0" fmla="*/ 1228 w 3512"/>
                <a:gd name="T1" fmla="*/ 2760 h 2761"/>
                <a:gd name="T2" fmla="*/ 1228 w 3512"/>
                <a:gd name="T3" fmla="*/ 2760 h 2761"/>
                <a:gd name="T4" fmla="*/ 125 w 3512"/>
                <a:gd name="T5" fmla="*/ 1681 h 2761"/>
                <a:gd name="T6" fmla="*/ 125 w 3512"/>
                <a:gd name="T7" fmla="*/ 1179 h 2761"/>
                <a:gd name="T8" fmla="*/ 626 w 3512"/>
                <a:gd name="T9" fmla="*/ 1179 h 2761"/>
                <a:gd name="T10" fmla="*/ 1228 w 3512"/>
                <a:gd name="T11" fmla="*/ 1781 h 2761"/>
                <a:gd name="T12" fmla="*/ 2884 w 3512"/>
                <a:gd name="T13" fmla="*/ 151 h 2761"/>
                <a:gd name="T14" fmla="*/ 3386 w 3512"/>
                <a:gd name="T15" fmla="*/ 151 h 2761"/>
                <a:gd name="T16" fmla="*/ 3386 w 3512"/>
                <a:gd name="T17" fmla="*/ 653 h 2761"/>
                <a:gd name="T18" fmla="*/ 1228 w 3512"/>
                <a:gd name="T19" fmla="*/ 2760 h 2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12" h="2761">
                  <a:moveTo>
                    <a:pt x="1228" y="2760"/>
                  </a:moveTo>
                  <a:lnTo>
                    <a:pt x="1228" y="2760"/>
                  </a:lnTo>
                  <a:cubicBezTo>
                    <a:pt x="125" y="1681"/>
                    <a:pt x="125" y="1681"/>
                    <a:pt x="125" y="1681"/>
                  </a:cubicBezTo>
                  <a:cubicBezTo>
                    <a:pt x="0" y="1531"/>
                    <a:pt x="0" y="1305"/>
                    <a:pt x="125" y="1179"/>
                  </a:cubicBezTo>
                  <a:cubicBezTo>
                    <a:pt x="276" y="1029"/>
                    <a:pt x="501" y="1029"/>
                    <a:pt x="626" y="1179"/>
                  </a:cubicBezTo>
                  <a:cubicBezTo>
                    <a:pt x="1228" y="1781"/>
                    <a:pt x="1228" y="1781"/>
                    <a:pt x="1228" y="1781"/>
                  </a:cubicBezTo>
                  <a:cubicBezTo>
                    <a:pt x="2884" y="151"/>
                    <a:pt x="2884" y="151"/>
                    <a:pt x="2884" y="151"/>
                  </a:cubicBezTo>
                  <a:cubicBezTo>
                    <a:pt x="3009" y="0"/>
                    <a:pt x="3235" y="0"/>
                    <a:pt x="3386" y="151"/>
                  </a:cubicBezTo>
                  <a:cubicBezTo>
                    <a:pt x="3511" y="276"/>
                    <a:pt x="3511" y="502"/>
                    <a:pt x="3386" y="653"/>
                  </a:cubicBezTo>
                  <a:lnTo>
                    <a:pt x="1228" y="276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88A45CA-C5D1-1042-BC9E-58496516D014}"/>
              </a:ext>
            </a:extLst>
          </p:cNvPr>
          <p:cNvGrpSpPr/>
          <p:nvPr/>
        </p:nvGrpSpPr>
        <p:grpSpPr>
          <a:xfrm>
            <a:off x="16031149" y="8781817"/>
            <a:ext cx="525632" cy="525632"/>
            <a:chOff x="6303389" y="7165450"/>
            <a:chExt cx="667150" cy="667150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AAD47CD-66CA-EF46-892B-4570F925E47C}"/>
                </a:ext>
              </a:extLst>
            </p:cNvPr>
            <p:cNvSpPr/>
            <p:nvPr/>
          </p:nvSpPr>
          <p:spPr>
            <a:xfrm>
              <a:off x="6303389" y="7165450"/>
              <a:ext cx="667150" cy="6671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 1">
              <a:extLst>
                <a:ext uri="{FF2B5EF4-FFF2-40B4-BE49-F238E27FC236}">
                  <a16:creationId xmlns:a16="http://schemas.microsoft.com/office/drawing/2014/main" id="{872A064C-4952-DE43-99F9-9D907D0BE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8713" y="7335250"/>
              <a:ext cx="416501" cy="327550"/>
            </a:xfrm>
            <a:custGeom>
              <a:avLst/>
              <a:gdLst>
                <a:gd name="T0" fmla="*/ 1228 w 3512"/>
                <a:gd name="T1" fmla="*/ 2760 h 2761"/>
                <a:gd name="T2" fmla="*/ 1228 w 3512"/>
                <a:gd name="T3" fmla="*/ 2760 h 2761"/>
                <a:gd name="T4" fmla="*/ 125 w 3512"/>
                <a:gd name="T5" fmla="*/ 1681 h 2761"/>
                <a:gd name="T6" fmla="*/ 125 w 3512"/>
                <a:gd name="T7" fmla="*/ 1179 h 2761"/>
                <a:gd name="T8" fmla="*/ 626 w 3512"/>
                <a:gd name="T9" fmla="*/ 1179 h 2761"/>
                <a:gd name="T10" fmla="*/ 1228 w 3512"/>
                <a:gd name="T11" fmla="*/ 1781 h 2761"/>
                <a:gd name="T12" fmla="*/ 2884 w 3512"/>
                <a:gd name="T13" fmla="*/ 151 h 2761"/>
                <a:gd name="T14" fmla="*/ 3386 w 3512"/>
                <a:gd name="T15" fmla="*/ 151 h 2761"/>
                <a:gd name="T16" fmla="*/ 3386 w 3512"/>
                <a:gd name="T17" fmla="*/ 653 h 2761"/>
                <a:gd name="T18" fmla="*/ 1228 w 3512"/>
                <a:gd name="T19" fmla="*/ 2760 h 2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12" h="2761">
                  <a:moveTo>
                    <a:pt x="1228" y="2760"/>
                  </a:moveTo>
                  <a:lnTo>
                    <a:pt x="1228" y="2760"/>
                  </a:lnTo>
                  <a:cubicBezTo>
                    <a:pt x="125" y="1681"/>
                    <a:pt x="125" y="1681"/>
                    <a:pt x="125" y="1681"/>
                  </a:cubicBezTo>
                  <a:cubicBezTo>
                    <a:pt x="0" y="1531"/>
                    <a:pt x="0" y="1305"/>
                    <a:pt x="125" y="1179"/>
                  </a:cubicBezTo>
                  <a:cubicBezTo>
                    <a:pt x="276" y="1029"/>
                    <a:pt x="501" y="1029"/>
                    <a:pt x="626" y="1179"/>
                  </a:cubicBezTo>
                  <a:cubicBezTo>
                    <a:pt x="1228" y="1781"/>
                    <a:pt x="1228" y="1781"/>
                    <a:pt x="1228" y="1781"/>
                  </a:cubicBezTo>
                  <a:cubicBezTo>
                    <a:pt x="2884" y="151"/>
                    <a:pt x="2884" y="151"/>
                    <a:pt x="2884" y="151"/>
                  </a:cubicBezTo>
                  <a:cubicBezTo>
                    <a:pt x="3009" y="0"/>
                    <a:pt x="3235" y="0"/>
                    <a:pt x="3386" y="151"/>
                  </a:cubicBezTo>
                  <a:cubicBezTo>
                    <a:pt x="3511" y="276"/>
                    <a:pt x="3511" y="502"/>
                    <a:pt x="3386" y="653"/>
                  </a:cubicBezTo>
                  <a:lnTo>
                    <a:pt x="1228" y="276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242A0C56-3FE0-D143-9274-84E61D8BF067}"/>
              </a:ext>
            </a:extLst>
          </p:cNvPr>
          <p:cNvGrpSpPr/>
          <p:nvPr/>
        </p:nvGrpSpPr>
        <p:grpSpPr>
          <a:xfrm>
            <a:off x="20136289" y="8766318"/>
            <a:ext cx="525632" cy="525632"/>
            <a:chOff x="6303389" y="7165450"/>
            <a:chExt cx="667150" cy="667150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BACB3F17-6618-2E43-847C-091A1519C915}"/>
                </a:ext>
              </a:extLst>
            </p:cNvPr>
            <p:cNvSpPr/>
            <p:nvPr/>
          </p:nvSpPr>
          <p:spPr>
            <a:xfrm>
              <a:off x="6303389" y="7165450"/>
              <a:ext cx="667150" cy="6671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Freeform 1">
              <a:extLst>
                <a:ext uri="{FF2B5EF4-FFF2-40B4-BE49-F238E27FC236}">
                  <a16:creationId xmlns:a16="http://schemas.microsoft.com/office/drawing/2014/main" id="{DD22B722-BB27-2041-AAC4-0914DF88F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8713" y="7335250"/>
              <a:ext cx="416501" cy="327550"/>
            </a:xfrm>
            <a:custGeom>
              <a:avLst/>
              <a:gdLst>
                <a:gd name="T0" fmla="*/ 1228 w 3512"/>
                <a:gd name="T1" fmla="*/ 2760 h 2761"/>
                <a:gd name="T2" fmla="*/ 1228 w 3512"/>
                <a:gd name="T3" fmla="*/ 2760 h 2761"/>
                <a:gd name="T4" fmla="*/ 125 w 3512"/>
                <a:gd name="T5" fmla="*/ 1681 h 2761"/>
                <a:gd name="T6" fmla="*/ 125 w 3512"/>
                <a:gd name="T7" fmla="*/ 1179 h 2761"/>
                <a:gd name="T8" fmla="*/ 626 w 3512"/>
                <a:gd name="T9" fmla="*/ 1179 h 2761"/>
                <a:gd name="T10" fmla="*/ 1228 w 3512"/>
                <a:gd name="T11" fmla="*/ 1781 h 2761"/>
                <a:gd name="T12" fmla="*/ 2884 w 3512"/>
                <a:gd name="T13" fmla="*/ 151 h 2761"/>
                <a:gd name="T14" fmla="*/ 3386 w 3512"/>
                <a:gd name="T15" fmla="*/ 151 h 2761"/>
                <a:gd name="T16" fmla="*/ 3386 w 3512"/>
                <a:gd name="T17" fmla="*/ 653 h 2761"/>
                <a:gd name="T18" fmla="*/ 1228 w 3512"/>
                <a:gd name="T19" fmla="*/ 2760 h 2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12" h="2761">
                  <a:moveTo>
                    <a:pt x="1228" y="2760"/>
                  </a:moveTo>
                  <a:lnTo>
                    <a:pt x="1228" y="2760"/>
                  </a:lnTo>
                  <a:cubicBezTo>
                    <a:pt x="125" y="1681"/>
                    <a:pt x="125" y="1681"/>
                    <a:pt x="125" y="1681"/>
                  </a:cubicBezTo>
                  <a:cubicBezTo>
                    <a:pt x="0" y="1531"/>
                    <a:pt x="0" y="1305"/>
                    <a:pt x="125" y="1179"/>
                  </a:cubicBezTo>
                  <a:cubicBezTo>
                    <a:pt x="276" y="1029"/>
                    <a:pt x="501" y="1029"/>
                    <a:pt x="626" y="1179"/>
                  </a:cubicBezTo>
                  <a:cubicBezTo>
                    <a:pt x="1228" y="1781"/>
                    <a:pt x="1228" y="1781"/>
                    <a:pt x="1228" y="1781"/>
                  </a:cubicBezTo>
                  <a:cubicBezTo>
                    <a:pt x="2884" y="151"/>
                    <a:pt x="2884" y="151"/>
                    <a:pt x="2884" y="151"/>
                  </a:cubicBezTo>
                  <a:cubicBezTo>
                    <a:pt x="3009" y="0"/>
                    <a:pt x="3235" y="0"/>
                    <a:pt x="3386" y="151"/>
                  </a:cubicBezTo>
                  <a:cubicBezTo>
                    <a:pt x="3511" y="276"/>
                    <a:pt x="3511" y="502"/>
                    <a:pt x="3386" y="653"/>
                  </a:cubicBezTo>
                  <a:lnTo>
                    <a:pt x="1228" y="276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ED8F84E-22E3-3F4F-82DA-8A257887C42B}"/>
              </a:ext>
            </a:extLst>
          </p:cNvPr>
          <p:cNvGrpSpPr/>
          <p:nvPr/>
        </p:nvGrpSpPr>
        <p:grpSpPr>
          <a:xfrm>
            <a:off x="7894021" y="10023617"/>
            <a:ext cx="525632" cy="525632"/>
            <a:chOff x="6303389" y="7165450"/>
            <a:chExt cx="667150" cy="667150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3C6754C2-396F-2845-A668-63786CC04783}"/>
                </a:ext>
              </a:extLst>
            </p:cNvPr>
            <p:cNvSpPr/>
            <p:nvPr/>
          </p:nvSpPr>
          <p:spPr>
            <a:xfrm>
              <a:off x="6303389" y="7165450"/>
              <a:ext cx="667150" cy="66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 1">
              <a:extLst>
                <a:ext uri="{FF2B5EF4-FFF2-40B4-BE49-F238E27FC236}">
                  <a16:creationId xmlns:a16="http://schemas.microsoft.com/office/drawing/2014/main" id="{F4D5D24F-82E9-D749-9A0C-E6DEA6496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8713" y="7335250"/>
              <a:ext cx="416501" cy="327550"/>
            </a:xfrm>
            <a:custGeom>
              <a:avLst/>
              <a:gdLst>
                <a:gd name="T0" fmla="*/ 1228 w 3512"/>
                <a:gd name="T1" fmla="*/ 2760 h 2761"/>
                <a:gd name="T2" fmla="*/ 1228 w 3512"/>
                <a:gd name="T3" fmla="*/ 2760 h 2761"/>
                <a:gd name="T4" fmla="*/ 125 w 3512"/>
                <a:gd name="T5" fmla="*/ 1681 h 2761"/>
                <a:gd name="T6" fmla="*/ 125 w 3512"/>
                <a:gd name="T7" fmla="*/ 1179 h 2761"/>
                <a:gd name="T8" fmla="*/ 626 w 3512"/>
                <a:gd name="T9" fmla="*/ 1179 h 2761"/>
                <a:gd name="T10" fmla="*/ 1228 w 3512"/>
                <a:gd name="T11" fmla="*/ 1781 h 2761"/>
                <a:gd name="T12" fmla="*/ 2884 w 3512"/>
                <a:gd name="T13" fmla="*/ 151 h 2761"/>
                <a:gd name="T14" fmla="*/ 3386 w 3512"/>
                <a:gd name="T15" fmla="*/ 151 h 2761"/>
                <a:gd name="T16" fmla="*/ 3386 w 3512"/>
                <a:gd name="T17" fmla="*/ 653 h 2761"/>
                <a:gd name="T18" fmla="*/ 1228 w 3512"/>
                <a:gd name="T19" fmla="*/ 2760 h 2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12" h="2761">
                  <a:moveTo>
                    <a:pt x="1228" y="2760"/>
                  </a:moveTo>
                  <a:lnTo>
                    <a:pt x="1228" y="2760"/>
                  </a:lnTo>
                  <a:cubicBezTo>
                    <a:pt x="125" y="1681"/>
                    <a:pt x="125" y="1681"/>
                    <a:pt x="125" y="1681"/>
                  </a:cubicBezTo>
                  <a:cubicBezTo>
                    <a:pt x="0" y="1531"/>
                    <a:pt x="0" y="1305"/>
                    <a:pt x="125" y="1179"/>
                  </a:cubicBezTo>
                  <a:cubicBezTo>
                    <a:pt x="276" y="1029"/>
                    <a:pt x="501" y="1029"/>
                    <a:pt x="626" y="1179"/>
                  </a:cubicBezTo>
                  <a:cubicBezTo>
                    <a:pt x="1228" y="1781"/>
                    <a:pt x="1228" y="1781"/>
                    <a:pt x="1228" y="1781"/>
                  </a:cubicBezTo>
                  <a:cubicBezTo>
                    <a:pt x="2884" y="151"/>
                    <a:pt x="2884" y="151"/>
                    <a:pt x="2884" y="151"/>
                  </a:cubicBezTo>
                  <a:cubicBezTo>
                    <a:pt x="3009" y="0"/>
                    <a:pt x="3235" y="0"/>
                    <a:pt x="3386" y="151"/>
                  </a:cubicBezTo>
                  <a:cubicBezTo>
                    <a:pt x="3511" y="276"/>
                    <a:pt x="3511" y="502"/>
                    <a:pt x="3386" y="653"/>
                  </a:cubicBezTo>
                  <a:lnTo>
                    <a:pt x="1228" y="276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C241C280-EC62-504F-89F4-9A547ECA53ED}"/>
              </a:ext>
            </a:extLst>
          </p:cNvPr>
          <p:cNvGrpSpPr/>
          <p:nvPr/>
        </p:nvGrpSpPr>
        <p:grpSpPr>
          <a:xfrm>
            <a:off x="11962585" y="10052193"/>
            <a:ext cx="525632" cy="525632"/>
            <a:chOff x="6303389" y="7165450"/>
            <a:chExt cx="667150" cy="667150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9FB952C5-B13E-B34A-A008-F41464754FDA}"/>
                </a:ext>
              </a:extLst>
            </p:cNvPr>
            <p:cNvSpPr/>
            <p:nvPr/>
          </p:nvSpPr>
          <p:spPr>
            <a:xfrm>
              <a:off x="6303389" y="7165450"/>
              <a:ext cx="667150" cy="6671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 1">
              <a:extLst>
                <a:ext uri="{FF2B5EF4-FFF2-40B4-BE49-F238E27FC236}">
                  <a16:creationId xmlns:a16="http://schemas.microsoft.com/office/drawing/2014/main" id="{811AA44F-CA9C-6144-81A6-9B5DAAB37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8713" y="7335250"/>
              <a:ext cx="416501" cy="327550"/>
            </a:xfrm>
            <a:custGeom>
              <a:avLst/>
              <a:gdLst>
                <a:gd name="T0" fmla="*/ 1228 w 3512"/>
                <a:gd name="T1" fmla="*/ 2760 h 2761"/>
                <a:gd name="T2" fmla="*/ 1228 w 3512"/>
                <a:gd name="T3" fmla="*/ 2760 h 2761"/>
                <a:gd name="T4" fmla="*/ 125 w 3512"/>
                <a:gd name="T5" fmla="*/ 1681 h 2761"/>
                <a:gd name="T6" fmla="*/ 125 w 3512"/>
                <a:gd name="T7" fmla="*/ 1179 h 2761"/>
                <a:gd name="T8" fmla="*/ 626 w 3512"/>
                <a:gd name="T9" fmla="*/ 1179 h 2761"/>
                <a:gd name="T10" fmla="*/ 1228 w 3512"/>
                <a:gd name="T11" fmla="*/ 1781 h 2761"/>
                <a:gd name="T12" fmla="*/ 2884 w 3512"/>
                <a:gd name="T13" fmla="*/ 151 h 2761"/>
                <a:gd name="T14" fmla="*/ 3386 w 3512"/>
                <a:gd name="T15" fmla="*/ 151 h 2761"/>
                <a:gd name="T16" fmla="*/ 3386 w 3512"/>
                <a:gd name="T17" fmla="*/ 653 h 2761"/>
                <a:gd name="T18" fmla="*/ 1228 w 3512"/>
                <a:gd name="T19" fmla="*/ 2760 h 2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12" h="2761">
                  <a:moveTo>
                    <a:pt x="1228" y="2760"/>
                  </a:moveTo>
                  <a:lnTo>
                    <a:pt x="1228" y="2760"/>
                  </a:lnTo>
                  <a:cubicBezTo>
                    <a:pt x="125" y="1681"/>
                    <a:pt x="125" y="1681"/>
                    <a:pt x="125" y="1681"/>
                  </a:cubicBezTo>
                  <a:cubicBezTo>
                    <a:pt x="0" y="1531"/>
                    <a:pt x="0" y="1305"/>
                    <a:pt x="125" y="1179"/>
                  </a:cubicBezTo>
                  <a:cubicBezTo>
                    <a:pt x="276" y="1029"/>
                    <a:pt x="501" y="1029"/>
                    <a:pt x="626" y="1179"/>
                  </a:cubicBezTo>
                  <a:cubicBezTo>
                    <a:pt x="1228" y="1781"/>
                    <a:pt x="1228" y="1781"/>
                    <a:pt x="1228" y="1781"/>
                  </a:cubicBezTo>
                  <a:cubicBezTo>
                    <a:pt x="2884" y="151"/>
                    <a:pt x="2884" y="151"/>
                    <a:pt x="2884" y="151"/>
                  </a:cubicBezTo>
                  <a:cubicBezTo>
                    <a:pt x="3009" y="0"/>
                    <a:pt x="3235" y="0"/>
                    <a:pt x="3386" y="151"/>
                  </a:cubicBezTo>
                  <a:cubicBezTo>
                    <a:pt x="3511" y="276"/>
                    <a:pt x="3511" y="502"/>
                    <a:pt x="3386" y="653"/>
                  </a:cubicBezTo>
                  <a:lnTo>
                    <a:pt x="1228" y="276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17473943-9FEF-194D-8D90-EA670A917FE2}"/>
              </a:ext>
            </a:extLst>
          </p:cNvPr>
          <p:cNvGrpSpPr/>
          <p:nvPr/>
        </p:nvGrpSpPr>
        <p:grpSpPr>
          <a:xfrm>
            <a:off x="20136289" y="10023617"/>
            <a:ext cx="525632" cy="525632"/>
            <a:chOff x="6303389" y="7165450"/>
            <a:chExt cx="667150" cy="667150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5E58359F-116B-D44A-9CE6-AEE2BB77E0AE}"/>
                </a:ext>
              </a:extLst>
            </p:cNvPr>
            <p:cNvSpPr/>
            <p:nvPr/>
          </p:nvSpPr>
          <p:spPr>
            <a:xfrm>
              <a:off x="6303389" y="7165450"/>
              <a:ext cx="667150" cy="6671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Freeform 1">
              <a:extLst>
                <a:ext uri="{FF2B5EF4-FFF2-40B4-BE49-F238E27FC236}">
                  <a16:creationId xmlns:a16="http://schemas.microsoft.com/office/drawing/2014/main" id="{71B0E9AF-F73D-0145-92BB-E3B801D06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8713" y="7335250"/>
              <a:ext cx="416501" cy="327550"/>
            </a:xfrm>
            <a:custGeom>
              <a:avLst/>
              <a:gdLst>
                <a:gd name="T0" fmla="*/ 1228 w 3512"/>
                <a:gd name="T1" fmla="*/ 2760 h 2761"/>
                <a:gd name="T2" fmla="*/ 1228 w 3512"/>
                <a:gd name="T3" fmla="*/ 2760 h 2761"/>
                <a:gd name="T4" fmla="*/ 125 w 3512"/>
                <a:gd name="T5" fmla="*/ 1681 h 2761"/>
                <a:gd name="T6" fmla="*/ 125 w 3512"/>
                <a:gd name="T7" fmla="*/ 1179 h 2761"/>
                <a:gd name="T8" fmla="*/ 626 w 3512"/>
                <a:gd name="T9" fmla="*/ 1179 h 2761"/>
                <a:gd name="T10" fmla="*/ 1228 w 3512"/>
                <a:gd name="T11" fmla="*/ 1781 h 2761"/>
                <a:gd name="T12" fmla="*/ 2884 w 3512"/>
                <a:gd name="T13" fmla="*/ 151 h 2761"/>
                <a:gd name="T14" fmla="*/ 3386 w 3512"/>
                <a:gd name="T15" fmla="*/ 151 h 2761"/>
                <a:gd name="T16" fmla="*/ 3386 w 3512"/>
                <a:gd name="T17" fmla="*/ 653 h 2761"/>
                <a:gd name="T18" fmla="*/ 1228 w 3512"/>
                <a:gd name="T19" fmla="*/ 2760 h 2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12" h="2761">
                  <a:moveTo>
                    <a:pt x="1228" y="2760"/>
                  </a:moveTo>
                  <a:lnTo>
                    <a:pt x="1228" y="2760"/>
                  </a:lnTo>
                  <a:cubicBezTo>
                    <a:pt x="125" y="1681"/>
                    <a:pt x="125" y="1681"/>
                    <a:pt x="125" y="1681"/>
                  </a:cubicBezTo>
                  <a:cubicBezTo>
                    <a:pt x="0" y="1531"/>
                    <a:pt x="0" y="1305"/>
                    <a:pt x="125" y="1179"/>
                  </a:cubicBezTo>
                  <a:cubicBezTo>
                    <a:pt x="276" y="1029"/>
                    <a:pt x="501" y="1029"/>
                    <a:pt x="626" y="1179"/>
                  </a:cubicBezTo>
                  <a:cubicBezTo>
                    <a:pt x="1228" y="1781"/>
                    <a:pt x="1228" y="1781"/>
                    <a:pt x="1228" y="1781"/>
                  </a:cubicBezTo>
                  <a:cubicBezTo>
                    <a:pt x="2884" y="151"/>
                    <a:pt x="2884" y="151"/>
                    <a:pt x="2884" y="151"/>
                  </a:cubicBezTo>
                  <a:cubicBezTo>
                    <a:pt x="3009" y="0"/>
                    <a:pt x="3235" y="0"/>
                    <a:pt x="3386" y="151"/>
                  </a:cubicBezTo>
                  <a:cubicBezTo>
                    <a:pt x="3511" y="276"/>
                    <a:pt x="3511" y="502"/>
                    <a:pt x="3386" y="653"/>
                  </a:cubicBezTo>
                  <a:lnTo>
                    <a:pt x="1228" y="276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0E41C5F-B57D-744E-9B15-133FAB522151}"/>
              </a:ext>
            </a:extLst>
          </p:cNvPr>
          <p:cNvGrpSpPr/>
          <p:nvPr/>
        </p:nvGrpSpPr>
        <p:grpSpPr>
          <a:xfrm>
            <a:off x="11962585" y="11280918"/>
            <a:ext cx="525632" cy="525632"/>
            <a:chOff x="6303389" y="7165450"/>
            <a:chExt cx="667150" cy="667150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A564B055-1D6B-374A-AF1D-94903D2D92E5}"/>
                </a:ext>
              </a:extLst>
            </p:cNvPr>
            <p:cNvSpPr/>
            <p:nvPr/>
          </p:nvSpPr>
          <p:spPr>
            <a:xfrm>
              <a:off x="6303389" y="7165450"/>
              <a:ext cx="667150" cy="6671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Freeform 1">
              <a:extLst>
                <a:ext uri="{FF2B5EF4-FFF2-40B4-BE49-F238E27FC236}">
                  <a16:creationId xmlns:a16="http://schemas.microsoft.com/office/drawing/2014/main" id="{18C08BEC-9951-B346-B6FB-3A7188E2C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8713" y="7335250"/>
              <a:ext cx="416501" cy="327550"/>
            </a:xfrm>
            <a:custGeom>
              <a:avLst/>
              <a:gdLst>
                <a:gd name="T0" fmla="*/ 1228 w 3512"/>
                <a:gd name="T1" fmla="*/ 2760 h 2761"/>
                <a:gd name="T2" fmla="*/ 1228 w 3512"/>
                <a:gd name="T3" fmla="*/ 2760 h 2761"/>
                <a:gd name="T4" fmla="*/ 125 w 3512"/>
                <a:gd name="T5" fmla="*/ 1681 h 2761"/>
                <a:gd name="T6" fmla="*/ 125 w 3512"/>
                <a:gd name="T7" fmla="*/ 1179 h 2761"/>
                <a:gd name="T8" fmla="*/ 626 w 3512"/>
                <a:gd name="T9" fmla="*/ 1179 h 2761"/>
                <a:gd name="T10" fmla="*/ 1228 w 3512"/>
                <a:gd name="T11" fmla="*/ 1781 h 2761"/>
                <a:gd name="T12" fmla="*/ 2884 w 3512"/>
                <a:gd name="T13" fmla="*/ 151 h 2761"/>
                <a:gd name="T14" fmla="*/ 3386 w 3512"/>
                <a:gd name="T15" fmla="*/ 151 h 2761"/>
                <a:gd name="T16" fmla="*/ 3386 w 3512"/>
                <a:gd name="T17" fmla="*/ 653 h 2761"/>
                <a:gd name="T18" fmla="*/ 1228 w 3512"/>
                <a:gd name="T19" fmla="*/ 2760 h 2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12" h="2761">
                  <a:moveTo>
                    <a:pt x="1228" y="2760"/>
                  </a:moveTo>
                  <a:lnTo>
                    <a:pt x="1228" y="2760"/>
                  </a:lnTo>
                  <a:cubicBezTo>
                    <a:pt x="125" y="1681"/>
                    <a:pt x="125" y="1681"/>
                    <a:pt x="125" y="1681"/>
                  </a:cubicBezTo>
                  <a:cubicBezTo>
                    <a:pt x="0" y="1531"/>
                    <a:pt x="0" y="1305"/>
                    <a:pt x="125" y="1179"/>
                  </a:cubicBezTo>
                  <a:cubicBezTo>
                    <a:pt x="276" y="1029"/>
                    <a:pt x="501" y="1029"/>
                    <a:pt x="626" y="1179"/>
                  </a:cubicBezTo>
                  <a:cubicBezTo>
                    <a:pt x="1228" y="1781"/>
                    <a:pt x="1228" y="1781"/>
                    <a:pt x="1228" y="1781"/>
                  </a:cubicBezTo>
                  <a:cubicBezTo>
                    <a:pt x="2884" y="151"/>
                    <a:pt x="2884" y="151"/>
                    <a:pt x="2884" y="151"/>
                  </a:cubicBezTo>
                  <a:cubicBezTo>
                    <a:pt x="3009" y="0"/>
                    <a:pt x="3235" y="0"/>
                    <a:pt x="3386" y="151"/>
                  </a:cubicBezTo>
                  <a:cubicBezTo>
                    <a:pt x="3511" y="276"/>
                    <a:pt x="3511" y="502"/>
                    <a:pt x="3386" y="653"/>
                  </a:cubicBezTo>
                  <a:lnTo>
                    <a:pt x="1228" y="276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E592213-FE55-1D4B-9520-88B7C926759C}"/>
              </a:ext>
            </a:extLst>
          </p:cNvPr>
          <p:cNvGrpSpPr/>
          <p:nvPr/>
        </p:nvGrpSpPr>
        <p:grpSpPr>
          <a:xfrm>
            <a:off x="16031149" y="11280918"/>
            <a:ext cx="525632" cy="525632"/>
            <a:chOff x="6303389" y="7165450"/>
            <a:chExt cx="667150" cy="667150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ADC4D958-4CAB-4544-B4DA-55E20401C9C6}"/>
                </a:ext>
              </a:extLst>
            </p:cNvPr>
            <p:cNvSpPr/>
            <p:nvPr/>
          </p:nvSpPr>
          <p:spPr>
            <a:xfrm>
              <a:off x="6303389" y="7165450"/>
              <a:ext cx="667150" cy="6671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 1">
              <a:extLst>
                <a:ext uri="{FF2B5EF4-FFF2-40B4-BE49-F238E27FC236}">
                  <a16:creationId xmlns:a16="http://schemas.microsoft.com/office/drawing/2014/main" id="{3F066285-B43D-FD46-A22B-42813B31E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8713" y="7335250"/>
              <a:ext cx="416501" cy="327550"/>
            </a:xfrm>
            <a:custGeom>
              <a:avLst/>
              <a:gdLst>
                <a:gd name="T0" fmla="*/ 1228 w 3512"/>
                <a:gd name="T1" fmla="*/ 2760 h 2761"/>
                <a:gd name="T2" fmla="*/ 1228 w 3512"/>
                <a:gd name="T3" fmla="*/ 2760 h 2761"/>
                <a:gd name="T4" fmla="*/ 125 w 3512"/>
                <a:gd name="T5" fmla="*/ 1681 h 2761"/>
                <a:gd name="T6" fmla="*/ 125 w 3512"/>
                <a:gd name="T7" fmla="*/ 1179 h 2761"/>
                <a:gd name="T8" fmla="*/ 626 w 3512"/>
                <a:gd name="T9" fmla="*/ 1179 h 2761"/>
                <a:gd name="T10" fmla="*/ 1228 w 3512"/>
                <a:gd name="T11" fmla="*/ 1781 h 2761"/>
                <a:gd name="T12" fmla="*/ 2884 w 3512"/>
                <a:gd name="T13" fmla="*/ 151 h 2761"/>
                <a:gd name="T14" fmla="*/ 3386 w 3512"/>
                <a:gd name="T15" fmla="*/ 151 h 2761"/>
                <a:gd name="T16" fmla="*/ 3386 w 3512"/>
                <a:gd name="T17" fmla="*/ 653 h 2761"/>
                <a:gd name="T18" fmla="*/ 1228 w 3512"/>
                <a:gd name="T19" fmla="*/ 2760 h 2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12" h="2761">
                  <a:moveTo>
                    <a:pt x="1228" y="2760"/>
                  </a:moveTo>
                  <a:lnTo>
                    <a:pt x="1228" y="2760"/>
                  </a:lnTo>
                  <a:cubicBezTo>
                    <a:pt x="125" y="1681"/>
                    <a:pt x="125" y="1681"/>
                    <a:pt x="125" y="1681"/>
                  </a:cubicBezTo>
                  <a:cubicBezTo>
                    <a:pt x="0" y="1531"/>
                    <a:pt x="0" y="1305"/>
                    <a:pt x="125" y="1179"/>
                  </a:cubicBezTo>
                  <a:cubicBezTo>
                    <a:pt x="276" y="1029"/>
                    <a:pt x="501" y="1029"/>
                    <a:pt x="626" y="1179"/>
                  </a:cubicBezTo>
                  <a:cubicBezTo>
                    <a:pt x="1228" y="1781"/>
                    <a:pt x="1228" y="1781"/>
                    <a:pt x="1228" y="1781"/>
                  </a:cubicBezTo>
                  <a:cubicBezTo>
                    <a:pt x="2884" y="151"/>
                    <a:pt x="2884" y="151"/>
                    <a:pt x="2884" y="151"/>
                  </a:cubicBezTo>
                  <a:cubicBezTo>
                    <a:pt x="3009" y="0"/>
                    <a:pt x="3235" y="0"/>
                    <a:pt x="3386" y="151"/>
                  </a:cubicBezTo>
                  <a:cubicBezTo>
                    <a:pt x="3511" y="276"/>
                    <a:pt x="3511" y="502"/>
                    <a:pt x="3386" y="653"/>
                  </a:cubicBezTo>
                  <a:lnTo>
                    <a:pt x="1228" y="276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02387F1E-96A1-7647-9528-8EB6A12DB30D}"/>
              </a:ext>
            </a:extLst>
          </p:cNvPr>
          <p:cNvGrpSpPr/>
          <p:nvPr/>
        </p:nvGrpSpPr>
        <p:grpSpPr>
          <a:xfrm>
            <a:off x="20136289" y="11280917"/>
            <a:ext cx="525632" cy="525632"/>
            <a:chOff x="6303389" y="7165450"/>
            <a:chExt cx="667150" cy="667150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867AC2BF-5CB2-9A48-8FEF-582F16E6A404}"/>
                </a:ext>
              </a:extLst>
            </p:cNvPr>
            <p:cNvSpPr/>
            <p:nvPr/>
          </p:nvSpPr>
          <p:spPr>
            <a:xfrm>
              <a:off x="6303389" y="7165450"/>
              <a:ext cx="667150" cy="6671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Freeform 1">
              <a:extLst>
                <a:ext uri="{FF2B5EF4-FFF2-40B4-BE49-F238E27FC236}">
                  <a16:creationId xmlns:a16="http://schemas.microsoft.com/office/drawing/2014/main" id="{79C5D7FA-44C5-A04F-A652-52A357691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8713" y="7335250"/>
              <a:ext cx="416501" cy="327550"/>
            </a:xfrm>
            <a:custGeom>
              <a:avLst/>
              <a:gdLst>
                <a:gd name="T0" fmla="*/ 1228 w 3512"/>
                <a:gd name="T1" fmla="*/ 2760 h 2761"/>
                <a:gd name="T2" fmla="*/ 1228 w 3512"/>
                <a:gd name="T3" fmla="*/ 2760 h 2761"/>
                <a:gd name="T4" fmla="*/ 125 w 3512"/>
                <a:gd name="T5" fmla="*/ 1681 h 2761"/>
                <a:gd name="T6" fmla="*/ 125 w 3512"/>
                <a:gd name="T7" fmla="*/ 1179 h 2761"/>
                <a:gd name="T8" fmla="*/ 626 w 3512"/>
                <a:gd name="T9" fmla="*/ 1179 h 2761"/>
                <a:gd name="T10" fmla="*/ 1228 w 3512"/>
                <a:gd name="T11" fmla="*/ 1781 h 2761"/>
                <a:gd name="T12" fmla="*/ 2884 w 3512"/>
                <a:gd name="T13" fmla="*/ 151 h 2761"/>
                <a:gd name="T14" fmla="*/ 3386 w 3512"/>
                <a:gd name="T15" fmla="*/ 151 h 2761"/>
                <a:gd name="T16" fmla="*/ 3386 w 3512"/>
                <a:gd name="T17" fmla="*/ 653 h 2761"/>
                <a:gd name="T18" fmla="*/ 1228 w 3512"/>
                <a:gd name="T19" fmla="*/ 2760 h 2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12" h="2761">
                  <a:moveTo>
                    <a:pt x="1228" y="2760"/>
                  </a:moveTo>
                  <a:lnTo>
                    <a:pt x="1228" y="2760"/>
                  </a:lnTo>
                  <a:cubicBezTo>
                    <a:pt x="125" y="1681"/>
                    <a:pt x="125" y="1681"/>
                    <a:pt x="125" y="1681"/>
                  </a:cubicBezTo>
                  <a:cubicBezTo>
                    <a:pt x="0" y="1531"/>
                    <a:pt x="0" y="1305"/>
                    <a:pt x="125" y="1179"/>
                  </a:cubicBezTo>
                  <a:cubicBezTo>
                    <a:pt x="276" y="1029"/>
                    <a:pt x="501" y="1029"/>
                    <a:pt x="626" y="1179"/>
                  </a:cubicBezTo>
                  <a:cubicBezTo>
                    <a:pt x="1228" y="1781"/>
                    <a:pt x="1228" y="1781"/>
                    <a:pt x="1228" y="1781"/>
                  </a:cubicBezTo>
                  <a:cubicBezTo>
                    <a:pt x="2884" y="151"/>
                    <a:pt x="2884" y="151"/>
                    <a:pt x="2884" y="151"/>
                  </a:cubicBezTo>
                  <a:cubicBezTo>
                    <a:pt x="3009" y="0"/>
                    <a:pt x="3235" y="0"/>
                    <a:pt x="3386" y="151"/>
                  </a:cubicBezTo>
                  <a:cubicBezTo>
                    <a:pt x="3511" y="276"/>
                    <a:pt x="3511" y="502"/>
                    <a:pt x="3386" y="653"/>
                  </a:cubicBezTo>
                  <a:lnTo>
                    <a:pt x="1228" y="276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120D8936-0563-C142-9A2A-EC140EE16D57}"/>
              </a:ext>
            </a:extLst>
          </p:cNvPr>
          <p:cNvGrpSpPr/>
          <p:nvPr/>
        </p:nvGrpSpPr>
        <p:grpSpPr>
          <a:xfrm>
            <a:off x="7894021" y="6280292"/>
            <a:ext cx="525632" cy="525632"/>
            <a:chOff x="6303389" y="7165450"/>
            <a:chExt cx="667150" cy="667150"/>
          </a:xfrm>
        </p:grpSpPr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4525EF8E-6313-424E-BB46-BA5EC7D34B9E}"/>
                </a:ext>
              </a:extLst>
            </p:cNvPr>
            <p:cNvSpPr/>
            <p:nvPr/>
          </p:nvSpPr>
          <p:spPr>
            <a:xfrm>
              <a:off x="6303389" y="7165450"/>
              <a:ext cx="667150" cy="66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reeform 1">
              <a:extLst>
                <a:ext uri="{FF2B5EF4-FFF2-40B4-BE49-F238E27FC236}">
                  <a16:creationId xmlns:a16="http://schemas.microsoft.com/office/drawing/2014/main" id="{A383DF58-767E-7D4B-9A4B-B36B4791C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8713" y="7335250"/>
              <a:ext cx="416501" cy="327550"/>
            </a:xfrm>
            <a:custGeom>
              <a:avLst/>
              <a:gdLst>
                <a:gd name="T0" fmla="*/ 1228 w 3512"/>
                <a:gd name="T1" fmla="*/ 2760 h 2761"/>
                <a:gd name="T2" fmla="*/ 1228 w 3512"/>
                <a:gd name="T3" fmla="*/ 2760 h 2761"/>
                <a:gd name="T4" fmla="*/ 125 w 3512"/>
                <a:gd name="T5" fmla="*/ 1681 h 2761"/>
                <a:gd name="T6" fmla="*/ 125 w 3512"/>
                <a:gd name="T7" fmla="*/ 1179 h 2761"/>
                <a:gd name="T8" fmla="*/ 626 w 3512"/>
                <a:gd name="T9" fmla="*/ 1179 h 2761"/>
                <a:gd name="T10" fmla="*/ 1228 w 3512"/>
                <a:gd name="T11" fmla="*/ 1781 h 2761"/>
                <a:gd name="T12" fmla="*/ 2884 w 3512"/>
                <a:gd name="T13" fmla="*/ 151 h 2761"/>
                <a:gd name="T14" fmla="*/ 3386 w 3512"/>
                <a:gd name="T15" fmla="*/ 151 h 2761"/>
                <a:gd name="T16" fmla="*/ 3386 w 3512"/>
                <a:gd name="T17" fmla="*/ 653 h 2761"/>
                <a:gd name="T18" fmla="*/ 1228 w 3512"/>
                <a:gd name="T19" fmla="*/ 2760 h 2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12" h="2761">
                  <a:moveTo>
                    <a:pt x="1228" y="2760"/>
                  </a:moveTo>
                  <a:lnTo>
                    <a:pt x="1228" y="2760"/>
                  </a:lnTo>
                  <a:cubicBezTo>
                    <a:pt x="125" y="1681"/>
                    <a:pt x="125" y="1681"/>
                    <a:pt x="125" y="1681"/>
                  </a:cubicBezTo>
                  <a:cubicBezTo>
                    <a:pt x="0" y="1531"/>
                    <a:pt x="0" y="1305"/>
                    <a:pt x="125" y="1179"/>
                  </a:cubicBezTo>
                  <a:cubicBezTo>
                    <a:pt x="276" y="1029"/>
                    <a:pt x="501" y="1029"/>
                    <a:pt x="626" y="1179"/>
                  </a:cubicBezTo>
                  <a:cubicBezTo>
                    <a:pt x="1228" y="1781"/>
                    <a:pt x="1228" y="1781"/>
                    <a:pt x="1228" y="1781"/>
                  </a:cubicBezTo>
                  <a:cubicBezTo>
                    <a:pt x="2884" y="151"/>
                    <a:pt x="2884" y="151"/>
                    <a:pt x="2884" y="151"/>
                  </a:cubicBezTo>
                  <a:cubicBezTo>
                    <a:pt x="3009" y="0"/>
                    <a:pt x="3235" y="0"/>
                    <a:pt x="3386" y="151"/>
                  </a:cubicBezTo>
                  <a:cubicBezTo>
                    <a:pt x="3511" y="276"/>
                    <a:pt x="3511" y="502"/>
                    <a:pt x="3386" y="653"/>
                  </a:cubicBezTo>
                  <a:lnTo>
                    <a:pt x="1228" y="276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4520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431002" y="1022190"/>
            <a:ext cx="95157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Skill Gap Analysis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9C20E7CC-6111-D34A-8DBC-9B0DD43356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066941"/>
              </p:ext>
            </p:extLst>
          </p:nvPr>
        </p:nvGraphicFramePr>
        <p:xfrm>
          <a:off x="2126307" y="5115577"/>
          <a:ext cx="20125035" cy="6902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5007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4025007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4025007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  <a:gridCol w="4025007">
                  <a:extLst>
                    <a:ext uri="{9D8B030D-6E8A-4147-A177-3AD203B41FA5}">
                      <a16:colId xmlns:a16="http://schemas.microsoft.com/office/drawing/2014/main" val="1042921663"/>
                    </a:ext>
                  </a:extLst>
                </a:gridCol>
                <a:gridCol w="4025007">
                  <a:extLst>
                    <a:ext uri="{9D8B030D-6E8A-4147-A177-3AD203B41FA5}">
                      <a16:colId xmlns:a16="http://schemas.microsoft.com/office/drawing/2014/main" val="1140046485"/>
                    </a:ext>
                  </a:extLst>
                </a:gridCol>
              </a:tblGrid>
              <a:tr h="1150375"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2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Top Management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A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Schedulers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A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Facility Planners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A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Supervision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A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963370"/>
                  </a:ext>
                </a:extLst>
              </a:tr>
              <a:tr h="1150375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Managing</a:t>
                      </a:r>
                    </a:p>
                  </a:txBody>
                  <a:tcPr marL="54864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672463"/>
                  </a:ext>
                </a:extLst>
              </a:tr>
              <a:tr h="1150375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Planning</a:t>
                      </a:r>
                    </a:p>
                  </a:txBody>
                  <a:tcPr marL="54864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303603"/>
                  </a:ext>
                </a:extLst>
              </a:tr>
              <a:tr h="1150375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Rapid Set Up</a:t>
                      </a:r>
                    </a:p>
                  </a:txBody>
                  <a:tcPr marL="54864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57650"/>
                  </a:ext>
                </a:extLst>
              </a:tr>
              <a:tr h="1150375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Inventory</a:t>
                      </a:r>
                    </a:p>
                  </a:txBody>
                  <a:tcPr marL="54864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268816"/>
                  </a:ext>
                </a:extLst>
              </a:tr>
              <a:tr h="1150375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Performance</a:t>
                      </a:r>
                    </a:p>
                  </a:txBody>
                  <a:tcPr marL="54864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37457"/>
                  </a:ext>
                </a:extLst>
              </a:tr>
            </a:tbl>
          </a:graphicData>
        </a:graphic>
      </p:graphicFrame>
      <p:sp>
        <p:nvSpPr>
          <p:cNvPr id="47" name="Oval 46">
            <a:extLst>
              <a:ext uri="{FF2B5EF4-FFF2-40B4-BE49-F238E27FC236}">
                <a16:creationId xmlns:a16="http://schemas.microsoft.com/office/drawing/2014/main" id="{7022362B-49F5-2643-B2B7-9BA55AB53F04}"/>
              </a:ext>
            </a:extLst>
          </p:cNvPr>
          <p:cNvSpPr/>
          <p:nvPr/>
        </p:nvSpPr>
        <p:spPr>
          <a:xfrm>
            <a:off x="8028427" y="6664037"/>
            <a:ext cx="338996" cy="3389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C2EBED3-87F2-2D43-98CD-323571F4C4D8}"/>
              </a:ext>
            </a:extLst>
          </p:cNvPr>
          <p:cNvSpPr/>
          <p:nvPr/>
        </p:nvSpPr>
        <p:spPr>
          <a:xfrm>
            <a:off x="12001841" y="6664037"/>
            <a:ext cx="338996" cy="3389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B544FCB-4DF2-984C-A7BE-C27BBF256DDF}"/>
              </a:ext>
            </a:extLst>
          </p:cNvPr>
          <p:cNvSpPr/>
          <p:nvPr/>
        </p:nvSpPr>
        <p:spPr>
          <a:xfrm>
            <a:off x="16102845" y="7774380"/>
            <a:ext cx="338996" cy="3389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F44AA54-9642-A041-B37B-D0D44F6D3100}"/>
              </a:ext>
            </a:extLst>
          </p:cNvPr>
          <p:cNvSpPr/>
          <p:nvPr/>
        </p:nvSpPr>
        <p:spPr>
          <a:xfrm>
            <a:off x="20083927" y="6664037"/>
            <a:ext cx="338996" cy="33899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FE8981B-4797-BC41-8945-160F1C7A105F}"/>
              </a:ext>
            </a:extLst>
          </p:cNvPr>
          <p:cNvSpPr/>
          <p:nvPr/>
        </p:nvSpPr>
        <p:spPr>
          <a:xfrm>
            <a:off x="8028427" y="9015898"/>
            <a:ext cx="338996" cy="3389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34017A9-BB0F-A14C-9218-F641A8E56B12}"/>
              </a:ext>
            </a:extLst>
          </p:cNvPr>
          <p:cNvSpPr/>
          <p:nvPr/>
        </p:nvSpPr>
        <p:spPr>
          <a:xfrm>
            <a:off x="12001841" y="7800110"/>
            <a:ext cx="338996" cy="3389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E2F1D74-E3BE-0748-B0FB-6555F94D8840}"/>
              </a:ext>
            </a:extLst>
          </p:cNvPr>
          <p:cNvSpPr/>
          <p:nvPr/>
        </p:nvSpPr>
        <p:spPr>
          <a:xfrm>
            <a:off x="16102845" y="8921940"/>
            <a:ext cx="338996" cy="3389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4233D46-39C2-B442-ABA8-8109A0351D63}"/>
              </a:ext>
            </a:extLst>
          </p:cNvPr>
          <p:cNvSpPr/>
          <p:nvPr/>
        </p:nvSpPr>
        <p:spPr>
          <a:xfrm>
            <a:off x="20083927" y="11243469"/>
            <a:ext cx="338996" cy="33899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F7FE345-AFA8-2A4E-BFD0-A6B7EB11E95B}"/>
              </a:ext>
            </a:extLst>
          </p:cNvPr>
          <p:cNvSpPr/>
          <p:nvPr/>
        </p:nvSpPr>
        <p:spPr>
          <a:xfrm>
            <a:off x="8028427" y="10124262"/>
            <a:ext cx="338996" cy="3389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ECE3E12-25CA-EE45-BF6A-B2CD6FD43A2B}"/>
              </a:ext>
            </a:extLst>
          </p:cNvPr>
          <p:cNvSpPr/>
          <p:nvPr/>
        </p:nvSpPr>
        <p:spPr>
          <a:xfrm>
            <a:off x="8028427" y="11204916"/>
            <a:ext cx="338996" cy="3389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24C9E55-6483-9F4D-94B2-F0A2C39E03EC}"/>
              </a:ext>
            </a:extLst>
          </p:cNvPr>
          <p:cNvSpPr/>
          <p:nvPr/>
        </p:nvSpPr>
        <p:spPr>
          <a:xfrm>
            <a:off x="12001841" y="10063347"/>
            <a:ext cx="338996" cy="3389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4D55E6A-ACF3-D14F-BC49-51AAD3068C6F}"/>
              </a:ext>
            </a:extLst>
          </p:cNvPr>
          <p:cNvSpPr/>
          <p:nvPr/>
        </p:nvSpPr>
        <p:spPr>
          <a:xfrm>
            <a:off x="16102845" y="10065326"/>
            <a:ext cx="338996" cy="3389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456D227-435D-4F4B-9764-515AAA4FF06D}"/>
              </a:ext>
            </a:extLst>
          </p:cNvPr>
          <p:cNvSpPr/>
          <p:nvPr/>
        </p:nvSpPr>
        <p:spPr>
          <a:xfrm>
            <a:off x="20083927" y="10035638"/>
            <a:ext cx="338996" cy="33899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15BD725-4346-6742-AED5-A5BF1635BD9C}"/>
              </a:ext>
            </a:extLst>
          </p:cNvPr>
          <p:cNvSpPr/>
          <p:nvPr/>
        </p:nvSpPr>
        <p:spPr>
          <a:xfrm>
            <a:off x="20083927" y="7789296"/>
            <a:ext cx="338996" cy="33899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29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431002" y="1022190"/>
            <a:ext cx="95157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Skill Gap Analysis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637609F-FDFF-3A44-8A11-40A35C8B6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537646"/>
              </p:ext>
            </p:extLst>
          </p:nvPr>
        </p:nvGraphicFramePr>
        <p:xfrm>
          <a:off x="2010017" y="4937760"/>
          <a:ext cx="20357620" cy="6977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9405">
                  <a:extLst>
                    <a:ext uri="{9D8B030D-6E8A-4147-A177-3AD203B41FA5}">
                      <a16:colId xmlns:a16="http://schemas.microsoft.com/office/drawing/2014/main" val="2851696159"/>
                    </a:ext>
                  </a:extLst>
                </a:gridCol>
                <a:gridCol w="5089405">
                  <a:extLst>
                    <a:ext uri="{9D8B030D-6E8A-4147-A177-3AD203B41FA5}">
                      <a16:colId xmlns:a16="http://schemas.microsoft.com/office/drawing/2014/main" val="1005280288"/>
                    </a:ext>
                  </a:extLst>
                </a:gridCol>
                <a:gridCol w="5089405">
                  <a:extLst>
                    <a:ext uri="{9D8B030D-6E8A-4147-A177-3AD203B41FA5}">
                      <a16:colId xmlns:a16="http://schemas.microsoft.com/office/drawing/2014/main" val="796509677"/>
                    </a:ext>
                  </a:extLst>
                </a:gridCol>
                <a:gridCol w="5089405">
                  <a:extLst>
                    <a:ext uri="{9D8B030D-6E8A-4147-A177-3AD203B41FA5}">
                      <a16:colId xmlns:a16="http://schemas.microsoft.com/office/drawing/2014/main" val="576146675"/>
                    </a:ext>
                  </a:extLst>
                </a:gridCol>
              </a:tblGrid>
              <a:tr h="1162943">
                <a:tc>
                  <a:txBody>
                    <a:bodyPr/>
                    <a:lstStyle/>
                    <a:p>
                      <a:pPr algn="ctr"/>
                      <a:endParaRPr lang="en-US" sz="32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Top Management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Schedulers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Facility Planners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85598"/>
                  </a:ext>
                </a:extLst>
              </a:tr>
              <a:tr h="1162943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Managing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8516819"/>
                  </a:ext>
                </a:extLst>
              </a:tr>
              <a:tr h="1162943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Planning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273471"/>
                  </a:ext>
                </a:extLst>
              </a:tr>
              <a:tr h="1162943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Rapid Set Up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4212300"/>
                  </a:ext>
                </a:extLst>
              </a:tr>
              <a:tr h="1162943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Inventory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374459"/>
                  </a:ext>
                </a:extLst>
              </a:tr>
              <a:tr h="1162943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Performance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948398"/>
                  </a:ext>
                </a:extLst>
              </a:tr>
            </a:tbl>
          </a:graphicData>
        </a:graphic>
      </p:graphicFrame>
      <p:sp>
        <p:nvSpPr>
          <p:cNvPr id="43" name="Freeform 2">
            <a:extLst>
              <a:ext uri="{FF2B5EF4-FFF2-40B4-BE49-F238E27FC236}">
                <a16:creationId xmlns:a16="http://schemas.microsoft.com/office/drawing/2014/main" id="{ABA44936-5C2B-C041-B6E2-22700E05B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5313" y="7710861"/>
            <a:ext cx="312376" cy="312900"/>
          </a:xfrm>
          <a:custGeom>
            <a:avLst/>
            <a:gdLst>
              <a:gd name="T0" fmla="*/ 1806 w 2634"/>
              <a:gd name="T1" fmla="*/ 1304 h 2635"/>
              <a:gd name="T2" fmla="*/ 1806 w 2634"/>
              <a:gd name="T3" fmla="*/ 1304 h 2635"/>
              <a:gd name="T4" fmla="*/ 2508 w 2634"/>
              <a:gd name="T5" fmla="*/ 627 h 2635"/>
              <a:gd name="T6" fmla="*/ 2508 w 2634"/>
              <a:gd name="T7" fmla="*/ 125 h 2635"/>
              <a:gd name="T8" fmla="*/ 2006 w 2634"/>
              <a:gd name="T9" fmla="*/ 125 h 2635"/>
              <a:gd name="T10" fmla="*/ 1329 w 2634"/>
              <a:gd name="T11" fmla="*/ 803 h 2635"/>
              <a:gd name="T12" fmla="*/ 626 w 2634"/>
              <a:gd name="T13" fmla="*/ 125 h 2635"/>
              <a:gd name="T14" fmla="*/ 150 w 2634"/>
              <a:gd name="T15" fmla="*/ 125 h 2635"/>
              <a:gd name="T16" fmla="*/ 150 w 2634"/>
              <a:gd name="T17" fmla="*/ 627 h 2635"/>
              <a:gd name="T18" fmla="*/ 827 w 2634"/>
              <a:gd name="T19" fmla="*/ 1304 h 2635"/>
              <a:gd name="T20" fmla="*/ 150 w 2634"/>
              <a:gd name="T21" fmla="*/ 1982 h 2635"/>
              <a:gd name="T22" fmla="*/ 150 w 2634"/>
              <a:gd name="T23" fmla="*/ 2483 h 2635"/>
              <a:gd name="T24" fmla="*/ 626 w 2634"/>
              <a:gd name="T25" fmla="*/ 2483 h 2635"/>
              <a:gd name="T26" fmla="*/ 1329 w 2634"/>
              <a:gd name="T27" fmla="*/ 1806 h 2635"/>
              <a:gd name="T28" fmla="*/ 2006 w 2634"/>
              <a:gd name="T29" fmla="*/ 2483 h 2635"/>
              <a:gd name="T30" fmla="*/ 2508 w 2634"/>
              <a:gd name="T31" fmla="*/ 2483 h 2635"/>
              <a:gd name="T32" fmla="*/ 2508 w 2634"/>
              <a:gd name="T33" fmla="*/ 1982 h 2635"/>
              <a:gd name="T34" fmla="*/ 1806 w 2634"/>
              <a:gd name="T35" fmla="*/ 1304 h 2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34" h="2635">
                <a:moveTo>
                  <a:pt x="1806" y="1304"/>
                </a:moveTo>
                <a:lnTo>
                  <a:pt x="1806" y="1304"/>
                </a:lnTo>
                <a:cubicBezTo>
                  <a:pt x="2508" y="627"/>
                  <a:pt x="2508" y="627"/>
                  <a:pt x="2508" y="627"/>
                </a:cubicBezTo>
                <a:cubicBezTo>
                  <a:pt x="2633" y="502"/>
                  <a:pt x="2633" y="276"/>
                  <a:pt x="2508" y="125"/>
                </a:cubicBezTo>
                <a:cubicBezTo>
                  <a:pt x="2358" y="0"/>
                  <a:pt x="2131" y="0"/>
                  <a:pt x="2006" y="125"/>
                </a:cubicBezTo>
                <a:cubicBezTo>
                  <a:pt x="1329" y="803"/>
                  <a:pt x="1329" y="803"/>
                  <a:pt x="1329" y="803"/>
                </a:cubicBezTo>
                <a:cubicBezTo>
                  <a:pt x="626" y="125"/>
                  <a:pt x="626" y="125"/>
                  <a:pt x="626" y="125"/>
                </a:cubicBezTo>
                <a:cubicBezTo>
                  <a:pt x="501" y="0"/>
                  <a:pt x="276" y="0"/>
                  <a:pt x="150" y="125"/>
                </a:cubicBezTo>
                <a:cubicBezTo>
                  <a:pt x="0" y="276"/>
                  <a:pt x="0" y="502"/>
                  <a:pt x="150" y="627"/>
                </a:cubicBezTo>
                <a:cubicBezTo>
                  <a:pt x="827" y="1304"/>
                  <a:pt x="827" y="1304"/>
                  <a:pt x="827" y="1304"/>
                </a:cubicBezTo>
                <a:cubicBezTo>
                  <a:pt x="150" y="1982"/>
                  <a:pt x="150" y="1982"/>
                  <a:pt x="150" y="1982"/>
                </a:cubicBezTo>
                <a:cubicBezTo>
                  <a:pt x="0" y="2132"/>
                  <a:pt x="0" y="2357"/>
                  <a:pt x="150" y="2483"/>
                </a:cubicBezTo>
                <a:cubicBezTo>
                  <a:pt x="276" y="2634"/>
                  <a:pt x="501" y="2634"/>
                  <a:pt x="626" y="2483"/>
                </a:cubicBezTo>
                <a:cubicBezTo>
                  <a:pt x="1329" y="1806"/>
                  <a:pt x="1329" y="1806"/>
                  <a:pt x="1329" y="1806"/>
                </a:cubicBezTo>
                <a:cubicBezTo>
                  <a:pt x="2006" y="2483"/>
                  <a:pt x="2006" y="2483"/>
                  <a:pt x="2006" y="2483"/>
                </a:cubicBezTo>
                <a:cubicBezTo>
                  <a:pt x="2131" y="2634"/>
                  <a:pt x="2358" y="2634"/>
                  <a:pt x="2508" y="2483"/>
                </a:cubicBezTo>
                <a:cubicBezTo>
                  <a:pt x="2633" y="2357"/>
                  <a:pt x="2633" y="2132"/>
                  <a:pt x="2508" y="1982"/>
                </a:cubicBezTo>
                <a:lnTo>
                  <a:pt x="1806" y="130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1">
            <a:extLst>
              <a:ext uri="{FF2B5EF4-FFF2-40B4-BE49-F238E27FC236}">
                <a16:creationId xmlns:a16="http://schemas.microsoft.com/office/drawing/2014/main" id="{7C25C7FE-7A6B-4243-83F2-CFE9AB98F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9800" y="6588827"/>
            <a:ext cx="416501" cy="327550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1">
            <a:extLst>
              <a:ext uri="{FF2B5EF4-FFF2-40B4-BE49-F238E27FC236}">
                <a16:creationId xmlns:a16="http://schemas.microsoft.com/office/drawing/2014/main" id="{67CB0B00-AF65-C547-A516-6168F31D6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9800" y="8830579"/>
            <a:ext cx="416501" cy="327550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1">
            <a:extLst>
              <a:ext uri="{FF2B5EF4-FFF2-40B4-BE49-F238E27FC236}">
                <a16:creationId xmlns:a16="http://schemas.microsoft.com/office/drawing/2014/main" id="{00939FFD-3B26-8041-9767-B2DB30886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9800" y="11047306"/>
            <a:ext cx="416501" cy="327550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Freeform 2">
            <a:extLst>
              <a:ext uri="{FF2B5EF4-FFF2-40B4-BE49-F238E27FC236}">
                <a16:creationId xmlns:a16="http://schemas.microsoft.com/office/drawing/2014/main" id="{AE90DDF4-C305-4A45-BC7F-05B35C910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3786" y="7710861"/>
            <a:ext cx="312376" cy="312900"/>
          </a:xfrm>
          <a:custGeom>
            <a:avLst/>
            <a:gdLst>
              <a:gd name="T0" fmla="*/ 1806 w 2634"/>
              <a:gd name="T1" fmla="*/ 1304 h 2635"/>
              <a:gd name="T2" fmla="*/ 1806 w 2634"/>
              <a:gd name="T3" fmla="*/ 1304 h 2635"/>
              <a:gd name="T4" fmla="*/ 2508 w 2634"/>
              <a:gd name="T5" fmla="*/ 627 h 2635"/>
              <a:gd name="T6" fmla="*/ 2508 w 2634"/>
              <a:gd name="T7" fmla="*/ 125 h 2635"/>
              <a:gd name="T8" fmla="*/ 2006 w 2634"/>
              <a:gd name="T9" fmla="*/ 125 h 2635"/>
              <a:gd name="T10" fmla="*/ 1329 w 2634"/>
              <a:gd name="T11" fmla="*/ 803 h 2635"/>
              <a:gd name="T12" fmla="*/ 626 w 2634"/>
              <a:gd name="T13" fmla="*/ 125 h 2635"/>
              <a:gd name="T14" fmla="*/ 150 w 2634"/>
              <a:gd name="T15" fmla="*/ 125 h 2635"/>
              <a:gd name="T16" fmla="*/ 150 w 2634"/>
              <a:gd name="T17" fmla="*/ 627 h 2635"/>
              <a:gd name="T18" fmla="*/ 827 w 2634"/>
              <a:gd name="T19" fmla="*/ 1304 h 2635"/>
              <a:gd name="T20" fmla="*/ 150 w 2634"/>
              <a:gd name="T21" fmla="*/ 1982 h 2635"/>
              <a:gd name="T22" fmla="*/ 150 w 2634"/>
              <a:gd name="T23" fmla="*/ 2483 h 2635"/>
              <a:gd name="T24" fmla="*/ 626 w 2634"/>
              <a:gd name="T25" fmla="*/ 2483 h 2635"/>
              <a:gd name="T26" fmla="*/ 1329 w 2634"/>
              <a:gd name="T27" fmla="*/ 1806 h 2635"/>
              <a:gd name="T28" fmla="*/ 2006 w 2634"/>
              <a:gd name="T29" fmla="*/ 2483 h 2635"/>
              <a:gd name="T30" fmla="*/ 2508 w 2634"/>
              <a:gd name="T31" fmla="*/ 2483 h 2635"/>
              <a:gd name="T32" fmla="*/ 2508 w 2634"/>
              <a:gd name="T33" fmla="*/ 1982 h 2635"/>
              <a:gd name="T34" fmla="*/ 1806 w 2634"/>
              <a:gd name="T35" fmla="*/ 1304 h 2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34" h="2635">
                <a:moveTo>
                  <a:pt x="1806" y="1304"/>
                </a:moveTo>
                <a:lnTo>
                  <a:pt x="1806" y="1304"/>
                </a:lnTo>
                <a:cubicBezTo>
                  <a:pt x="2508" y="627"/>
                  <a:pt x="2508" y="627"/>
                  <a:pt x="2508" y="627"/>
                </a:cubicBezTo>
                <a:cubicBezTo>
                  <a:pt x="2633" y="502"/>
                  <a:pt x="2633" y="276"/>
                  <a:pt x="2508" y="125"/>
                </a:cubicBezTo>
                <a:cubicBezTo>
                  <a:pt x="2358" y="0"/>
                  <a:pt x="2131" y="0"/>
                  <a:pt x="2006" y="125"/>
                </a:cubicBezTo>
                <a:cubicBezTo>
                  <a:pt x="1329" y="803"/>
                  <a:pt x="1329" y="803"/>
                  <a:pt x="1329" y="803"/>
                </a:cubicBezTo>
                <a:cubicBezTo>
                  <a:pt x="626" y="125"/>
                  <a:pt x="626" y="125"/>
                  <a:pt x="626" y="125"/>
                </a:cubicBezTo>
                <a:cubicBezTo>
                  <a:pt x="501" y="0"/>
                  <a:pt x="276" y="0"/>
                  <a:pt x="150" y="125"/>
                </a:cubicBezTo>
                <a:cubicBezTo>
                  <a:pt x="0" y="276"/>
                  <a:pt x="0" y="502"/>
                  <a:pt x="150" y="627"/>
                </a:cubicBezTo>
                <a:cubicBezTo>
                  <a:pt x="827" y="1304"/>
                  <a:pt x="827" y="1304"/>
                  <a:pt x="827" y="1304"/>
                </a:cubicBezTo>
                <a:cubicBezTo>
                  <a:pt x="150" y="1982"/>
                  <a:pt x="150" y="1982"/>
                  <a:pt x="150" y="1982"/>
                </a:cubicBezTo>
                <a:cubicBezTo>
                  <a:pt x="0" y="2132"/>
                  <a:pt x="0" y="2357"/>
                  <a:pt x="150" y="2483"/>
                </a:cubicBezTo>
                <a:cubicBezTo>
                  <a:pt x="276" y="2634"/>
                  <a:pt x="501" y="2634"/>
                  <a:pt x="626" y="2483"/>
                </a:cubicBezTo>
                <a:cubicBezTo>
                  <a:pt x="1329" y="1806"/>
                  <a:pt x="1329" y="1806"/>
                  <a:pt x="1329" y="1806"/>
                </a:cubicBezTo>
                <a:cubicBezTo>
                  <a:pt x="2006" y="2483"/>
                  <a:pt x="2006" y="2483"/>
                  <a:pt x="2006" y="2483"/>
                </a:cubicBezTo>
                <a:cubicBezTo>
                  <a:pt x="2131" y="2634"/>
                  <a:pt x="2358" y="2634"/>
                  <a:pt x="2508" y="2483"/>
                </a:cubicBezTo>
                <a:cubicBezTo>
                  <a:pt x="2633" y="2357"/>
                  <a:pt x="2633" y="2132"/>
                  <a:pt x="2508" y="1982"/>
                </a:cubicBezTo>
                <a:lnTo>
                  <a:pt x="1806" y="130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Freeform 1">
            <a:extLst>
              <a:ext uri="{FF2B5EF4-FFF2-40B4-BE49-F238E27FC236}">
                <a16:creationId xmlns:a16="http://schemas.microsoft.com/office/drawing/2014/main" id="{8705C6B1-31C5-CF4A-AA84-7C6E37FD5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8273" y="8830579"/>
            <a:ext cx="416501" cy="327550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Freeform 1">
            <a:extLst>
              <a:ext uri="{FF2B5EF4-FFF2-40B4-BE49-F238E27FC236}">
                <a16:creationId xmlns:a16="http://schemas.microsoft.com/office/drawing/2014/main" id="{EA70B66C-DE2D-4144-BEB6-A1EB56C96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8273" y="9951455"/>
            <a:ext cx="416501" cy="327550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Freeform 1">
            <a:extLst>
              <a:ext uri="{FF2B5EF4-FFF2-40B4-BE49-F238E27FC236}">
                <a16:creationId xmlns:a16="http://schemas.microsoft.com/office/drawing/2014/main" id="{83CBF54C-3497-FE44-9BC3-629642FFF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21560" y="6588827"/>
            <a:ext cx="416501" cy="327550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Freeform 1">
            <a:extLst>
              <a:ext uri="{FF2B5EF4-FFF2-40B4-BE49-F238E27FC236}">
                <a16:creationId xmlns:a16="http://schemas.microsoft.com/office/drawing/2014/main" id="{F2D45DF0-3C06-7741-8E30-3E07C142C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21560" y="8809348"/>
            <a:ext cx="416501" cy="327550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Freeform 2">
            <a:extLst>
              <a:ext uri="{FF2B5EF4-FFF2-40B4-BE49-F238E27FC236}">
                <a16:creationId xmlns:a16="http://schemas.microsoft.com/office/drawing/2014/main" id="{9D167EC2-3EC3-1942-B80F-13190B667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73621" y="9952613"/>
            <a:ext cx="312376" cy="312900"/>
          </a:xfrm>
          <a:custGeom>
            <a:avLst/>
            <a:gdLst>
              <a:gd name="T0" fmla="*/ 1806 w 2634"/>
              <a:gd name="T1" fmla="*/ 1304 h 2635"/>
              <a:gd name="T2" fmla="*/ 1806 w 2634"/>
              <a:gd name="T3" fmla="*/ 1304 h 2635"/>
              <a:gd name="T4" fmla="*/ 2508 w 2634"/>
              <a:gd name="T5" fmla="*/ 627 h 2635"/>
              <a:gd name="T6" fmla="*/ 2508 w 2634"/>
              <a:gd name="T7" fmla="*/ 125 h 2635"/>
              <a:gd name="T8" fmla="*/ 2006 w 2634"/>
              <a:gd name="T9" fmla="*/ 125 h 2635"/>
              <a:gd name="T10" fmla="*/ 1329 w 2634"/>
              <a:gd name="T11" fmla="*/ 803 h 2635"/>
              <a:gd name="T12" fmla="*/ 626 w 2634"/>
              <a:gd name="T13" fmla="*/ 125 h 2635"/>
              <a:gd name="T14" fmla="*/ 150 w 2634"/>
              <a:gd name="T15" fmla="*/ 125 h 2635"/>
              <a:gd name="T16" fmla="*/ 150 w 2634"/>
              <a:gd name="T17" fmla="*/ 627 h 2635"/>
              <a:gd name="T18" fmla="*/ 827 w 2634"/>
              <a:gd name="T19" fmla="*/ 1304 h 2635"/>
              <a:gd name="T20" fmla="*/ 150 w 2634"/>
              <a:gd name="T21" fmla="*/ 1982 h 2635"/>
              <a:gd name="T22" fmla="*/ 150 w 2634"/>
              <a:gd name="T23" fmla="*/ 2483 h 2635"/>
              <a:gd name="T24" fmla="*/ 626 w 2634"/>
              <a:gd name="T25" fmla="*/ 2483 h 2635"/>
              <a:gd name="T26" fmla="*/ 1329 w 2634"/>
              <a:gd name="T27" fmla="*/ 1806 h 2635"/>
              <a:gd name="T28" fmla="*/ 2006 w 2634"/>
              <a:gd name="T29" fmla="*/ 2483 h 2635"/>
              <a:gd name="T30" fmla="*/ 2508 w 2634"/>
              <a:gd name="T31" fmla="*/ 2483 h 2635"/>
              <a:gd name="T32" fmla="*/ 2508 w 2634"/>
              <a:gd name="T33" fmla="*/ 1982 h 2635"/>
              <a:gd name="T34" fmla="*/ 1806 w 2634"/>
              <a:gd name="T35" fmla="*/ 1304 h 2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34" h="2635">
                <a:moveTo>
                  <a:pt x="1806" y="1304"/>
                </a:moveTo>
                <a:lnTo>
                  <a:pt x="1806" y="1304"/>
                </a:lnTo>
                <a:cubicBezTo>
                  <a:pt x="2508" y="627"/>
                  <a:pt x="2508" y="627"/>
                  <a:pt x="2508" y="627"/>
                </a:cubicBezTo>
                <a:cubicBezTo>
                  <a:pt x="2633" y="502"/>
                  <a:pt x="2633" y="276"/>
                  <a:pt x="2508" y="125"/>
                </a:cubicBezTo>
                <a:cubicBezTo>
                  <a:pt x="2358" y="0"/>
                  <a:pt x="2131" y="0"/>
                  <a:pt x="2006" y="125"/>
                </a:cubicBezTo>
                <a:cubicBezTo>
                  <a:pt x="1329" y="803"/>
                  <a:pt x="1329" y="803"/>
                  <a:pt x="1329" y="803"/>
                </a:cubicBezTo>
                <a:cubicBezTo>
                  <a:pt x="626" y="125"/>
                  <a:pt x="626" y="125"/>
                  <a:pt x="626" y="125"/>
                </a:cubicBezTo>
                <a:cubicBezTo>
                  <a:pt x="501" y="0"/>
                  <a:pt x="276" y="0"/>
                  <a:pt x="150" y="125"/>
                </a:cubicBezTo>
                <a:cubicBezTo>
                  <a:pt x="0" y="276"/>
                  <a:pt x="0" y="502"/>
                  <a:pt x="150" y="627"/>
                </a:cubicBezTo>
                <a:cubicBezTo>
                  <a:pt x="827" y="1304"/>
                  <a:pt x="827" y="1304"/>
                  <a:pt x="827" y="1304"/>
                </a:cubicBezTo>
                <a:cubicBezTo>
                  <a:pt x="150" y="1982"/>
                  <a:pt x="150" y="1982"/>
                  <a:pt x="150" y="1982"/>
                </a:cubicBezTo>
                <a:cubicBezTo>
                  <a:pt x="0" y="2132"/>
                  <a:pt x="0" y="2357"/>
                  <a:pt x="150" y="2483"/>
                </a:cubicBezTo>
                <a:cubicBezTo>
                  <a:pt x="276" y="2634"/>
                  <a:pt x="501" y="2634"/>
                  <a:pt x="626" y="2483"/>
                </a:cubicBezTo>
                <a:cubicBezTo>
                  <a:pt x="1329" y="1806"/>
                  <a:pt x="1329" y="1806"/>
                  <a:pt x="1329" y="1806"/>
                </a:cubicBezTo>
                <a:cubicBezTo>
                  <a:pt x="2006" y="2483"/>
                  <a:pt x="2006" y="2483"/>
                  <a:pt x="2006" y="2483"/>
                </a:cubicBezTo>
                <a:cubicBezTo>
                  <a:pt x="2131" y="2634"/>
                  <a:pt x="2358" y="2634"/>
                  <a:pt x="2508" y="2483"/>
                </a:cubicBezTo>
                <a:cubicBezTo>
                  <a:pt x="2633" y="2357"/>
                  <a:pt x="2633" y="2132"/>
                  <a:pt x="2508" y="1982"/>
                </a:cubicBezTo>
                <a:lnTo>
                  <a:pt x="1806" y="130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08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1C7E7B8-AC1A-F44D-A646-2D2CB8235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043371"/>
              </p:ext>
            </p:extLst>
          </p:nvPr>
        </p:nvGraphicFramePr>
        <p:xfrm>
          <a:off x="2126307" y="5309540"/>
          <a:ext cx="20125035" cy="6902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5007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4025007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4025007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  <a:gridCol w="4025007">
                  <a:extLst>
                    <a:ext uri="{9D8B030D-6E8A-4147-A177-3AD203B41FA5}">
                      <a16:colId xmlns:a16="http://schemas.microsoft.com/office/drawing/2014/main" val="1042921663"/>
                    </a:ext>
                  </a:extLst>
                </a:gridCol>
                <a:gridCol w="4025007">
                  <a:extLst>
                    <a:ext uri="{9D8B030D-6E8A-4147-A177-3AD203B41FA5}">
                      <a16:colId xmlns:a16="http://schemas.microsoft.com/office/drawing/2014/main" val="1140046485"/>
                    </a:ext>
                  </a:extLst>
                </a:gridCol>
              </a:tblGrid>
              <a:tr h="1150375"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2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i="0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i="0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i="0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i="0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963370"/>
                  </a:ext>
                </a:extLst>
              </a:tr>
              <a:tr h="1150375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Managing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672463"/>
                  </a:ext>
                </a:extLst>
              </a:tr>
              <a:tr h="1150375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Planning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303603"/>
                  </a:ext>
                </a:extLst>
              </a:tr>
              <a:tr h="1150375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Rapid Set Up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57650"/>
                  </a:ext>
                </a:extLst>
              </a:tr>
              <a:tr h="1150375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Inventory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268816"/>
                  </a:ext>
                </a:extLst>
              </a:tr>
              <a:tr h="1150375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Performance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37457"/>
                  </a:ext>
                </a:extLst>
              </a:tr>
            </a:tbl>
          </a:graphicData>
        </a:graphic>
      </p:graphicFrame>
      <p:sp>
        <p:nvSpPr>
          <p:cNvPr id="30" name="Pentagon 29">
            <a:extLst>
              <a:ext uri="{FF2B5EF4-FFF2-40B4-BE49-F238E27FC236}">
                <a16:creationId xmlns:a16="http://schemas.microsoft.com/office/drawing/2014/main" id="{A0C7AE58-6392-5747-AE7B-5C2A75322B8F}"/>
              </a:ext>
            </a:extLst>
          </p:cNvPr>
          <p:cNvSpPr/>
          <p:nvPr/>
        </p:nvSpPr>
        <p:spPr>
          <a:xfrm>
            <a:off x="2126307" y="4827658"/>
            <a:ext cx="8050349" cy="1635369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entagon 30">
            <a:extLst>
              <a:ext uri="{FF2B5EF4-FFF2-40B4-BE49-F238E27FC236}">
                <a16:creationId xmlns:a16="http://schemas.microsoft.com/office/drawing/2014/main" id="{B5E9A147-6662-514A-BF84-11E0283D9D53}"/>
              </a:ext>
            </a:extLst>
          </p:cNvPr>
          <p:cNvSpPr/>
          <p:nvPr/>
        </p:nvSpPr>
        <p:spPr>
          <a:xfrm>
            <a:off x="10169013" y="4827658"/>
            <a:ext cx="4018365" cy="1635369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entagon 31">
            <a:extLst>
              <a:ext uri="{FF2B5EF4-FFF2-40B4-BE49-F238E27FC236}">
                <a16:creationId xmlns:a16="http://schemas.microsoft.com/office/drawing/2014/main" id="{A332EA4A-4F22-614A-BD89-A2F7635D413C}"/>
              </a:ext>
            </a:extLst>
          </p:cNvPr>
          <p:cNvSpPr/>
          <p:nvPr/>
        </p:nvSpPr>
        <p:spPr>
          <a:xfrm>
            <a:off x="14200995" y="4827658"/>
            <a:ext cx="4018365" cy="1635369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Pentagon 54">
            <a:extLst>
              <a:ext uri="{FF2B5EF4-FFF2-40B4-BE49-F238E27FC236}">
                <a16:creationId xmlns:a16="http://schemas.microsoft.com/office/drawing/2014/main" id="{EA351374-178B-944A-867F-E6AFA8BFE187}"/>
              </a:ext>
            </a:extLst>
          </p:cNvPr>
          <p:cNvSpPr/>
          <p:nvPr/>
        </p:nvSpPr>
        <p:spPr>
          <a:xfrm>
            <a:off x="18232977" y="4827658"/>
            <a:ext cx="4018365" cy="1635369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431002" y="1022190"/>
            <a:ext cx="95157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Skill Gap Analysis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C5D6FBD-CB9C-E44A-833C-4CB6D8BD3772}"/>
              </a:ext>
            </a:extLst>
          </p:cNvPr>
          <p:cNvGrpSpPr/>
          <p:nvPr/>
        </p:nvGrpSpPr>
        <p:grpSpPr>
          <a:xfrm>
            <a:off x="7056482" y="5159437"/>
            <a:ext cx="14392541" cy="958731"/>
            <a:chOff x="7056482" y="4995701"/>
            <a:chExt cx="14392541" cy="95873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A78F3C8-646D-3B47-A50A-D4FAEFA1FF88}"/>
                </a:ext>
              </a:extLst>
            </p:cNvPr>
            <p:cNvSpPr/>
            <p:nvPr/>
          </p:nvSpPr>
          <p:spPr>
            <a:xfrm>
              <a:off x="7056482" y="5000325"/>
              <a:ext cx="23618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Top Management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13F31C3-982F-3B4D-B7D4-2207EED2C783}"/>
                </a:ext>
              </a:extLst>
            </p:cNvPr>
            <p:cNvSpPr/>
            <p:nvPr/>
          </p:nvSpPr>
          <p:spPr>
            <a:xfrm>
              <a:off x="11018882" y="5254561"/>
              <a:ext cx="236183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Schedulers</a:t>
              </a:r>
              <a:endParaRPr lang="en-US" sz="4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5C9E84D-E026-AD47-BB8E-0E436C9D67DB}"/>
                </a:ext>
              </a:extLst>
            </p:cNvPr>
            <p:cNvSpPr/>
            <p:nvPr/>
          </p:nvSpPr>
          <p:spPr>
            <a:xfrm>
              <a:off x="14981282" y="4995701"/>
              <a:ext cx="23618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Facility Planners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7D2500B-A1FF-2841-B9A0-7D1886343B7C}"/>
                </a:ext>
              </a:extLst>
            </p:cNvPr>
            <p:cNvSpPr/>
            <p:nvPr/>
          </p:nvSpPr>
          <p:spPr>
            <a:xfrm>
              <a:off x="19087185" y="5254561"/>
              <a:ext cx="236183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Supervision</a:t>
              </a:r>
              <a:endParaRPr lang="en-US" sz="4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5A517F0F-CE7D-7743-A2D8-BF418DB17923}"/>
              </a:ext>
            </a:extLst>
          </p:cNvPr>
          <p:cNvSpPr/>
          <p:nvPr/>
        </p:nvSpPr>
        <p:spPr>
          <a:xfrm>
            <a:off x="8028427" y="6835487"/>
            <a:ext cx="338996" cy="3389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514441B-82B2-7440-A670-B35ACA32EE39}"/>
              </a:ext>
            </a:extLst>
          </p:cNvPr>
          <p:cNvSpPr/>
          <p:nvPr/>
        </p:nvSpPr>
        <p:spPr>
          <a:xfrm>
            <a:off x="12001841" y="6835487"/>
            <a:ext cx="338996" cy="3389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2CA77F6-8855-C741-B39A-444010F1D75F}"/>
              </a:ext>
            </a:extLst>
          </p:cNvPr>
          <p:cNvSpPr/>
          <p:nvPr/>
        </p:nvSpPr>
        <p:spPr>
          <a:xfrm>
            <a:off x="16102845" y="7945830"/>
            <a:ext cx="338996" cy="3389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431A160-2978-E440-8AAF-0FF3979C62D0}"/>
              </a:ext>
            </a:extLst>
          </p:cNvPr>
          <p:cNvSpPr/>
          <p:nvPr/>
        </p:nvSpPr>
        <p:spPr>
          <a:xfrm>
            <a:off x="20083927" y="6835487"/>
            <a:ext cx="338996" cy="33899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AB7E9ED-1481-AB45-B853-9EE057E1803E}"/>
              </a:ext>
            </a:extLst>
          </p:cNvPr>
          <p:cNvSpPr/>
          <p:nvPr/>
        </p:nvSpPr>
        <p:spPr>
          <a:xfrm>
            <a:off x="8028427" y="9187348"/>
            <a:ext cx="338996" cy="3389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40D8A2C-E848-6245-8EFD-C824DEFA49FD}"/>
              </a:ext>
            </a:extLst>
          </p:cNvPr>
          <p:cNvSpPr/>
          <p:nvPr/>
        </p:nvSpPr>
        <p:spPr>
          <a:xfrm>
            <a:off x="12001841" y="7971560"/>
            <a:ext cx="338996" cy="3389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C01286C-0BB1-B840-95E0-97D9F1E07895}"/>
              </a:ext>
            </a:extLst>
          </p:cNvPr>
          <p:cNvSpPr/>
          <p:nvPr/>
        </p:nvSpPr>
        <p:spPr>
          <a:xfrm>
            <a:off x="16102845" y="9093390"/>
            <a:ext cx="338996" cy="3389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DA57B5E-C70D-1740-B098-1002C03D08EE}"/>
              </a:ext>
            </a:extLst>
          </p:cNvPr>
          <p:cNvSpPr/>
          <p:nvPr/>
        </p:nvSpPr>
        <p:spPr>
          <a:xfrm>
            <a:off x="20083927" y="11414919"/>
            <a:ext cx="338996" cy="33899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161C6C1-04CF-5948-9A42-8169F833FC89}"/>
              </a:ext>
            </a:extLst>
          </p:cNvPr>
          <p:cNvSpPr/>
          <p:nvPr/>
        </p:nvSpPr>
        <p:spPr>
          <a:xfrm>
            <a:off x="8028427" y="10295712"/>
            <a:ext cx="338996" cy="3389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A54FAE2-04F3-3E44-AEBD-4D15DBE5A797}"/>
              </a:ext>
            </a:extLst>
          </p:cNvPr>
          <p:cNvSpPr/>
          <p:nvPr/>
        </p:nvSpPr>
        <p:spPr>
          <a:xfrm>
            <a:off x="8028427" y="11376366"/>
            <a:ext cx="338996" cy="3389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29851B1-9EAD-9248-BC43-9D626B381C79}"/>
              </a:ext>
            </a:extLst>
          </p:cNvPr>
          <p:cNvSpPr/>
          <p:nvPr/>
        </p:nvSpPr>
        <p:spPr>
          <a:xfrm>
            <a:off x="12001841" y="10234797"/>
            <a:ext cx="338996" cy="3389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BFD19DC-656A-9D4F-8B0B-43D428F62A85}"/>
              </a:ext>
            </a:extLst>
          </p:cNvPr>
          <p:cNvSpPr/>
          <p:nvPr/>
        </p:nvSpPr>
        <p:spPr>
          <a:xfrm>
            <a:off x="16102845" y="10236776"/>
            <a:ext cx="338996" cy="3389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41B9710-81AD-AC45-B2F2-1C712ABB2D0F}"/>
              </a:ext>
            </a:extLst>
          </p:cNvPr>
          <p:cNvSpPr/>
          <p:nvPr/>
        </p:nvSpPr>
        <p:spPr>
          <a:xfrm>
            <a:off x="20083927" y="10207088"/>
            <a:ext cx="338996" cy="33899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437B05E-F7AD-6140-AA77-8124DEEF2CF4}"/>
              </a:ext>
            </a:extLst>
          </p:cNvPr>
          <p:cNvSpPr/>
          <p:nvPr/>
        </p:nvSpPr>
        <p:spPr>
          <a:xfrm>
            <a:off x="20083927" y="7960746"/>
            <a:ext cx="338996" cy="33899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0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1C7E7B8-AC1A-F44D-A646-2D2CB8235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677033"/>
              </p:ext>
            </p:extLst>
          </p:nvPr>
        </p:nvGraphicFramePr>
        <p:xfrm>
          <a:off x="2126307" y="5309540"/>
          <a:ext cx="20125035" cy="6902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5007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4025007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4025007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  <a:gridCol w="4025007">
                  <a:extLst>
                    <a:ext uri="{9D8B030D-6E8A-4147-A177-3AD203B41FA5}">
                      <a16:colId xmlns:a16="http://schemas.microsoft.com/office/drawing/2014/main" val="1042921663"/>
                    </a:ext>
                  </a:extLst>
                </a:gridCol>
                <a:gridCol w="4025007">
                  <a:extLst>
                    <a:ext uri="{9D8B030D-6E8A-4147-A177-3AD203B41FA5}">
                      <a16:colId xmlns:a16="http://schemas.microsoft.com/office/drawing/2014/main" val="1140046485"/>
                    </a:ext>
                  </a:extLst>
                </a:gridCol>
              </a:tblGrid>
              <a:tr h="1150375"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2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i="0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i="0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i="0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i="0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963370"/>
                  </a:ext>
                </a:extLst>
              </a:tr>
              <a:tr h="1150375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Managing</a:t>
                      </a:r>
                    </a:p>
                  </a:txBody>
                  <a:tcPr marL="54864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672463"/>
                  </a:ext>
                </a:extLst>
              </a:tr>
              <a:tr h="1150375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Planning</a:t>
                      </a:r>
                    </a:p>
                  </a:txBody>
                  <a:tcPr marL="54864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303603"/>
                  </a:ext>
                </a:extLst>
              </a:tr>
              <a:tr h="1150375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Rapid Set Up</a:t>
                      </a:r>
                    </a:p>
                  </a:txBody>
                  <a:tcPr marL="54864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57650"/>
                  </a:ext>
                </a:extLst>
              </a:tr>
              <a:tr h="1150375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Inventory</a:t>
                      </a:r>
                    </a:p>
                  </a:txBody>
                  <a:tcPr marL="54864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268816"/>
                  </a:ext>
                </a:extLst>
              </a:tr>
              <a:tr h="1150375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Performance</a:t>
                      </a:r>
                    </a:p>
                  </a:txBody>
                  <a:tcPr marL="54864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3745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0CD4AB4-21F0-1642-A8F1-C9CE7CA285A1}"/>
              </a:ext>
            </a:extLst>
          </p:cNvPr>
          <p:cNvSpPr/>
          <p:nvPr/>
        </p:nvSpPr>
        <p:spPr>
          <a:xfrm>
            <a:off x="6137031" y="4827658"/>
            <a:ext cx="4031982" cy="16353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EFB1B7F-139B-A14D-922D-D9A9691D4E19}"/>
              </a:ext>
            </a:extLst>
          </p:cNvPr>
          <p:cNvSpPr/>
          <p:nvPr/>
        </p:nvSpPr>
        <p:spPr>
          <a:xfrm>
            <a:off x="10169013" y="4827658"/>
            <a:ext cx="4031982" cy="16353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48B3E99-01DF-3E45-BC95-BF0707CA8CB9}"/>
              </a:ext>
            </a:extLst>
          </p:cNvPr>
          <p:cNvSpPr/>
          <p:nvPr/>
        </p:nvSpPr>
        <p:spPr>
          <a:xfrm>
            <a:off x="14200995" y="4827658"/>
            <a:ext cx="4031982" cy="16353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5A0D079-C928-474D-8775-4991138B4889}"/>
              </a:ext>
            </a:extLst>
          </p:cNvPr>
          <p:cNvSpPr/>
          <p:nvPr/>
        </p:nvSpPr>
        <p:spPr>
          <a:xfrm>
            <a:off x="18232977" y="4827658"/>
            <a:ext cx="4031982" cy="16353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431002" y="1022190"/>
            <a:ext cx="95157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Skill Gap Analysis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Freeform 1">
            <a:extLst>
              <a:ext uri="{FF2B5EF4-FFF2-40B4-BE49-F238E27FC236}">
                <a16:creationId xmlns:a16="http://schemas.microsoft.com/office/drawing/2014/main" id="{E3A14212-B98C-6C46-847C-D18D5E844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9023" y="6824235"/>
            <a:ext cx="579142" cy="45545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Freeform 1">
            <a:extLst>
              <a:ext uri="{FF2B5EF4-FFF2-40B4-BE49-F238E27FC236}">
                <a16:creationId xmlns:a16="http://schemas.microsoft.com/office/drawing/2014/main" id="{80A04C2B-18E1-7943-9424-6B30BED65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9023" y="8002106"/>
            <a:ext cx="579142" cy="45545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Freeform 1">
            <a:extLst>
              <a:ext uri="{FF2B5EF4-FFF2-40B4-BE49-F238E27FC236}">
                <a16:creationId xmlns:a16="http://schemas.microsoft.com/office/drawing/2014/main" id="{DDC4D833-55B9-C242-AC62-655CD0AB8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5592" y="6824235"/>
            <a:ext cx="579142" cy="45545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Freeform 1">
            <a:extLst>
              <a:ext uri="{FF2B5EF4-FFF2-40B4-BE49-F238E27FC236}">
                <a16:creationId xmlns:a16="http://schemas.microsoft.com/office/drawing/2014/main" id="{2347E8B4-0A34-C04F-8905-FE78C92C7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5592" y="8002106"/>
            <a:ext cx="579142" cy="45545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1">
            <a:extLst>
              <a:ext uri="{FF2B5EF4-FFF2-40B4-BE49-F238E27FC236}">
                <a16:creationId xmlns:a16="http://schemas.microsoft.com/office/drawing/2014/main" id="{708A1FC8-F26A-2547-B6D6-1B4798D96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5592" y="9117984"/>
            <a:ext cx="579142" cy="45545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1">
            <a:extLst>
              <a:ext uri="{FF2B5EF4-FFF2-40B4-BE49-F238E27FC236}">
                <a16:creationId xmlns:a16="http://schemas.microsoft.com/office/drawing/2014/main" id="{F7D6C285-0772-2E44-83D1-9EE673C25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7992" y="6824235"/>
            <a:ext cx="579142" cy="45545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Freeform 1">
            <a:extLst>
              <a:ext uri="{FF2B5EF4-FFF2-40B4-BE49-F238E27FC236}">
                <a16:creationId xmlns:a16="http://schemas.microsoft.com/office/drawing/2014/main" id="{395BFC9E-A5FF-3843-9C64-4C8CFFD8C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7992" y="8002106"/>
            <a:ext cx="579142" cy="45545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Freeform 1">
            <a:extLst>
              <a:ext uri="{FF2B5EF4-FFF2-40B4-BE49-F238E27FC236}">
                <a16:creationId xmlns:a16="http://schemas.microsoft.com/office/drawing/2014/main" id="{0CEC8886-6A0D-0142-8FDF-D34FD1CA7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7992" y="9117984"/>
            <a:ext cx="579142" cy="45545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Freeform 1">
            <a:extLst>
              <a:ext uri="{FF2B5EF4-FFF2-40B4-BE49-F238E27FC236}">
                <a16:creationId xmlns:a16="http://schemas.microsoft.com/office/drawing/2014/main" id="{5D48852F-542B-9C45-B27F-992A828D4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7992" y="10312502"/>
            <a:ext cx="579142" cy="45545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1">
            <a:extLst>
              <a:ext uri="{FF2B5EF4-FFF2-40B4-BE49-F238E27FC236}">
                <a16:creationId xmlns:a16="http://schemas.microsoft.com/office/drawing/2014/main" id="{72D357F2-69FB-4742-AACA-D68E39B01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79726" y="6824235"/>
            <a:ext cx="579142" cy="45545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1">
            <a:extLst>
              <a:ext uri="{FF2B5EF4-FFF2-40B4-BE49-F238E27FC236}">
                <a16:creationId xmlns:a16="http://schemas.microsoft.com/office/drawing/2014/main" id="{A92A6FB9-E844-2141-B2A2-4E56B5C41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79726" y="8002106"/>
            <a:ext cx="579142" cy="45545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1">
            <a:extLst>
              <a:ext uri="{FF2B5EF4-FFF2-40B4-BE49-F238E27FC236}">
                <a16:creationId xmlns:a16="http://schemas.microsoft.com/office/drawing/2014/main" id="{DBABE7D6-7741-E440-A103-70368EA85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79726" y="9117984"/>
            <a:ext cx="579142" cy="45545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Freeform 1">
            <a:extLst>
              <a:ext uri="{FF2B5EF4-FFF2-40B4-BE49-F238E27FC236}">
                <a16:creationId xmlns:a16="http://schemas.microsoft.com/office/drawing/2014/main" id="{58EFF782-24F2-8740-9C4E-CE1105F37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79726" y="10312502"/>
            <a:ext cx="579142" cy="45545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1">
            <a:extLst>
              <a:ext uri="{FF2B5EF4-FFF2-40B4-BE49-F238E27FC236}">
                <a16:creationId xmlns:a16="http://schemas.microsoft.com/office/drawing/2014/main" id="{A02BFC3F-12DE-E94D-A3DB-DAE0AD6D6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79726" y="11447035"/>
            <a:ext cx="579142" cy="45545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C5D6FBD-CB9C-E44A-833C-4CB6D8BD3772}"/>
              </a:ext>
            </a:extLst>
          </p:cNvPr>
          <p:cNvGrpSpPr/>
          <p:nvPr/>
        </p:nvGrpSpPr>
        <p:grpSpPr>
          <a:xfrm>
            <a:off x="7056482" y="5159437"/>
            <a:ext cx="14392541" cy="958731"/>
            <a:chOff x="7056482" y="4995701"/>
            <a:chExt cx="14392541" cy="95873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A78F3C8-646D-3B47-A50A-D4FAEFA1FF88}"/>
                </a:ext>
              </a:extLst>
            </p:cNvPr>
            <p:cNvSpPr/>
            <p:nvPr/>
          </p:nvSpPr>
          <p:spPr>
            <a:xfrm>
              <a:off x="7056482" y="5000325"/>
              <a:ext cx="23618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Top Management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13F31C3-982F-3B4D-B7D4-2207EED2C783}"/>
                </a:ext>
              </a:extLst>
            </p:cNvPr>
            <p:cNvSpPr/>
            <p:nvPr/>
          </p:nvSpPr>
          <p:spPr>
            <a:xfrm>
              <a:off x="11018882" y="5254561"/>
              <a:ext cx="236183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Schedulers</a:t>
              </a:r>
              <a:endParaRPr lang="en-US" sz="4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5C9E84D-E026-AD47-BB8E-0E436C9D67DB}"/>
                </a:ext>
              </a:extLst>
            </p:cNvPr>
            <p:cNvSpPr/>
            <p:nvPr/>
          </p:nvSpPr>
          <p:spPr>
            <a:xfrm>
              <a:off x="14981282" y="4995701"/>
              <a:ext cx="23618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Facility Planners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7D2500B-A1FF-2841-B9A0-7D1886343B7C}"/>
                </a:ext>
              </a:extLst>
            </p:cNvPr>
            <p:cNvSpPr/>
            <p:nvPr/>
          </p:nvSpPr>
          <p:spPr>
            <a:xfrm>
              <a:off x="19087185" y="5254561"/>
              <a:ext cx="236183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Supervision</a:t>
              </a:r>
              <a:endParaRPr lang="en-US" sz="4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9216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431002" y="1022190"/>
            <a:ext cx="95157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Skill Gap Analysis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59925DE-128F-1E4D-9815-03CC02237F92}"/>
              </a:ext>
            </a:extLst>
          </p:cNvPr>
          <p:cNvGraphicFramePr>
            <a:graphicFrameLocks noGrp="1"/>
          </p:cNvGraphicFramePr>
          <p:nvPr/>
        </p:nvGraphicFramePr>
        <p:xfrm>
          <a:off x="1631751" y="6123087"/>
          <a:ext cx="21497596" cy="5581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7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3899">
                  <a:extLst>
                    <a:ext uri="{9D8B030D-6E8A-4147-A177-3AD203B41FA5}">
                      <a16:colId xmlns:a16="http://schemas.microsoft.com/office/drawing/2014/main" val="1532852639"/>
                    </a:ext>
                  </a:extLst>
                </a:gridCol>
                <a:gridCol w="3935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9948">
                  <a:extLst>
                    <a:ext uri="{9D8B030D-6E8A-4147-A177-3AD203B41FA5}">
                      <a16:colId xmlns:a16="http://schemas.microsoft.com/office/drawing/2014/main" val="1040522309"/>
                    </a:ext>
                  </a:extLst>
                </a:gridCol>
                <a:gridCol w="39353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9948">
                  <a:extLst>
                    <a:ext uri="{9D8B030D-6E8A-4147-A177-3AD203B41FA5}">
                      <a16:colId xmlns:a16="http://schemas.microsoft.com/office/drawing/2014/main" val="3953143542"/>
                    </a:ext>
                  </a:extLst>
                </a:gridCol>
                <a:gridCol w="3935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8398">
                <a:tc>
                  <a:txBody>
                    <a:bodyPr/>
                    <a:lstStyle/>
                    <a:p>
                      <a:pPr algn="l"/>
                      <a:endParaRPr lang="en-US" sz="3600" b="1" i="0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457200" marR="457200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415272"/>
                  </a:ext>
                </a:extLst>
              </a:tr>
              <a:tr h="940369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Managing</a:t>
                      </a:r>
                    </a:p>
                  </a:txBody>
                  <a:tcPr marL="54864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23901" marR="323901" marT="165550" marB="1655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23901" marR="323901" marT="165550" marB="1655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23901" marR="323901" marT="165550" marB="1655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23901" marR="323901" marT="165550" marB="1655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23901" marR="323901" marT="165550" marB="1655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0369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Planning</a:t>
                      </a:r>
                    </a:p>
                  </a:txBody>
                  <a:tcPr marL="54864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23901" marR="323901" marT="165550" marB="1655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23901" marR="323901" marT="165550" marB="1655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23901" marR="323901" marT="165550" marB="1655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23901" marR="323901" marT="165550" marB="1655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23901" marR="323901" marT="165550" marB="1655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0369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Rapid Set Up</a:t>
                      </a:r>
                    </a:p>
                  </a:txBody>
                  <a:tcPr marL="54864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23901" marR="323901" marT="165550" marB="1655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23901" marR="323901" marT="165550" marB="1655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23901" marR="323901" marT="165550" marB="1655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23901" marR="323901" marT="165550" marB="1655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23901" marR="323901" marT="165550" marB="1655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0369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Inventory</a:t>
                      </a:r>
                    </a:p>
                  </a:txBody>
                  <a:tcPr marL="54864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23901" marR="323901" marT="165550" marB="1655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23901" marR="323901" marT="165550" marB="1655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23901" marR="323901" marT="165550" marB="1655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23901" marR="323901" marT="165550" marB="1655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23901" marR="323901" marT="165550" marB="1655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0369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Performance</a:t>
                      </a:r>
                    </a:p>
                  </a:txBody>
                  <a:tcPr marL="54864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23901" marR="323901" marT="165550" marB="1655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23901" marR="323901" marT="165550" marB="1655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23901" marR="323901" marT="165550" marB="1655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23901" marR="323901" marT="165550" marB="1655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23901" marR="323901" marT="165550" marB="1655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28D62866-BB66-EA41-B3C2-F99974547EE9}"/>
              </a:ext>
            </a:extLst>
          </p:cNvPr>
          <p:cNvGrpSpPr/>
          <p:nvPr/>
        </p:nvGrpSpPr>
        <p:grpSpPr>
          <a:xfrm>
            <a:off x="9754161" y="5491554"/>
            <a:ext cx="3961838" cy="1263068"/>
            <a:chOff x="8509375" y="4924372"/>
            <a:chExt cx="4087725" cy="1263068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4B8D89E6-EC37-6B49-8295-0224267757BA}"/>
                </a:ext>
              </a:extLst>
            </p:cNvPr>
            <p:cNvSpPr/>
            <p:nvPr/>
          </p:nvSpPr>
          <p:spPr>
            <a:xfrm>
              <a:off x="8509375" y="4924372"/>
              <a:ext cx="4087725" cy="1263068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BED96C2-70DB-3746-8A6D-CFBB3F8251B4}"/>
                </a:ext>
              </a:extLst>
            </p:cNvPr>
            <p:cNvSpPr/>
            <p:nvPr/>
          </p:nvSpPr>
          <p:spPr>
            <a:xfrm>
              <a:off x="9053380" y="5232740"/>
              <a:ext cx="299971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Management</a:t>
              </a:r>
              <a:endPara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3C92FD9-8BE1-C546-B996-5D9F158B9DD4}"/>
              </a:ext>
            </a:extLst>
          </p:cNvPr>
          <p:cNvGrpSpPr/>
          <p:nvPr/>
        </p:nvGrpSpPr>
        <p:grpSpPr>
          <a:xfrm>
            <a:off x="14478563" y="5491554"/>
            <a:ext cx="3961838" cy="1263068"/>
            <a:chOff x="8509375" y="4924372"/>
            <a:chExt cx="4087725" cy="1263068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7ACD94CE-FE41-EA4A-B083-917FAC15CE37}"/>
                </a:ext>
              </a:extLst>
            </p:cNvPr>
            <p:cNvSpPr/>
            <p:nvPr/>
          </p:nvSpPr>
          <p:spPr>
            <a:xfrm>
              <a:off x="8509375" y="4924372"/>
              <a:ext cx="4087725" cy="126306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F477143-7FCB-D84E-8EAC-130B0A15553F}"/>
                </a:ext>
              </a:extLst>
            </p:cNvPr>
            <p:cNvSpPr/>
            <p:nvPr/>
          </p:nvSpPr>
          <p:spPr>
            <a:xfrm>
              <a:off x="9053380" y="5232740"/>
              <a:ext cx="299971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Schedulers</a:t>
              </a:r>
              <a:endPara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3306DCF-AC24-E046-90B8-D187A0148900}"/>
              </a:ext>
            </a:extLst>
          </p:cNvPr>
          <p:cNvGrpSpPr/>
          <p:nvPr/>
        </p:nvGrpSpPr>
        <p:grpSpPr>
          <a:xfrm>
            <a:off x="19202965" y="5491554"/>
            <a:ext cx="3961838" cy="1263068"/>
            <a:chOff x="8509375" y="4924372"/>
            <a:chExt cx="4087725" cy="1263068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1E247B49-01F6-4C4C-B22D-E883FDA8BE30}"/>
                </a:ext>
              </a:extLst>
            </p:cNvPr>
            <p:cNvSpPr/>
            <p:nvPr/>
          </p:nvSpPr>
          <p:spPr>
            <a:xfrm>
              <a:off x="8509375" y="4924372"/>
              <a:ext cx="4087725" cy="1263068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3C2E026-3EAB-0F44-A8C4-0D5ECDE5AB3C}"/>
                </a:ext>
              </a:extLst>
            </p:cNvPr>
            <p:cNvSpPr/>
            <p:nvPr/>
          </p:nvSpPr>
          <p:spPr>
            <a:xfrm>
              <a:off x="9053380" y="5232740"/>
              <a:ext cx="299971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Planners</a:t>
              </a:r>
              <a:endPara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endParaRPr>
            </a:p>
          </p:txBody>
        </p: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3A705F16-CD1B-FF46-A016-6E40AA745004}"/>
              </a:ext>
            </a:extLst>
          </p:cNvPr>
          <p:cNvSpPr/>
          <p:nvPr/>
        </p:nvSpPr>
        <p:spPr>
          <a:xfrm>
            <a:off x="11510745" y="7251757"/>
            <a:ext cx="391150" cy="3911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693C2D7-8CED-DF4F-9BBD-800DCED1C165}"/>
              </a:ext>
            </a:extLst>
          </p:cNvPr>
          <p:cNvSpPr/>
          <p:nvPr/>
        </p:nvSpPr>
        <p:spPr>
          <a:xfrm>
            <a:off x="11510745" y="8138448"/>
            <a:ext cx="391150" cy="3911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E4EF2BF-3B29-2840-8C45-ABADD284EC81}"/>
              </a:ext>
            </a:extLst>
          </p:cNvPr>
          <p:cNvSpPr/>
          <p:nvPr/>
        </p:nvSpPr>
        <p:spPr>
          <a:xfrm>
            <a:off x="11510745" y="10105793"/>
            <a:ext cx="391150" cy="3911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B37DBDB-D784-7F43-99AE-E12F1AF1B7A8}"/>
              </a:ext>
            </a:extLst>
          </p:cNvPr>
          <p:cNvSpPr/>
          <p:nvPr/>
        </p:nvSpPr>
        <p:spPr>
          <a:xfrm>
            <a:off x="16276709" y="8175074"/>
            <a:ext cx="391150" cy="3911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A43A76C-5F39-9C40-90F7-5C811410F8EA}"/>
              </a:ext>
            </a:extLst>
          </p:cNvPr>
          <p:cNvSpPr/>
          <p:nvPr/>
        </p:nvSpPr>
        <p:spPr>
          <a:xfrm>
            <a:off x="16276709" y="9144892"/>
            <a:ext cx="391150" cy="3911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326068B-C951-4E49-AD88-4AF7AB91318D}"/>
              </a:ext>
            </a:extLst>
          </p:cNvPr>
          <p:cNvSpPr/>
          <p:nvPr/>
        </p:nvSpPr>
        <p:spPr>
          <a:xfrm>
            <a:off x="16276709" y="11029110"/>
            <a:ext cx="391150" cy="3911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AB1A7DB-A062-674D-B82B-6B3CE5AF6A8E}"/>
              </a:ext>
            </a:extLst>
          </p:cNvPr>
          <p:cNvSpPr/>
          <p:nvPr/>
        </p:nvSpPr>
        <p:spPr>
          <a:xfrm>
            <a:off x="21014964" y="9144892"/>
            <a:ext cx="391150" cy="3911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440C255-B724-864C-A8A7-9FDDF3902236}"/>
              </a:ext>
            </a:extLst>
          </p:cNvPr>
          <p:cNvSpPr/>
          <p:nvPr/>
        </p:nvSpPr>
        <p:spPr>
          <a:xfrm>
            <a:off x="20987255" y="8175074"/>
            <a:ext cx="391150" cy="3911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7D4923D-E136-A642-9891-CB51E1DA86A1}"/>
              </a:ext>
            </a:extLst>
          </p:cNvPr>
          <p:cNvSpPr/>
          <p:nvPr/>
        </p:nvSpPr>
        <p:spPr>
          <a:xfrm>
            <a:off x="20987255" y="7288383"/>
            <a:ext cx="391150" cy="3911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41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F864FC9E-C6B6-8242-A8B0-3C2A05971AC8}"/>
              </a:ext>
            </a:extLst>
          </p:cNvPr>
          <p:cNvSpPr/>
          <p:nvPr/>
        </p:nvSpPr>
        <p:spPr>
          <a:xfrm>
            <a:off x="1597490" y="5153891"/>
            <a:ext cx="8722796" cy="254992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431002" y="1022190"/>
            <a:ext cx="95157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Skill Gap Analysis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91B092B6-4030-254C-8E38-4311CA2985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271686"/>
              </p:ext>
            </p:extLst>
          </p:nvPr>
        </p:nvGraphicFramePr>
        <p:xfrm>
          <a:off x="8451273" y="5153891"/>
          <a:ext cx="14328886" cy="7190921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868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5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5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65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651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56653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Production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Top Management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Schedulers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Facility Planners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Supervision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4756"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4756"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4756"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" name="Pentagon 33">
            <a:extLst>
              <a:ext uri="{FF2B5EF4-FFF2-40B4-BE49-F238E27FC236}">
                <a16:creationId xmlns:a16="http://schemas.microsoft.com/office/drawing/2014/main" id="{74B5E9F5-7442-3746-8E5C-88CD3138C8A9}"/>
              </a:ext>
            </a:extLst>
          </p:cNvPr>
          <p:cNvSpPr/>
          <p:nvPr/>
        </p:nvSpPr>
        <p:spPr>
          <a:xfrm>
            <a:off x="1597490" y="7966690"/>
            <a:ext cx="6559826" cy="1081995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Managing</a:t>
            </a:r>
          </a:p>
        </p:txBody>
      </p:sp>
      <p:sp>
        <p:nvSpPr>
          <p:cNvPr id="35" name="Pentagon 34">
            <a:extLst>
              <a:ext uri="{FF2B5EF4-FFF2-40B4-BE49-F238E27FC236}">
                <a16:creationId xmlns:a16="http://schemas.microsoft.com/office/drawing/2014/main" id="{8E2D186E-1ABD-B445-8F53-DC0EB61B7DEF}"/>
              </a:ext>
            </a:extLst>
          </p:cNvPr>
          <p:cNvSpPr/>
          <p:nvPr/>
        </p:nvSpPr>
        <p:spPr>
          <a:xfrm>
            <a:off x="1597490" y="9505930"/>
            <a:ext cx="6559826" cy="1081995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Planning</a:t>
            </a:r>
          </a:p>
        </p:txBody>
      </p:sp>
      <p:sp>
        <p:nvSpPr>
          <p:cNvPr id="36" name="Pentagon 35">
            <a:extLst>
              <a:ext uri="{FF2B5EF4-FFF2-40B4-BE49-F238E27FC236}">
                <a16:creationId xmlns:a16="http://schemas.microsoft.com/office/drawing/2014/main" id="{BEF7AAD2-8C92-6E4E-ABB2-4BADE723EBE3}"/>
              </a:ext>
            </a:extLst>
          </p:cNvPr>
          <p:cNvSpPr/>
          <p:nvPr/>
        </p:nvSpPr>
        <p:spPr>
          <a:xfrm>
            <a:off x="1597490" y="11045170"/>
            <a:ext cx="6559826" cy="1081995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Facility Planners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963158-E7E8-1546-BDFD-6662948788FB}"/>
              </a:ext>
            </a:extLst>
          </p:cNvPr>
          <p:cNvSpPr/>
          <p:nvPr/>
        </p:nvSpPr>
        <p:spPr>
          <a:xfrm>
            <a:off x="2779827" y="5736357"/>
            <a:ext cx="448911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Marketing is the business process of creating relationships</a:t>
            </a:r>
            <a:endParaRPr lang="en-US" sz="28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2997DD-E9CC-2844-8A2B-B768D10CD1BF}"/>
              </a:ext>
            </a:extLst>
          </p:cNvPr>
          <p:cNvSpPr/>
          <p:nvPr/>
        </p:nvSpPr>
        <p:spPr>
          <a:xfrm>
            <a:off x="9650905" y="8296505"/>
            <a:ext cx="422366" cy="4223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6860AF7-4822-4545-82CE-3E025E52DB06}"/>
              </a:ext>
            </a:extLst>
          </p:cNvPr>
          <p:cNvSpPr/>
          <p:nvPr/>
        </p:nvSpPr>
        <p:spPr>
          <a:xfrm>
            <a:off x="15381145" y="8296505"/>
            <a:ext cx="422366" cy="4223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B4F1140-4AFB-AE4E-8B46-73C214B1F0D5}"/>
              </a:ext>
            </a:extLst>
          </p:cNvPr>
          <p:cNvSpPr/>
          <p:nvPr/>
        </p:nvSpPr>
        <p:spPr>
          <a:xfrm>
            <a:off x="18276745" y="8296505"/>
            <a:ext cx="422366" cy="4223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B3DFBB5-97EB-EA45-A406-6356BC145BBD}"/>
              </a:ext>
            </a:extLst>
          </p:cNvPr>
          <p:cNvSpPr/>
          <p:nvPr/>
        </p:nvSpPr>
        <p:spPr>
          <a:xfrm>
            <a:off x="21111385" y="8296505"/>
            <a:ext cx="422366" cy="4223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2C90259-A5AC-9A49-9148-6A33908CBD8A}"/>
              </a:ext>
            </a:extLst>
          </p:cNvPr>
          <p:cNvSpPr/>
          <p:nvPr/>
        </p:nvSpPr>
        <p:spPr>
          <a:xfrm>
            <a:off x="9650905" y="9790025"/>
            <a:ext cx="422366" cy="4223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3C2C025-4B1E-7847-8313-252FC29580D9}"/>
              </a:ext>
            </a:extLst>
          </p:cNvPr>
          <p:cNvSpPr/>
          <p:nvPr/>
        </p:nvSpPr>
        <p:spPr>
          <a:xfrm>
            <a:off x="15381145" y="9790025"/>
            <a:ext cx="422366" cy="4223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BCCF767-C681-244E-AD95-B9A2204D4D23}"/>
              </a:ext>
            </a:extLst>
          </p:cNvPr>
          <p:cNvSpPr/>
          <p:nvPr/>
        </p:nvSpPr>
        <p:spPr>
          <a:xfrm>
            <a:off x="21111385" y="9790025"/>
            <a:ext cx="422366" cy="4223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1A46CB1-E135-E74F-9D1C-C05CEAEBCA1A}"/>
              </a:ext>
            </a:extLst>
          </p:cNvPr>
          <p:cNvSpPr/>
          <p:nvPr/>
        </p:nvSpPr>
        <p:spPr>
          <a:xfrm>
            <a:off x="12546505" y="11374985"/>
            <a:ext cx="422366" cy="4223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9E367A5-9FF4-8D49-BC67-8F17DE69C9C9}"/>
              </a:ext>
            </a:extLst>
          </p:cNvPr>
          <p:cNvSpPr/>
          <p:nvPr/>
        </p:nvSpPr>
        <p:spPr>
          <a:xfrm>
            <a:off x="15381145" y="11374985"/>
            <a:ext cx="422366" cy="4223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0E6AAAC-E0B7-E24B-9CBF-15D8A13AFB15}"/>
              </a:ext>
            </a:extLst>
          </p:cNvPr>
          <p:cNvSpPr/>
          <p:nvPr/>
        </p:nvSpPr>
        <p:spPr>
          <a:xfrm>
            <a:off x="21111385" y="11374985"/>
            <a:ext cx="422366" cy="4223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49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431002" y="1022190"/>
            <a:ext cx="95157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Skill Gap Analysis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59925DE-128F-1E4D-9815-03CC02237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383840"/>
              </p:ext>
            </p:extLst>
          </p:nvPr>
        </p:nvGraphicFramePr>
        <p:xfrm>
          <a:off x="1631751" y="6123087"/>
          <a:ext cx="21497596" cy="5581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7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3899">
                  <a:extLst>
                    <a:ext uri="{9D8B030D-6E8A-4147-A177-3AD203B41FA5}">
                      <a16:colId xmlns:a16="http://schemas.microsoft.com/office/drawing/2014/main" val="1532852639"/>
                    </a:ext>
                  </a:extLst>
                </a:gridCol>
                <a:gridCol w="3935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9948">
                  <a:extLst>
                    <a:ext uri="{9D8B030D-6E8A-4147-A177-3AD203B41FA5}">
                      <a16:colId xmlns:a16="http://schemas.microsoft.com/office/drawing/2014/main" val="1040522309"/>
                    </a:ext>
                  </a:extLst>
                </a:gridCol>
                <a:gridCol w="39353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9948">
                  <a:extLst>
                    <a:ext uri="{9D8B030D-6E8A-4147-A177-3AD203B41FA5}">
                      <a16:colId xmlns:a16="http://schemas.microsoft.com/office/drawing/2014/main" val="3953143542"/>
                    </a:ext>
                  </a:extLst>
                </a:gridCol>
                <a:gridCol w="3935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8398">
                <a:tc>
                  <a:txBody>
                    <a:bodyPr/>
                    <a:lstStyle/>
                    <a:p>
                      <a:pPr algn="l"/>
                      <a:endParaRPr lang="en-US" sz="3600" b="1" i="0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457200" marR="457200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415272"/>
                  </a:ext>
                </a:extLst>
              </a:tr>
              <a:tr h="940369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Managing</a:t>
                      </a:r>
                    </a:p>
                  </a:txBody>
                  <a:tcPr marL="54864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23901" marR="323901" marT="165550" marB="1655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23901" marR="323901" marT="165550" marB="1655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23901" marR="323901" marT="165550" marB="1655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23901" marR="323901" marT="165550" marB="1655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23901" marR="323901" marT="165550" marB="1655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0369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Planning</a:t>
                      </a:r>
                    </a:p>
                  </a:txBody>
                  <a:tcPr marL="54864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23901" marR="323901" marT="165550" marB="1655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23901" marR="323901" marT="165550" marB="1655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23901" marR="323901" marT="165550" marB="1655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23901" marR="323901" marT="165550" marB="1655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23901" marR="323901" marT="165550" marB="1655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0369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Rapid Set Up</a:t>
                      </a:r>
                    </a:p>
                  </a:txBody>
                  <a:tcPr marL="54864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23901" marR="323901" marT="165550" marB="1655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23901" marR="323901" marT="165550" marB="1655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23901" marR="323901" marT="165550" marB="1655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23901" marR="323901" marT="165550" marB="1655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23901" marR="323901" marT="165550" marB="1655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0369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Inventory</a:t>
                      </a:r>
                    </a:p>
                  </a:txBody>
                  <a:tcPr marL="54864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23901" marR="323901" marT="165550" marB="1655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23901" marR="323901" marT="165550" marB="1655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23901" marR="323901" marT="165550" marB="1655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23901" marR="323901" marT="165550" marB="1655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23901" marR="323901" marT="165550" marB="1655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0369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Performance</a:t>
                      </a:r>
                    </a:p>
                  </a:txBody>
                  <a:tcPr marL="54864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23901" marR="323901" marT="165550" marB="1655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23901" marR="323901" marT="165550" marB="1655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23901" marR="323901" marT="165550" marB="1655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23901" marR="323901" marT="165550" marB="1655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23901" marR="323901" marT="165550" marB="1655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28D62866-BB66-EA41-B3C2-F99974547EE9}"/>
              </a:ext>
            </a:extLst>
          </p:cNvPr>
          <p:cNvGrpSpPr/>
          <p:nvPr/>
        </p:nvGrpSpPr>
        <p:grpSpPr>
          <a:xfrm>
            <a:off x="9754161" y="5325300"/>
            <a:ext cx="3961838" cy="1263068"/>
            <a:chOff x="8509375" y="4924372"/>
            <a:chExt cx="4087725" cy="1263068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4B8D89E6-EC37-6B49-8295-0224267757BA}"/>
                </a:ext>
              </a:extLst>
            </p:cNvPr>
            <p:cNvSpPr/>
            <p:nvPr/>
          </p:nvSpPr>
          <p:spPr>
            <a:xfrm>
              <a:off x="8509375" y="4924372"/>
              <a:ext cx="4087725" cy="1263068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BED96C2-70DB-3746-8A6D-CFBB3F8251B4}"/>
                </a:ext>
              </a:extLst>
            </p:cNvPr>
            <p:cNvSpPr/>
            <p:nvPr/>
          </p:nvSpPr>
          <p:spPr>
            <a:xfrm>
              <a:off x="9053380" y="5232740"/>
              <a:ext cx="299971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Management</a:t>
              </a:r>
              <a:endPara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3C92FD9-8BE1-C546-B996-5D9F158B9DD4}"/>
              </a:ext>
            </a:extLst>
          </p:cNvPr>
          <p:cNvGrpSpPr/>
          <p:nvPr/>
        </p:nvGrpSpPr>
        <p:grpSpPr>
          <a:xfrm>
            <a:off x="14478563" y="5325300"/>
            <a:ext cx="3961838" cy="1263068"/>
            <a:chOff x="8509375" y="4924372"/>
            <a:chExt cx="4087725" cy="1263068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7ACD94CE-FE41-EA4A-B083-917FAC15CE37}"/>
                </a:ext>
              </a:extLst>
            </p:cNvPr>
            <p:cNvSpPr/>
            <p:nvPr/>
          </p:nvSpPr>
          <p:spPr>
            <a:xfrm>
              <a:off x="8509375" y="4924372"/>
              <a:ext cx="4087725" cy="126306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F477143-7FCB-D84E-8EAC-130B0A15553F}"/>
                </a:ext>
              </a:extLst>
            </p:cNvPr>
            <p:cNvSpPr/>
            <p:nvPr/>
          </p:nvSpPr>
          <p:spPr>
            <a:xfrm>
              <a:off x="9053380" y="5232740"/>
              <a:ext cx="299971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Schedulers</a:t>
              </a:r>
              <a:endPara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3306DCF-AC24-E046-90B8-D187A0148900}"/>
              </a:ext>
            </a:extLst>
          </p:cNvPr>
          <p:cNvGrpSpPr/>
          <p:nvPr/>
        </p:nvGrpSpPr>
        <p:grpSpPr>
          <a:xfrm>
            <a:off x="19202965" y="5325300"/>
            <a:ext cx="3961838" cy="1263068"/>
            <a:chOff x="8509375" y="4924372"/>
            <a:chExt cx="4087725" cy="1263068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1E247B49-01F6-4C4C-B22D-E883FDA8BE30}"/>
                </a:ext>
              </a:extLst>
            </p:cNvPr>
            <p:cNvSpPr/>
            <p:nvPr/>
          </p:nvSpPr>
          <p:spPr>
            <a:xfrm>
              <a:off x="8509375" y="4924372"/>
              <a:ext cx="4087725" cy="1263068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3C2E026-3EAB-0F44-A8C4-0D5ECDE5AB3C}"/>
                </a:ext>
              </a:extLst>
            </p:cNvPr>
            <p:cNvSpPr/>
            <p:nvPr/>
          </p:nvSpPr>
          <p:spPr>
            <a:xfrm>
              <a:off x="9053380" y="5232740"/>
              <a:ext cx="299971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Planners</a:t>
              </a:r>
              <a:endPara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endParaRPr>
            </a:p>
          </p:txBody>
        </p: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3A705F16-CD1B-FF46-A016-6E40AA745004}"/>
              </a:ext>
            </a:extLst>
          </p:cNvPr>
          <p:cNvSpPr/>
          <p:nvPr/>
        </p:nvSpPr>
        <p:spPr>
          <a:xfrm>
            <a:off x="11510745" y="7251757"/>
            <a:ext cx="391150" cy="3911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693C2D7-8CED-DF4F-9BBD-800DCED1C165}"/>
              </a:ext>
            </a:extLst>
          </p:cNvPr>
          <p:cNvSpPr/>
          <p:nvPr/>
        </p:nvSpPr>
        <p:spPr>
          <a:xfrm>
            <a:off x="11510745" y="8138448"/>
            <a:ext cx="391150" cy="3911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E4EF2BF-3B29-2840-8C45-ABADD284EC81}"/>
              </a:ext>
            </a:extLst>
          </p:cNvPr>
          <p:cNvSpPr/>
          <p:nvPr/>
        </p:nvSpPr>
        <p:spPr>
          <a:xfrm>
            <a:off x="11510745" y="10105793"/>
            <a:ext cx="391150" cy="3911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B37DBDB-D784-7F43-99AE-E12F1AF1B7A8}"/>
              </a:ext>
            </a:extLst>
          </p:cNvPr>
          <p:cNvSpPr/>
          <p:nvPr/>
        </p:nvSpPr>
        <p:spPr>
          <a:xfrm>
            <a:off x="16276709" y="8175074"/>
            <a:ext cx="391150" cy="3911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A43A76C-5F39-9C40-90F7-5C811410F8EA}"/>
              </a:ext>
            </a:extLst>
          </p:cNvPr>
          <p:cNvSpPr/>
          <p:nvPr/>
        </p:nvSpPr>
        <p:spPr>
          <a:xfrm>
            <a:off x="16276709" y="9144892"/>
            <a:ext cx="391150" cy="3911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326068B-C951-4E49-AD88-4AF7AB91318D}"/>
              </a:ext>
            </a:extLst>
          </p:cNvPr>
          <p:cNvSpPr/>
          <p:nvPr/>
        </p:nvSpPr>
        <p:spPr>
          <a:xfrm>
            <a:off x="16276709" y="11029110"/>
            <a:ext cx="391150" cy="3911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AB1A7DB-A062-674D-B82B-6B3CE5AF6A8E}"/>
              </a:ext>
            </a:extLst>
          </p:cNvPr>
          <p:cNvSpPr/>
          <p:nvPr/>
        </p:nvSpPr>
        <p:spPr>
          <a:xfrm>
            <a:off x="21014964" y="9144892"/>
            <a:ext cx="391150" cy="3911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440C255-B724-864C-A8A7-9FDDF3902236}"/>
              </a:ext>
            </a:extLst>
          </p:cNvPr>
          <p:cNvSpPr/>
          <p:nvPr/>
        </p:nvSpPr>
        <p:spPr>
          <a:xfrm>
            <a:off x="20987255" y="8175074"/>
            <a:ext cx="391150" cy="3911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7D4923D-E136-A642-9891-CB51E1DA86A1}"/>
              </a:ext>
            </a:extLst>
          </p:cNvPr>
          <p:cNvSpPr/>
          <p:nvPr/>
        </p:nvSpPr>
        <p:spPr>
          <a:xfrm>
            <a:off x="20987255" y="7288383"/>
            <a:ext cx="391150" cy="3911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76BF086-8D6D-7040-BFAB-86F2486B62DC}"/>
              </a:ext>
            </a:extLst>
          </p:cNvPr>
          <p:cNvGrpSpPr/>
          <p:nvPr/>
        </p:nvGrpSpPr>
        <p:grpSpPr>
          <a:xfrm>
            <a:off x="1631751" y="5325300"/>
            <a:ext cx="7359846" cy="1263068"/>
            <a:chOff x="8509375" y="4924372"/>
            <a:chExt cx="7593704" cy="1263068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EB9295C4-8C9E-F849-9D5D-F89791462642}"/>
                </a:ext>
              </a:extLst>
            </p:cNvPr>
            <p:cNvSpPr/>
            <p:nvPr/>
          </p:nvSpPr>
          <p:spPr>
            <a:xfrm>
              <a:off x="8509375" y="4924372"/>
              <a:ext cx="7593704" cy="1263068"/>
            </a:xfrm>
            <a:prstGeom prst="roundRect">
              <a:avLst>
                <a:gd name="adj" fmla="val 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F7AEF73-687B-1F44-A144-3778F8A6CFE2}"/>
                </a:ext>
              </a:extLst>
            </p:cNvPr>
            <p:cNvSpPr/>
            <p:nvPr/>
          </p:nvSpPr>
          <p:spPr>
            <a:xfrm>
              <a:off x="8967612" y="5263517"/>
              <a:ext cx="299971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Product</a:t>
              </a:r>
              <a:endPara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8437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866CC806-510C-4C4C-B68A-B772A40511FE}"/>
              </a:ext>
            </a:extLst>
          </p:cNvPr>
          <p:cNvSpPr/>
          <p:nvPr/>
        </p:nvSpPr>
        <p:spPr>
          <a:xfrm>
            <a:off x="5955323" y="4675578"/>
            <a:ext cx="4152477" cy="1921944"/>
          </a:xfrm>
          <a:prstGeom prst="roundRect">
            <a:avLst>
              <a:gd name="adj" fmla="val 2139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0389B803-B067-8344-B9E8-692598007FC7}"/>
              </a:ext>
            </a:extLst>
          </p:cNvPr>
          <p:cNvSpPr/>
          <p:nvPr/>
        </p:nvSpPr>
        <p:spPr>
          <a:xfrm>
            <a:off x="10107800" y="4675578"/>
            <a:ext cx="4152477" cy="1921944"/>
          </a:xfrm>
          <a:prstGeom prst="roundRect">
            <a:avLst>
              <a:gd name="adj" fmla="val 2139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Rounded Rectangle 150">
            <a:extLst>
              <a:ext uri="{FF2B5EF4-FFF2-40B4-BE49-F238E27FC236}">
                <a16:creationId xmlns:a16="http://schemas.microsoft.com/office/drawing/2014/main" id="{1EBE2D69-1D78-2D45-85B5-FF6AC2B4CE13}"/>
              </a:ext>
            </a:extLst>
          </p:cNvPr>
          <p:cNvSpPr/>
          <p:nvPr/>
        </p:nvSpPr>
        <p:spPr>
          <a:xfrm>
            <a:off x="14260278" y="4675578"/>
            <a:ext cx="4152477" cy="1921944"/>
          </a:xfrm>
          <a:prstGeom prst="roundRect">
            <a:avLst>
              <a:gd name="adj" fmla="val 2139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F7C51E60-65F2-9F43-94BF-3445920B1044}"/>
              </a:ext>
            </a:extLst>
          </p:cNvPr>
          <p:cNvSpPr/>
          <p:nvPr/>
        </p:nvSpPr>
        <p:spPr>
          <a:xfrm>
            <a:off x="18412755" y="4675578"/>
            <a:ext cx="4152477" cy="1921944"/>
          </a:xfrm>
          <a:prstGeom prst="roundRect">
            <a:avLst>
              <a:gd name="adj" fmla="val 2139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431002" y="1022190"/>
            <a:ext cx="95157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Skill Gap Analysis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6" name="Table 95">
            <a:extLst>
              <a:ext uri="{FF2B5EF4-FFF2-40B4-BE49-F238E27FC236}">
                <a16:creationId xmlns:a16="http://schemas.microsoft.com/office/drawing/2014/main" id="{B7EA8FD5-230F-FE42-B9A1-7DB2055A5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201188"/>
              </p:ext>
            </p:extLst>
          </p:nvPr>
        </p:nvGraphicFramePr>
        <p:xfrm>
          <a:off x="1807047" y="6133113"/>
          <a:ext cx="20758185" cy="6321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1637">
                  <a:extLst>
                    <a:ext uri="{9D8B030D-6E8A-4147-A177-3AD203B41FA5}">
                      <a16:colId xmlns:a16="http://schemas.microsoft.com/office/drawing/2014/main" val="1667478434"/>
                    </a:ext>
                  </a:extLst>
                </a:gridCol>
                <a:gridCol w="4151637">
                  <a:extLst>
                    <a:ext uri="{9D8B030D-6E8A-4147-A177-3AD203B41FA5}">
                      <a16:colId xmlns:a16="http://schemas.microsoft.com/office/drawing/2014/main" val="1005280288"/>
                    </a:ext>
                  </a:extLst>
                </a:gridCol>
                <a:gridCol w="4151637">
                  <a:extLst>
                    <a:ext uri="{9D8B030D-6E8A-4147-A177-3AD203B41FA5}">
                      <a16:colId xmlns:a16="http://schemas.microsoft.com/office/drawing/2014/main" val="796509677"/>
                    </a:ext>
                  </a:extLst>
                </a:gridCol>
                <a:gridCol w="4151637">
                  <a:extLst>
                    <a:ext uri="{9D8B030D-6E8A-4147-A177-3AD203B41FA5}">
                      <a16:colId xmlns:a16="http://schemas.microsoft.com/office/drawing/2014/main" val="2082391335"/>
                    </a:ext>
                  </a:extLst>
                </a:gridCol>
                <a:gridCol w="4151637">
                  <a:extLst>
                    <a:ext uri="{9D8B030D-6E8A-4147-A177-3AD203B41FA5}">
                      <a16:colId xmlns:a16="http://schemas.microsoft.com/office/drawing/2014/main" val="576146675"/>
                    </a:ext>
                  </a:extLst>
                </a:gridCol>
              </a:tblGrid>
              <a:tr h="632153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516819"/>
                  </a:ext>
                </a:extLst>
              </a:tr>
              <a:tr h="632153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Managing</a:t>
                      </a:r>
                    </a:p>
                  </a:txBody>
                  <a:tcPr marL="5486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273471"/>
                  </a:ext>
                </a:extLst>
              </a:tr>
              <a:tr h="632153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Planning</a:t>
                      </a:r>
                    </a:p>
                  </a:txBody>
                  <a:tcPr marL="5486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212300"/>
                  </a:ext>
                </a:extLst>
              </a:tr>
              <a:tr h="632153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Rapid Set Up</a:t>
                      </a:r>
                    </a:p>
                  </a:txBody>
                  <a:tcPr marL="5486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74459"/>
                  </a:ext>
                </a:extLst>
              </a:tr>
              <a:tr h="632153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Inventory</a:t>
                      </a:r>
                    </a:p>
                  </a:txBody>
                  <a:tcPr marL="5486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71819"/>
                  </a:ext>
                </a:extLst>
              </a:tr>
              <a:tr h="632153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Performance</a:t>
                      </a:r>
                    </a:p>
                  </a:txBody>
                  <a:tcPr marL="5486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952889"/>
                  </a:ext>
                </a:extLst>
              </a:tr>
              <a:tr h="632153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Managing</a:t>
                      </a:r>
                    </a:p>
                  </a:txBody>
                  <a:tcPr marL="5486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628017"/>
                  </a:ext>
                </a:extLst>
              </a:tr>
              <a:tr h="632153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Planning</a:t>
                      </a:r>
                    </a:p>
                  </a:txBody>
                  <a:tcPr marL="5486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355106"/>
                  </a:ext>
                </a:extLst>
              </a:tr>
              <a:tr h="632153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Rapid Set Up</a:t>
                      </a:r>
                    </a:p>
                  </a:txBody>
                  <a:tcPr marL="5486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605968"/>
                  </a:ext>
                </a:extLst>
              </a:tr>
              <a:tr h="632153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Inventory</a:t>
                      </a:r>
                    </a:p>
                  </a:txBody>
                  <a:tcPr marL="5486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48398"/>
                  </a:ext>
                </a:extLst>
              </a:tr>
            </a:tbl>
          </a:graphicData>
        </a:graphic>
      </p:graphicFrame>
      <p:sp>
        <p:nvSpPr>
          <p:cNvPr id="102" name="Freeform 1">
            <a:extLst>
              <a:ext uri="{FF2B5EF4-FFF2-40B4-BE49-F238E27FC236}">
                <a16:creationId xmlns:a16="http://schemas.microsoft.com/office/drawing/2014/main" id="{58F4A91B-7207-644A-89EF-4CBE98505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4045" y="6905491"/>
            <a:ext cx="282651" cy="22228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Freeform 2">
            <a:extLst>
              <a:ext uri="{FF2B5EF4-FFF2-40B4-BE49-F238E27FC236}">
                <a16:creationId xmlns:a16="http://schemas.microsoft.com/office/drawing/2014/main" id="{1293BBE7-BAAF-3740-B8E6-B52B1E9A9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375" y="9437659"/>
            <a:ext cx="211989" cy="212344"/>
          </a:xfrm>
          <a:custGeom>
            <a:avLst/>
            <a:gdLst>
              <a:gd name="T0" fmla="*/ 1806 w 2634"/>
              <a:gd name="T1" fmla="*/ 1304 h 2635"/>
              <a:gd name="T2" fmla="*/ 1806 w 2634"/>
              <a:gd name="T3" fmla="*/ 1304 h 2635"/>
              <a:gd name="T4" fmla="*/ 2508 w 2634"/>
              <a:gd name="T5" fmla="*/ 627 h 2635"/>
              <a:gd name="T6" fmla="*/ 2508 w 2634"/>
              <a:gd name="T7" fmla="*/ 125 h 2635"/>
              <a:gd name="T8" fmla="*/ 2006 w 2634"/>
              <a:gd name="T9" fmla="*/ 125 h 2635"/>
              <a:gd name="T10" fmla="*/ 1329 w 2634"/>
              <a:gd name="T11" fmla="*/ 803 h 2635"/>
              <a:gd name="T12" fmla="*/ 626 w 2634"/>
              <a:gd name="T13" fmla="*/ 125 h 2635"/>
              <a:gd name="T14" fmla="*/ 150 w 2634"/>
              <a:gd name="T15" fmla="*/ 125 h 2635"/>
              <a:gd name="T16" fmla="*/ 150 w 2634"/>
              <a:gd name="T17" fmla="*/ 627 h 2635"/>
              <a:gd name="T18" fmla="*/ 827 w 2634"/>
              <a:gd name="T19" fmla="*/ 1304 h 2635"/>
              <a:gd name="T20" fmla="*/ 150 w 2634"/>
              <a:gd name="T21" fmla="*/ 1982 h 2635"/>
              <a:gd name="T22" fmla="*/ 150 w 2634"/>
              <a:gd name="T23" fmla="*/ 2483 h 2635"/>
              <a:gd name="T24" fmla="*/ 626 w 2634"/>
              <a:gd name="T25" fmla="*/ 2483 h 2635"/>
              <a:gd name="T26" fmla="*/ 1329 w 2634"/>
              <a:gd name="T27" fmla="*/ 1806 h 2635"/>
              <a:gd name="T28" fmla="*/ 2006 w 2634"/>
              <a:gd name="T29" fmla="*/ 2483 h 2635"/>
              <a:gd name="T30" fmla="*/ 2508 w 2634"/>
              <a:gd name="T31" fmla="*/ 2483 h 2635"/>
              <a:gd name="T32" fmla="*/ 2508 w 2634"/>
              <a:gd name="T33" fmla="*/ 1982 h 2635"/>
              <a:gd name="T34" fmla="*/ 1806 w 2634"/>
              <a:gd name="T35" fmla="*/ 1304 h 2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34" h="2635">
                <a:moveTo>
                  <a:pt x="1806" y="1304"/>
                </a:moveTo>
                <a:lnTo>
                  <a:pt x="1806" y="1304"/>
                </a:lnTo>
                <a:cubicBezTo>
                  <a:pt x="2508" y="627"/>
                  <a:pt x="2508" y="627"/>
                  <a:pt x="2508" y="627"/>
                </a:cubicBezTo>
                <a:cubicBezTo>
                  <a:pt x="2633" y="502"/>
                  <a:pt x="2633" y="276"/>
                  <a:pt x="2508" y="125"/>
                </a:cubicBezTo>
                <a:cubicBezTo>
                  <a:pt x="2358" y="0"/>
                  <a:pt x="2131" y="0"/>
                  <a:pt x="2006" y="125"/>
                </a:cubicBezTo>
                <a:cubicBezTo>
                  <a:pt x="1329" y="803"/>
                  <a:pt x="1329" y="803"/>
                  <a:pt x="1329" y="803"/>
                </a:cubicBezTo>
                <a:cubicBezTo>
                  <a:pt x="626" y="125"/>
                  <a:pt x="626" y="125"/>
                  <a:pt x="626" y="125"/>
                </a:cubicBezTo>
                <a:cubicBezTo>
                  <a:pt x="501" y="0"/>
                  <a:pt x="276" y="0"/>
                  <a:pt x="150" y="125"/>
                </a:cubicBezTo>
                <a:cubicBezTo>
                  <a:pt x="0" y="276"/>
                  <a:pt x="0" y="502"/>
                  <a:pt x="150" y="627"/>
                </a:cubicBezTo>
                <a:cubicBezTo>
                  <a:pt x="827" y="1304"/>
                  <a:pt x="827" y="1304"/>
                  <a:pt x="827" y="1304"/>
                </a:cubicBezTo>
                <a:cubicBezTo>
                  <a:pt x="150" y="1982"/>
                  <a:pt x="150" y="1982"/>
                  <a:pt x="150" y="1982"/>
                </a:cubicBezTo>
                <a:cubicBezTo>
                  <a:pt x="0" y="2132"/>
                  <a:pt x="0" y="2357"/>
                  <a:pt x="150" y="2483"/>
                </a:cubicBezTo>
                <a:cubicBezTo>
                  <a:pt x="276" y="2634"/>
                  <a:pt x="501" y="2634"/>
                  <a:pt x="626" y="2483"/>
                </a:cubicBezTo>
                <a:cubicBezTo>
                  <a:pt x="1329" y="1806"/>
                  <a:pt x="1329" y="1806"/>
                  <a:pt x="1329" y="1806"/>
                </a:cubicBezTo>
                <a:cubicBezTo>
                  <a:pt x="2006" y="2483"/>
                  <a:pt x="2006" y="2483"/>
                  <a:pt x="2006" y="2483"/>
                </a:cubicBezTo>
                <a:cubicBezTo>
                  <a:pt x="2131" y="2634"/>
                  <a:pt x="2358" y="2634"/>
                  <a:pt x="2508" y="2483"/>
                </a:cubicBezTo>
                <a:cubicBezTo>
                  <a:pt x="2633" y="2357"/>
                  <a:pt x="2633" y="2132"/>
                  <a:pt x="2508" y="1982"/>
                </a:cubicBezTo>
                <a:lnTo>
                  <a:pt x="1806" y="1304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Freeform 1">
            <a:extLst>
              <a:ext uri="{FF2B5EF4-FFF2-40B4-BE49-F238E27FC236}">
                <a16:creationId xmlns:a16="http://schemas.microsoft.com/office/drawing/2014/main" id="{D9952F66-7F2D-FB4E-B82F-40D6765E5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4045" y="7576823"/>
            <a:ext cx="282651" cy="22228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Freeform 1">
            <a:extLst>
              <a:ext uri="{FF2B5EF4-FFF2-40B4-BE49-F238E27FC236}">
                <a16:creationId xmlns:a16="http://schemas.microsoft.com/office/drawing/2014/main" id="{FE4E0752-896F-3744-ADD5-A3B0B2C0B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4045" y="8190281"/>
            <a:ext cx="282651" cy="22228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Freeform 1">
            <a:extLst>
              <a:ext uri="{FF2B5EF4-FFF2-40B4-BE49-F238E27FC236}">
                <a16:creationId xmlns:a16="http://schemas.microsoft.com/office/drawing/2014/main" id="{637A0FB4-A804-BB40-A1FF-DA7B8A06B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4045" y="8861613"/>
            <a:ext cx="282651" cy="22228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Freeform 2">
            <a:extLst>
              <a:ext uri="{FF2B5EF4-FFF2-40B4-BE49-F238E27FC236}">
                <a16:creationId xmlns:a16="http://schemas.microsoft.com/office/drawing/2014/main" id="{F22C35E0-CB0F-EC47-8398-CAD4F656D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375" y="10069030"/>
            <a:ext cx="211989" cy="212344"/>
          </a:xfrm>
          <a:custGeom>
            <a:avLst/>
            <a:gdLst>
              <a:gd name="T0" fmla="*/ 1806 w 2634"/>
              <a:gd name="T1" fmla="*/ 1304 h 2635"/>
              <a:gd name="T2" fmla="*/ 1806 w 2634"/>
              <a:gd name="T3" fmla="*/ 1304 h 2635"/>
              <a:gd name="T4" fmla="*/ 2508 w 2634"/>
              <a:gd name="T5" fmla="*/ 627 h 2635"/>
              <a:gd name="T6" fmla="*/ 2508 w 2634"/>
              <a:gd name="T7" fmla="*/ 125 h 2635"/>
              <a:gd name="T8" fmla="*/ 2006 w 2634"/>
              <a:gd name="T9" fmla="*/ 125 h 2635"/>
              <a:gd name="T10" fmla="*/ 1329 w 2634"/>
              <a:gd name="T11" fmla="*/ 803 h 2635"/>
              <a:gd name="T12" fmla="*/ 626 w 2634"/>
              <a:gd name="T13" fmla="*/ 125 h 2635"/>
              <a:gd name="T14" fmla="*/ 150 w 2634"/>
              <a:gd name="T15" fmla="*/ 125 h 2635"/>
              <a:gd name="T16" fmla="*/ 150 w 2634"/>
              <a:gd name="T17" fmla="*/ 627 h 2635"/>
              <a:gd name="T18" fmla="*/ 827 w 2634"/>
              <a:gd name="T19" fmla="*/ 1304 h 2635"/>
              <a:gd name="T20" fmla="*/ 150 w 2634"/>
              <a:gd name="T21" fmla="*/ 1982 h 2635"/>
              <a:gd name="T22" fmla="*/ 150 w 2634"/>
              <a:gd name="T23" fmla="*/ 2483 h 2635"/>
              <a:gd name="T24" fmla="*/ 626 w 2634"/>
              <a:gd name="T25" fmla="*/ 2483 h 2635"/>
              <a:gd name="T26" fmla="*/ 1329 w 2634"/>
              <a:gd name="T27" fmla="*/ 1806 h 2635"/>
              <a:gd name="T28" fmla="*/ 2006 w 2634"/>
              <a:gd name="T29" fmla="*/ 2483 h 2635"/>
              <a:gd name="T30" fmla="*/ 2508 w 2634"/>
              <a:gd name="T31" fmla="*/ 2483 h 2635"/>
              <a:gd name="T32" fmla="*/ 2508 w 2634"/>
              <a:gd name="T33" fmla="*/ 1982 h 2635"/>
              <a:gd name="T34" fmla="*/ 1806 w 2634"/>
              <a:gd name="T35" fmla="*/ 1304 h 2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34" h="2635">
                <a:moveTo>
                  <a:pt x="1806" y="1304"/>
                </a:moveTo>
                <a:lnTo>
                  <a:pt x="1806" y="1304"/>
                </a:lnTo>
                <a:cubicBezTo>
                  <a:pt x="2508" y="627"/>
                  <a:pt x="2508" y="627"/>
                  <a:pt x="2508" y="627"/>
                </a:cubicBezTo>
                <a:cubicBezTo>
                  <a:pt x="2633" y="502"/>
                  <a:pt x="2633" y="276"/>
                  <a:pt x="2508" y="125"/>
                </a:cubicBezTo>
                <a:cubicBezTo>
                  <a:pt x="2358" y="0"/>
                  <a:pt x="2131" y="0"/>
                  <a:pt x="2006" y="125"/>
                </a:cubicBezTo>
                <a:cubicBezTo>
                  <a:pt x="1329" y="803"/>
                  <a:pt x="1329" y="803"/>
                  <a:pt x="1329" y="803"/>
                </a:cubicBezTo>
                <a:cubicBezTo>
                  <a:pt x="626" y="125"/>
                  <a:pt x="626" y="125"/>
                  <a:pt x="626" y="125"/>
                </a:cubicBezTo>
                <a:cubicBezTo>
                  <a:pt x="501" y="0"/>
                  <a:pt x="276" y="0"/>
                  <a:pt x="150" y="125"/>
                </a:cubicBezTo>
                <a:cubicBezTo>
                  <a:pt x="0" y="276"/>
                  <a:pt x="0" y="502"/>
                  <a:pt x="150" y="627"/>
                </a:cubicBezTo>
                <a:cubicBezTo>
                  <a:pt x="827" y="1304"/>
                  <a:pt x="827" y="1304"/>
                  <a:pt x="827" y="1304"/>
                </a:cubicBezTo>
                <a:cubicBezTo>
                  <a:pt x="150" y="1982"/>
                  <a:pt x="150" y="1982"/>
                  <a:pt x="150" y="1982"/>
                </a:cubicBezTo>
                <a:cubicBezTo>
                  <a:pt x="0" y="2132"/>
                  <a:pt x="0" y="2357"/>
                  <a:pt x="150" y="2483"/>
                </a:cubicBezTo>
                <a:cubicBezTo>
                  <a:pt x="276" y="2634"/>
                  <a:pt x="501" y="2634"/>
                  <a:pt x="626" y="2483"/>
                </a:cubicBezTo>
                <a:cubicBezTo>
                  <a:pt x="1329" y="1806"/>
                  <a:pt x="1329" y="1806"/>
                  <a:pt x="1329" y="1806"/>
                </a:cubicBezTo>
                <a:cubicBezTo>
                  <a:pt x="2006" y="2483"/>
                  <a:pt x="2006" y="2483"/>
                  <a:pt x="2006" y="2483"/>
                </a:cubicBezTo>
                <a:cubicBezTo>
                  <a:pt x="2131" y="2634"/>
                  <a:pt x="2358" y="2634"/>
                  <a:pt x="2508" y="2483"/>
                </a:cubicBezTo>
                <a:cubicBezTo>
                  <a:pt x="2633" y="2357"/>
                  <a:pt x="2633" y="2132"/>
                  <a:pt x="2508" y="1982"/>
                </a:cubicBezTo>
                <a:lnTo>
                  <a:pt x="1806" y="1304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Freeform 2">
            <a:extLst>
              <a:ext uri="{FF2B5EF4-FFF2-40B4-BE49-F238E27FC236}">
                <a16:creationId xmlns:a16="http://schemas.microsoft.com/office/drawing/2014/main" id="{A10C08ED-7178-E74B-ACE6-EE2711A94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375" y="10700402"/>
            <a:ext cx="211989" cy="212344"/>
          </a:xfrm>
          <a:custGeom>
            <a:avLst/>
            <a:gdLst>
              <a:gd name="T0" fmla="*/ 1806 w 2634"/>
              <a:gd name="T1" fmla="*/ 1304 h 2635"/>
              <a:gd name="T2" fmla="*/ 1806 w 2634"/>
              <a:gd name="T3" fmla="*/ 1304 h 2635"/>
              <a:gd name="T4" fmla="*/ 2508 w 2634"/>
              <a:gd name="T5" fmla="*/ 627 h 2635"/>
              <a:gd name="T6" fmla="*/ 2508 w 2634"/>
              <a:gd name="T7" fmla="*/ 125 h 2635"/>
              <a:gd name="T8" fmla="*/ 2006 w 2634"/>
              <a:gd name="T9" fmla="*/ 125 h 2635"/>
              <a:gd name="T10" fmla="*/ 1329 w 2634"/>
              <a:gd name="T11" fmla="*/ 803 h 2635"/>
              <a:gd name="T12" fmla="*/ 626 w 2634"/>
              <a:gd name="T13" fmla="*/ 125 h 2635"/>
              <a:gd name="T14" fmla="*/ 150 w 2634"/>
              <a:gd name="T15" fmla="*/ 125 h 2635"/>
              <a:gd name="T16" fmla="*/ 150 w 2634"/>
              <a:gd name="T17" fmla="*/ 627 h 2635"/>
              <a:gd name="T18" fmla="*/ 827 w 2634"/>
              <a:gd name="T19" fmla="*/ 1304 h 2635"/>
              <a:gd name="T20" fmla="*/ 150 w 2634"/>
              <a:gd name="T21" fmla="*/ 1982 h 2635"/>
              <a:gd name="T22" fmla="*/ 150 w 2634"/>
              <a:gd name="T23" fmla="*/ 2483 h 2635"/>
              <a:gd name="T24" fmla="*/ 626 w 2634"/>
              <a:gd name="T25" fmla="*/ 2483 h 2635"/>
              <a:gd name="T26" fmla="*/ 1329 w 2634"/>
              <a:gd name="T27" fmla="*/ 1806 h 2635"/>
              <a:gd name="T28" fmla="*/ 2006 w 2634"/>
              <a:gd name="T29" fmla="*/ 2483 h 2635"/>
              <a:gd name="T30" fmla="*/ 2508 w 2634"/>
              <a:gd name="T31" fmla="*/ 2483 h 2635"/>
              <a:gd name="T32" fmla="*/ 2508 w 2634"/>
              <a:gd name="T33" fmla="*/ 1982 h 2635"/>
              <a:gd name="T34" fmla="*/ 1806 w 2634"/>
              <a:gd name="T35" fmla="*/ 1304 h 2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34" h="2635">
                <a:moveTo>
                  <a:pt x="1806" y="1304"/>
                </a:moveTo>
                <a:lnTo>
                  <a:pt x="1806" y="1304"/>
                </a:lnTo>
                <a:cubicBezTo>
                  <a:pt x="2508" y="627"/>
                  <a:pt x="2508" y="627"/>
                  <a:pt x="2508" y="627"/>
                </a:cubicBezTo>
                <a:cubicBezTo>
                  <a:pt x="2633" y="502"/>
                  <a:pt x="2633" y="276"/>
                  <a:pt x="2508" y="125"/>
                </a:cubicBezTo>
                <a:cubicBezTo>
                  <a:pt x="2358" y="0"/>
                  <a:pt x="2131" y="0"/>
                  <a:pt x="2006" y="125"/>
                </a:cubicBezTo>
                <a:cubicBezTo>
                  <a:pt x="1329" y="803"/>
                  <a:pt x="1329" y="803"/>
                  <a:pt x="1329" y="803"/>
                </a:cubicBezTo>
                <a:cubicBezTo>
                  <a:pt x="626" y="125"/>
                  <a:pt x="626" y="125"/>
                  <a:pt x="626" y="125"/>
                </a:cubicBezTo>
                <a:cubicBezTo>
                  <a:pt x="501" y="0"/>
                  <a:pt x="276" y="0"/>
                  <a:pt x="150" y="125"/>
                </a:cubicBezTo>
                <a:cubicBezTo>
                  <a:pt x="0" y="276"/>
                  <a:pt x="0" y="502"/>
                  <a:pt x="150" y="627"/>
                </a:cubicBezTo>
                <a:cubicBezTo>
                  <a:pt x="827" y="1304"/>
                  <a:pt x="827" y="1304"/>
                  <a:pt x="827" y="1304"/>
                </a:cubicBezTo>
                <a:cubicBezTo>
                  <a:pt x="150" y="1982"/>
                  <a:pt x="150" y="1982"/>
                  <a:pt x="150" y="1982"/>
                </a:cubicBezTo>
                <a:cubicBezTo>
                  <a:pt x="0" y="2132"/>
                  <a:pt x="0" y="2357"/>
                  <a:pt x="150" y="2483"/>
                </a:cubicBezTo>
                <a:cubicBezTo>
                  <a:pt x="276" y="2634"/>
                  <a:pt x="501" y="2634"/>
                  <a:pt x="626" y="2483"/>
                </a:cubicBezTo>
                <a:cubicBezTo>
                  <a:pt x="1329" y="1806"/>
                  <a:pt x="1329" y="1806"/>
                  <a:pt x="1329" y="1806"/>
                </a:cubicBezTo>
                <a:cubicBezTo>
                  <a:pt x="2006" y="2483"/>
                  <a:pt x="2006" y="2483"/>
                  <a:pt x="2006" y="2483"/>
                </a:cubicBezTo>
                <a:cubicBezTo>
                  <a:pt x="2131" y="2634"/>
                  <a:pt x="2358" y="2634"/>
                  <a:pt x="2508" y="2483"/>
                </a:cubicBezTo>
                <a:cubicBezTo>
                  <a:pt x="2633" y="2357"/>
                  <a:pt x="2633" y="2132"/>
                  <a:pt x="2508" y="1982"/>
                </a:cubicBezTo>
                <a:lnTo>
                  <a:pt x="1806" y="1304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Freeform 2">
            <a:extLst>
              <a:ext uri="{FF2B5EF4-FFF2-40B4-BE49-F238E27FC236}">
                <a16:creationId xmlns:a16="http://schemas.microsoft.com/office/drawing/2014/main" id="{370AE3D3-B8CA-344A-9CAD-10D949DAA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375" y="11331773"/>
            <a:ext cx="211989" cy="212344"/>
          </a:xfrm>
          <a:custGeom>
            <a:avLst/>
            <a:gdLst>
              <a:gd name="T0" fmla="*/ 1806 w 2634"/>
              <a:gd name="T1" fmla="*/ 1304 h 2635"/>
              <a:gd name="T2" fmla="*/ 1806 w 2634"/>
              <a:gd name="T3" fmla="*/ 1304 h 2635"/>
              <a:gd name="T4" fmla="*/ 2508 w 2634"/>
              <a:gd name="T5" fmla="*/ 627 h 2635"/>
              <a:gd name="T6" fmla="*/ 2508 w 2634"/>
              <a:gd name="T7" fmla="*/ 125 h 2635"/>
              <a:gd name="T8" fmla="*/ 2006 w 2634"/>
              <a:gd name="T9" fmla="*/ 125 h 2635"/>
              <a:gd name="T10" fmla="*/ 1329 w 2634"/>
              <a:gd name="T11" fmla="*/ 803 h 2635"/>
              <a:gd name="T12" fmla="*/ 626 w 2634"/>
              <a:gd name="T13" fmla="*/ 125 h 2635"/>
              <a:gd name="T14" fmla="*/ 150 w 2634"/>
              <a:gd name="T15" fmla="*/ 125 h 2635"/>
              <a:gd name="T16" fmla="*/ 150 w 2634"/>
              <a:gd name="T17" fmla="*/ 627 h 2635"/>
              <a:gd name="T18" fmla="*/ 827 w 2634"/>
              <a:gd name="T19" fmla="*/ 1304 h 2635"/>
              <a:gd name="T20" fmla="*/ 150 w 2634"/>
              <a:gd name="T21" fmla="*/ 1982 h 2635"/>
              <a:gd name="T22" fmla="*/ 150 w 2634"/>
              <a:gd name="T23" fmla="*/ 2483 h 2635"/>
              <a:gd name="T24" fmla="*/ 626 w 2634"/>
              <a:gd name="T25" fmla="*/ 2483 h 2635"/>
              <a:gd name="T26" fmla="*/ 1329 w 2634"/>
              <a:gd name="T27" fmla="*/ 1806 h 2635"/>
              <a:gd name="T28" fmla="*/ 2006 w 2634"/>
              <a:gd name="T29" fmla="*/ 2483 h 2635"/>
              <a:gd name="T30" fmla="*/ 2508 w 2634"/>
              <a:gd name="T31" fmla="*/ 2483 h 2635"/>
              <a:gd name="T32" fmla="*/ 2508 w 2634"/>
              <a:gd name="T33" fmla="*/ 1982 h 2635"/>
              <a:gd name="T34" fmla="*/ 1806 w 2634"/>
              <a:gd name="T35" fmla="*/ 1304 h 2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34" h="2635">
                <a:moveTo>
                  <a:pt x="1806" y="1304"/>
                </a:moveTo>
                <a:lnTo>
                  <a:pt x="1806" y="1304"/>
                </a:lnTo>
                <a:cubicBezTo>
                  <a:pt x="2508" y="627"/>
                  <a:pt x="2508" y="627"/>
                  <a:pt x="2508" y="627"/>
                </a:cubicBezTo>
                <a:cubicBezTo>
                  <a:pt x="2633" y="502"/>
                  <a:pt x="2633" y="276"/>
                  <a:pt x="2508" y="125"/>
                </a:cubicBezTo>
                <a:cubicBezTo>
                  <a:pt x="2358" y="0"/>
                  <a:pt x="2131" y="0"/>
                  <a:pt x="2006" y="125"/>
                </a:cubicBezTo>
                <a:cubicBezTo>
                  <a:pt x="1329" y="803"/>
                  <a:pt x="1329" y="803"/>
                  <a:pt x="1329" y="803"/>
                </a:cubicBezTo>
                <a:cubicBezTo>
                  <a:pt x="626" y="125"/>
                  <a:pt x="626" y="125"/>
                  <a:pt x="626" y="125"/>
                </a:cubicBezTo>
                <a:cubicBezTo>
                  <a:pt x="501" y="0"/>
                  <a:pt x="276" y="0"/>
                  <a:pt x="150" y="125"/>
                </a:cubicBezTo>
                <a:cubicBezTo>
                  <a:pt x="0" y="276"/>
                  <a:pt x="0" y="502"/>
                  <a:pt x="150" y="627"/>
                </a:cubicBezTo>
                <a:cubicBezTo>
                  <a:pt x="827" y="1304"/>
                  <a:pt x="827" y="1304"/>
                  <a:pt x="827" y="1304"/>
                </a:cubicBezTo>
                <a:cubicBezTo>
                  <a:pt x="150" y="1982"/>
                  <a:pt x="150" y="1982"/>
                  <a:pt x="150" y="1982"/>
                </a:cubicBezTo>
                <a:cubicBezTo>
                  <a:pt x="0" y="2132"/>
                  <a:pt x="0" y="2357"/>
                  <a:pt x="150" y="2483"/>
                </a:cubicBezTo>
                <a:cubicBezTo>
                  <a:pt x="276" y="2634"/>
                  <a:pt x="501" y="2634"/>
                  <a:pt x="626" y="2483"/>
                </a:cubicBezTo>
                <a:cubicBezTo>
                  <a:pt x="1329" y="1806"/>
                  <a:pt x="1329" y="1806"/>
                  <a:pt x="1329" y="1806"/>
                </a:cubicBezTo>
                <a:cubicBezTo>
                  <a:pt x="2006" y="2483"/>
                  <a:pt x="2006" y="2483"/>
                  <a:pt x="2006" y="2483"/>
                </a:cubicBezTo>
                <a:cubicBezTo>
                  <a:pt x="2131" y="2634"/>
                  <a:pt x="2358" y="2634"/>
                  <a:pt x="2508" y="2483"/>
                </a:cubicBezTo>
                <a:cubicBezTo>
                  <a:pt x="2633" y="2357"/>
                  <a:pt x="2633" y="2132"/>
                  <a:pt x="2508" y="1982"/>
                </a:cubicBezTo>
                <a:lnTo>
                  <a:pt x="1806" y="1304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Freeform 2">
            <a:extLst>
              <a:ext uri="{FF2B5EF4-FFF2-40B4-BE49-F238E27FC236}">
                <a16:creationId xmlns:a16="http://schemas.microsoft.com/office/drawing/2014/main" id="{BC023427-DD85-594B-85DF-2F4152A41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375" y="11941373"/>
            <a:ext cx="211989" cy="212344"/>
          </a:xfrm>
          <a:custGeom>
            <a:avLst/>
            <a:gdLst>
              <a:gd name="T0" fmla="*/ 1806 w 2634"/>
              <a:gd name="T1" fmla="*/ 1304 h 2635"/>
              <a:gd name="T2" fmla="*/ 1806 w 2634"/>
              <a:gd name="T3" fmla="*/ 1304 h 2635"/>
              <a:gd name="T4" fmla="*/ 2508 w 2634"/>
              <a:gd name="T5" fmla="*/ 627 h 2635"/>
              <a:gd name="T6" fmla="*/ 2508 w 2634"/>
              <a:gd name="T7" fmla="*/ 125 h 2635"/>
              <a:gd name="T8" fmla="*/ 2006 w 2634"/>
              <a:gd name="T9" fmla="*/ 125 h 2635"/>
              <a:gd name="T10" fmla="*/ 1329 w 2634"/>
              <a:gd name="T11" fmla="*/ 803 h 2635"/>
              <a:gd name="T12" fmla="*/ 626 w 2634"/>
              <a:gd name="T13" fmla="*/ 125 h 2635"/>
              <a:gd name="T14" fmla="*/ 150 w 2634"/>
              <a:gd name="T15" fmla="*/ 125 h 2635"/>
              <a:gd name="T16" fmla="*/ 150 w 2634"/>
              <a:gd name="T17" fmla="*/ 627 h 2635"/>
              <a:gd name="T18" fmla="*/ 827 w 2634"/>
              <a:gd name="T19" fmla="*/ 1304 h 2635"/>
              <a:gd name="T20" fmla="*/ 150 w 2634"/>
              <a:gd name="T21" fmla="*/ 1982 h 2635"/>
              <a:gd name="T22" fmla="*/ 150 w 2634"/>
              <a:gd name="T23" fmla="*/ 2483 h 2635"/>
              <a:gd name="T24" fmla="*/ 626 w 2634"/>
              <a:gd name="T25" fmla="*/ 2483 h 2635"/>
              <a:gd name="T26" fmla="*/ 1329 w 2634"/>
              <a:gd name="T27" fmla="*/ 1806 h 2635"/>
              <a:gd name="T28" fmla="*/ 2006 w 2634"/>
              <a:gd name="T29" fmla="*/ 2483 h 2635"/>
              <a:gd name="T30" fmla="*/ 2508 w 2634"/>
              <a:gd name="T31" fmla="*/ 2483 h 2635"/>
              <a:gd name="T32" fmla="*/ 2508 w 2634"/>
              <a:gd name="T33" fmla="*/ 1982 h 2635"/>
              <a:gd name="T34" fmla="*/ 1806 w 2634"/>
              <a:gd name="T35" fmla="*/ 1304 h 2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34" h="2635">
                <a:moveTo>
                  <a:pt x="1806" y="1304"/>
                </a:moveTo>
                <a:lnTo>
                  <a:pt x="1806" y="1304"/>
                </a:lnTo>
                <a:cubicBezTo>
                  <a:pt x="2508" y="627"/>
                  <a:pt x="2508" y="627"/>
                  <a:pt x="2508" y="627"/>
                </a:cubicBezTo>
                <a:cubicBezTo>
                  <a:pt x="2633" y="502"/>
                  <a:pt x="2633" y="276"/>
                  <a:pt x="2508" y="125"/>
                </a:cubicBezTo>
                <a:cubicBezTo>
                  <a:pt x="2358" y="0"/>
                  <a:pt x="2131" y="0"/>
                  <a:pt x="2006" y="125"/>
                </a:cubicBezTo>
                <a:cubicBezTo>
                  <a:pt x="1329" y="803"/>
                  <a:pt x="1329" y="803"/>
                  <a:pt x="1329" y="803"/>
                </a:cubicBezTo>
                <a:cubicBezTo>
                  <a:pt x="626" y="125"/>
                  <a:pt x="626" y="125"/>
                  <a:pt x="626" y="125"/>
                </a:cubicBezTo>
                <a:cubicBezTo>
                  <a:pt x="501" y="0"/>
                  <a:pt x="276" y="0"/>
                  <a:pt x="150" y="125"/>
                </a:cubicBezTo>
                <a:cubicBezTo>
                  <a:pt x="0" y="276"/>
                  <a:pt x="0" y="502"/>
                  <a:pt x="150" y="627"/>
                </a:cubicBezTo>
                <a:cubicBezTo>
                  <a:pt x="827" y="1304"/>
                  <a:pt x="827" y="1304"/>
                  <a:pt x="827" y="1304"/>
                </a:cubicBezTo>
                <a:cubicBezTo>
                  <a:pt x="150" y="1982"/>
                  <a:pt x="150" y="1982"/>
                  <a:pt x="150" y="1982"/>
                </a:cubicBezTo>
                <a:cubicBezTo>
                  <a:pt x="0" y="2132"/>
                  <a:pt x="0" y="2357"/>
                  <a:pt x="150" y="2483"/>
                </a:cubicBezTo>
                <a:cubicBezTo>
                  <a:pt x="276" y="2634"/>
                  <a:pt x="501" y="2634"/>
                  <a:pt x="626" y="2483"/>
                </a:cubicBezTo>
                <a:cubicBezTo>
                  <a:pt x="1329" y="1806"/>
                  <a:pt x="1329" y="1806"/>
                  <a:pt x="1329" y="1806"/>
                </a:cubicBezTo>
                <a:cubicBezTo>
                  <a:pt x="2006" y="2483"/>
                  <a:pt x="2006" y="2483"/>
                  <a:pt x="2006" y="2483"/>
                </a:cubicBezTo>
                <a:cubicBezTo>
                  <a:pt x="2131" y="2634"/>
                  <a:pt x="2358" y="2634"/>
                  <a:pt x="2508" y="2483"/>
                </a:cubicBezTo>
                <a:cubicBezTo>
                  <a:pt x="2633" y="2357"/>
                  <a:pt x="2633" y="2132"/>
                  <a:pt x="2508" y="1982"/>
                </a:cubicBezTo>
                <a:lnTo>
                  <a:pt x="1806" y="1304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Freeform 1">
            <a:extLst>
              <a:ext uri="{FF2B5EF4-FFF2-40B4-BE49-F238E27FC236}">
                <a16:creationId xmlns:a16="http://schemas.microsoft.com/office/drawing/2014/main" id="{CE6218B9-22C3-964E-AF90-85F5A7852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0414" y="6905491"/>
            <a:ext cx="282651" cy="22228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Freeform 1">
            <a:extLst>
              <a:ext uri="{FF2B5EF4-FFF2-40B4-BE49-F238E27FC236}">
                <a16:creationId xmlns:a16="http://schemas.microsoft.com/office/drawing/2014/main" id="{5EF02EB9-0C61-774C-9928-4515EAB72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0414" y="7576823"/>
            <a:ext cx="282651" cy="22228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Freeform 1">
            <a:extLst>
              <a:ext uri="{FF2B5EF4-FFF2-40B4-BE49-F238E27FC236}">
                <a16:creationId xmlns:a16="http://schemas.microsoft.com/office/drawing/2014/main" id="{09536470-A948-8644-AFC1-E28E09680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0414" y="8190281"/>
            <a:ext cx="282651" cy="22228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Freeform 1">
            <a:extLst>
              <a:ext uri="{FF2B5EF4-FFF2-40B4-BE49-F238E27FC236}">
                <a16:creationId xmlns:a16="http://schemas.microsoft.com/office/drawing/2014/main" id="{958DBE79-4AC6-0144-A921-771B49584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0414" y="8861613"/>
            <a:ext cx="282651" cy="22228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Freeform 2">
            <a:extLst>
              <a:ext uri="{FF2B5EF4-FFF2-40B4-BE49-F238E27FC236}">
                <a16:creationId xmlns:a16="http://schemas.microsoft.com/office/drawing/2014/main" id="{4A3669B9-9A33-ED45-865D-1EC6479A6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5744" y="10069030"/>
            <a:ext cx="211989" cy="212344"/>
          </a:xfrm>
          <a:custGeom>
            <a:avLst/>
            <a:gdLst>
              <a:gd name="T0" fmla="*/ 1806 w 2634"/>
              <a:gd name="T1" fmla="*/ 1304 h 2635"/>
              <a:gd name="T2" fmla="*/ 1806 w 2634"/>
              <a:gd name="T3" fmla="*/ 1304 h 2635"/>
              <a:gd name="T4" fmla="*/ 2508 w 2634"/>
              <a:gd name="T5" fmla="*/ 627 h 2635"/>
              <a:gd name="T6" fmla="*/ 2508 w 2634"/>
              <a:gd name="T7" fmla="*/ 125 h 2635"/>
              <a:gd name="T8" fmla="*/ 2006 w 2634"/>
              <a:gd name="T9" fmla="*/ 125 h 2635"/>
              <a:gd name="T10" fmla="*/ 1329 w 2634"/>
              <a:gd name="T11" fmla="*/ 803 h 2635"/>
              <a:gd name="T12" fmla="*/ 626 w 2634"/>
              <a:gd name="T13" fmla="*/ 125 h 2635"/>
              <a:gd name="T14" fmla="*/ 150 w 2634"/>
              <a:gd name="T15" fmla="*/ 125 h 2635"/>
              <a:gd name="T16" fmla="*/ 150 w 2634"/>
              <a:gd name="T17" fmla="*/ 627 h 2635"/>
              <a:gd name="T18" fmla="*/ 827 w 2634"/>
              <a:gd name="T19" fmla="*/ 1304 h 2635"/>
              <a:gd name="T20" fmla="*/ 150 w 2634"/>
              <a:gd name="T21" fmla="*/ 1982 h 2635"/>
              <a:gd name="T22" fmla="*/ 150 w 2634"/>
              <a:gd name="T23" fmla="*/ 2483 h 2635"/>
              <a:gd name="T24" fmla="*/ 626 w 2634"/>
              <a:gd name="T25" fmla="*/ 2483 h 2635"/>
              <a:gd name="T26" fmla="*/ 1329 w 2634"/>
              <a:gd name="T27" fmla="*/ 1806 h 2635"/>
              <a:gd name="T28" fmla="*/ 2006 w 2634"/>
              <a:gd name="T29" fmla="*/ 2483 h 2635"/>
              <a:gd name="T30" fmla="*/ 2508 w 2634"/>
              <a:gd name="T31" fmla="*/ 2483 h 2635"/>
              <a:gd name="T32" fmla="*/ 2508 w 2634"/>
              <a:gd name="T33" fmla="*/ 1982 h 2635"/>
              <a:gd name="T34" fmla="*/ 1806 w 2634"/>
              <a:gd name="T35" fmla="*/ 1304 h 2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34" h="2635">
                <a:moveTo>
                  <a:pt x="1806" y="1304"/>
                </a:moveTo>
                <a:lnTo>
                  <a:pt x="1806" y="1304"/>
                </a:lnTo>
                <a:cubicBezTo>
                  <a:pt x="2508" y="627"/>
                  <a:pt x="2508" y="627"/>
                  <a:pt x="2508" y="627"/>
                </a:cubicBezTo>
                <a:cubicBezTo>
                  <a:pt x="2633" y="502"/>
                  <a:pt x="2633" y="276"/>
                  <a:pt x="2508" y="125"/>
                </a:cubicBezTo>
                <a:cubicBezTo>
                  <a:pt x="2358" y="0"/>
                  <a:pt x="2131" y="0"/>
                  <a:pt x="2006" y="125"/>
                </a:cubicBezTo>
                <a:cubicBezTo>
                  <a:pt x="1329" y="803"/>
                  <a:pt x="1329" y="803"/>
                  <a:pt x="1329" y="803"/>
                </a:cubicBezTo>
                <a:cubicBezTo>
                  <a:pt x="626" y="125"/>
                  <a:pt x="626" y="125"/>
                  <a:pt x="626" y="125"/>
                </a:cubicBezTo>
                <a:cubicBezTo>
                  <a:pt x="501" y="0"/>
                  <a:pt x="276" y="0"/>
                  <a:pt x="150" y="125"/>
                </a:cubicBezTo>
                <a:cubicBezTo>
                  <a:pt x="0" y="276"/>
                  <a:pt x="0" y="502"/>
                  <a:pt x="150" y="627"/>
                </a:cubicBezTo>
                <a:cubicBezTo>
                  <a:pt x="827" y="1304"/>
                  <a:pt x="827" y="1304"/>
                  <a:pt x="827" y="1304"/>
                </a:cubicBezTo>
                <a:cubicBezTo>
                  <a:pt x="150" y="1982"/>
                  <a:pt x="150" y="1982"/>
                  <a:pt x="150" y="1982"/>
                </a:cubicBezTo>
                <a:cubicBezTo>
                  <a:pt x="0" y="2132"/>
                  <a:pt x="0" y="2357"/>
                  <a:pt x="150" y="2483"/>
                </a:cubicBezTo>
                <a:cubicBezTo>
                  <a:pt x="276" y="2634"/>
                  <a:pt x="501" y="2634"/>
                  <a:pt x="626" y="2483"/>
                </a:cubicBezTo>
                <a:cubicBezTo>
                  <a:pt x="1329" y="1806"/>
                  <a:pt x="1329" y="1806"/>
                  <a:pt x="1329" y="1806"/>
                </a:cubicBezTo>
                <a:cubicBezTo>
                  <a:pt x="2006" y="2483"/>
                  <a:pt x="2006" y="2483"/>
                  <a:pt x="2006" y="2483"/>
                </a:cubicBezTo>
                <a:cubicBezTo>
                  <a:pt x="2131" y="2634"/>
                  <a:pt x="2358" y="2634"/>
                  <a:pt x="2508" y="2483"/>
                </a:cubicBezTo>
                <a:cubicBezTo>
                  <a:pt x="2633" y="2357"/>
                  <a:pt x="2633" y="2132"/>
                  <a:pt x="2508" y="1982"/>
                </a:cubicBezTo>
                <a:lnTo>
                  <a:pt x="1806" y="1304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Freeform 2">
            <a:extLst>
              <a:ext uri="{FF2B5EF4-FFF2-40B4-BE49-F238E27FC236}">
                <a16:creationId xmlns:a16="http://schemas.microsoft.com/office/drawing/2014/main" id="{54F4DE33-A012-184D-A504-20A4D9EDA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5744" y="10700402"/>
            <a:ext cx="211989" cy="212344"/>
          </a:xfrm>
          <a:custGeom>
            <a:avLst/>
            <a:gdLst>
              <a:gd name="T0" fmla="*/ 1806 w 2634"/>
              <a:gd name="T1" fmla="*/ 1304 h 2635"/>
              <a:gd name="T2" fmla="*/ 1806 w 2634"/>
              <a:gd name="T3" fmla="*/ 1304 h 2635"/>
              <a:gd name="T4" fmla="*/ 2508 w 2634"/>
              <a:gd name="T5" fmla="*/ 627 h 2635"/>
              <a:gd name="T6" fmla="*/ 2508 w 2634"/>
              <a:gd name="T7" fmla="*/ 125 h 2635"/>
              <a:gd name="T8" fmla="*/ 2006 w 2634"/>
              <a:gd name="T9" fmla="*/ 125 h 2635"/>
              <a:gd name="T10" fmla="*/ 1329 w 2634"/>
              <a:gd name="T11" fmla="*/ 803 h 2635"/>
              <a:gd name="T12" fmla="*/ 626 w 2634"/>
              <a:gd name="T13" fmla="*/ 125 h 2635"/>
              <a:gd name="T14" fmla="*/ 150 w 2634"/>
              <a:gd name="T15" fmla="*/ 125 h 2635"/>
              <a:gd name="T16" fmla="*/ 150 w 2634"/>
              <a:gd name="T17" fmla="*/ 627 h 2635"/>
              <a:gd name="T18" fmla="*/ 827 w 2634"/>
              <a:gd name="T19" fmla="*/ 1304 h 2635"/>
              <a:gd name="T20" fmla="*/ 150 w 2634"/>
              <a:gd name="T21" fmla="*/ 1982 h 2635"/>
              <a:gd name="T22" fmla="*/ 150 w 2634"/>
              <a:gd name="T23" fmla="*/ 2483 h 2635"/>
              <a:gd name="T24" fmla="*/ 626 w 2634"/>
              <a:gd name="T25" fmla="*/ 2483 h 2635"/>
              <a:gd name="T26" fmla="*/ 1329 w 2634"/>
              <a:gd name="T27" fmla="*/ 1806 h 2635"/>
              <a:gd name="T28" fmla="*/ 2006 w 2634"/>
              <a:gd name="T29" fmla="*/ 2483 h 2635"/>
              <a:gd name="T30" fmla="*/ 2508 w 2634"/>
              <a:gd name="T31" fmla="*/ 2483 h 2635"/>
              <a:gd name="T32" fmla="*/ 2508 w 2634"/>
              <a:gd name="T33" fmla="*/ 1982 h 2635"/>
              <a:gd name="T34" fmla="*/ 1806 w 2634"/>
              <a:gd name="T35" fmla="*/ 1304 h 2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34" h="2635">
                <a:moveTo>
                  <a:pt x="1806" y="1304"/>
                </a:moveTo>
                <a:lnTo>
                  <a:pt x="1806" y="1304"/>
                </a:lnTo>
                <a:cubicBezTo>
                  <a:pt x="2508" y="627"/>
                  <a:pt x="2508" y="627"/>
                  <a:pt x="2508" y="627"/>
                </a:cubicBezTo>
                <a:cubicBezTo>
                  <a:pt x="2633" y="502"/>
                  <a:pt x="2633" y="276"/>
                  <a:pt x="2508" y="125"/>
                </a:cubicBezTo>
                <a:cubicBezTo>
                  <a:pt x="2358" y="0"/>
                  <a:pt x="2131" y="0"/>
                  <a:pt x="2006" y="125"/>
                </a:cubicBezTo>
                <a:cubicBezTo>
                  <a:pt x="1329" y="803"/>
                  <a:pt x="1329" y="803"/>
                  <a:pt x="1329" y="803"/>
                </a:cubicBezTo>
                <a:cubicBezTo>
                  <a:pt x="626" y="125"/>
                  <a:pt x="626" y="125"/>
                  <a:pt x="626" y="125"/>
                </a:cubicBezTo>
                <a:cubicBezTo>
                  <a:pt x="501" y="0"/>
                  <a:pt x="276" y="0"/>
                  <a:pt x="150" y="125"/>
                </a:cubicBezTo>
                <a:cubicBezTo>
                  <a:pt x="0" y="276"/>
                  <a:pt x="0" y="502"/>
                  <a:pt x="150" y="627"/>
                </a:cubicBezTo>
                <a:cubicBezTo>
                  <a:pt x="827" y="1304"/>
                  <a:pt x="827" y="1304"/>
                  <a:pt x="827" y="1304"/>
                </a:cubicBezTo>
                <a:cubicBezTo>
                  <a:pt x="150" y="1982"/>
                  <a:pt x="150" y="1982"/>
                  <a:pt x="150" y="1982"/>
                </a:cubicBezTo>
                <a:cubicBezTo>
                  <a:pt x="0" y="2132"/>
                  <a:pt x="0" y="2357"/>
                  <a:pt x="150" y="2483"/>
                </a:cubicBezTo>
                <a:cubicBezTo>
                  <a:pt x="276" y="2634"/>
                  <a:pt x="501" y="2634"/>
                  <a:pt x="626" y="2483"/>
                </a:cubicBezTo>
                <a:cubicBezTo>
                  <a:pt x="1329" y="1806"/>
                  <a:pt x="1329" y="1806"/>
                  <a:pt x="1329" y="1806"/>
                </a:cubicBezTo>
                <a:cubicBezTo>
                  <a:pt x="2006" y="2483"/>
                  <a:pt x="2006" y="2483"/>
                  <a:pt x="2006" y="2483"/>
                </a:cubicBezTo>
                <a:cubicBezTo>
                  <a:pt x="2131" y="2634"/>
                  <a:pt x="2358" y="2634"/>
                  <a:pt x="2508" y="2483"/>
                </a:cubicBezTo>
                <a:cubicBezTo>
                  <a:pt x="2633" y="2357"/>
                  <a:pt x="2633" y="2132"/>
                  <a:pt x="2508" y="1982"/>
                </a:cubicBezTo>
                <a:lnTo>
                  <a:pt x="1806" y="1304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Freeform 2">
            <a:extLst>
              <a:ext uri="{FF2B5EF4-FFF2-40B4-BE49-F238E27FC236}">
                <a16:creationId xmlns:a16="http://schemas.microsoft.com/office/drawing/2014/main" id="{830EEDCB-6A50-0746-9DC2-43C448AAD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5744" y="11331773"/>
            <a:ext cx="211989" cy="212344"/>
          </a:xfrm>
          <a:custGeom>
            <a:avLst/>
            <a:gdLst>
              <a:gd name="T0" fmla="*/ 1806 w 2634"/>
              <a:gd name="T1" fmla="*/ 1304 h 2635"/>
              <a:gd name="T2" fmla="*/ 1806 w 2634"/>
              <a:gd name="T3" fmla="*/ 1304 h 2635"/>
              <a:gd name="T4" fmla="*/ 2508 w 2634"/>
              <a:gd name="T5" fmla="*/ 627 h 2635"/>
              <a:gd name="T6" fmla="*/ 2508 w 2634"/>
              <a:gd name="T7" fmla="*/ 125 h 2635"/>
              <a:gd name="T8" fmla="*/ 2006 w 2634"/>
              <a:gd name="T9" fmla="*/ 125 h 2635"/>
              <a:gd name="T10" fmla="*/ 1329 w 2634"/>
              <a:gd name="T11" fmla="*/ 803 h 2635"/>
              <a:gd name="T12" fmla="*/ 626 w 2634"/>
              <a:gd name="T13" fmla="*/ 125 h 2635"/>
              <a:gd name="T14" fmla="*/ 150 w 2634"/>
              <a:gd name="T15" fmla="*/ 125 h 2635"/>
              <a:gd name="T16" fmla="*/ 150 w 2634"/>
              <a:gd name="T17" fmla="*/ 627 h 2635"/>
              <a:gd name="T18" fmla="*/ 827 w 2634"/>
              <a:gd name="T19" fmla="*/ 1304 h 2635"/>
              <a:gd name="T20" fmla="*/ 150 w 2634"/>
              <a:gd name="T21" fmla="*/ 1982 h 2635"/>
              <a:gd name="T22" fmla="*/ 150 w 2634"/>
              <a:gd name="T23" fmla="*/ 2483 h 2635"/>
              <a:gd name="T24" fmla="*/ 626 w 2634"/>
              <a:gd name="T25" fmla="*/ 2483 h 2635"/>
              <a:gd name="T26" fmla="*/ 1329 w 2634"/>
              <a:gd name="T27" fmla="*/ 1806 h 2635"/>
              <a:gd name="T28" fmla="*/ 2006 w 2634"/>
              <a:gd name="T29" fmla="*/ 2483 h 2635"/>
              <a:gd name="T30" fmla="*/ 2508 w 2634"/>
              <a:gd name="T31" fmla="*/ 2483 h 2635"/>
              <a:gd name="T32" fmla="*/ 2508 w 2634"/>
              <a:gd name="T33" fmla="*/ 1982 h 2635"/>
              <a:gd name="T34" fmla="*/ 1806 w 2634"/>
              <a:gd name="T35" fmla="*/ 1304 h 2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34" h="2635">
                <a:moveTo>
                  <a:pt x="1806" y="1304"/>
                </a:moveTo>
                <a:lnTo>
                  <a:pt x="1806" y="1304"/>
                </a:lnTo>
                <a:cubicBezTo>
                  <a:pt x="2508" y="627"/>
                  <a:pt x="2508" y="627"/>
                  <a:pt x="2508" y="627"/>
                </a:cubicBezTo>
                <a:cubicBezTo>
                  <a:pt x="2633" y="502"/>
                  <a:pt x="2633" y="276"/>
                  <a:pt x="2508" y="125"/>
                </a:cubicBezTo>
                <a:cubicBezTo>
                  <a:pt x="2358" y="0"/>
                  <a:pt x="2131" y="0"/>
                  <a:pt x="2006" y="125"/>
                </a:cubicBezTo>
                <a:cubicBezTo>
                  <a:pt x="1329" y="803"/>
                  <a:pt x="1329" y="803"/>
                  <a:pt x="1329" y="803"/>
                </a:cubicBezTo>
                <a:cubicBezTo>
                  <a:pt x="626" y="125"/>
                  <a:pt x="626" y="125"/>
                  <a:pt x="626" y="125"/>
                </a:cubicBezTo>
                <a:cubicBezTo>
                  <a:pt x="501" y="0"/>
                  <a:pt x="276" y="0"/>
                  <a:pt x="150" y="125"/>
                </a:cubicBezTo>
                <a:cubicBezTo>
                  <a:pt x="0" y="276"/>
                  <a:pt x="0" y="502"/>
                  <a:pt x="150" y="627"/>
                </a:cubicBezTo>
                <a:cubicBezTo>
                  <a:pt x="827" y="1304"/>
                  <a:pt x="827" y="1304"/>
                  <a:pt x="827" y="1304"/>
                </a:cubicBezTo>
                <a:cubicBezTo>
                  <a:pt x="150" y="1982"/>
                  <a:pt x="150" y="1982"/>
                  <a:pt x="150" y="1982"/>
                </a:cubicBezTo>
                <a:cubicBezTo>
                  <a:pt x="0" y="2132"/>
                  <a:pt x="0" y="2357"/>
                  <a:pt x="150" y="2483"/>
                </a:cubicBezTo>
                <a:cubicBezTo>
                  <a:pt x="276" y="2634"/>
                  <a:pt x="501" y="2634"/>
                  <a:pt x="626" y="2483"/>
                </a:cubicBezTo>
                <a:cubicBezTo>
                  <a:pt x="1329" y="1806"/>
                  <a:pt x="1329" y="1806"/>
                  <a:pt x="1329" y="1806"/>
                </a:cubicBezTo>
                <a:cubicBezTo>
                  <a:pt x="2006" y="2483"/>
                  <a:pt x="2006" y="2483"/>
                  <a:pt x="2006" y="2483"/>
                </a:cubicBezTo>
                <a:cubicBezTo>
                  <a:pt x="2131" y="2634"/>
                  <a:pt x="2358" y="2634"/>
                  <a:pt x="2508" y="2483"/>
                </a:cubicBezTo>
                <a:cubicBezTo>
                  <a:pt x="2633" y="2357"/>
                  <a:pt x="2633" y="2132"/>
                  <a:pt x="2508" y="1982"/>
                </a:cubicBezTo>
                <a:lnTo>
                  <a:pt x="1806" y="1304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Freeform 2">
            <a:extLst>
              <a:ext uri="{FF2B5EF4-FFF2-40B4-BE49-F238E27FC236}">
                <a16:creationId xmlns:a16="http://schemas.microsoft.com/office/drawing/2014/main" id="{E2949458-9308-D942-9F95-83D78658D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5744" y="11941373"/>
            <a:ext cx="211989" cy="212344"/>
          </a:xfrm>
          <a:custGeom>
            <a:avLst/>
            <a:gdLst>
              <a:gd name="T0" fmla="*/ 1806 w 2634"/>
              <a:gd name="T1" fmla="*/ 1304 h 2635"/>
              <a:gd name="T2" fmla="*/ 1806 w 2634"/>
              <a:gd name="T3" fmla="*/ 1304 h 2635"/>
              <a:gd name="T4" fmla="*/ 2508 w 2634"/>
              <a:gd name="T5" fmla="*/ 627 h 2635"/>
              <a:gd name="T6" fmla="*/ 2508 w 2634"/>
              <a:gd name="T7" fmla="*/ 125 h 2635"/>
              <a:gd name="T8" fmla="*/ 2006 w 2634"/>
              <a:gd name="T9" fmla="*/ 125 h 2635"/>
              <a:gd name="T10" fmla="*/ 1329 w 2634"/>
              <a:gd name="T11" fmla="*/ 803 h 2635"/>
              <a:gd name="T12" fmla="*/ 626 w 2634"/>
              <a:gd name="T13" fmla="*/ 125 h 2635"/>
              <a:gd name="T14" fmla="*/ 150 w 2634"/>
              <a:gd name="T15" fmla="*/ 125 h 2635"/>
              <a:gd name="T16" fmla="*/ 150 w 2634"/>
              <a:gd name="T17" fmla="*/ 627 h 2635"/>
              <a:gd name="T18" fmla="*/ 827 w 2634"/>
              <a:gd name="T19" fmla="*/ 1304 h 2635"/>
              <a:gd name="T20" fmla="*/ 150 w 2634"/>
              <a:gd name="T21" fmla="*/ 1982 h 2635"/>
              <a:gd name="T22" fmla="*/ 150 w 2634"/>
              <a:gd name="T23" fmla="*/ 2483 h 2635"/>
              <a:gd name="T24" fmla="*/ 626 w 2634"/>
              <a:gd name="T25" fmla="*/ 2483 h 2635"/>
              <a:gd name="T26" fmla="*/ 1329 w 2634"/>
              <a:gd name="T27" fmla="*/ 1806 h 2635"/>
              <a:gd name="T28" fmla="*/ 2006 w 2634"/>
              <a:gd name="T29" fmla="*/ 2483 h 2635"/>
              <a:gd name="T30" fmla="*/ 2508 w 2634"/>
              <a:gd name="T31" fmla="*/ 2483 h 2635"/>
              <a:gd name="T32" fmla="*/ 2508 w 2634"/>
              <a:gd name="T33" fmla="*/ 1982 h 2635"/>
              <a:gd name="T34" fmla="*/ 1806 w 2634"/>
              <a:gd name="T35" fmla="*/ 1304 h 2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34" h="2635">
                <a:moveTo>
                  <a:pt x="1806" y="1304"/>
                </a:moveTo>
                <a:lnTo>
                  <a:pt x="1806" y="1304"/>
                </a:lnTo>
                <a:cubicBezTo>
                  <a:pt x="2508" y="627"/>
                  <a:pt x="2508" y="627"/>
                  <a:pt x="2508" y="627"/>
                </a:cubicBezTo>
                <a:cubicBezTo>
                  <a:pt x="2633" y="502"/>
                  <a:pt x="2633" y="276"/>
                  <a:pt x="2508" y="125"/>
                </a:cubicBezTo>
                <a:cubicBezTo>
                  <a:pt x="2358" y="0"/>
                  <a:pt x="2131" y="0"/>
                  <a:pt x="2006" y="125"/>
                </a:cubicBezTo>
                <a:cubicBezTo>
                  <a:pt x="1329" y="803"/>
                  <a:pt x="1329" y="803"/>
                  <a:pt x="1329" y="803"/>
                </a:cubicBezTo>
                <a:cubicBezTo>
                  <a:pt x="626" y="125"/>
                  <a:pt x="626" y="125"/>
                  <a:pt x="626" y="125"/>
                </a:cubicBezTo>
                <a:cubicBezTo>
                  <a:pt x="501" y="0"/>
                  <a:pt x="276" y="0"/>
                  <a:pt x="150" y="125"/>
                </a:cubicBezTo>
                <a:cubicBezTo>
                  <a:pt x="0" y="276"/>
                  <a:pt x="0" y="502"/>
                  <a:pt x="150" y="627"/>
                </a:cubicBezTo>
                <a:cubicBezTo>
                  <a:pt x="827" y="1304"/>
                  <a:pt x="827" y="1304"/>
                  <a:pt x="827" y="1304"/>
                </a:cubicBezTo>
                <a:cubicBezTo>
                  <a:pt x="150" y="1982"/>
                  <a:pt x="150" y="1982"/>
                  <a:pt x="150" y="1982"/>
                </a:cubicBezTo>
                <a:cubicBezTo>
                  <a:pt x="0" y="2132"/>
                  <a:pt x="0" y="2357"/>
                  <a:pt x="150" y="2483"/>
                </a:cubicBezTo>
                <a:cubicBezTo>
                  <a:pt x="276" y="2634"/>
                  <a:pt x="501" y="2634"/>
                  <a:pt x="626" y="2483"/>
                </a:cubicBezTo>
                <a:cubicBezTo>
                  <a:pt x="1329" y="1806"/>
                  <a:pt x="1329" y="1806"/>
                  <a:pt x="1329" y="1806"/>
                </a:cubicBezTo>
                <a:cubicBezTo>
                  <a:pt x="2006" y="2483"/>
                  <a:pt x="2006" y="2483"/>
                  <a:pt x="2006" y="2483"/>
                </a:cubicBezTo>
                <a:cubicBezTo>
                  <a:pt x="2131" y="2634"/>
                  <a:pt x="2358" y="2634"/>
                  <a:pt x="2508" y="2483"/>
                </a:cubicBezTo>
                <a:cubicBezTo>
                  <a:pt x="2633" y="2357"/>
                  <a:pt x="2633" y="2132"/>
                  <a:pt x="2508" y="1982"/>
                </a:cubicBezTo>
                <a:lnTo>
                  <a:pt x="1806" y="1304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Freeform 1">
            <a:extLst>
              <a:ext uri="{FF2B5EF4-FFF2-40B4-BE49-F238E27FC236}">
                <a16:creationId xmlns:a16="http://schemas.microsoft.com/office/drawing/2014/main" id="{94B36150-AAFB-0A4C-A6A2-539ACE025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0414" y="9466731"/>
            <a:ext cx="282651" cy="22228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Freeform 1">
            <a:extLst>
              <a:ext uri="{FF2B5EF4-FFF2-40B4-BE49-F238E27FC236}">
                <a16:creationId xmlns:a16="http://schemas.microsoft.com/office/drawing/2014/main" id="{904E53A5-07E5-9041-BE92-DC5961068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37130" y="6905491"/>
            <a:ext cx="282651" cy="22228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" name="Freeform 1">
            <a:extLst>
              <a:ext uri="{FF2B5EF4-FFF2-40B4-BE49-F238E27FC236}">
                <a16:creationId xmlns:a16="http://schemas.microsoft.com/office/drawing/2014/main" id="{43215420-1306-B34A-B106-AEB604FB9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37130" y="7576823"/>
            <a:ext cx="282651" cy="22228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Freeform 1">
            <a:extLst>
              <a:ext uri="{FF2B5EF4-FFF2-40B4-BE49-F238E27FC236}">
                <a16:creationId xmlns:a16="http://schemas.microsoft.com/office/drawing/2014/main" id="{9616A0F8-948F-4B44-B1EB-42BD3E03A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37130" y="8190281"/>
            <a:ext cx="282651" cy="22228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" name="Freeform 1">
            <a:extLst>
              <a:ext uri="{FF2B5EF4-FFF2-40B4-BE49-F238E27FC236}">
                <a16:creationId xmlns:a16="http://schemas.microsoft.com/office/drawing/2014/main" id="{91D1A134-8F69-F242-9100-4E001E311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37130" y="8861613"/>
            <a:ext cx="282651" cy="22228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Freeform 2">
            <a:extLst>
              <a:ext uri="{FF2B5EF4-FFF2-40B4-BE49-F238E27FC236}">
                <a16:creationId xmlns:a16="http://schemas.microsoft.com/office/drawing/2014/main" id="{8F169DE3-52A8-7041-9F4E-9324A4B64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2460" y="10700402"/>
            <a:ext cx="211989" cy="212344"/>
          </a:xfrm>
          <a:custGeom>
            <a:avLst/>
            <a:gdLst>
              <a:gd name="T0" fmla="*/ 1806 w 2634"/>
              <a:gd name="T1" fmla="*/ 1304 h 2635"/>
              <a:gd name="T2" fmla="*/ 1806 w 2634"/>
              <a:gd name="T3" fmla="*/ 1304 h 2635"/>
              <a:gd name="T4" fmla="*/ 2508 w 2634"/>
              <a:gd name="T5" fmla="*/ 627 h 2635"/>
              <a:gd name="T6" fmla="*/ 2508 w 2634"/>
              <a:gd name="T7" fmla="*/ 125 h 2635"/>
              <a:gd name="T8" fmla="*/ 2006 w 2634"/>
              <a:gd name="T9" fmla="*/ 125 h 2635"/>
              <a:gd name="T10" fmla="*/ 1329 w 2634"/>
              <a:gd name="T11" fmla="*/ 803 h 2635"/>
              <a:gd name="T12" fmla="*/ 626 w 2634"/>
              <a:gd name="T13" fmla="*/ 125 h 2635"/>
              <a:gd name="T14" fmla="*/ 150 w 2634"/>
              <a:gd name="T15" fmla="*/ 125 h 2635"/>
              <a:gd name="T16" fmla="*/ 150 w 2634"/>
              <a:gd name="T17" fmla="*/ 627 h 2635"/>
              <a:gd name="T18" fmla="*/ 827 w 2634"/>
              <a:gd name="T19" fmla="*/ 1304 h 2635"/>
              <a:gd name="T20" fmla="*/ 150 w 2634"/>
              <a:gd name="T21" fmla="*/ 1982 h 2635"/>
              <a:gd name="T22" fmla="*/ 150 w 2634"/>
              <a:gd name="T23" fmla="*/ 2483 h 2635"/>
              <a:gd name="T24" fmla="*/ 626 w 2634"/>
              <a:gd name="T25" fmla="*/ 2483 h 2635"/>
              <a:gd name="T26" fmla="*/ 1329 w 2634"/>
              <a:gd name="T27" fmla="*/ 1806 h 2635"/>
              <a:gd name="T28" fmla="*/ 2006 w 2634"/>
              <a:gd name="T29" fmla="*/ 2483 h 2635"/>
              <a:gd name="T30" fmla="*/ 2508 w 2634"/>
              <a:gd name="T31" fmla="*/ 2483 h 2635"/>
              <a:gd name="T32" fmla="*/ 2508 w 2634"/>
              <a:gd name="T33" fmla="*/ 1982 h 2635"/>
              <a:gd name="T34" fmla="*/ 1806 w 2634"/>
              <a:gd name="T35" fmla="*/ 1304 h 2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34" h="2635">
                <a:moveTo>
                  <a:pt x="1806" y="1304"/>
                </a:moveTo>
                <a:lnTo>
                  <a:pt x="1806" y="1304"/>
                </a:lnTo>
                <a:cubicBezTo>
                  <a:pt x="2508" y="627"/>
                  <a:pt x="2508" y="627"/>
                  <a:pt x="2508" y="627"/>
                </a:cubicBezTo>
                <a:cubicBezTo>
                  <a:pt x="2633" y="502"/>
                  <a:pt x="2633" y="276"/>
                  <a:pt x="2508" y="125"/>
                </a:cubicBezTo>
                <a:cubicBezTo>
                  <a:pt x="2358" y="0"/>
                  <a:pt x="2131" y="0"/>
                  <a:pt x="2006" y="125"/>
                </a:cubicBezTo>
                <a:cubicBezTo>
                  <a:pt x="1329" y="803"/>
                  <a:pt x="1329" y="803"/>
                  <a:pt x="1329" y="803"/>
                </a:cubicBezTo>
                <a:cubicBezTo>
                  <a:pt x="626" y="125"/>
                  <a:pt x="626" y="125"/>
                  <a:pt x="626" y="125"/>
                </a:cubicBezTo>
                <a:cubicBezTo>
                  <a:pt x="501" y="0"/>
                  <a:pt x="276" y="0"/>
                  <a:pt x="150" y="125"/>
                </a:cubicBezTo>
                <a:cubicBezTo>
                  <a:pt x="0" y="276"/>
                  <a:pt x="0" y="502"/>
                  <a:pt x="150" y="627"/>
                </a:cubicBezTo>
                <a:cubicBezTo>
                  <a:pt x="827" y="1304"/>
                  <a:pt x="827" y="1304"/>
                  <a:pt x="827" y="1304"/>
                </a:cubicBezTo>
                <a:cubicBezTo>
                  <a:pt x="150" y="1982"/>
                  <a:pt x="150" y="1982"/>
                  <a:pt x="150" y="1982"/>
                </a:cubicBezTo>
                <a:cubicBezTo>
                  <a:pt x="0" y="2132"/>
                  <a:pt x="0" y="2357"/>
                  <a:pt x="150" y="2483"/>
                </a:cubicBezTo>
                <a:cubicBezTo>
                  <a:pt x="276" y="2634"/>
                  <a:pt x="501" y="2634"/>
                  <a:pt x="626" y="2483"/>
                </a:cubicBezTo>
                <a:cubicBezTo>
                  <a:pt x="1329" y="1806"/>
                  <a:pt x="1329" y="1806"/>
                  <a:pt x="1329" y="1806"/>
                </a:cubicBezTo>
                <a:cubicBezTo>
                  <a:pt x="2006" y="2483"/>
                  <a:pt x="2006" y="2483"/>
                  <a:pt x="2006" y="2483"/>
                </a:cubicBezTo>
                <a:cubicBezTo>
                  <a:pt x="2131" y="2634"/>
                  <a:pt x="2358" y="2634"/>
                  <a:pt x="2508" y="2483"/>
                </a:cubicBezTo>
                <a:cubicBezTo>
                  <a:pt x="2633" y="2357"/>
                  <a:pt x="2633" y="2132"/>
                  <a:pt x="2508" y="1982"/>
                </a:cubicBezTo>
                <a:lnTo>
                  <a:pt x="1806" y="1304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Freeform 2">
            <a:extLst>
              <a:ext uri="{FF2B5EF4-FFF2-40B4-BE49-F238E27FC236}">
                <a16:creationId xmlns:a16="http://schemas.microsoft.com/office/drawing/2014/main" id="{296B5DA0-E3AD-1846-AA18-68AA29740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2460" y="11331773"/>
            <a:ext cx="211989" cy="212344"/>
          </a:xfrm>
          <a:custGeom>
            <a:avLst/>
            <a:gdLst>
              <a:gd name="T0" fmla="*/ 1806 w 2634"/>
              <a:gd name="T1" fmla="*/ 1304 h 2635"/>
              <a:gd name="T2" fmla="*/ 1806 w 2634"/>
              <a:gd name="T3" fmla="*/ 1304 h 2635"/>
              <a:gd name="T4" fmla="*/ 2508 w 2634"/>
              <a:gd name="T5" fmla="*/ 627 h 2635"/>
              <a:gd name="T6" fmla="*/ 2508 w 2634"/>
              <a:gd name="T7" fmla="*/ 125 h 2635"/>
              <a:gd name="T8" fmla="*/ 2006 w 2634"/>
              <a:gd name="T9" fmla="*/ 125 h 2635"/>
              <a:gd name="T10" fmla="*/ 1329 w 2634"/>
              <a:gd name="T11" fmla="*/ 803 h 2635"/>
              <a:gd name="T12" fmla="*/ 626 w 2634"/>
              <a:gd name="T13" fmla="*/ 125 h 2635"/>
              <a:gd name="T14" fmla="*/ 150 w 2634"/>
              <a:gd name="T15" fmla="*/ 125 h 2635"/>
              <a:gd name="T16" fmla="*/ 150 w 2634"/>
              <a:gd name="T17" fmla="*/ 627 h 2635"/>
              <a:gd name="T18" fmla="*/ 827 w 2634"/>
              <a:gd name="T19" fmla="*/ 1304 h 2635"/>
              <a:gd name="T20" fmla="*/ 150 w 2634"/>
              <a:gd name="T21" fmla="*/ 1982 h 2635"/>
              <a:gd name="T22" fmla="*/ 150 w 2634"/>
              <a:gd name="T23" fmla="*/ 2483 h 2635"/>
              <a:gd name="T24" fmla="*/ 626 w 2634"/>
              <a:gd name="T25" fmla="*/ 2483 h 2635"/>
              <a:gd name="T26" fmla="*/ 1329 w 2634"/>
              <a:gd name="T27" fmla="*/ 1806 h 2635"/>
              <a:gd name="T28" fmla="*/ 2006 w 2634"/>
              <a:gd name="T29" fmla="*/ 2483 h 2635"/>
              <a:gd name="T30" fmla="*/ 2508 w 2634"/>
              <a:gd name="T31" fmla="*/ 2483 h 2635"/>
              <a:gd name="T32" fmla="*/ 2508 w 2634"/>
              <a:gd name="T33" fmla="*/ 1982 h 2635"/>
              <a:gd name="T34" fmla="*/ 1806 w 2634"/>
              <a:gd name="T35" fmla="*/ 1304 h 2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34" h="2635">
                <a:moveTo>
                  <a:pt x="1806" y="1304"/>
                </a:moveTo>
                <a:lnTo>
                  <a:pt x="1806" y="1304"/>
                </a:lnTo>
                <a:cubicBezTo>
                  <a:pt x="2508" y="627"/>
                  <a:pt x="2508" y="627"/>
                  <a:pt x="2508" y="627"/>
                </a:cubicBezTo>
                <a:cubicBezTo>
                  <a:pt x="2633" y="502"/>
                  <a:pt x="2633" y="276"/>
                  <a:pt x="2508" y="125"/>
                </a:cubicBezTo>
                <a:cubicBezTo>
                  <a:pt x="2358" y="0"/>
                  <a:pt x="2131" y="0"/>
                  <a:pt x="2006" y="125"/>
                </a:cubicBezTo>
                <a:cubicBezTo>
                  <a:pt x="1329" y="803"/>
                  <a:pt x="1329" y="803"/>
                  <a:pt x="1329" y="803"/>
                </a:cubicBezTo>
                <a:cubicBezTo>
                  <a:pt x="626" y="125"/>
                  <a:pt x="626" y="125"/>
                  <a:pt x="626" y="125"/>
                </a:cubicBezTo>
                <a:cubicBezTo>
                  <a:pt x="501" y="0"/>
                  <a:pt x="276" y="0"/>
                  <a:pt x="150" y="125"/>
                </a:cubicBezTo>
                <a:cubicBezTo>
                  <a:pt x="0" y="276"/>
                  <a:pt x="0" y="502"/>
                  <a:pt x="150" y="627"/>
                </a:cubicBezTo>
                <a:cubicBezTo>
                  <a:pt x="827" y="1304"/>
                  <a:pt x="827" y="1304"/>
                  <a:pt x="827" y="1304"/>
                </a:cubicBezTo>
                <a:cubicBezTo>
                  <a:pt x="150" y="1982"/>
                  <a:pt x="150" y="1982"/>
                  <a:pt x="150" y="1982"/>
                </a:cubicBezTo>
                <a:cubicBezTo>
                  <a:pt x="0" y="2132"/>
                  <a:pt x="0" y="2357"/>
                  <a:pt x="150" y="2483"/>
                </a:cubicBezTo>
                <a:cubicBezTo>
                  <a:pt x="276" y="2634"/>
                  <a:pt x="501" y="2634"/>
                  <a:pt x="626" y="2483"/>
                </a:cubicBezTo>
                <a:cubicBezTo>
                  <a:pt x="1329" y="1806"/>
                  <a:pt x="1329" y="1806"/>
                  <a:pt x="1329" y="1806"/>
                </a:cubicBezTo>
                <a:cubicBezTo>
                  <a:pt x="2006" y="2483"/>
                  <a:pt x="2006" y="2483"/>
                  <a:pt x="2006" y="2483"/>
                </a:cubicBezTo>
                <a:cubicBezTo>
                  <a:pt x="2131" y="2634"/>
                  <a:pt x="2358" y="2634"/>
                  <a:pt x="2508" y="2483"/>
                </a:cubicBezTo>
                <a:cubicBezTo>
                  <a:pt x="2633" y="2357"/>
                  <a:pt x="2633" y="2132"/>
                  <a:pt x="2508" y="1982"/>
                </a:cubicBezTo>
                <a:lnTo>
                  <a:pt x="1806" y="1304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" name="Freeform 2">
            <a:extLst>
              <a:ext uri="{FF2B5EF4-FFF2-40B4-BE49-F238E27FC236}">
                <a16:creationId xmlns:a16="http://schemas.microsoft.com/office/drawing/2014/main" id="{1F516C35-E83A-D84F-8F08-A53B57113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2460" y="11941373"/>
            <a:ext cx="211989" cy="212344"/>
          </a:xfrm>
          <a:custGeom>
            <a:avLst/>
            <a:gdLst>
              <a:gd name="T0" fmla="*/ 1806 w 2634"/>
              <a:gd name="T1" fmla="*/ 1304 h 2635"/>
              <a:gd name="T2" fmla="*/ 1806 w 2634"/>
              <a:gd name="T3" fmla="*/ 1304 h 2635"/>
              <a:gd name="T4" fmla="*/ 2508 w 2634"/>
              <a:gd name="T5" fmla="*/ 627 h 2635"/>
              <a:gd name="T6" fmla="*/ 2508 w 2634"/>
              <a:gd name="T7" fmla="*/ 125 h 2635"/>
              <a:gd name="T8" fmla="*/ 2006 w 2634"/>
              <a:gd name="T9" fmla="*/ 125 h 2635"/>
              <a:gd name="T10" fmla="*/ 1329 w 2634"/>
              <a:gd name="T11" fmla="*/ 803 h 2635"/>
              <a:gd name="T12" fmla="*/ 626 w 2634"/>
              <a:gd name="T13" fmla="*/ 125 h 2635"/>
              <a:gd name="T14" fmla="*/ 150 w 2634"/>
              <a:gd name="T15" fmla="*/ 125 h 2635"/>
              <a:gd name="T16" fmla="*/ 150 w 2634"/>
              <a:gd name="T17" fmla="*/ 627 h 2635"/>
              <a:gd name="T18" fmla="*/ 827 w 2634"/>
              <a:gd name="T19" fmla="*/ 1304 h 2635"/>
              <a:gd name="T20" fmla="*/ 150 w 2634"/>
              <a:gd name="T21" fmla="*/ 1982 h 2635"/>
              <a:gd name="T22" fmla="*/ 150 w 2634"/>
              <a:gd name="T23" fmla="*/ 2483 h 2635"/>
              <a:gd name="T24" fmla="*/ 626 w 2634"/>
              <a:gd name="T25" fmla="*/ 2483 h 2635"/>
              <a:gd name="T26" fmla="*/ 1329 w 2634"/>
              <a:gd name="T27" fmla="*/ 1806 h 2635"/>
              <a:gd name="T28" fmla="*/ 2006 w 2634"/>
              <a:gd name="T29" fmla="*/ 2483 h 2635"/>
              <a:gd name="T30" fmla="*/ 2508 w 2634"/>
              <a:gd name="T31" fmla="*/ 2483 h 2635"/>
              <a:gd name="T32" fmla="*/ 2508 w 2634"/>
              <a:gd name="T33" fmla="*/ 1982 h 2635"/>
              <a:gd name="T34" fmla="*/ 1806 w 2634"/>
              <a:gd name="T35" fmla="*/ 1304 h 2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34" h="2635">
                <a:moveTo>
                  <a:pt x="1806" y="1304"/>
                </a:moveTo>
                <a:lnTo>
                  <a:pt x="1806" y="1304"/>
                </a:lnTo>
                <a:cubicBezTo>
                  <a:pt x="2508" y="627"/>
                  <a:pt x="2508" y="627"/>
                  <a:pt x="2508" y="627"/>
                </a:cubicBezTo>
                <a:cubicBezTo>
                  <a:pt x="2633" y="502"/>
                  <a:pt x="2633" y="276"/>
                  <a:pt x="2508" y="125"/>
                </a:cubicBezTo>
                <a:cubicBezTo>
                  <a:pt x="2358" y="0"/>
                  <a:pt x="2131" y="0"/>
                  <a:pt x="2006" y="125"/>
                </a:cubicBezTo>
                <a:cubicBezTo>
                  <a:pt x="1329" y="803"/>
                  <a:pt x="1329" y="803"/>
                  <a:pt x="1329" y="803"/>
                </a:cubicBezTo>
                <a:cubicBezTo>
                  <a:pt x="626" y="125"/>
                  <a:pt x="626" y="125"/>
                  <a:pt x="626" y="125"/>
                </a:cubicBezTo>
                <a:cubicBezTo>
                  <a:pt x="501" y="0"/>
                  <a:pt x="276" y="0"/>
                  <a:pt x="150" y="125"/>
                </a:cubicBezTo>
                <a:cubicBezTo>
                  <a:pt x="0" y="276"/>
                  <a:pt x="0" y="502"/>
                  <a:pt x="150" y="627"/>
                </a:cubicBezTo>
                <a:cubicBezTo>
                  <a:pt x="827" y="1304"/>
                  <a:pt x="827" y="1304"/>
                  <a:pt x="827" y="1304"/>
                </a:cubicBezTo>
                <a:cubicBezTo>
                  <a:pt x="150" y="1982"/>
                  <a:pt x="150" y="1982"/>
                  <a:pt x="150" y="1982"/>
                </a:cubicBezTo>
                <a:cubicBezTo>
                  <a:pt x="0" y="2132"/>
                  <a:pt x="0" y="2357"/>
                  <a:pt x="150" y="2483"/>
                </a:cubicBezTo>
                <a:cubicBezTo>
                  <a:pt x="276" y="2634"/>
                  <a:pt x="501" y="2634"/>
                  <a:pt x="626" y="2483"/>
                </a:cubicBezTo>
                <a:cubicBezTo>
                  <a:pt x="1329" y="1806"/>
                  <a:pt x="1329" y="1806"/>
                  <a:pt x="1329" y="1806"/>
                </a:cubicBezTo>
                <a:cubicBezTo>
                  <a:pt x="2006" y="2483"/>
                  <a:pt x="2006" y="2483"/>
                  <a:pt x="2006" y="2483"/>
                </a:cubicBezTo>
                <a:cubicBezTo>
                  <a:pt x="2131" y="2634"/>
                  <a:pt x="2358" y="2634"/>
                  <a:pt x="2508" y="2483"/>
                </a:cubicBezTo>
                <a:cubicBezTo>
                  <a:pt x="2633" y="2357"/>
                  <a:pt x="2633" y="2132"/>
                  <a:pt x="2508" y="1982"/>
                </a:cubicBezTo>
                <a:lnTo>
                  <a:pt x="1806" y="1304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7" name="Freeform 1">
            <a:extLst>
              <a:ext uri="{FF2B5EF4-FFF2-40B4-BE49-F238E27FC236}">
                <a16:creationId xmlns:a16="http://schemas.microsoft.com/office/drawing/2014/main" id="{9DBB0DF4-DB77-1D42-A694-FA4B9BCB4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37130" y="9466731"/>
            <a:ext cx="282651" cy="22228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" name="Freeform 1">
            <a:extLst>
              <a:ext uri="{FF2B5EF4-FFF2-40B4-BE49-F238E27FC236}">
                <a16:creationId xmlns:a16="http://schemas.microsoft.com/office/drawing/2014/main" id="{677AF9C8-6A82-874D-8A56-A3113B821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37130" y="10071849"/>
            <a:ext cx="282651" cy="22228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" name="Freeform 1">
            <a:extLst>
              <a:ext uri="{FF2B5EF4-FFF2-40B4-BE49-F238E27FC236}">
                <a16:creationId xmlns:a16="http://schemas.microsoft.com/office/drawing/2014/main" id="{3F43ABD9-B9DD-7C4C-B485-57522C2CB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63498" y="6905491"/>
            <a:ext cx="282651" cy="22228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" name="Freeform 1">
            <a:extLst>
              <a:ext uri="{FF2B5EF4-FFF2-40B4-BE49-F238E27FC236}">
                <a16:creationId xmlns:a16="http://schemas.microsoft.com/office/drawing/2014/main" id="{8DB7531B-7636-A044-9A01-6FA7C3B04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63498" y="7576823"/>
            <a:ext cx="282651" cy="22228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" name="Freeform 1">
            <a:extLst>
              <a:ext uri="{FF2B5EF4-FFF2-40B4-BE49-F238E27FC236}">
                <a16:creationId xmlns:a16="http://schemas.microsoft.com/office/drawing/2014/main" id="{C7BBDA8C-9230-6145-9CF5-2F8F21C76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63498" y="8190281"/>
            <a:ext cx="282651" cy="22228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" name="Freeform 1">
            <a:extLst>
              <a:ext uri="{FF2B5EF4-FFF2-40B4-BE49-F238E27FC236}">
                <a16:creationId xmlns:a16="http://schemas.microsoft.com/office/drawing/2014/main" id="{24E43E68-68A9-0C48-92A6-47B59EE82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63498" y="8861613"/>
            <a:ext cx="282651" cy="22228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Freeform 2">
            <a:extLst>
              <a:ext uri="{FF2B5EF4-FFF2-40B4-BE49-F238E27FC236}">
                <a16:creationId xmlns:a16="http://schemas.microsoft.com/office/drawing/2014/main" id="{6EB53692-8493-8E40-BF05-9F877212C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98828" y="11331773"/>
            <a:ext cx="211989" cy="212344"/>
          </a:xfrm>
          <a:custGeom>
            <a:avLst/>
            <a:gdLst>
              <a:gd name="T0" fmla="*/ 1806 w 2634"/>
              <a:gd name="T1" fmla="*/ 1304 h 2635"/>
              <a:gd name="T2" fmla="*/ 1806 w 2634"/>
              <a:gd name="T3" fmla="*/ 1304 h 2635"/>
              <a:gd name="T4" fmla="*/ 2508 w 2634"/>
              <a:gd name="T5" fmla="*/ 627 h 2635"/>
              <a:gd name="T6" fmla="*/ 2508 w 2634"/>
              <a:gd name="T7" fmla="*/ 125 h 2635"/>
              <a:gd name="T8" fmla="*/ 2006 w 2634"/>
              <a:gd name="T9" fmla="*/ 125 h 2635"/>
              <a:gd name="T10" fmla="*/ 1329 w 2634"/>
              <a:gd name="T11" fmla="*/ 803 h 2635"/>
              <a:gd name="T12" fmla="*/ 626 w 2634"/>
              <a:gd name="T13" fmla="*/ 125 h 2635"/>
              <a:gd name="T14" fmla="*/ 150 w 2634"/>
              <a:gd name="T15" fmla="*/ 125 h 2635"/>
              <a:gd name="T16" fmla="*/ 150 w 2634"/>
              <a:gd name="T17" fmla="*/ 627 h 2635"/>
              <a:gd name="T18" fmla="*/ 827 w 2634"/>
              <a:gd name="T19" fmla="*/ 1304 h 2635"/>
              <a:gd name="T20" fmla="*/ 150 w 2634"/>
              <a:gd name="T21" fmla="*/ 1982 h 2635"/>
              <a:gd name="T22" fmla="*/ 150 w 2634"/>
              <a:gd name="T23" fmla="*/ 2483 h 2635"/>
              <a:gd name="T24" fmla="*/ 626 w 2634"/>
              <a:gd name="T25" fmla="*/ 2483 h 2635"/>
              <a:gd name="T26" fmla="*/ 1329 w 2634"/>
              <a:gd name="T27" fmla="*/ 1806 h 2635"/>
              <a:gd name="T28" fmla="*/ 2006 w 2634"/>
              <a:gd name="T29" fmla="*/ 2483 h 2635"/>
              <a:gd name="T30" fmla="*/ 2508 w 2634"/>
              <a:gd name="T31" fmla="*/ 2483 h 2635"/>
              <a:gd name="T32" fmla="*/ 2508 w 2634"/>
              <a:gd name="T33" fmla="*/ 1982 h 2635"/>
              <a:gd name="T34" fmla="*/ 1806 w 2634"/>
              <a:gd name="T35" fmla="*/ 1304 h 2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34" h="2635">
                <a:moveTo>
                  <a:pt x="1806" y="1304"/>
                </a:moveTo>
                <a:lnTo>
                  <a:pt x="1806" y="1304"/>
                </a:lnTo>
                <a:cubicBezTo>
                  <a:pt x="2508" y="627"/>
                  <a:pt x="2508" y="627"/>
                  <a:pt x="2508" y="627"/>
                </a:cubicBezTo>
                <a:cubicBezTo>
                  <a:pt x="2633" y="502"/>
                  <a:pt x="2633" y="276"/>
                  <a:pt x="2508" y="125"/>
                </a:cubicBezTo>
                <a:cubicBezTo>
                  <a:pt x="2358" y="0"/>
                  <a:pt x="2131" y="0"/>
                  <a:pt x="2006" y="125"/>
                </a:cubicBezTo>
                <a:cubicBezTo>
                  <a:pt x="1329" y="803"/>
                  <a:pt x="1329" y="803"/>
                  <a:pt x="1329" y="803"/>
                </a:cubicBezTo>
                <a:cubicBezTo>
                  <a:pt x="626" y="125"/>
                  <a:pt x="626" y="125"/>
                  <a:pt x="626" y="125"/>
                </a:cubicBezTo>
                <a:cubicBezTo>
                  <a:pt x="501" y="0"/>
                  <a:pt x="276" y="0"/>
                  <a:pt x="150" y="125"/>
                </a:cubicBezTo>
                <a:cubicBezTo>
                  <a:pt x="0" y="276"/>
                  <a:pt x="0" y="502"/>
                  <a:pt x="150" y="627"/>
                </a:cubicBezTo>
                <a:cubicBezTo>
                  <a:pt x="827" y="1304"/>
                  <a:pt x="827" y="1304"/>
                  <a:pt x="827" y="1304"/>
                </a:cubicBezTo>
                <a:cubicBezTo>
                  <a:pt x="150" y="1982"/>
                  <a:pt x="150" y="1982"/>
                  <a:pt x="150" y="1982"/>
                </a:cubicBezTo>
                <a:cubicBezTo>
                  <a:pt x="0" y="2132"/>
                  <a:pt x="0" y="2357"/>
                  <a:pt x="150" y="2483"/>
                </a:cubicBezTo>
                <a:cubicBezTo>
                  <a:pt x="276" y="2634"/>
                  <a:pt x="501" y="2634"/>
                  <a:pt x="626" y="2483"/>
                </a:cubicBezTo>
                <a:cubicBezTo>
                  <a:pt x="1329" y="1806"/>
                  <a:pt x="1329" y="1806"/>
                  <a:pt x="1329" y="1806"/>
                </a:cubicBezTo>
                <a:cubicBezTo>
                  <a:pt x="2006" y="2483"/>
                  <a:pt x="2006" y="2483"/>
                  <a:pt x="2006" y="2483"/>
                </a:cubicBezTo>
                <a:cubicBezTo>
                  <a:pt x="2131" y="2634"/>
                  <a:pt x="2358" y="2634"/>
                  <a:pt x="2508" y="2483"/>
                </a:cubicBezTo>
                <a:cubicBezTo>
                  <a:pt x="2633" y="2357"/>
                  <a:pt x="2633" y="2132"/>
                  <a:pt x="2508" y="1982"/>
                </a:cubicBezTo>
                <a:lnTo>
                  <a:pt x="1806" y="1304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" name="Freeform 2">
            <a:extLst>
              <a:ext uri="{FF2B5EF4-FFF2-40B4-BE49-F238E27FC236}">
                <a16:creationId xmlns:a16="http://schemas.microsoft.com/office/drawing/2014/main" id="{285DEA19-0EBD-954C-A61C-DD9E84DCA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98828" y="11941373"/>
            <a:ext cx="211989" cy="212344"/>
          </a:xfrm>
          <a:custGeom>
            <a:avLst/>
            <a:gdLst>
              <a:gd name="T0" fmla="*/ 1806 w 2634"/>
              <a:gd name="T1" fmla="*/ 1304 h 2635"/>
              <a:gd name="T2" fmla="*/ 1806 w 2634"/>
              <a:gd name="T3" fmla="*/ 1304 h 2635"/>
              <a:gd name="T4" fmla="*/ 2508 w 2634"/>
              <a:gd name="T5" fmla="*/ 627 h 2635"/>
              <a:gd name="T6" fmla="*/ 2508 w 2634"/>
              <a:gd name="T7" fmla="*/ 125 h 2635"/>
              <a:gd name="T8" fmla="*/ 2006 w 2634"/>
              <a:gd name="T9" fmla="*/ 125 h 2635"/>
              <a:gd name="T10" fmla="*/ 1329 w 2634"/>
              <a:gd name="T11" fmla="*/ 803 h 2635"/>
              <a:gd name="T12" fmla="*/ 626 w 2634"/>
              <a:gd name="T13" fmla="*/ 125 h 2635"/>
              <a:gd name="T14" fmla="*/ 150 w 2634"/>
              <a:gd name="T15" fmla="*/ 125 h 2635"/>
              <a:gd name="T16" fmla="*/ 150 w 2634"/>
              <a:gd name="T17" fmla="*/ 627 h 2635"/>
              <a:gd name="T18" fmla="*/ 827 w 2634"/>
              <a:gd name="T19" fmla="*/ 1304 h 2635"/>
              <a:gd name="T20" fmla="*/ 150 w 2634"/>
              <a:gd name="T21" fmla="*/ 1982 h 2635"/>
              <a:gd name="T22" fmla="*/ 150 w 2634"/>
              <a:gd name="T23" fmla="*/ 2483 h 2635"/>
              <a:gd name="T24" fmla="*/ 626 w 2634"/>
              <a:gd name="T25" fmla="*/ 2483 h 2635"/>
              <a:gd name="T26" fmla="*/ 1329 w 2634"/>
              <a:gd name="T27" fmla="*/ 1806 h 2635"/>
              <a:gd name="T28" fmla="*/ 2006 w 2634"/>
              <a:gd name="T29" fmla="*/ 2483 h 2635"/>
              <a:gd name="T30" fmla="*/ 2508 w 2634"/>
              <a:gd name="T31" fmla="*/ 2483 h 2635"/>
              <a:gd name="T32" fmla="*/ 2508 w 2634"/>
              <a:gd name="T33" fmla="*/ 1982 h 2635"/>
              <a:gd name="T34" fmla="*/ 1806 w 2634"/>
              <a:gd name="T35" fmla="*/ 1304 h 2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34" h="2635">
                <a:moveTo>
                  <a:pt x="1806" y="1304"/>
                </a:moveTo>
                <a:lnTo>
                  <a:pt x="1806" y="1304"/>
                </a:lnTo>
                <a:cubicBezTo>
                  <a:pt x="2508" y="627"/>
                  <a:pt x="2508" y="627"/>
                  <a:pt x="2508" y="627"/>
                </a:cubicBezTo>
                <a:cubicBezTo>
                  <a:pt x="2633" y="502"/>
                  <a:pt x="2633" y="276"/>
                  <a:pt x="2508" y="125"/>
                </a:cubicBezTo>
                <a:cubicBezTo>
                  <a:pt x="2358" y="0"/>
                  <a:pt x="2131" y="0"/>
                  <a:pt x="2006" y="125"/>
                </a:cubicBezTo>
                <a:cubicBezTo>
                  <a:pt x="1329" y="803"/>
                  <a:pt x="1329" y="803"/>
                  <a:pt x="1329" y="803"/>
                </a:cubicBezTo>
                <a:cubicBezTo>
                  <a:pt x="626" y="125"/>
                  <a:pt x="626" y="125"/>
                  <a:pt x="626" y="125"/>
                </a:cubicBezTo>
                <a:cubicBezTo>
                  <a:pt x="501" y="0"/>
                  <a:pt x="276" y="0"/>
                  <a:pt x="150" y="125"/>
                </a:cubicBezTo>
                <a:cubicBezTo>
                  <a:pt x="0" y="276"/>
                  <a:pt x="0" y="502"/>
                  <a:pt x="150" y="627"/>
                </a:cubicBezTo>
                <a:cubicBezTo>
                  <a:pt x="827" y="1304"/>
                  <a:pt x="827" y="1304"/>
                  <a:pt x="827" y="1304"/>
                </a:cubicBezTo>
                <a:cubicBezTo>
                  <a:pt x="150" y="1982"/>
                  <a:pt x="150" y="1982"/>
                  <a:pt x="150" y="1982"/>
                </a:cubicBezTo>
                <a:cubicBezTo>
                  <a:pt x="0" y="2132"/>
                  <a:pt x="0" y="2357"/>
                  <a:pt x="150" y="2483"/>
                </a:cubicBezTo>
                <a:cubicBezTo>
                  <a:pt x="276" y="2634"/>
                  <a:pt x="501" y="2634"/>
                  <a:pt x="626" y="2483"/>
                </a:cubicBezTo>
                <a:cubicBezTo>
                  <a:pt x="1329" y="1806"/>
                  <a:pt x="1329" y="1806"/>
                  <a:pt x="1329" y="1806"/>
                </a:cubicBezTo>
                <a:cubicBezTo>
                  <a:pt x="2006" y="2483"/>
                  <a:pt x="2006" y="2483"/>
                  <a:pt x="2006" y="2483"/>
                </a:cubicBezTo>
                <a:cubicBezTo>
                  <a:pt x="2131" y="2634"/>
                  <a:pt x="2358" y="2634"/>
                  <a:pt x="2508" y="2483"/>
                </a:cubicBezTo>
                <a:cubicBezTo>
                  <a:pt x="2633" y="2357"/>
                  <a:pt x="2633" y="2132"/>
                  <a:pt x="2508" y="1982"/>
                </a:cubicBezTo>
                <a:lnTo>
                  <a:pt x="1806" y="1304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" name="Freeform 1">
            <a:extLst>
              <a:ext uri="{FF2B5EF4-FFF2-40B4-BE49-F238E27FC236}">
                <a16:creationId xmlns:a16="http://schemas.microsoft.com/office/drawing/2014/main" id="{8AFE9CF4-C5C9-A84E-AD7E-21F5DA06F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63498" y="9466731"/>
            <a:ext cx="282651" cy="22228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Freeform 1">
            <a:extLst>
              <a:ext uri="{FF2B5EF4-FFF2-40B4-BE49-F238E27FC236}">
                <a16:creationId xmlns:a16="http://schemas.microsoft.com/office/drawing/2014/main" id="{33937FDA-7F02-6D4F-8C65-2AE592C43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63498" y="10071849"/>
            <a:ext cx="282651" cy="22228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" name="Freeform 1">
            <a:extLst>
              <a:ext uri="{FF2B5EF4-FFF2-40B4-BE49-F238E27FC236}">
                <a16:creationId xmlns:a16="http://schemas.microsoft.com/office/drawing/2014/main" id="{9DF5E357-7AA0-D243-A2CF-596453DC3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63498" y="10690413"/>
            <a:ext cx="282651" cy="22228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DA03C4B2-7EEC-CB49-A805-5156AD21F951}"/>
              </a:ext>
            </a:extLst>
          </p:cNvPr>
          <p:cNvSpPr/>
          <p:nvPr/>
        </p:nvSpPr>
        <p:spPr>
          <a:xfrm>
            <a:off x="6892960" y="4947601"/>
            <a:ext cx="23618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Top Management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64A931BE-F863-7941-9562-CB8EAAD624A4}"/>
              </a:ext>
            </a:extLst>
          </p:cNvPr>
          <p:cNvSpPr/>
          <p:nvPr/>
        </p:nvSpPr>
        <p:spPr>
          <a:xfrm>
            <a:off x="11012115" y="5201837"/>
            <a:ext cx="23618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Schedulers</a:t>
            </a:r>
            <a:endParaRPr lang="en-US" sz="44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005B9234-1AD9-EB47-BD4F-2B35A281F555}"/>
              </a:ext>
            </a:extLst>
          </p:cNvPr>
          <p:cNvSpPr/>
          <p:nvPr/>
        </p:nvSpPr>
        <p:spPr>
          <a:xfrm>
            <a:off x="15164592" y="4942977"/>
            <a:ext cx="23618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Facility Planners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10DB381-4E04-EA41-A674-A4FB53559F56}"/>
              </a:ext>
            </a:extLst>
          </p:cNvPr>
          <p:cNvSpPr/>
          <p:nvPr/>
        </p:nvSpPr>
        <p:spPr>
          <a:xfrm>
            <a:off x="19322747" y="5201837"/>
            <a:ext cx="23618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Supervision</a:t>
            </a:r>
            <a:endParaRPr lang="en-US" sz="44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744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431002" y="1022190"/>
            <a:ext cx="95157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Skill Gap Analysis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134E53CF-E91C-5342-892B-870DAD7B6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326140"/>
              </p:ext>
            </p:extLst>
          </p:nvPr>
        </p:nvGraphicFramePr>
        <p:xfrm>
          <a:off x="4168820" y="5181600"/>
          <a:ext cx="18278224" cy="7512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1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14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02442">
                <a:tc>
                  <a:txBody>
                    <a:bodyPr/>
                    <a:lstStyle/>
                    <a:p>
                      <a:pPr algn="l"/>
                      <a:endParaRPr lang="en-US" sz="2400" b="0" i="0" dirty="0">
                        <a:solidFill>
                          <a:schemeClr val="tx2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1188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6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84706" marR="84706" marT="42353" marB="4235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6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84706" marR="84706" marT="42353" marB="4235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6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84706" marR="84706" marT="42353" marB="4235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6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84706" marR="84706" marT="42353" marB="4235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2442">
                <a:tc>
                  <a:txBody>
                    <a:bodyPr/>
                    <a:lstStyle/>
                    <a:p>
                      <a:pPr algn="l"/>
                      <a:endParaRPr lang="en-US" sz="2400" b="0" i="0" dirty="0">
                        <a:solidFill>
                          <a:schemeClr val="tx2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1188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6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84706" marR="84706" marT="42353" marB="4235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6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84706" marR="84706" marT="42353" marB="4235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6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84706" marR="84706" marT="42353" marB="4235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6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84706" marR="84706" marT="42353" marB="4235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2442">
                <a:tc>
                  <a:txBody>
                    <a:bodyPr/>
                    <a:lstStyle/>
                    <a:p>
                      <a:pPr algn="l"/>
                      <a:endParaRPr lang="en-US" sz="2400" b="0" i="0" dirty="0">
                        <a:solidFill>
                          <a:schemeClr val="tx2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1188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6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84706" marR="84706" marT="42353" marB="4235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6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84706" marR="84706" marT="42353" marB="4235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6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84706" marR="84706" marT="42353" marB="4235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6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84706" marR="84706" marT="42353" marB="4235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2442">
                <a:tc>
                  <a:txBody>
                    <a:bodyPr/>
                    <a:lstStyle/>
                    <a:p>
                      <a:pPr algn="l"/>
                      <a:endParaRPr lang="en-US" sz="2400" b="0" i="0" dirty="0">
                        <a:solidFill>
                          <a:schemeClr val="tx2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1188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6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84706" marR="84706" marT="42353" marB="4235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6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84706" marR="84706" marT="42353" marB="4235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6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84706" marR="84706" marT="42353" marB="4235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6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84706" marR="84706" marT="42353" marB="4235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02442">
                <a:tc>
                  <a:txBody>
                    <a:bodyPr/>
                    <a:lstStyle/>
                    <a:p>
                      <a:pPr algn="l"/>
                      <a:endParaRPr lang="en-US" sz="2400" b="0" i="0" dirty="0">
                        <a:solidFill>
                          <a:schemeClr val="tx2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1188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6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84706" marR="84706" marT="42353" marB="4235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6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84706" marR="84706" marT="42353" marB="4235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6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84706" marR="84706" marT="42353" marB="4235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6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84706" marR="84706" marT="42353" marB="4235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1" name="Right Arrow 50">
            <a:extLst>
              <a:ext uri="{FF2B5EF4-FFF2-40B4-BE49-F238E27FC236}">
                <a16:creationId xmlns:a16="http://schemas.microsoft.com/office/drawing/2014/main" id="{04F1106C-7675-484B-B229-A23CE37631E7}"/>
              </a:ext>
            </a:extLst>
          </p:cNvPr>
          <p:cNvSpPr/>
          <p:nvPr/>
        </p:nvSpPr>
        <p:spPr>
          <a:xfrm>
            <a:off x="1930604" y="5373698"/>
            <a:ext cx="3231331" cy="1090600"/>
          </a:xfrm>
          <a:prstGeom prst="rightArrow">
            <a:avLst>
              <a:gd name="adj1" fmla="val 76201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97E72062-C30B-1B4F-9F94-4495556DB5A2}"/>
              </a:ext>
            </a:extLst>
          </p:cNvPr>
          <p:cNvSpPr/>
          <p:nvPr/>
        </p:nvSpPr>
        <p:spPr>
          <a:xfrm>
            <a:off x="1930604" y="6916749"/>
            <a:ext cx="3231331" cy="1090600"/>
          </a:xfrm>
          <a:prstGeom prst="rightArrow">
            <a:avLst>
              <a:gd name="adj1" fmla="val 76201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E049D1AC-1BAD-9141-A3ED-C08DE3585DE7}"/>
              </a:ext>
            </a:extLst>
          </p:cNvPr>
          <p:cNvSpPr/>
          <p:nvPr/>
        </p:nvSpPr>
        <p:spPr>
          <a:xfrm>
            <a:off x="1930604" y="8400031"/>
            <a:ext cx="3231331" cy="1090600"/>
          </a:xfrm>
          <a:prstGeom prst="rightArrow">
            <a:avLst>
              <a:gd name="adj1" fmla="val 76201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>
            <a:extLst>
              <a:ext uri="{FF2B5EF4-FFF2-40B4-BE49-F238E27FC236}">
                <a16:creationId xmlns:a16="http://schemas.microsoft.com/office/drawing/2014/main" id="{B99BB2F7-F31C-8745-B208-5C7143F6D3B7}"/>
              </a:ext>
            </a:extLst>
          </p:cNvPr>
          <p:cNvSpPr/>
          <p:nvPr/>
        </p:nvSpPr>
        <p:spPr>
          <a:xfrm>
            <a:off x="1930604" y="9954504"/>
            <a:ext cx="3231331" cy="1090600"/>
          </a:xfrm>
          <a:prstGeom prst="rightArrow">
            <a:avLst>
              <a:gd name="adj1" fmla="val 76201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>
            <a:extLst>
              <a:ext uri="{FF2B5EF4-FFF2-40B4-BE49-F238E27FC236}">
                <a16:creationId xmlns:a16="http://schemas.microsoft.com/office/drawing/2014/main" id="{0ADC01FE-4BD2-B346-BC0A-77110AABDA49}"/>
              </a:ext>
            </a:extLst>
          </p:cNvPr>
          <p:cNvSpPr/>
          <p:nvPr/>
        </p:nvSpPr>
        <p:spPr>
          <a:xfrm>
            <a:off x="1930604" y="11401213"/>
            <a:ext cx="3231331" cy="1090600"/>
          </a:xfrm>
          <a:prstGeom prst="rightArrow">
            <a:avLst>
              <a:gd name="adj1" fmla="val 76201"/>
              <a:gd name="adj2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uadroTexto 395">
            <a:extLst>
              <a:ext uri="{FF2B5EF4-FFF2-40B4-BE49-F238E27FC236}">
                <a16:creationId xmlns:a16="http://schemas.microsoft.com/office/drawing/2014/main" id="{9AA37151-D962-A945-AF95-F15A1BBBABCA}"/>
              </a:ext>
            </a:extLst>
          </p:cNvPr>
          <p:cNvSpPr txBox="1"/>
          <p:nvPr/>
        </p:nvSpPr>
        <p:spPr>
          <a:xfrm flipH="1">
            <a:off x="2191193" y="5638475"/>
            <a:ext cx="2423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Management</a:t>
            </a:r>
          </a:p>
        </p:txBody>
      </p:sp>
      <p:sp>
        <p:nvSpPr>
          <p:cNvPr id="57" name="CuadroTexto 395">
            <a:extLst>
              <a:ext uri="{FF2B5EF4-FFF2-40B4-BE49-F238E27FC236}">
                <a16:creationId xmlns:a16="http://schemas.microsoft.com/office/drawing/2014/main" id="{71F36DE8-D622-6545-B079-2769A98816E3}"/>
              </a:ext>
            </a:extLst>
          </p:cNvPr>
          <p:cNvSpPr txBox="1"/>
          <p:nvPr/>
        </p:nvSpPr>
        <p:spPr>
          <a:xfrm flipH="1">
            <a:off x="2191193" y="7196503"/>
            <a:ext cx="2423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Schedulers</a:t>
            </a:r>
          </a:p>
        </p:txBody>
      </p:sp>
      <p:sp>
        <p:nvSpPr>
          <p:cNvPr id="58" name="CuadroTexto 395">
            <a:extLst>
              <a:ext uri="{FF2B5EF4-FFF2-40B4-BE49-F238E27FC236}">
                <a16:creationId xmlns:a16="http://schemas.microsoft.com/office/drawing/2014/main" id="{750FE4F3-B4FA-2241-B5A5-8BB28AD3B502}"/>
              </a:ext>
            </a:extLst>
          </p:cNvPr>
          <p:cNvSpPr txBox="1"/>
          <p:nvPr/>
        </p:nvSpPr>
        <p:spPr>
          <a:xfrm flipH="1">
            <a:off x="2191193" y="8662163"/>
            <a:ext cx="2423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Planners</a:t>
            </a:r>
          </a:p>
        </p:txBody>
      </p:sp>
      <p:sp>
        <p:nvSpPr>
          <p:cNvPr id="59" name="CuadroTexto 395">
            <a:extLst>
              <a:ext uri="{FF2B5EF4-FFF2-40B4-BE49-F238E27FC236}">
                <a16:creationId xmlns:a16="http://schemas.microsoft.com/office/drawing/2014/main" id="{81B4AD19-DD58-7447-AC1A-4656AFD07AE3}"/>
              </a:ext>
            </a:extLst>
          </p:cNvPr>
          <p:cNvSpPr txBox="1"/>
          <p:nvPr/>
        </p:nvSpPr>
        <p:spPr>
          <a:xfrm flipH="1">
            <a:off x="2191193" y="10212894"/>
            <a:ext cx="2423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Supervision</a:t>
            </a:r>
          </a:p>
        </p:txBody>
      </p:sp>
      <p:sp>
        <p:nvSpPr>
          <p:cNvPr id="60" name="CuadroTexto 395">
            <a:extLst>
              <a:ext uri="{FF2B5EF4-FFF2-40B4-BE49-F238E27FC236}">
                <a16:creationId xmlns:a16="http://schemas.microsoft.com/office/drawing/2014/main" id="{41A59998-3E9E-8D48-B1E2-C2783C2B07A4}"/>
              </a:ext>
            </a:extLst>
          </p:cNvPr>
          <p:cNvSpPr txBox="1"/>
          <p:nvPr/>
        </p:nvSpPr>
        <p:spPr>
          <a:xfrm flipH="1">
            <a:off x="2191193" y="11691062"/>
            <a:ext cx="2423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Authorize</a:t>
            </a: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DCB640D5-01CB-2540-9E27-DB8A6E4A54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908716"/>
              </p:ext>
            </p:extLst>
          </p:nvPr>
        </p:nvGraphicFramePr>
        <p:xfrm>
          <a:off x="6181344" y="4488256"/>
          <a:ext cx="16265700" cy="674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0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5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5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52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4470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Managing</a:t>
                      </a:r>
                    </a:p>
                  </a:txBody>
                  <a:tcPr marL="1188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Planning</a:t>
                      </a:r>
                    </a:p>
                  </a:txBody>
                  <a:tcPr marL="84706" marR="84706" marT="42353" marB="4235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Rapid Set Up</a:t>
                      </a:r>
                    </a:p>
                  </a:txBody>
                  <a:tcPr marL="84706" marR="84706" marT="42353" marB="4235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Inventory</a:t>
                      </a:r>
                    </a:p>
                  </a:txBody>
                  <a:tcPr marL="84706" marR="84706" marT="42353" marB="4235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6" name="Freeform 1">
            <a:extLst>
              <a:ext uri="{FF2B5EF4-FFF2-40B4-BE49-F238E27FC236}">
                <a16:creationId xmlns:a16="http://schemas.microsoft.com/office/drawing/2014/main" id="{B6B33864-70FE-D642-8BE8-A3C9D8E48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2991" y="5702270"/>
            <a:ext cx="579142" cy="45545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1">
            <a:extLst>
              <a:ext uri="{FF2B5EF4-FFF2-40B4-BE49-F238E27FC236}">
                <a16:creationId xmlns:a16="http://schemas.microsoft.com/office/drawing/2014/main" id="{F4CC007A-E009-8245-B535-54684A390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2991" y="7212093"/>
            <a:ext cx="579142" cy="45545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Freeform 1">
            <a:extLst>
              <a:ext uri="{FF2B5EF4-FFF2-40B4-BE49-F238E27FC236}">
                <a16:creationId xmlns:a16="http://schemas.microsoft.com/office/drawing/2014/main" id="{17D31A23-656E-0049-A95E-579747137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2991" y="10210474"/>
            <a:ext cx="579142" cy="45545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Freeform 1">
            <a:extLst>
              <a:ext uri="{FF2B5EF4-FFF2-40B4-BE49-F238E27FC236}">
                <a16:creationId xmlns:a16="http://schemas.microsoft.com/office/drawing/2014/main" id="{DFD8E0AF-1934-E144-958C-23C5EA763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2991" y="11784092"/>
            <a:ext cx="579142" cy="45545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Freeform 1">
            <a:extLst>
              <a:ext uri="{FF2B5EF4-FFF2-40B4-BE49-F238E27FC236}">
                <a16:creationId xmlns:a16="http://schemas.microsoft.com/office/drawing/2014/main" id="{2F04513F-9888-E949-B412-AA6880462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9810" y="10210474"/>
            <a:ext cx="579142" cy="45545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Freeform 1">
            <a:extLst>
              <a:ext uri="{FF2B5EF4-FFF2-40B4-BE49-F238E27FC236}">
                <a16:creationId xmlns:a16="http://schemas.microsoft.com/office/drawing/2014/main" id="{63A3E8BF-2A7C-3B47-9D28-822873DC5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9810" y="11784092"/>
            <a:ext cx="579142" cy="45545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Freeform 1">
            <a:extLst>
              <a:ext uri="{FF2B5EF4-FFF2-40B4-BE49-F238E27FC236}">
                <a16:creationId xmlns:a16="http://schemas.microsoft.com/office/drawing/2014/main" id="{A039D57E-E857-1544-8CBA-2897ED2A1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6014" y="5702270"/>
            <a:ext cx="579142" cy="45545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Freeform 1">
            <a:extLst>
              <a:ext uri="{FF2B5EF4-FFF2-40B4-BE49-F238E27FC236}">
                <a16:creationId xmlns:a16="http://schemas.microsoft.com/office/drawing/2014/main" id="{5A377939-E43A-A849-A847-41E81D4AF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35242" y="7212093"/>
            <a:ext cx="579142" cy="45545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Freeform 1">
            <a:extLst>
              <a:ext uri="{FF2B5EF4-FFF2-40B4-BE49-F238E27FC236}">
                <a16:creationId xmlns:a16="http://schemas.microsoft.com/office/drawing/2014/main" id="{BFE41E05-0603-BA49-BA83-BC2065122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35242" y="10210474"/>
            <a:ext cx="579142" cy="45545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Freeform 1">
            <a:extLst>
              <a:ext uri="{FF2B5EF4-FFF2-40B4-BE49-F238E27FC236}">
                <a16:creationId xmlns:a16="http://schemas.microsoft.com/office/drawing/2014/main" id="{91E220ED-5BFB-0449-BAAE-F11E09C8B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6014" y="8679386"/>
            <a:ext cx="579142" cy="45545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Freeform 1">
            <a:extLst>
              <a:ext uri="{FF2B5EF4-FFF2-40B4-BE49-F238E27FC236}">
                <a16:creationId xmlns:a16="http://schemas.microsoft.com/office/drawing/2014/main" id="{B19F48CF-DD09-B745-BDF5-B32D6608B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35242" y="8679386"/>
            <a:ext cx="579142" cy="45545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Freeform 1">
            <a:extLst>
              <a:ext uri="{FF2B5EF4-FFF2-40B4-BE49-F238E27FC236}">
                <a16:creationId xmlns:a16="http://schemas.microsoft.com/office/drawing/2014/main" id="{F877E9BF-4925-BC4A-B4F1-4D77F389F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75615" y="5702270"/>
            <a:ext cx="579142" cy="45545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Freeform 1">
            <a:extLst>
              <a:ext uri="{FF2B5EF4-FFF2-40B4-BE49-F238E27FC236}">
                <a16:creationId xmlns:a16="http://schemas.microsoft.com/office/drawing/2014/main" id="{213BC4A7-6117-4E44-8B6A-C6FAC1224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6880" y="10210474"/>
            <a:ext cx="579142" cy="45545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Freeform 1">
            <a:extLst>
              <a:ext uri="{FF2B5EF4-FFF2-40B4-BE49-F238E27FC236}">
                <a16:creationId xmlns:a16="http://schemas.microsoft.com/office/drawing/2014/main" id="{2101C1C6-2D7D-E140-BF6C-DA4665A2F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6880" y="11784092"/>
            <a:ext cx="579142" cy="45545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04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431002" y="1022190"/>
            <a:ext cx="95157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Skill Gap Analysis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8214734B-6CE5-4A47-BD5B-41DF96BFA3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639756"/>
              </p:ext>
            </p:extLst>
          </p:nvPr>
        </p:nvGraphicFramePr>
        <p:xfrm>
          <a:off x="2033465" y="4876799"/>
          <a:ext cx="20310720" cy="713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7680">
                  <a:extLst>
                    <a:ext uri="{9D8B030D-6E8A-4147-A177-3AD203B41FA5}">
                      <a16:colId xmlns:a16="http://schemas.microsoft.com/office/drawing/2014/main" val="2851696159"/>
                    </a:ext>
                  </a:extLst>
                </a:gridCol>
                <a:gridCol w="5077680">
                  <a:extLst>
                    <a:ext uri="{9D8B030D-6E8A-4147-A177-3AD203B41FA5}">
                      <a16:colId xmlns:a16="http://schemas.microsoft.com/office/drawing/2014/main" val="1005280288"/>
                    </a:ext>
                  </a:extLst>
                </a:gridCol>
                <a:gridCol w="5077680">
                  <a:extLst>
                    <a:ext uri="{9D8B030D-6E8A-4147-A177-3AD203B41FA5}">
                      <a16:colId xmlns:a16="http://schemas.microsoft.com/office/drawing/2014/main" val="796509677"/>
                    </a:ext>
                  </a:extLst>
                </a:gridCol>
                <a:gridCol w="5077680">
                  <a:extLst>
                    <a:ext uri="{9D8B030D-6E8A-4147-A177-3AD203B41FA5}">
                      <a16:colId xmlns:a16="http://schemas.microsoft.com/office/drawing/2014/main" val="576146675"/>
                    </a:ext>
                  </a:extLst>
                </a:gridCol>
              </a:tblGrid>
              <a:tr h="1189360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Product</a:t>
                      </a:r>
                    </a:p>
                  </a:txBody>
                  <a:tcPr marL="5486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Production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Top Management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Schedulers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85598"/>
                  </a:ext>
                </a:extLst>
              </a:tr>
              <a:tr h="1189360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Managing</a:t>
                      </a:r>
                    </a:p>
                  </a:txBody>
                  <a:tcPr marL="54864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516819"/>
                  </a:ext>
                </a:extLst>
              </a:tr>
              <a:tr h="1189360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Planning</a:t>
                      </a:r>
                    </a:p>
                  </a:txBody>
                  <a:tcPr marL="54864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273471"/>
                  </a:ext>
                </a:extLst>
              </a:tr>
              <a:tr h="1189360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Rapid Set Up</a:t>
                      </a:r>
                    </a:p>
                  </a:txBody>
                  <a:tcPr marL="54864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212300"/>
                  </a:ext>
                </a:extLst>
              </a:tr>
              <a:tr h="1189360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Inventory</a:t>
                      </a:r>
                    </a:p>
                  </a:txBody>
                  <a:tcPr marL="54864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74459"/>
                  </a:ext>
                </a:extLst>
              </a:tr>
              <a:tr h="1189360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Performance</a:t>
                      </a:r>
                    </a:p>
                  </a:txBody>
                  <a:tcPr marL="54864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48398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10C90983-885A-4043-A64D-7D666AD18550}"/>
              </a:ext>
            </a:extLst>
          </p:cNvPr>
          <p:cNvSpPr/>
          <p:nvPr/>
        </p:nvSpPr>
        <p:spPr>
          <a:xfrm>
            <a:off x="9433334" y="6454608"/>
            <a:ext cx="391150" cy="3911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AA79540-20B6-A144-947B-4E4D06A4FFE7}"/>
              </a:ext>
            </a:extLst>
          </p:cNvPr>
          <p:cNvSpPr/>
          <p:nvPr/>
        </p:nvSpPr>
        <p:spPr>
          <a:xfrm>
            <a:off x="9433334" y="7673808"/>
            <a:ext cx="391150" cy="3911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B41259E-2B4A-9446-8CD4-C6896556E906}"/>
              </a:ext>
            </a:extLst>
          </p:cNvPr>
          <p:cNvSpPr/>
          <p:nvPr/>
        </p:nvSpPr>
        <p:spPr>
          <a:xfrm>
            <a:off x="9433334" y="11192862"/>
            <a:ext cx="391150" cy="3911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B446DAA-8772-AF4C-B23D-545A93068CD1}"/>
              </a:ext>
            </a:extLst>
          </p:cNvPr>
          <p:cNvSpPr/>
          <p:nvPr/>
        </p:nvSpPr>
        <p:spPr>
          <a:xfrm>
            <a:off x="14513334" y="7673808"/>
            <a:ext cx="391150" cy="3911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487452E-E01C-6F4A-80D6-B098239CFBC4}"/>
              </a:ext>
            </a:extLst>
          </p:cNvPr>
          <p:cNvSpPr/>
          <p:nvPr/>
        </p:nvSpPr>
        <p:spPr>
          <a:xfrm>
            <a:off x="14513334" y="8867608"/>
            <a:ext cx="391150" cy="3911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DBD04D7-2A8D-6844-9726-163EB44791C2}"/>
              </a:ext>
            </a:extLst>
          </p:cNvPr>
          <p:cNvSpPr/>
          <p:nvPr/>
        </p:nvSpPr>
        <p:spPr>
          <a:xfrm>
            <a:off x="14513334" y="6454608"/>
            <a:ext cx="391150" cy="3911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017922C-4898-7846-A9D8-D6CF8E0F1F7B}"/>
              </a:ext>
            </a:extLst>
          </p:cNvPr>
          <p:cNvSpPr/>
          <p:nvPr/>
        </p:nvSpPr>
        <p:spPr>
          <a:xfrm>
            <a:off x="19567934" y="7673808"/>
            <a:ext cx="391150" cy="3911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8242D2A-E22A-5241-BADF-009B86E2A46F}"/>
              </a:ext>
            </a:extLst>
          </p:cNvPr>
          <p:cNvSpPr/>
          <p:nvPr/>
        </p:nvSpPr>
        <p:spPr>
          <a:xfrm>
            <a:off x="19567934" y="11192862"/>
            <a:ext cx="391150" cy="3911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594C95B-690C-0F4A-A876-AA596D4E817C}"/>
              </a:ext>
            </a:extLst>
          </p:cNvPr>
          <p:cNvSpPr/>
          <p:nvPr/>
        </p:nvSpPr>
        <p:spPr>
          <a:xfrm>
            <a:off x="19567934" y="10010608"/>
            <a:ext cx="391150" cy="3911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82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04">
      <a:dk1>
        <a:srgbClr val="737572"/>
      </a:dk1>
      <a:lt1>
        <a:srgbClr val="FFFFFF"/>
      </a:lt1>
      <a:dk2>
        <a:srgbClr val="363E48"/>
      </a:dk2>
      <a:lt2>
        <a:srgbClr val="FFFFFF"/>
      </a:lt2>
      <a:accent1>
        <a:srgbClr val="F19B25"/>
      </a:accent1>
      <a:accent2>
        <a:srgbClr val="079DA9"/>
      </a:accent2>
      <a:accent3>
        <a:srgbClr val="545D6A"/>
      </a:accent3>
      <a:accent4>
        <a:srgbClr val="2489AC"/>
      </a:accent4>
      <a:accent5>
        <a:srgbClr val="F09B24"/>
      </a:accent5>
      <a:accent6>
        <a:srgbClr val="2489AC"/>
      </a:accent6>
      <a:hlink>
        <a:srgbClr val="BD392F"/>
      </a:hlink>
      <a:folHlink>
        <a:srgbClr val="9BBA5B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121970</TotalTime>
  <Words>883</Words>
  <Application>Microsoft Macintosh PowerPoint</Application>
  <PresentationFormat>Custom</PresentationFormat>
  <Paragraphs>250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Calibri</vt:lpstr>
      <vt:lpstr>Calibri Light</vt:lpstr>
      <vt:lpstr>Lato</vt:lpstr>
      <vt:lpstr>Lato Light</vt:lpstr>
      <vt:lpstr>Montserrat Light</vt:lpstr>
      <vt:lpstr>Poppins</vt:lpstr>
      <vt:lpstr>Roboto</vt:lpstr>
      <vt:lpstr>Roboto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19990</cp:revision>
  <dcterms:created xsi:type="dcterms:W3CDTF">2014-11-12T21:47:38Z</dcterms:created>
  <dcterms:modified xsi:type="dcterms:W3CDTF">2020-05-27T19:08:50Z</dcterms:modified>
  <cp:category/>
</cp:coreProperties>
</file>