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264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CD985D9E-E673-CB4A-BFA8-482F7CD2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948" y="4907990"/>
            <a:ext cx="1889218" cy="1889218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6CB242FB-4FE2-274E-BB16-B00FA622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772" y="4907990"/>
            <a:ext cx="1879865" cy="1889218"/>
          </a:xfrm>
          <a:custGeom>
            <a:avLst/>
            <a:gdLst>
              <a:gd name="T0" fmla="*/ 1771 w 1772"/>
              <a:gd name="T1" fmla="*/ 885 h 1781"/>
              <a:gd name="T2" fmla="*/ 1771 w 1772"/>
              <a:gd name="T3" fmla="*/ 885 h 1781"/>
              <a:gd name="T4" fmla="*/ 886 w 1772"/>
              <a:gd name="T5" fmla="*/ 1780 h 1781"/>
              <a:gd name="T6" fmla="*/ 0 w 1772"/>
              <a:gd name="T7" fmla="*/ 885 h 1781"/>
              <a:gd name="T8" fmla="*/ 886 w 1772"/>
              <a:gd name="T9" fmla="*/ 0 h 1781"/>
              <a:gd name="T10" fmla="*/ 1771 w 1772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1">
                <a:moveTo>
                  <a:pt x="1771" y="885"/>
                </a:moveTo>
                <a:lnTo>
                  <a:pt x="1771" y="885"/>
                </a:lnTo>
                <a:cubicBezTo>
                  <a:pt x="1771" y="1382"/>
                  <a:pt x="1373" y="1780"/>
                  <a:pt x="886" y="1780"/>
                </a:cubicBezTo>
                <a:cubicBezTo>
                  <a:pt x="397" y="1780"/>
                  <a:pt x="0" y="1382"/>
                  <a:pt x="0" y="885"/>
                </a:cubicBezTo>
                <a:cubicBezTo>
                  <a:pt x="0" y="397"/>
                  <a:pt x="397" y="0"/>
                  <a:pt x="886" y="0"/>
                </a:cubicBezTo>
                <a:cubicBezTo>
                  <a:pt x="1373" y="0"/>
                  <a:pt x="1771" y="397"/>
                  <a:pt x="1771" y="885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A81CF957-E8F3-274A-BC04-6FC93D26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948" y="10224923"/>
            <a:ext cx="1889218" cy="1879865"/>
          </a:xfrm>
          <a:custGeom>
            <a:avLst/>
            <a:gdLst>
              <a:gd name="T0" fmla="*/ 1780 w 1781"/>
              <a:gd name="T1" fmla="*/ 885 h 1772"/>
              <a:gd name="T2" fmla="*/ 1780 w 1781"/>
              <a:gd name="T3" fmla="*/ 885 h 1772"/>
              <a:gd name="T4" fmla="*/ 895 w 1781"/>
              <a:gd name="T5" fmla="*/ 1771 h 1772"/>
              <a:gd name="T6" fmla="*/ 0 w 1781"/>
              <a:gd name="T7" fmla="*/ 885 h 1772"/>
              <a:gd name="T8" fmla="*/ 895 w 1781"/>
              <a:gd name="T9" fmla="*/ 0 h 1772"/>
              <a:gd name="T10" fmla="*/ 1780 w 1781"/>
              <a:gd name="T11" fmla="*/ 885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72">
                <a:moveTo>
                  <a:pt x="1780" y="885"/>
                </a:moveTo>
                <a:lnTo>
                  <a:pt x="1780" y="885"/>
                </a:lnTo>
                <a:cubicBezTo>
                  <a:pt x="1780" y="1373"/>
                  <a:pt x="1383" y="1771"/>
                  <a:pt x="895" y="1771"/>
                </a:cubicBezTo>
                <a:cubicBezTo>
                  <a:pt x="398" y="1771"/>
                  <a:pt x="0" y="1373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7681EF43-60F2-6849-8DE0-F2B69016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772" y="10224923"/>
            <a:ext cx="1879865" cy="1879865"/>
          </a:xfrm>
          <a:custGeom>
            <a:avLst/>
            <a:gdLst>
              <a:gd name="T0" fmla="*/ 1771 w 1772"/>
              <a:gd name="T1" fmla="*/ 885 h 1772"/>
              <a:gd name="T2" fmla="*/ 1771 w 1772"/>
              <a:gd name="T3" fmla="*/ 885 h 1772"/>
              <a:gd name="T4" fmla="*/ 886 w 1772"/>
              <a:gd name="T5" fmla="*/ 1771 h 1772"/>
              <a:gd name="T6" fmla="*/ 0 w 1772"/>
              <a:gd name="T7" fmla="*/ 885 h 1772"/>
              <a:gd name="T8" fmla="*/ 886 w 1772"/>
              <a:gd name="T9" fmla="*/ 0 h 1772"/>
              <a:gd name="T10" fmla="*/ 1771 w 1772"/>
              <a:gd name="T11" fmla="*/ 885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72">
                <a:moveTo>
                  <a:pt x="1771" y="885"/>
                </a:moveTo>
                <a:lnTo>
                  <a:pt x="1771" y="885"/>
                </a:lnTo>
                <a:cubicBezTo>
                  <a:pt x="1771" y="1373"/>
                  <a:pt x="1373" y="1771"/>
                  <a:pt x="886" y="1771"/>
                </a:cubicBezTo>
                <a:cubicBezTo>
                  <a:pt x="397" y="1771"/>
                  <a:pt x="0" y="1373"/>
                  <a:pt x="0" y="885"/>
                </a:cubicBezTo>
                <a:cubicBezTo>
                  <a:pt x="0" y="397"/>
                  <a:pt x="397" y="0"/>
                  <a:pt x="886" y="0"/>
                </a:cubicBezTo>
                <a:cubicBezTo>
                  <a:pt x="1373" y="0"/>
                  <a:pt x="1771" y="397"/>
                  <a:pt x="1771" y="885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418889A3-27C5-284D-A7BA-AE884F57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330" y="5455116"/>
            <a:ext cx="364750" cy="785615"/>
          </a:xfrm>
          <a:custGeom>
            <a:avLst/>
            <a:gdLst>
              <a:gd name="T0" fmla="*/ 226 w 344"/>
              <a:gd name="T1" fmla="*/ 370 h 742"/>
              <a:gd name="T2" fmla="*/ 226 w 344"/>
              <a:gd name="T3" fmla="*/ 370 h 742"/>
              <a:gd name="T4" fmla="*/ 316 w 344"/>
              <a:gd name="T5" fmla="*/ 370 h 742"/>
              <a:gd name="T6" fmla="*/ 325 w 344"/>
              <a:gd name="T7" fmla="*/ 361 h 742"/>
              <a:gd name="T8" fmla="*/ 334 w 344"/>
              <a:gd name="T9" fmla="*/ 298 h 742"/>
              <a:gd name="T10" fmla="*/ 343 w 344"/>
              <a:gd name="T11" fmla="*/ 244 h 742"/>
              <a:gd name="T12" fmla="*/ 226 w 344"/>
              <a:gd name="T13" fmla="*/ 244 h 742"/>
              <a:gd name="T14" fmla="*/ 226 w 344"/>
              <a:gd name="T15" fmla="*/ 162 h 742"/>
              <a:gd name="T16" fmla="*/ 253 w 344"/>
              <a:gd name="T17" fmla="*/ 135 h 742"/>
              <a:gd name="T18" fmla="*/ 325 w 344"/>
              <a:gd name="T19" fmla="*/ 135 h 742"/>
              <a:gd name="T20" fmla="*/ 343 w 344"/>
              <a:gd name="T21" fmla="*/ 135 h 742"/>
              <a:gd name="T22" fmla="*/ 343 w 344"/>
              <a:gd name="T23" fmla="*/ 9 h 742"/>
              <a:gd name="T24" fmla="*/ 334 w 344"/>
              <a:gd name="T25" fmla="*/ 9 h 742"/>
              <a:gd name="T26" fmla="*/ 226 w 344"/>
              <a:gd name="T27" fmla="*/ 9 h 742"/>
              <a:gd name="T28" fmla="*/ 135 w 344"/>
              <a:gd name="T29" fmla="*/ 27 h 742"/>
              <a:gd name="T30" fmla="*/ 72 w 344"/>
              <a:gd name="T31" fmla="*/ 145 h 742"/>
              <a:gd name="T32" fmla="*/ 72 w 344"/>
              <a:gd name="T33" fmla="*/ 226 h 742"/>
              <a:gd name="T34" fmla="*/ 72 w 344"/>
              <a:gd name="T35" fmla="*/ 244 h 742"/>
              <a:gd name="T36" fmla="*/ 0 w 344"/>
              <a:gd name="T37" fmla="*/ 244 h 742"/>
              <a:gd name="T38" fmla="*/ 0 w 344"/>
              <a:gd name="T39" fmla="*/ 370 h 742"/>
              <a:gd name="T40" fmla="*/ 72 w 344"/>
              <a:gd name="T41" fmla="*/ 370 h 742"/>
              <a:gd name="T42" fmla="*/ 72 w 344"/>
              <a:gd name="T43" fmla="*/ 741 h 742"/>
              <a:gd name="T44" fmla="*/ 226 w 344"/>
              <a:gd name="T45" fmla="*/ 741 h 742"/>
              <a:gd name="T46" fmla="*/ 226 w 344"/>
              <a:gd name="T47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742">
                <a:moveTo>
                  <a:pt x="226" y="370"/>
                </a:moveTo>
                <a:lnTo>
                  <a:pt x="226" y="370"/>
                </a:lnTo>
                <a:cubicBezTo>
                  <a:pt x="253" y="370"/>
                  <a:pt x="289" y="370"/>
                  <a:pt x="316" y="370"/>
                </a:cubicBezTo>
                <a:cubicBezTo>
                  <a:pt x="325" y="370"/>
                  <a:pt x="325" y="370"/>
                  <a:pt x="325" y="361"/>
                </a:cubicBezTo>
                <a:cubicBezTo>
                  <a:pt x="334" y="343"/>
                  <a:pt x="334" y="325"/>
                  <a:pt x="334" y="298"/>
                </a:cubicBezTo>
                <a:cubicBezTo>
                  <a:pt x="334" y="280"/>
                  <a:pt x="343" y="262"/>
                  <a:pt x="343" y="244"/>
                </a:cubicBezTo>
                <a:cubicBezTo>
                  <a:pt x="298" y="244"/>
                  <a:pt x="262" y="244"/>
                  <a:pt x="226" y="244"/>
                </a:cubicBezTo>
                <a:cubicBezTo>
                  <a:pt x="226" y="217"/>
                  <a:pt x="226" y="190"/>
                  <a:pt x="226" y="162"/>
                </a:cubicBezTo>
                <a:cubicBezTo>
                  <a:pt x="226" y="145"/>
                  <a:pt x="235" y="135"/>
                  <a:pt x="253" y="135"/>
                </a:cubicBezTo>
                <a:cubicBezTo>
                  <a:pt x="280" y="135"/>
                  <a:pt x="298" y="135"/>
                  <a:pt x="325" y="135"/>
                </a:cubicBezTo>
                <a:cubicBezTo>
                  <a:pt x="334" y="135"/>
                  <a:pt x="334" y="135"/>
                  <a:pt x="343" y="135"/>
                </a:cubicBezTo>
                <a:cubicBezTo>
                  <a:pt x="343" y="90"/>
                  <a:pt x="343" y="54"/>
                  <a:pt x="343" y="9"/>
                </a:cubicBezTo>
                <a:cubicBezTo>
                  <a:pt x="343" y="0"/>
                  <a:pt x="334" y="9"/>
                  <a:pt x="334" y="9"/>
                </a:cubicBezTo>
                <a:cubicBezTo>
                  <a:pt x="298" y="9"/>
                  <a:pt x="262" y="9"/>
                  <a:pt x="226" y="9"/>
                </a:cubicBezTo>
                <a:cubicBezTo>
                  <a:pt x="198" y="9"/>
                  <a:pt x="162" y="9"/>
                  <a:pt x="135" y="27"/>
                </a:cubicBezTo>
                <a:cubicBezTo>
                  <a:pt x="90" y="54"/>
                  <a:pt x="81" y="99"/>
                  <a:pt x="72" y="145"/>
                </a:cubicBezTo>
                <a:cubicBezTo>
                  <a:pt x="72" y="171"/>
                  <a:pt x="72" y="199"/>
                  <a:pt x="72" y="226"/>
                </a:cubicBezTo>
                <a:cubicBezTo>
                  <a:pt x="72" y="235"/>
                  <a:pt x="72" y="235"/>
                  <a:pt x="72" y="244"/>
                </a:cubicBezTo>
                <a:cubicBezTo>
                  <a:pt x="45" y="244"/>
                  <a:pt x="27" y="244"/>
                  <a:pt x="0" y="244"/>
                </a:cubicBezTo>
                <a:cubicBezTo>
                  <a:pt x="0" y="289"/>
                  <a:pt x="0" y="334"/>
                  <a:pt x="0" y="370"/>
                </a:cubicBezTo>
                <a:cubicBezTo>
                  <a:pt x="27" y="370"/>
                  <a:pt x="45" y="370"/>
                  <a:pt x="72" y="370"/>
                </a:cubicBezTo>
                <a:cubicBezTo>
                  <a:pt x="72" y="497"/>
                  <a:pt x="72" y="623"/>
                  <a:pt x="72" y="741"/>
                </a:cubicBezTo>
                <a:cubicBezTo>
                  <a:pt x="126" y="741"/>
                  <a:pt x="172" y="741"/>
                  <a:pt x="226" y="741"/>
                </a:cubicBezTo>
                <a:cubicBezTo>
                  <a:pt x="226" y="623"/>
                  <a:pt x="226" y="497"/>
                  <a:pt x="226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F053E9C-8E1C-8440-8334-112C6FE9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80" y="10809457"/>
            <a:ext cx="766910" cy="701442"/>
          </a:xfrm>
          <a:custGeom>
            <a:avLst/>
            <a:gdLst>
              <a:gd name="T0" fmla="*/ 207 w 723"/>
              <a:gd name="T1" fmla="*/ 506 h 660"/>
              <a:gd name="T2" fmla="*/ 207 w 723"/>
              <a:gd name="T3" fmla="*/ 506 h 660"/>
              <a:gd name="T4" fmla="*/ 72 w 723"/>
              <a:gd name="T5" fmla="*/ 397 h 660"/>
              <a:gd name="T6" fmla="*/ 135 w 723"/>
              <a:gd name="T7" fmla="*/ 397 h 660"/>
              <a:gd name="T8" fmla="*/ 135 w 723"/>
              <a:gd name="T9" fmla="*/ 397 h 660"/>
              <a:gd name="T10" fmla="*/ 18 w 723"/>
              <a:gd name="T11" fmla="*/ 253 h 660"/>
              <a:gd name="T12" fmla="*/ 81 w 723"/>
              <a:gd name="T13" fmla="*/ 262 h 660"/>
              <a:gd name="T14" fmla="*/ 81 w 723"/>
              <a:gd name="T15" fmla="*/ 262 h 660"/>
              <a:gd name="T16" fmla="*/ 18 w 723"/>
              <a:gd name="T17" fmla="*/ 162 h 660"/>
              <a:gd name="T18" fmla="*/ 36 w 723"/>
              <a:gd name="T19" fmla="*/ 63 h 660"/>
              <a:gd name="T20" fmla="*/ 343 w 723"/>
              <a:gd name="T21" fmla="*/ 217 h 660"/>
              <a:gd name="T22" fmla="*/ 352 w 723"/>
              <a:gd name="T23" fmla="*/ 144 h 660"/>
              <a:gd name="T24" fmla="*/ 596 w 723"/>
              <a:gd name="T25" fmla="*/ 72 h 660"/>
              <a:gd name="T26" fmla="*/ 614 w 723"/>
              <a:gd name="T27" fmla="*/ 81 h 660"/>
              <a:gd name="T28" fmla="*/ 695 w 723"/>
              <a:gd name="T29" fmla="*/ 54 h 660"/>
              <a:gd name="T30" fmla="*/ 641 w 723"/>
              <a:gd name="T31" fmla="*/ 135 h 660"/>
              <a:gd name="T32" fmla="*/ 713 w 723"/>
              <a:gd name="T33" fmla="*/ 108 h 660"/>
              <a:gd name="T34" fmla="*/ 722 w 723"/>
              <a:gd name="T35" fmla="*/ 117 h 660"/>
              <a:gd name="T36" fmla="*/ 659 w 723"/>
              <a:gd name="T37" fmla="*/ 171 h 660"/>
              <a:gd name="T38" fmla="*/ 650 w 723"/>
              <a:gd name="T39" fmla="*/ 208 h 660"/>
              <a:gd name="T40" fmla="*/ 433 w 723"/>
              <a:gd name="T41" fmla="*/ 569 h 660"/>
              <a:gd name="T42" fmla="*/ 0 w 723"/>
              <a:gd name="T43" fmla="*/ 569 h 660"/>
              <a:gd name="T44" fmla="*/ 0 w 723"/>
              <a:gd name="T45" fmla="*/ 569 h 660"/>
              <a:gd name="T46" fmla="*/ 0 w 723"/>
              <a:gd name="T47" fmla="*/ 569 h 660"/>
              <a:gd name="T48" fmla="*/ 108 w 723"/>
              <a:gd name="T49" fmla="*/ 551 h 660"/>
              <a:gd name="T50" fmla="*/ 207 w 723"/>
              <a:gd name="T51" fmla="*/ 506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660">
                <a:moveTo>
                  <a:pt x="207" y="506"/>
                </a:moveTo>
                <a:lnTo>
                  <a:pt x="207" y="506"/>
                </a:lnTo>
                <a:cubicBezTo>
                  <a:pt x="135" y="488"/>
                  <a:pt x="81" y="452"/>
                  <a:pt x="72" y="397"/>
                </a:cubicBezTo>
                <a:cubicBezTo>
                  <a:pt x="90" y="397"/>
                  <a:pt x="108" y="397"/>
                  <a:pt x="135" y="397"/>
                </a:cubicBezTo>
                <a:lnTo>
                  <a:pt x="135" y="397"/>
                </a:lnTo>
                <a:cubicBezTo>
                  <a:pt x="63" y="370"/>
                  <a:pt x="26" y="325"/>
                  <a:pt x="18" y="253"/>
                </a:cubicBezTo>
                <a:cubicBezTo>
                  <a:pt x="36" y="253"/>
                  <a:pt x="63" y="262"/>
                  <a:pt x="81" y="262"/>
                </a:cubicBezTo>
                <a:lnTo>
                  <a:pt x="81" y="262"/>
                </a:lnTo>
                <a:cubicBezTo>
                  <a:pt x="45" y="235"/>
                  <a:pt x="26" y="199"/>
                  <a:pt x="18" y="162"/>
                </a:cubicBezTo>
                <a:cubicBezTo>
                  <a:pt x="18" y="126"/>
                  <a:pt x="18" y="99"/>
                  <a:pt x="36" y="63"/>
                </a:cubicBezTo>
                <a:cubicBezTo>
                  <a:pt x="117" y="162"/>
                  <a:pt x="225" y="217"/>
                  <a:pt x="343" y="217"/>
                </a:cubicBezTo>
                <a:cubicBezTo>
                  <a:pt x="343" y="190"/>
                  <a:pt x="343" y="171"/>
                  <a:pt x="352" y="144"/>
                </a:cubicBezTo>
                <a:cubicBezTo>
                  <a:pt x="379" y="36"/>
                  <a:pt x="515" y="0"/>
                  <a:pt x="596" y="72"/>
                </a:cubicBezTo>
                <a:cubicBezTo>
                  <a:pt x="605" y="81"/>
                  <a:pt x="605" y="81"/>
                  <a:pt x="614" y="81"/>
                </a:cubicBezTo>
                <a:cubicBezTo>
                  <a:pt x="641" y="72"/>
                  <a:pt x="668" y="63"/>
                  <a:pt x="695" y="54"/>
                </a:cubicBezTo>
                <a:cubicBezTo>
                  <a:pt x="695" y="72"/>
                  <a:pt x="686" y="90"/>
                  <a:pt x="641" y="135"/>
                </a:cubicBezTo>
                <a:cubicBezTo>
                  <a:pt x="668" y="126"/>
                  <a:pt x="686" y="117"/>
                  <a:pt x="713" y="108"/>
                </a:cubicBezTo>
                <a:cubicBezTo>
                  <a:pt x="713" y="108"/>
                  <a:pt x="713" y="117"/>
                  <a:pt x="722" y="117"/>
                </a:cubicBezTo>
                <a:cubicBezTo>
                  <a:pt x="695" y="135"/>
                  <a:pt x="677" y="153"/>
                  <a:pt x="659" y="171"/>
                </a:cubicBezTo>
                <a:cubicBezTo>
                  <a:pt x="650" y="180"/>
                  <a:pt x="650" y="190"/>
                  <a:pt x="650" y="208"/>
                </a:cubicBezTo>
                <a:cubicBezTo>
                  <a:pt x="641" y="361"/>
                  <a:pt x="578" y="488"/>
                  <a:pt x="433" y="569"/>
                </a:cubicBezTo>
                <a:cubicBezTo>
                  <a:pt x="298" y="659"/>
                  <a:pt x="144" y="650"/>
                  <a:pt x="0" y="569"/>
                </a:cubicBezTo>
                <a:lnTo>
                  <a:pt x="0" y="569"/>
                </a:lnTo>
                <a:lnTo>
                  <a:pt x="0" y="569"/>
                </a:lnTo>
                <a:cubicBezTo>
                  <a:pt x="36" y="569"/>
                  <a:pt x="72" y="560"/>
                  <a:pt x="108" y="551"/>
                </a:cubicBezTo>
                <a:cubicBezTo>
                  <a:pt x="144" y="542"/>
                  <a:pt x="180" y="524"/>
                  <a:pt x="207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E18159F-3670-AF4F-B7EC-CA82FDFFE625}"/>
              </a:ext>
            </a:extLst>
          </p:cNvPr>
          <p:cNvGrpSpPr/>
          <p:nvPr/>
        </p:nvGrpSpPr>
        <p:grpSpPr>
          <a:xfrm>
            <a:off x="8609132" y="5473821"/>
            <a:ext cx="748205" cy="748205"/>
            <a:chOff x="8609132" y="5473821"/>
            <a:chExt cx="748205" cy="748205"/>
          </a:xfrm>
          <a:solidFill>
            <a:schemeClr val="accent1"/>
          </a:solidFill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EB38981-88FD-4B4A-87BF-F08E5387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9132" y="5473821"/>
              <a:ext cx="748205" cy="748205"/>
            </a:xfrm>
            <a:custGeom>
              <a:avLst/>
              <a:gdLst>
                <a:gd name="T0" fmla="*/ 523 w 705"/>
                <a:gd name="T1" fmla="*/ 705 h 706"/>
                <a:gd name="T2" fmla="*/ 523 w 705"/>
                <a:gd name="T3" fmla="*/ 705 h 706"/>
                <a:gd name="T4" fmla="*/ 180 w 705"/>
                <a:gd name="T5" fmla="*/ 705 h 706"/>
                <a:gd name="T6" fmla="*/ 153 w 705"/>
                <a:gd name="T7" fmla="*/ 705 h 706"/>
                <a:gd name="T8" fmla="*/ 0 w 705"/>
                <a:gd name="T9" fmla="*/ 560 h 706"/>
                <a:gd name="T10" fmla="*/ 0 w 705"/>
                <a:gd name="T11" fmla="*/ 524 h 706"/>
                <a:gd name="T12" fmla="*/ 0 w 705"/>
                <a:gd name="T13" fmla="*/ 181 h 706"/>
                <a:gd name="T14" fmla="*/ 0 w 705"/>
                <a:gd name="T15" fmla="*/ 163 h 706"/>
                <a:gd name="T16" fmla="*/ 144 w 705"/>
                <a:gd name="T17" fmla="*/ 9 h 706"/>
                <a:gd name="T18" fmla="*/ 180 w 705"/>
                <a:gd name="T19" fmla="*/ 0 h 706"/>
                <a:gd name="T20" fmla="*/ 523 w 705"/>
                <a:gd name="T21" fmla="*/ 0 h 706"/>
                <a:gd name="T22" fmla="*/ 542 w 705"/>
                <a:gd name="T23" fmla="*/ 9 h 706"/>
                <a:gd name="T24" fmla="*/ 695 w 705"/>
                <a:gd name="T25" fmla="*/ 153 h 706"/>
                <a:gd name="T26" fmla="*/ 704 w 705"/>
                <a:gd name="T27" fmla="*/ 181 h 706"/>
                <a:gd name="T28" fmla="*/ 704 w 705"/>
                <a:gd name="T29" fmla="*/ 524 h 706"/>
                <a:gd name="T30" fmla="*/ 695 w 705"/>
                <a:gd name="T31" fmla="*/ 551 h 706"/>
                <a:gd name="T32" fmla="*/ 551 w 705"/>
                <a:gd name="T33" fmla="*/ 705 h 706"/>
                <a:gd name="T34" fmla="*/ 523 w 705"/>
                <a:gd name="T35" fmla="*/ 705 h 706"/>
                <a:gd name="T36" fmla="*/ 352 w 705"/>
                <a:gd name="T37" fmla="*/ 641 h 706"/>
                <a:gd name="T38" fmla="*/ 352 w 705"/>
                <a:gd name="T39" fmla="*/ 641 h 706"/>
                <a:gd name="T40" fmla="*/ 497 w 705"/>
                <a:gd name="T41" fmla="*/ 641 h 706"/>
                <a:gd name="T42" fmla="*/ 551 w 705"/>
                <a:gd name="T43" fmla="*/ 641 h 706"/>
                <a:gd name="T44" fmla="*/ 641 w 705"/>
                <a:gd name="T45" fmla="*/ 506 h 706"/>
                <a:gd name="T46" fmla="*/ 641 w 705"/>
                <a:gd name="T47" fmla="*/ 199 h 706"/>
                <a:gd name="T48" fmla="*/ 632 w 705"/>
                <a:gd name="T49" fmla="*/ 153 h 706"/>
                <a:gd name="T50" fmla="*/ 506 w 705"/>
                <a:gd name="T51" fmla="*/ 63 h 706"/>
                <a:gd name="T52" fmla="*/ 198 w 705"/>
                <a:gd name="T53" fmla="*/ 63 h 706"/>
                <a:gd name="T54" fmla="*/ 153 w 705"/>
                <a:gd name="T55" fmla="*/ 72 h 706"/>
                <a:gd name="T56" fmla="*/ 63 w 705"/>
                <a:gd name="T57" fmla="*/ 199 h 706"/>
                <a:gd name="T58" fmla="*/ 63 w 705"/>
                <a:gd name="T59" fmla="*/ 506 h 706"/>
                <a:gd name="T60" fmla="*/ 117 w 705"/>
                <a:gd name="T61" fmla="*/ 623 h 706"/>
                <a:gd name="T62" fmla="*/ 198 w 705"/>
                <a:gd name="T63" fmla="*/ 641 h 706"/>
                <a:gd name="T64" fmla="*/ 352 w 705"/>
                <a:gd name="T65" fmla="*/ 64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5" h="706">
                  <a:moveTo>
                    <a:pt x="523" y="705"/>
                  </a:moveTo>
                  <a:lnTo>
                    <a:pt x="523" y="705"/>
                  </a:lnTo>
                  <a:cubicBezTo>
                    <a:pt x="406" y="705"/>
                    <a:pt x="289" y="705"/>
                    <a:pt x="180" y="705"/>
                  </a:cubicBezTo>
                  <a:cubicBezTo>
                    <a:pt x="171" y="705"/>
                    <a:pt x="162" y="705"/>
                    <a:pt x="153" y="705"/>
                  </a:cubicBezTo>
                  <a:cubicBezTo>
                    <a:pt x="72" y="687"/>
                    <a:pt x="27" y="641"/>
                    <a:pt x="0" y="560"/>
                  </a:cubicBezTo>
                  <a:cubicBezTo>
                    <a:pt x="0" y="551"/>
                    <a:pt x="0" y="542"/>
                    <a:pt x="0" y="524"/>
                  </a:cubicBezTo>
                  <a:cubicBezTo>
                    <a:pt x="0" y="416"/>
                    <a:pt x="0" y="298"/>
                    <a:pt x="0" y="181"/>
                  </a:cubicBezTo>
                  <a:cubicBezTo>
                    <a:pt x="0" y="181"/>
                    <a:pt x="0" y="172"/>
                    <a:pt x="0" y="163"/>
                  </a:cubicBezTo>
                  <a:cubicBezTo>
                    <a:pt x="17" y="81"/>
                    <a:pt x="63" y="36"/>
                    <a:pt x="144" y="9"/>
                  </a:cubicBezTo>
                  <a:cubicBezTo>
                    <a:pt x="153" y="9"/>
                    <a:pt x="162" y="9"/>
                    <a:pt x="180" y="0"/>
                  </a:cubicBezTo>
                  <a:cubicBezTo>
                    <a:pt x="289" y="0"/>
                    <a:pt x="406" y="0"/>
                    <a:pt x="523" y="0"/>
                  </a:cubicBezTo>
                  <a:cubicBezTo>
                    <a:pt x="523" y="9"/>
                    <a:pt x="533" y="9"/>
                    <a:pt x="542" y="9"/>
                  </a:cubicBezTo>
                  <a:cubicBezTo>
                    <a:pt x="623" y="27"/>
                    <a:pt x="668" y="72"/>
                    <a:pt x="695" y="153"/>
                  </a:cubicBezTo>
                  <a:cubicBezTo>
                    <a:pt x="695" y="163"/>
                    <a:pt x="695" y="172"/>
                    <a:pt x="704" y="181"/>
                  </a:cubicBezTo>
                  <a:cubicBezTo>
                    <a:pt x="704" y="298"/>
                    <a:pt x="704" y="416"/>
                    <a:pt x="704" y="524"/>
                  </a:cubicBezTo>
                  <a:cubicBezTo>
                    <a:pt x="695" y="533"/>
                    <a:pt x="695" y="542"/>
                    <a:pt x="695" y="551"/>
                  </a:cubicBezTo>
                  <a:cubicBezTo>
                    <a:pt x="677" y="633"/>
                    <a:pt x="632" y="678"/>
                    <a:pt x="551" y="705"/>
                  </a:cubicBezTo>
                  <a:cubicBezTo>
                    <a:pt x="542" y="705"/>
                    <a:pt x="533" y="705"/>
                    <a:pt x="523" y="705"/>
                  </a:cubicBezTo>
                  <a:close/>
                  <a:moveTo>
                    <a:pt x="352" y="641"/>
                  </a:moveTo>
                  <a:lnTo>
                    <a:pt x="352" y="641"/>
                  </a:lnTo>
                  <a:cubicBezTo>
                    <a:pt x="397" y="641"/>
                    <a:pt x="451" y="641"/>
                    <a:pt x="497" y="641"/>
                  </a:cubicBezTo>
                  <a:cubicBezTo>
                    <a:pt x="515" y="641"/>
                    <a:pt x="533" y="641"/>
                    <a:pt x="551" y="641"/>
                  </a:cubicBezTo>
                  <a:cubicBezTo>
                    <a:pt x="605" y="614"/>
                    <a:pt x="641" y="569"/>
                    <a:pt x="641" y="506"/>
                  </a:cubicBezTo>
                  <a:cubicBezTo>
                    <a:pt x="641" y="406"/>
                    <a:pt x="641" y="307"/>
                    <a:pt x="641" y="199"/>
                  </a:cubicBezTo>
                  <a:cubicBezTo>
                    <a:pt x="641" y="190"/>
                    <a:pt x="632" y="172"/>
                    <a:pt x="632" y="153"/>
                  </a:cubicBezTo>
                  <a:cubicBezTo>
                    <a:pt x="614" y="99"/>
                    <a:pt x="560" y="63"/>
                    <a:pt x="506" y="63"/>
                  </a:cubicBezTo>
                  <a:cubicBezTo>
                    <a:pt x="397" y="63"/>
                    <a:pt x="298" y="63"/>
                    <a:pt x="198" y="63"/>
                  </a:cubicBezTo>
                  <a:cubicBezTo>
                    <a:pt x="180" y="63"/>
                    <a:pt x="162" y="72"/>
                    <a:pt x="153" y="72"/>
                  </a:cubicBezTo>
                  <a:cubicBezTo>
                    <a:pt x="90" y="90"/>
                    <a:pt x="63" y="144"/>
                    <a:pt x="63" y="199"/>
                  </a:cubicBezTo>
                  <a:cubicBezTo>
                    <a:pt x="63" y="307"/>
                    <a:pt x="63" y="406"/>
                    <a:pt x="63" y="506"/>
                  </a:cubicBezTo>
                  <a:cubicBezTo>
                    <a:pt x="63" y="560"/>
                    <a:pt x="81" y="596"/>
                    <a:pt x="117" y="623"/>
                  </a:cubicBezTo>
                  <a:cubicBezTo>
                    <a:pt x="135" y="641"/>
                    <a:pt x="162" y="641"/>
                    <a:pt x="198" y="641"/>
                  </a:cubicBezTo>
                  <a:cubicBezTo>
                    <a:pt x="244" y="641"/>
                    <a:pt x="298" y="641"/>
                    <a:pt x="352" y="6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20F0F5A-8526-D248-9FE9-C5B550CEF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06" y="5656195"/>
              <a:ext cx="383455" cy="383455"/>
            </a:xfrm>
            <a:custGeom>
              <a:avLst/>
              <a:gdLst>
                <a:gd name="T0" fmla="*/ 362 w 363"/>
                <a:gd name="T1" fmla="*/ 180 h 362"/>
                <a:gd name="T2" fmla="*/ 362 w 363"/>
                <a:gd name="T3" fmla="*/ 180 h 362"/>
                <a:gd name="T4" fmla="*/ 181 w 363"/>
                <a:gd name="T5" fmla="*/ 361 h 362"/>
                <a:gd name="T6" fmla="*/ 0 w 363"/>
                <a:gd name="T7" fmla="*/ 180 h 362"/>
                <a:gd name="T8" fmla="*/ 181 w 363"/>
                <a:gd name="T9" fmla="*/ 0 h 362"/>
                <a:gd name="T10" fmla="*/ 362 w 363"/>
                <a:gd name="T11" fmla="*/ 180 h 362"/>
                <a:gd name="T12" fmla="*/ 298 w 363"/>
                <a:gd name="T13" fmla="*/ 180 h 362"/>
                <a:gd name="T14" fmla="*/ 298 w 363"/>
                <a:gd name="T15" fmla="*/ 180 h 362"/>
                <a:gd name="T16" fmla="*/ 181 w 363"/>
                <a:gd name="T17" fmla="*/ 63 h 362"/>
                <a:gd name="T18" fmla="*/ 54 w 363"/>
                <a:gd name="T19" fmla="*/ 180 h 362"/>
                <a:gd name="T20" fmla="*/ 181 w 363"/>
                <a:gd name="T21" fmla="*/ 298 h 362"/>
                <a:gd name="T22" fmla="*/ 298 w 363"/>
                <a:gd name="T23" fmla="*/ 18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362">
                  <a:moveTo>
                    <a:pt x="362" y="180"/>
                  </a:moveTo>
                  <a:lnTo>
                    <a:pt x="362" y="180"/>
                  </a:lnTo>
                  <a:cubicBezTo>
                    <a:pt x="362" y="280"/>
                    <a:pt x="280" y="361"/>
                    <a:pt x="181" y="361"/>
                  </a:cubicBezTo>
                  <a:cubicBezTo>
                    <a:pt x="82" y="361"/>
                    <a:pt x="0" y="280"/>
                    <a:pt x="0" y="180"/>
                  </a:cubicBezTo>
                  <a:cubicBezTo>
                    <a:pt x="0" y="81"/>
                    <a:pt x="82" y="0"/>
                    <a:pt x="181" y="0"/>
                  </a:cubicBezTo>
                  <a:cubicBezTo>
                    <a:pt x="280" y="0"/>
                    <a:pt x="362" y="81"/>
                    <a:pt x="362" y="180"/>
                  </a:cubicBezTo>
                  <a:close/>
                  <a:moveTo>
                    <a:pt x="298" y="180"/>
                  </a:moveTo>
                  <a:lnTo>
                    <a:pt x="298" y="180"/>
                  </a:lnTo>
                  <a:cubicBezTo>
                    <a:pt x="298" y="117"/>
                    <a:pt x="244" y="63"/>
                    <a:pt x="181" y="63"/>
                  </a:cubicBezTo>
                  <a:cubicBezTo>
                    <a:pt x="109" y="63"/>
                    <a:pt x="63" y="117"/>
                    <a:pt x="54" y="180"/>
                  </a:cubicBezTo>
                  <a:cubicBezTo>
                    <a:pt x="54" y="253"/>
                    <a:pt x="109" y="298"/>
                    <a:pt x="181" y="298"/>
                  </a:cubicBezTo>
                  <a:cubicBezTo>
                    <a:pt x="244" y="307"/>
                    <a:pt x="298" y="253"/>
                    <a:pt x="298" y="18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EBCB1CAC-D2D4-8343-9130-B456F1E32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523" y="5595405"/>
              <a:ext cx="107553" cy="107553"/>
            </a:xfrm>
            <a:custGeom>
              <a:avLst/>
              <a:gdLst>
                <a:gd name="T0" fmla="*/ 55 w 101"/>
                <a:gd name="T1" fmla="*/ 0 h 101"/>
                <a:gd name="T2" fmla="*/ 55 w 101"/>
                <a:gd name="T3" fmla="*/ 0 h 101"/>
                <a:gd name="T4" fmla="*/ 100 w 101"/>
                <a:gd name="T5" fmla="*/ 55 h 101"/>
                <a:gd name="T6" fmla="*/ 46 w 101"/>
                <a:gd name="T7" fmla="*/ 100 h 101"/>
                <a:gd name="T8" fmla="*/ 0 w 101"/>
                <a:gd name="T9" fmla="*/ 46 h 101"/>
                <a:gd name="T10" fmla="*/ 55 w 10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55" y="0"/>
                  </a:moveTo>
                  <a:lnTo>
                    <a:pt x="55" y="0"/>
                  </a:lnTo>
                  <a:cubicBezTo>
                    <a:pt x="73" y="10"/>
                    <a:pt x="100" y="27"/>
                    <a:pt x="100" y="55"/>
                  </a:cubicBezTo>
                  <a:cubicBezTo>
                    <a:pt x="91" y="73"/>
                    <a:pt x="73" y="100"/>
                    <a:pt x="46" y="100"/>
                  </a:cubicBezTo>
                  <a:cubicBezTo>
                    <a:pt x="28" y="91"/>
                    <a:pt x="0" y="73"/>
                    <a:pt x="0" y="46"/>
                  </a:cubicBezTo>
                  <a:cubicBezTo>
                    <a:pt x="10" y="27"/>
                    <a:pt x="28" y="0"/>
                    <a:pt x="5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7" name="Freeform 10">
            <a:extLst>
              <a:ext uri="{FF2B5EF4-FFF2-40B4-BE49-F238E27FC236}">
                <a16:creationId xmlns:a16="http://schemas.microsoft.com/office/drawing/2014/main" id="{01DD623F-BC26-1241-95C2-5525378E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5133" y="10856219"/>
            <a:ext cx="883819" cy="612594"/>
          </a:xfrm>
          <a:custGeom>
            <a:avLst/>
            <a:gdLst>
              <a:gd name="T0" fmla="*/ 379 w 832"/>
              <a:gd name="T1" fmla="*/ 0 h 579"/>
              <a:gd name="T2" fmla="*/ 379 w 832"/>
              <a:gd name="T3" fmla="*/ 0 h 579"/>
              <a:gd name="T4" fmla="*/ 452 w 832"/>
              <a:gd name="T5" fmla="*/ 0 h 579"/>
              <a:gd name="T6" fmla="*/ 461 w 832"/>
              <a:gd name="T7" fmla="*/ 0 h 579"/>
              <a:gd name="T8" fmla="*/ 515 w 832"/>
              <a:gd name="T9" fmla="*/ 0 h 579"/>
              <a:gd name="T10" fmla="*/ 587 w 832"/>
              <a:gd name="T11" fmla="*/ 0 h 579"/>
              <a:gd name="T12" fmla="*/ 678 w 832"/>
              <a:gd name="T13" fmla="*/ 9 h 579"/>
              <a:gd name="T14" fmla="*/ 732 w 832"/>
              <a:gd name="T15" fmla="*/ 18 h 579"/>
              <a:gd name="T16" fmla="*/ 813 w 832"/>
              <a:gd name="T17" fmla="*/ 90 h 579"/>
              <a:gd name="T18" fmla="*/ 822 w 832"/>
              <a:gd name="T19" fmla="*/ 154 h 579"/>
              <a:gd name="T20" fmla="*/ 831 w 832"/>
              <a:gd name="T21" fmla="*/ 172 h 579"/>
              <a:gd name="T22" fmla="*/ 831 w 832"/>
              <a:gd name="T23" fmla="*/ 407 h 579"/>
              <a:gd name="T24" fmla="*/ 822 w 832"/>
              <a:gd name="T25" fmla="*/ 425 h 579"/>
              <a:gd name="T26" fmla="*/ 813 w 832"/>
              <a:gd name="T27" fmla="*/ 488 h 579"/>
              <a:gd name="T28" fmla="*/ 741 w 832"/>
              <a:gd name="T29" fmla="*/ 560 h 579"/>
              <a:gd name="T30" fmla="*/ 686 w 832"/>
              <a:gd name="T31" fmla="*/ 569 h 579"/>
              <a:gd name="T32" fmla="*/ 587 w 832"/>
              <a:gd name="T33" fmla="*/ 578 h 579"/>
              <a:gd name="T34" fmla="*/ 470 w 832"/>
              <a:gd name="T35" fmla="*/ 578 h 579"/>
              <a:gd name="T36" fmla="*/ 452 w 832"/>
              <a:gd name="T37" fmla="*/ 578 h 579"/>
              <a:gd name="T38" fmla="*/ 379 w 832"/>
              <a:gd name="T39" fmla="*/ 578 h 579"/>
              <a:gd name="T40" fmla="*/ 379 w 832"/>
              <a:gd name="T41" fmla="*/ 578 h 579"/>
              <a:gd name="T42" fmla="*/ 280 w 832"/>
              <a:gd name="T43" fmla="*/ 578 h 579"/>
              <a:gd name="T44" fmla="*/ 163 w 832"/>
              <a:gd name="T45" fmla="*/ 569 h 579"/>
              <a:gd name="T46" fmla="*/ 99 w 832"/>
              <a:gd name="T47" fmla="*/ 560 h 579"/>
              <a:gd name="T48" fmla="*/ 18 w 832"/>
              <a:gd name="T49" fmla="*/ 488 h 579"/>
              <a:gd name="T50" fmla="*/ 9 w 832"/>
              <a:gd name="T51" fmla="*/ 407 h 579"/>
              <a:gd name="T52" fmla="*/ 0 w 832"/>
              <a:gd name="T53" fmla="*/ 316 h 579"/>
              <a:gd name="T54" fmla="*/ 0 w 832"/>
              <a:gd name="T55" fmla="*/ 307 h 579"/>
              <a:gd name="T56" fmla="*/ 0 w 832"/>
              <a:gd name="T57" fmla="*/ 271 h 579"/>
              <a:gd name="T58" fmla="*/ 0 w 832"/>
              <a:gd name="T59" fmla="*/ 262 h 579"/>
              <a:gd name="T60" fmla="*/ 9 w 832"/>
              <a:gd name="T61" fmla="*/ 154 h 579"/>
              <a:gd name="T62" fmla="*/ 18 w 832"/>
              <a:gd name="T63" fmla="*/ 90 h 579"/>
              <a:gd name="T64" fmla="*/ 90 w 832"/>
              <a:gd name="T65" fmla="*/ 18 h 579"/>
              <a:gd name="T66" fmla="*/ 153 w 832"/>
              <a:gd name="T67" fmla="*/ 9 h 579"/>
              <a:gd name="T68" fmla="*/ 244 w 832"/>
              <a:gd name="T69" fmla="*/ 0 h 579"/>
              <a:gd name="T70" fmla="*/ 370 w 832"/>
              <a:gd name="T71" fmla="*/ 0 h 579"/>
              <a:gd name="T72" fmla="*/ 379 w 832"/>
              <a:gd name="T73" fmla="*/ 0 h 579"/>
              <a:gd name="T74" fmla="*/ 334 w 832"/>
              <a:gd name="T75" fmla="*/ 163 h 579"/>
              <a:gd name="T76" fmla="*/ 334 w 832"/>
              <a:gd name="T77" fmla="*/ 163 h 579"/>
              <a:gd name="T78" fmla="*/ 334 w 832"/>
              <a:gd name="T79" fmla="*/ 416 h 579"/>
              <a:gd name="T80" fmla="*/ 551 w 832"/>
              <a:gd name="T81" fmla="*/ 289 h 579"/>
              <a:gd name="T82" fmla="*/ 334 w 832"/>
              <a:gd name="T83" fmla="*/ 163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2" h="579">
                <a:moveTo>
                  <a:pt x="379" y="0"/>
                </a:moveTo>
                <a:lnTo>
                  <a:pt x="379" y="0"/>
                </a:lnTo>
                <a:cubicBezTo>
                  <a:pt x="406" y="0"/>
                  <a:pt x="433" y="0"/>
                  <a:pt x="452" y="0"/>
                </a:cubicBezTo>
                <a:cubicBezTo>
                  <a:pt x="452" y="0"/>
                  <a:pt x="452" y="0"/>
                  <a:pt x="461" y="0"/>
                </a:cubicBezTo>
                <a:cubicBezTo>
                  <a:pt x="479" y="0"/>
                  <a:pt x="497" y="0"/>
                  <a:pt x="515" y="0"/>
                </a:cubicBezTo>
                <a:cubicBezTo>
                  <a:pt x="542" y="0"/>
                  <a:pt x="569" y="0"/>
                  <a:pt x="587" y="0"/>
                </a:cubicBezTo>
                <a:cubicBezTo>
                  <a:pt x="614" y="0"/>
                  <a:pt x="650" y="9"/>
                  <a:pt x="678" y="9"/>
                </a:cubicBezTo>
                <a:cubicBezTo>
                  <a:pt x="695" y="9"/>
                  <a:pt x="714" y="9"/>
                  <a:pt x="732" y="18"/>
                </a:cubicBezTo>
                <a:cubicBezTo>
                  <a:pt x="777" y="27"/>
                  <a:pt x="804" y="45"/>
                  <a:pt x="813" y="90"/>
                </a:cubicBezTo>
                <a:cubicBezTo>
                  <a:pt x="822" y="108"/>
                  <a:pt x="822" y="126"/>
                  <a:pt x="822" y="154"/>
                </a:cubicBezTo>
                <a:cubicBezTo>
                  <a:pt x="831" y="154"/>
                  <a:pt x="831" y="163"/>
                  <a:pt x="831" y="172"/>
                </a:cubicBezTo>
                <a:cubicBezTo>
                  <a:pt x="831" y="244"/>
                  <a:pt x="831" y="325"/>
                  <a:pt x="831" y="407"/>
                </a:cubicBezTo>
                <a:cubicBezTo>
                  <a:pt x="831" y="416"/>
                  <a:pt x="831" y="416"/>
                  <a:pt x="822" y="425"/>
                </a:cubicBezTo>
                <a:cubicBezTo>
                  <a:pt x="822" y="443"/>
                  <a:pt x="822" y="470"/>
                  <a:pt x="813" y="488"/>
                </a:cubicBezTo>
                <a:cubicBezTo>
                  <a:pt x="804" y="524"/>
                  <a:pt x="777" y="551"/>
                  <a:pt x="741" y="560"/>
                </a:cubicBezTo>
                <a:cubicBezTo>
                  <a:pt x="723" y="569"/>
                  <a:pt x="705" y="569"/>
                  <a:pt x="686" y="569"/>
                </a:cubicBezTo>
                <a:cubicBezTo>
                  <a:pt x="659" y="578"/>
                  <a:pt x="623" y="578"/>
                  <a:pt x="587" y="578"/>
                </a:cubicBezTo>
                <a:cubicBezTo>
                  <a:pt x="551" y="578"/>
                  <a:pt x="506" y="578"/>
                  <a:pt x="470" y="578"/>
                </a:cubicBezTo>
                <a:cubicBezTo>
                  <a:pt x="461" y="578"/>
                  <a:pt x="461" y="578"/>
                  <a:pt x="452" y="578"/>
                </a:cubicBezTo>
                <a:cubicBezTo>
                  <a:pt x="433" y="578"/>
                  <a:pt x="406" y="578"/>
                  <a:pt x="379" y="578"/>
                </a:cubicBezTo>
                <a:lnTo>
                  <a:pt x="379" y="578"/>
                </a:lnTo>
                <a:cubicBezTo>
                  <a:pt x="343" y="578"/>
                  <a:pt x="316" y="578"/>
                  <a:pt x="280" y="578"/>
                </a:cubicBezTo>
                <a:cubicBezTo>
                  <a:pt x="244" y="578"/>
                  <a:pt x="199" y="578"/>
                  <a:pt x="163" y="569"/>
                </a:cubicBezTo>
                <a:cubicBezTo>
                  <a:pt x="135" y="569"/>
                  <a:pt x="117" y="569"/>
                  <a:pt x="99" y="560"/>
                </a:cubicBezTo>
                <a:cubicBezTo>
                  <a:pt x="54" y="551"/>
                  <a:pt x="27" y="533"/>
                  <a:pt x="18" y="488"/>
                </a:cubicBezTo>
                <a:cubicBezTo>
                  <a:pt x="9" y="461"/>
                  <a:pt x="9" y="434"/>
                  <a:pt x="9" y="407"/>
                </a:cubicBezTo>
                <a:cubicBezTo>
                  <a:pt x="0" y="370"/>
                  <a:pt x="0" y="343"/>
                  <a:pt x="0" y="316"/>
                </a:cubicBezTo>
                <a:cubicBezTo>
                  <a:pt x="0" y="316"/>
                  <a:pt x="0" y="316"/>
                  <a:pt x="0" y="307"/>
                </a:cubicBezTo>
                <a:cubicBezTo>
                  <a:pt x="0" y="298"/>
                  <a:pt x="0" y="280"/>
                  <a:pt x="0" y="271"/>
                </a:cubicBezTo>
                <a:lnTo>
                  <a:pt x="0" y="262"/>
                </a:lnTo>
                <a:cubicBezTo>
                  <a:pt x="0" y="226"/>
                  <a:pt x="0" y="190"/>
                  <a:pt x="9" y="154"/>
                </a:cubicBezTo>
                <a:cubicBezTo>
                  <a:pt x="9" y="135"/>
                  <a:pt x="9" y="108"/>
                  <a:pt x="18" y="90"/>
                </a:cubicBezTo>
                <a:cubicBezTo>
                  <a:pt x="27" y="54"/>
                  <a:pt x="54" y="27"/>
                  <a:pt x="90" y="18"/>
                </a:cubicBezTo>
                <a:cubicBezTo>
                  <a:pt x="117" y="9"/>
                  <a:pt x="135" y="9"/>
                  <a:pt x="153" y="9"/>
                </a:cubicBezTo>
                <a:cubicBezTo>
                  <a:pt x="180" y="9"/>
                  <a:pt x="217" y="0"/>
                  <a:pt x="244" y="0"/>
                </a:cubicBezTo>
                <a:cubicBezTo>
                  <a:pt x="289" y="0"/>
                  <a:pt x="325" y="0"/>
                  <a:pt x="370" y="0"/>
                </a:cubicBezTo>
                <a:cubicBezTo>
                  <a:pt x="370" y="0"/>
                  <a:pt x="370" y="0"/>
                  <a:pt x="379" y="0"/>
                </a:cubicBezTo>
                <a:close/>
                <a:moveTo>
                  <a:pt x="334" y="163"/>
                </a:moveTo>
                <a:lnTo>
                  <a:pt x="334" y="163"/>
                </a:lnTo>
                <a:cubicBezTo>
                  <a:pt x="334" y="244"/>
                  <a:pt x="334" y="334"/>
                  <a:pt x="334" y="416"/>
                </a:cubicBezTo>
                <a:cubicBezTo>
                  <a:pt x="406" y="370"/>
                  <a:pt x="479" y="334"/>
                  <a:pt x="551" y="289"/>
                </a:cubicBezTo>
                <a:cubicBezTo>
                  <a:pt x="479" y="244"/>
                  <a:pt x="406" y="208"/>
                  <a:pt x="334" y="1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3">
            <a:extLst>
              <a:ext uri="{FF2B5EF4-FFF2-40B4-BE49-F238E27FC236}">
                <a16:creationId xmlns:a16="http://schemas.microsoft.com/office/drawing/2014/main" id="{AACFD272-2D3F-E14F-91FA-214181A9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26" y="5847924"/>
            <a:ext cx="5377723" cy="5377723"/>
          </a:xfrm>
          <a:custGeom>
            <a:avLst/>
            <a:gdLst>
              <a:gd name="T0" fmla="*/ 5068 w 5069"/>
              <a:gd name="T1" fmla="*/ 2538 h 5069"/>
              <a:gd name="T2" fmla="*/ 5068 w 5069"/>
              <a:gd name="T3" fmla="*/ 2538 h 5069"/>
              <a:gd name="T4" fmla="*/ 2538 w 5069"/>
              <a:gd name="T5" fmla="*/ 5068 h 5069"/>
              <a:gd name="T6" fmla="*/ 0 w 5069"/>
              <a:gd name="T7" fmla="*/ 2538 h 5069"/>
              <a:gd name="T8" fmla="*/ 2538 w 5069"/>
              <a:gd name="T9" fmla="*/ 0 h 5069"/>
              <a:gd name="T10" fmla="*/ 5068 w 5069"/>
              <a:gd name="T11" fmla="*/ 253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9" h="5069">
                <a:moveTo>
                  <a:pt x="5068" y="2538"/>
                </a:moveTo>
                <a:lnTo>
                  <a:pt x="5068" y="2538"/>
                </a:lnTo>
                <a:cubicBezTo>
                  <a:pt x="5068" y="3939"/>
                  <a:pt x="3938" y="5068"/>
                  <a:pt x="2538" y="5068"/>
                </a:cubicBezTo>
                <a:cubicBezTo>
                  <a:pt x="1138" y="5068"/>
                  <a:pt x="0" y="3939"/>
                  <a:pt x="0" y="2538"/>
                </a:cubicBezTo>
                <a:cubicBezTo>
                  <a:pt x="0" y="1138"/>
                  <a:pt x="1138" y="0"/>
                  <a:pt x="2538" y="0"/>
                </a:cubicBezTo>
                <a:cubicBezTo>
                  <a:pt x="3938" y="0"/>
                  <a:pt x="5068" y="1138"/>
                  <a:pt x="5068" y="2538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Line 174">
            <a:extLst>
              <a:ext uri="{FF2B5EF4-FFF2-40B4-BE49-F238E27FC236}">
                <a16:creationId xmlns:a16="http://schemas.microsoft.com/office/drawing/2014/main" id="{83746AD4-DB0C-9946-88DC-86B17F81D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4030" y="10224923"/>
            <a:ext cx="411513" cy="336692"/>
          </a:xfrm>
          <a:prstGeom prst="line">
            <a:avLst/>
          </a:pr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2" name="Line 175">
            <a:extLst>
              <a:ext uri="{FF2B5EF4-FFF2-40B4-BE49-F238E27FC236}">
                <a16:creationId xmlns:a16="http://schemas.microsoft.com/office/drawing/2014/main" id="{0B81C033-39EB-A941-9A9D-A6B3F3B5A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705" y="6460515"/>
            <a:ext cx="402160" cy="392808"/>
          </a:xfrm>
          <a:prstGeom prst="line">
            <a:avLst/>
          </a:pr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3" name="Line 176">
            <a:extLst>
              <a:ext uri="{FF2B5EF4-FFF2-40B4-BE49-F238E27FC236}">
                <a16:creationId xmlns:a16="http://schemas.microsoft.com/office/drawing/2014/main" id="{EEE9FC84-0E95-2F4F-8DC6-3B517534E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72108" y="6460515"/>
            <a:ext cx="547126" cy="392808"/>
          </a:xfrm>
          <a:prstGeom prst="line">
            <a:avLst/>
          </a:pr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" name="Line 177">
            <a:extLst>
              <a:ext uri="{FF2B5EF4-FFF2-40B4-BE49-F238E27FC236}">
                <a16:creationId xmlns:a16="http://schemas.microsoft.com/office/drawing/2014/main" id="{86AFF79D-4B8B-A04C-BCB1-567A1083A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4338" y="10079957"/>
            <a:ext cx="491011" cy="411513"/>
          </a:xfrm>
          <a:prstGeom prst="line">
            <a:avLst/>
          </a:pr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" name="Freeform 178">
            <a:extLst>
              <a:ext uri="{FF2B5EF4-FFF2-40B4-BE49-F238E27FC236}">
                <a16:creationId xmlns:a16="http://schemas.microsoft.com/office/drawing/2014/main" id="{A23AC52E-3CEF-DE4C-84DA-AFC47FAB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106" y="7054404"/>
            <a:ext cx="2969437" cy="2969437"/>
          </a:xfrm>
          <a:custGeom>
            <a:avLst/>
            <a:gdLst>
              <a:gd name="T0" fmla="*/ 2385 w 2801"/>
              <a:gd name="T1" fmla="*/ 406 h 2802"/>
              <a:gd name="T2" fmla="*/ 2385 w 2801"/>
              <a:gd name="T3" fmla="*/ 406 h 2802"/>
              <a:gd name="T4" fmla="*/ 1400 w 2801"/>
              <a:gd name="T5" fmla="*/ 0 h 2802"/>
              <a:gd name="T6" fmla="*/ 407 w 2801"/>
              <a:gd name="T7" fmla="*/ 406 h 2802"/>
              <a:gd name="T8" fmla="*/ 0 w 2801"/>
              <a:gd name="T9" fmla="*/ 1400 h 2802"/>
              <a:gd name="T10" fmla="*/ 407 w 2801"/>
              <a:gd name="T11" fmla="*/ 2385 h 2802"/>
              <a:gd name="T12" fmla="*/ 1383 w 2801"/>
              <a:gd name="T13" fmla="*/ 2801 h 2802"/>
              <a:gd name="T14" fmla="*/ 1400 w 2801"/>
              <a:gd name="T15" fmla="*/ 2801 h 2802"/>
              <a:gd name="T16" fmla="*/ 1400 w 2801"/>
              <a:gd name="T17" fmla="*/ 2801 h 2802"/>
              <a:gd name="T18" fmla="*/ 1400 w 2801"/>
              <a:gd name="T19" fmla="*/ 2801 h 2802"/>
              <a:gd name="T20" fmla="*/ 2385 w 2801"/>
              <a:gd name="T21" fmla="*/ 2385 h 2802"/>
              <a:gd name="T22" fmla="*/ 2800 w 2801"/>
              <a:gd name="T23" fmla="*/ 1400 h 2802"/>
              <a:gd name="T24" fmla="*/ 2385 w 2801"/>
              <a:gd name="T25" fmla="*/ 406 h 2802"/>
              <a:gd name="T26" fmla="*/ 588 w 2801"/>
              <a:gd name="T27" fmla="*/ 2268 h 2802"/>
              <a:gd name="T28" fmla="*/ 588 w 2801"/>
              <a:gd name="T29" fmla="*/ 2268 h 2802"/>
              <a:gd name="T30" fmla="*/ 588 w 2801"/>
              <a:gd name="T31" fmla="*/ 2268 h 2802"/>
              <a:gd name="T32" fmla="*/ 588 w 2801"/>
              <a:gd name="T33" fmla="*/ 2259 h 2802"/>
              <a:gd name="T34" fmla="*/ 1392 w 2801"/>
              <a:gd name="T35" fmla="*/ 1997 h 2802"/>
              <a:gd name="T36" fmla="*/ 2195 w 2801"/>
              <a:gd name="T37" fmla="*/ 2268 h 2802"/>
              <a:gd name="T38" fmla="*/ 2204 w 2801"/>
              <a:gd name="T39" fmla="*/ 2277 h 2802"/>
              <a:gd name="T40" fmla="*/ 2195 w 2801"/>
              <a:gd name="T41" fmla="*/ 2286 h 2802"/>
              <a:gd name="T42" fmla="*/ 1400 w 2801"/>
              <a:gd name="T43" fmla="*/ 2611 h 2802"/>
              <a:gd name="T44" fmla="*/ 1374 w 2801"/>
              <a:gd name="T45" fmla="*/ 2611 h 2802"/>
              <a:gd name="T46" fmla="*/ 588 w 2801"/>
              <a:gd name="T47" fmla="*/ 2268 h 2802"/>
              <a:gd name="T48" fmla="*/ 2349 w 2801"/>
              <a:gd name="T49" fmla="*/ 2159 h 2802"/>
              <a:gd name="T50" fmla="*/ 2349 w 2801"/>
              <a:gd name="T51" fmla="*/ 2159 h 2802"/>
              <a:gd name="T52" fmla="*/ 2322 w 2801"/>
              <a:gd name="T53" fmla="*/ 2132 h 2802"/>
              <a:gd name="T54" fmla="*/ 1915 w 2801"/>
              <a:gd name="T55" fmla="*/ 1897 h 2802"/>
              <a:gd name="T56" fmla="*/ 1392 w 2801"/>
              <a:gd name="T57" fmla="*/ 1816 h 2802"/>
              <a:gd name="T58" fmla="*/ 470 w 2801"/>
              <a:gd name="T59" fmla="*/ 2114 h 2802"/>
              <a:gd name="T60" fmla="*/ 443 w 2801"/>
              <a:gd name="T61" fmla="*/ 2141 h 2802"/>
              <a:gd name="T62" fmla="*/ 181 w 2801"/>
              <a:gd name="T63" fmla="*/ 1400 h 2802"/>
              <a:gd name="T64" fmla="*/ 543 w 2801"/>
              <a:gd name="T65" fmla="*/ 542 h 2802"/>
              <a:gd name="T66" fmla="*/ 1400 w 2801"/>
              <a:gd name="T67" fmla="*/ 180 h 2802"/>
              <a:gd name="T68" fmla="*/ 2258 w 2801"/>
              <a:gd name="T69" fmla="*/ 542 h 2802"/>
              <a:gd name="T70" fmla="*/ 2611 w 2801"/>
              <a:gd name="T71" fmla="*/ 1400 h 2802"/>
              <a:gd name="T72" fmla="*/ 2349 w 2801"/>
              <a:gd name="T73" fmla="*/ 2159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01" h="2802">
                <a:moveTo>
                  <a:pt x="2385" y="406"/>
                </a:moveTo>
                <a:lnTo>
                  <a:pt x="2385" y="406"/>
                </a:lnTo>
                <a:cubicBezTo>
                  <a:pt x="2123" y="144"/>
                  <a:pt x="1771" y="0"/>
                  <a:pt x="1400" y="0"/>
                </a:cubicBezTo>
                <a:cubicBezTo>
                  <a:pt x="1030" y="0"/>
                  <a:pt x="678" y="144"/>
                  <a:pt x="407" y="406"/>
                </a:cubicBezTo>
                <a:cubicBezTo>
                  <a:pt x="145" y="668"/>
                  <a:pt x="0" y="1021"/>
                  <a:pt x="0" y="1400"/>
                </a:cubicBezTo>
                <a:cubicBezTo>
                  <a:pt x="0" y="1771"/>
                  <a:pt x="145" y="2123"/>
                  <a:pt x="407" y="2385"/>
                </a:cubicBezTo>
                <a:cubicBezTo>
                  <a:pt x="669" y="2647"/>
                  <a:pt x="1012" y="2792"/>
                  <a:pt x="1383" y="2801"/>
                </a:cubicBezTo>
                <a:cubicBezTo>
                  <a:pt x="1392" y="2801"/>
                  <a:pt x="1392" y="2801"/>
                  <a:pt x="1400" y="2801"/>
                </a:cubicBezTo>
                <a:lnTo>
                  <a:pt x="1400" y="2801"/>
                </a:lnTo>
                <a:lnTo>
                  <a:pt x="1400" y="2801"/>
                </a:lnTo>
                <a:cubicBezTo>
                  <a:pt x="1771" y="2801"/>
                  <a:pt x="2123" y="2656"/>
                  <a:pt x="2385" y="2385"/>
                </a:cubicBezTo>
                <a:cubicBezTo>
                  <a:pt x="2656" y="2123"/>
                  <a:pt x="2800" y="1771"/>
                  <a:pt x="2800" y="1400"/>
                </a:cubicBezTo>
                <a:cubicBezTo>
                  <a:pt x="2800" y="1021"/>
                  <a:pt x="2656" y="668"/>
                  <a:pt x="2385" y="406"/>
                </a:cubicBezTo>
                <a:close/>
                <a:moveTo>
                  <a:pt x="588" y="2268"/>
                </a:moveTo>
                <a:lnTo>
                  <a:pt x="588" y="2268"/>
                </a:lnTo>
                <a:lnTo>
                  <a:pt x="588" y="2268"/>
                </a:lnTo>
                <a:cubicBezTo>
                  <a:pt x="588" y="2259"/>
                  <a:pt x="588" y="2259"/>
                  <a:pt x="588" y="2259"/>
                </a:cubicBezTo>
                <a:cubicBezTo>
                  <a:pt x="777" y="2096"/>
                  <a:pt x="1076" y="1997"/>
                  <a:pt x="1392" y="1997"/>
                </a:cubicBezTo>
                <a:cubicBezTo>
                  <a:pt x="1707" y="1997"/>
                  <a:pt x="2014" y="2105"/>
                  <a:pt x="2195" y="2268"/>
                </a:cubicBezTo>
                <a:cubicBezTo>
                  <a:pt x="2195" y="2268"/>
                  <a:pt x="2204" y="2268"/>
                  <a:pt x="2204" y="2277"/>
                </a:cubicBezTo>
                <a:cubicBezTo>
                  <a:pt x="2204" y="2277"/>
                  <a:pt x="2204" y="2277"/>
                  <a:pt x="2195" y="2286"/>
                </a:cubicBezTo>
                <a:cubicBezTo>
                  <a:pt x="1987" y="2494"/>
                  <a:pt x="1698" y="2611"/>
                  <a:pt x="1400" y="2611"/>
                </a:cubicBezTo>
                <a:cubicBezTo>
                  <a:pt x="1392" y="2611"/>
                  <a:pt x="1383" y="2611"/>
                  <a:pt x="1374" y="2611"/>
                </a:cubicBezTo>
                <a:cubicBezTo>
                  <a:pt x="1076" y="2602"/>
                  <a:pt x="796" y="2485"/>
                  <a:pt x="588" y="2268"/>
                </a:cubicBezTo>
                <a:close/>
                <a:moveTo>
                  <a:pt x="2349" y="2159"/>
                </a:moveTo>
                <a:lnTo>
                  <a:pt x="2349" y="2159"/>
                </a:lnTo>
                <a:cubicBezTo>
                  <a:pt x="2340" y="2150"/>
                  <a:pt x="2331" y="2141"/>
                  <a:pt x="2322" y="2132"/>
                </a:cubicBezTo>
                <a:cubicBezTo>
                  <a:pt x="2213" y="2033"/>
                  <a:pt x="2078" y="1951"/>
                  <a:pt x="1915" y="1897"/>
                </a:cubicBezTo>
                <a:cubicBezTo>
                  <a:pt x="1752" y="1843"/>
                  <a:pt x="1572" y="1816"/>
                  <a:pt x="1392" y="1816"/>
                </a:cubicBezTo>
                <a:cubicBezTo>
                  <a:pt x="1021" y="1816"/>
                  <a:pt x="687" y="1924"/>
                  <a:pt x="470" y="2114"/>
                </a:cubicBezTo>
                <a:cubicBezTo>
                  <a:pt x="461" y="2123"/>
                  <a:pt x="452" y="2132"/>
                  <a:pt x="443" y="2141"/>
                </a:cubicBezTo>
                <a:cubicBezTo>
                  <a:pt x="271" y="1933"/>
                  <a:pt x="181" y="1671"/>
                  <a:pt x="181" y="1400"/>
                </a:cubicBezTo>
                <a:cubicBezTo>
                  <a:pt x="181" y="1075"/>
                  <a:pt x="308" y="768"/>
                  <a:pt x="543" y="542"/>
                </a:cubicBezTo>
                <a:cubicBezTo>
                  <a:pt x="768" y="307"/>
                  <a:pt x="1076" y="180"/>
                  <a:pt x="1400" y="180"/>
                </a:cubicBezTo>
                <a:cubicBezTo>
                  <a:pt x="1725" y="180"/>
                  <a:pt x="2032" y="307"/>
                  <a:pt x="2258" y="542"/>
                </a:cubicBezTo>
                <a:cubicBezTo>
                  <a:pt x="2484" y="768"/>
                  <a:pt x="2611" y="1075"/>
                  <a:pt x="2611" y="1400"/>
                </a:cubicBezTo>
                <a:cubicBezTo>
                  <a:pt x="2611" y="1680"/>
                  <a:pt x="2520" y="1942"/>
                  <a:pt x="2349" y="215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9">
            <a:extLst>
              <a:ext uri="{FF2B5EF4-FFF2-40B4-BE49-F238E27FC236}">
                <a16:creationId xmlns:a16="http://schemas.microsoft.com/office/drawing/2014/main" id="{4587B901-0837-0E46-A5EE-77988285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549" y="7367714"/>
            <a:ext cx="1543173" cy="1533820"/>
          </a:xfrm>
          <a:custGeom>
            <a:avLst/>
            <a:gdLst>
              <a:gd name="T0" fmla="*/ 723 w 1455"/>
              <a:gd name="T1" fmla="*/ 0 h 1447"/>
              <a:gd name="T2" fmla="*/ 723 w 1455"/>
              <a:gd name="T3" fmla="*/ 0 h 1447"/>
              <a:gd name="T4" fmla="*/ 0 w 1455"/>
              <a:gd name="T5" fmla="*/ 723 h 1447"/>
              <a:gd name="T6" fmla="*/ 723 w 1455"/>
              <a:gd name="T7" fmla="*/ 1446 h 1447"/>
              <a:gd name="T8" fmla="*/ 1454 w 1455"/>
              <a:gd name="T9" fmla="*/ 723 h 1447"/>
              <a:gd name="T10" fmla="*/ 723 w 1455"/>
              <a:gd name="T11" fmla="*/ 0 h 1447"/>
              <a:gd name="T12" fmla="*/ 723 w 1455"/>
              <a:gd name="T13" fmla="*/ 1256 h 1447"/>
              <a:gd name="T14" fmla="*/ 723 w 1455"/>
              <a:gd name="T15" fmla="*/ 1256 h 1447"/>
              <a:gd name="T16" fmla="*/ 190 w 1455"/>
              <a:gd name="T17" fmla="*/ 723 h 1447"/>
              <a:gd name="T18" fmla="*/ 723 w 1455"/>
              <a:gd name="T19" fmla="*/ 181 h 1447"/>
              <a:gd name="T20" fmla="*/ 1264 w 1455"/>
              <a:gd name="T21" fmla="*/ 723 h 1447"/>
              <a:gd name="T22" fmla="*/ 723 w 1455"/>
              <a:gd name="T23" fmla="*/ 125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5" h="1447">
                <a:moveTo>
                  <a:pt x="723" y="0"/>
                </a:moveTo>
                <a:lnTo>
                  <a:pt x="723" y="0"/>
                </a:lnTo>
                <a:cubicBezTo>
                  <a:pt x="325" y="0"/>
                  <a:pt x="0" y="325"/>
                  <a:pt x="0" y="723"/>
                </a:cubicBezTo>
                <a:cubicBezTo>
                  <a:pt x="0" y="1120"/>
                  <a:pt x="325" y="1446"/>
                  <a:pt x="723" y="1446"/>
                </a:cubicBezTo>
                <a:cubicBezTo>
                  <a:pt x="1128" y="1446"/>
                  <a:pt x="1454" y="1120"/>
                  <a:pt x="1454" y="723"/>
                </a:cubicBezTo>
                <a:cubicBezTo>
                  <a:pt x="1454" y="325"/>
                  <a:pt x="1128" y="0"/>
                  <a:pt x="723" y="0"/>
                </a:cubicBezTo>
                <a:close/>
                <a:moveTo>
                  <a:pt x="723" y="1256"/>
                </a:moveTo>
                <a:lnTo>
                  <a:pt x="723" y="1256"/>
                </a:lnTo>
                <a:cubicBezTo>
                  <a:pt x="434" y="1256"/>
                  <a:pt x="190" y="1021"/>
                  <a:pt x="190" y="723"/>
                </a:cubicBezTo>
                <a:cubicBezTo>
                  <a:pt x="190" y="425"/>
                  <a:pt x="434" y="181"/>
                  <a:pt x="723" y="181"/>
                </a:cubicBezTo>
                <a:cubicBezTo>
                  <a:pt x="1020" y="181"/>
                  <a:pt x="1264" y="425"/>
                  <a:pt x="1264" y="723"/>
                </a:cubicBezTo>
                <a:cubicBezTo>
                  <a:pt x="1264" y="1021"/>
                  <a:pt x="1020" y="1256"/>
                  <a:pt x="723" y="125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CuadroTexto 367">
            <a:extLst>
              <a:ext uri="{FF2B5EF4-FFF2-40B4-BE49-F238E27FC236}">
                <a16:creationId xmlns:a16="http://schemas.microsoft.com/office/drawing/2014/main" id="{E3671ED7-566A-D84C-B932-00E699696D39}"/>
              </a:ext>
            </a:extLst>
          </p:cNvPr>
          <p:cNvSpPr txBox="1"/>
          <p:nvPr/>
        </p:nvSpPr>
        <p:spPr>
          <a:xfrm>
            <a:off x="9168606" y="111552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69" name="CuadroTexto 368">
            <a:extLst>
              <a:ext uri="{FF2B5EF4-FFF2-40B4-BE49-F238E27FC236}">
                <a16:creationId xmlns:a16="http://schemas.microsoft.com/office/drawing/2014/main" id="{CE18F434-5777-1F4A-8FE8-51BC52E4D375}"/>
              </a:ext>
            </a:extLst>
          </p:cNvPr>
          <p:cNvSpPr txBox="1"/>
          <p:nvPr/>
        </p:nvSpPr>
        <p:spPr>
          <a:xfrm>
            <a:off x="2451398" y="26309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6BE93F-2AB2-CB49-8379-E3D343DD2706}"/>
              </a:ext>
            </a:extLst>
          </p:cNvPr>
          <p:cNvGrpSpPr/>
          <p:nvPr/>
        </p:nvGrpSpPr>
        <p:grpSpPr>
          <a:xfrm>
            <a:off x="3907957" y="5060546"/>
            <a:ext cx="3679683" cy="1477328"/>
            <a:chOff x="5517310" y="11069053"/>
            <a:chExt cx="3679683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27F397D5-5F50-A14B-B354-1CF1455A880C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DD3BAD-01FD-CC4E-BA8D-DB86E1EC590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1DA46C-A86A-0646-832F-815EB51D15B1}"/>
              </a:ext>
            </a:extLst>
          </p:cNvPr>
          <p:cNvGrpSpPr/>
          <p:nvPr/>
        </p:nvGrpSpPr>
        <p:grpSpPr>
          <a:xfrm>
            <a:off x="3907957" y="10402567"/>
            <a:ext cx="3679683" cy="1477328"/>
            <a:chOff x="5517310" y="11069053"/>
            <a:chExt cx="3679683" cy="147732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9373C2DE-87C3-FF44-B595-1077EF31E323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4B7BE6-165A-EC4A-B8DC-199C32B6843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AD742D-FEF5-B544-B35D-D165A07A7BC5}"/>
              </a:ext>
            </a:extLst>
          </p:cNvPr>
          <p:cNvGrpSpPr/>
          <p:nvPr/>
        </p:nvGrpSpPr>
        <p:grpSpPr>
          <a:xfrm flipH="1">
            <a:off x="16973901" y="5060546"/>
            <a:ext cx="3679683" cy="1477328"/>
            <a:chOff x="5517310" y="11069053"/>
            <a:chExt cx="3679683" cy="147732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9EC27AD0-3F84-814C-972A-7838F6D37928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DCD83B-D982-DE42-B9BB-DFFDE7EF4B1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196A76-43F8-EA42-9381-5442A2A66B33}"/>
              </a:ext>
            </a:extLst>
          </p:cNvPr>
          <p:cNvGrpSpPr/>
          <p:nvPr/>
        </p:nvGrpSpPr>
        <p:grpSpPr>
          <a:xfrm flipH="1">
            <a:off x="16973901" y="10402567"/>
            <a:ext cx="3679683" cy="1477328"/>
            <a:chOff x="5517310" y="11069053"/>
            <a:chExt cx="3679683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7678CE5-DD4D-F243-8671-F64862D8EE09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92E22F-F90B-E34F-8E1E-9A0B2C3EF82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>
            <a:extLst>
              <a:ext uri="{FF2B5EF4-FFF2-40B4-BE49-F238E27FC236}">
                <a16:creationId xmlns:a16="http://schemas.microsoft.com/office/drawing/2014/main" id="{3CB4FEC1-8B9F-6F4E-997E-7B7E5359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992" y="4409337"/>
            <a:ext cx="350451" cy="754818"/>
          </a:xfrm>
          <a:custGeom>
            <a:avLst/>
            <a:gdLst>
              <a:gd name="T0" fmla="*/ 226 w 344"/>
              <a:gd name="T1" fmla="*/ 371 h 742"/>
              <a:gd name="T2" fmla="*/ 226 w 344"/>
              <a:gd name="T3" fmla="*/ 371 h 742"/>
              <a:gd name="T4" fmla="*/ 316 w 344"/>
              <a:gd name="T5" fmla="*/ 371 h 742"/>
              <a:gd name="T6" fmla="*/ 325 w 344"/>
              <a:gd name="T7" fmla="*/ 362 h 742"/>
              <a:gd name="T8" fmla="*/ 334 w 344"/>
              <a:gd name="T9" fmla="*/ 298 h 742"/>
              <a:gd name="T10" fmla="*/ 343 w 344"/>
              <a:gd name="T11" fmla="*/ 244 h 742"/>
              <a:gd name="T12" fmla="*/ 226 w 344"/>
              <a:gd name="T13" fmla="*/ 244 h 742"/>
              <a:gd name="T14" fmla="*/ 226 w 344"/>
              <a:gd name="T15" fmla="*/ 163 h 742"/>
              <a:gd name="T16" fmla="*/ 253 w 344"/>
              <a:gd name="T17" fmla="*/ 136 h 742"/>
              <a:gd name="T18" fmla="*/ 325 w 344"/>
              <a:gd name="T19" fmla="*/ 136 h 742"/>
              <a:gd name="T20" fmla="*/ 334 w 344"/>
              <a:gd name="T21" fmla="*/ 136 h 742"/>
              <a:gd name="T22" fmla="*/ 334 w 344"/>
              <a:gd name="T23" fmla="*/ 9 h 742"/>
              <a:gd name="T24" fmla="*/ 325 w 344"/>
              <a:gd name="T25" fmla="*/ 9 h 742"/>
              <a:gd name="T26" fmla="*/ 226 w 344"/>
              <a:gd name="T27" fmla="*/ 9 h 742"/>
              <a:gd name="T28" fmla="*/ 126 w 344"/>
              <a:gd name="T29" fmla="*/ 27 h 742"/>
              <a:gd name="T30" fmla="*/ 72 w 344"/>
              <a:gd name="T31" fmla="*/ 145 h 742"/>
              <a:gd name="T32" fmla="*/ 72 w 344"/>
              <a:gd name="T33" fmla="*/ 226 h 742"/>
              <a:gd name="T34" fmla="*/ 72 w 344"/>
              <a:gd name="T35" fmla="*/ 244 h 742"/>
              <a:gd name="T36" fmla="*/ 0 w 344"/>
              <a:gd name="T37" fmla="*/ 244 h 742"/>
              <a:gd name="T38" fmla="*/ 0 w 344"/>
              <a:gd name="T39" fmla="*/ 371 h 742"/>
              <a:gd name="T40" fmla="*/ 72 w 344"/>
              <a:gd name="T41" fmla="*/ 371 h 742"/>
              <a:gd name="T42" fmla="*/ 72 w 344"/>
              <a:gd name="T43" fmla="*/ 741 h 742"/>
              <a:gd name="T44" fmla="*/ 226 w 344"/>
              <a:gd name="T45" fmla="*/ 741 h 742"/>
              <a:gd name="T46" fmla="*/ 226 w 344"/>
              <a:gd name="T47" fmla="*/ 37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742">
                <a:moveTo>
                  <a:pt x="226" y="371"/>
                </a:moveTo>
                <a:lnTo>
                  <a:pt x="226" y="371"/>
                </a:lnTo>
                <a:cubicBezTo>
                  <a:pt x="253" y="371"/>
                  <a:pt x="289" y="371"/>
                  <a:pt x="316" y="371"/>
                </a:cubicBezTo>
                <a:cubicBezTo>
                  <a:pt x="325" y="371"/>
                  <a:pt x="325" y="371"/>
                  <a:pt x="325" y="362"/>
                </a:cubicBezTo>
                <a:cubicBezTo>
                  <a:pt x="325" y="343"/>
                  <a:pt x="334" y="326"/>
                  <a:pt x="334" y="298"/>
                </a:cubicBezTo>
                <a:cubicBezTo>
                  <a:pt x="334" y="280"/>
                  <a:pt x="334" y="262"/>
                  <a:pt x="343" y="244"/>
                </a:cubicBezTo>
                <a:cubicBezTo>
                  <a:pt x="298" y="244"/>
                  <a:pt x="262" y="244"/>
                  <a:pt x="226" y="244"/>
                </a:cubicBezTo>
                <a:cubicBezTo>
                  <a:pt x="226" y="217"/>
                  <a:pt x="226" y="190"/>
                  <a:pt x="226" y="163"/>
                </a:cubicBezTo>
                <a:cubicBezTo>
                  <a:pt x="226" y="145"/>
                  <a:pt x="235" y="136"/>
                  <a:pt x="253" y="136"/>
                </a:cubicBezTo>
                <a:cubicBezTo>
                  <a:pt x="280" y="136"/>
                  <a:pt x="298" y="136"/>
                  <a:pt x="325" y="136"/>
                </a:cubicBezTo>
                <a:lnTo>
                  <a:pt x="334" y="136"/>
                </a:lnTo>
                <a:cubicBezTo>
                  <a:pt x="334" y="90"/>
                  <a:pt x="334" y="54"/>
                  <a:pt x="334" y="9"/>
                </a:cubicBezTo>
                <a:cubicBezTo>
                  <a:pt x="334" y="0"/>
                  <a:pt x="334" y="9"/>
                  <a:pt x="325" y="9"/>
                </a:cubicBezTo>
                <a:cubicBezTo>
                  <a:pt x="298" y="9"/>
                  <a:pt x="262" y="9"/>
                  <a:pt x="226" y="9"/>
                </a:cubicBezTo>
                <a:cubicBezTo>
                  <a:pt x="190" y="9"/>
                  <a:pt x="162" y="9"/>
                  <a:pt x="126" y="27"/>
                </a:cubicBezTo>
                <a:cubicBezTo>
                  <a:pt x="90" y="54"/>
                  <a:pt x="72" y="99"/>
                  <a:pt x="72" y="145"/>
                </a:cubicBezTo>
                <a:cubicBezTo>
                  <a:pt x="72" y="172"/>
                  <a:pt x="72" y="199"/>
                  <a:pt x="72" y="226"/>
                </a:cubicBezTo>
                <a:cubicBezTo>
                  <a:pt x="72" y="235"/>
                  <a:pt x="72" y="235"/>
                  <a:pt x="72" y="244"/>
                </a:cubicBezTo>
                <a:cubicBezTo>
                  <a:pt x="45" y="244"/>
                  <a:pt x="18" y="244"/>
                  <a:pt x="0" y="244"/>
                </a:cubicBezTo>
                <a:cubicBezTo>
                  <a:pt x="0" y="289"/>
                  <a:pt x="0" y="335"/>
                  <a:pt x="0" y="371"/>
                </a:cubicBezTo>
                <a:cubicBezTo>
                  <a:pt x="18" y="371"/>
                  <a:pt x="45" y="371"/>
                  <a:pt x="72" y="371"/>
                </a:cubicBezTo>
                <a:cubicBezTo>
                  <a:pt x="72" y="497"/>
                  <a:pt x="72" y="624"/>
                  <a:pt x="72" y="741"/>
                </a:cubicBezTo>
                <a:cubicBezTo>
                  <a:pt x="117" y="741"/>
                  <a:pt x="171" y="741"/>
                  <a:pt x="226" y="741"/>
                </a:cubicBezTo>
                <a:cubicBezTo>
                  <a:pt x="226" y="624"/>
                  <a:pt x="226" y="497"/>
                  <a:pt x="226" y="3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4D8A7B87-A53B-3745-858D-6B94FC2C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565" y="4445280"/>
            <a:ext cx="736846" cy="673944"/>
          </a:xfrm>
          <a:custGeom>
            <a:avLst/>
            <a:gdLst>
              <a:gd name="T0" fmla="*/ 217 w 723"/>
              <a:gd name="T1" fmla="*/ 506 h 661"/>
              <a:gd name="T2" fmla="*/ 217 w 723"/>
              <a:gd name="T3" fmla="*/ 506 h 661"/>
              <a:gd name="T4" fmla="*/ 81 w 723"/>
              <a:gd name="T5" fmla="*/ 398 h 661"/>
              <a:gd name="T6" fmla="*/ 135 w 723"/>
              <a:gd name="T7" fmla="*/ 398 h 661"/>
              <a:gd name="T8" fmla="*/ 135 w 723"/>
              <a:gd name="T9" fmla="*/ 398 h 661"/>
              <a:gd name="T10" fmla="*/ 27 w 723"/>
              <a:gd name="T11" fmla="*/ 253 h 661"/>
              <a:gd name="T12" fmla="*/ 81 w 723"/>
              <a:gd name="T13" fmla="*/ 271 h 661"/>
              <a:gd name="T14" fmla="*/ 90 w 723"/>
              <a:gd name="T15" fmla="*/ 262 h 661"/>
              <a:gd name="T16" fmla="*/ 27 w 723"/>
              <a:gd name="T17" fmla="*/ 163 h 661"/>
              <a:gd name="T18" fmla="*/ 45 w 723"/>
              <a:gd name="T19" fmla="*/ 63 h 661"/>
              <a:gd name="T20" fmla="*/ 351 w 723"/>
              <a:gd name="T21" fmla="*/ 226 h 661"/>
              <a:gd name="T22" fmla="*/ 360 w 723"/>
              <a:gd name="T23" fmla="*/ 145 h 661"/>
              <a:gd name="T24" fmla="*/ 604 w 723"/>
              <a:gd name="T25" fmla="*/ 82 h 661"/>
              <a:gd name="T26" fmla="*/ 622 w 723"/>
              <a:gd name="T27" fmla="*/ 82 h 661"/>
              <a:gd name="T28" fmla="*/ 703 w 723"/>
              <a:gd name="T29" fmla="*/ 54 h 661"/>
              <a:gd name="T30" fmla="*/ 649 w 723"/>
              <a:gd name="T31" fmla="*/ 136 h 661"/>
              <a:gd name="T32" fmla="*/ 722 w 723"/>
              <a:gd name="T33" fmla="*/ 118 h 661"/>
              <a:gd name="T34" fmla="*/ 722 w 723"/>
              <a:gd name="T35" fmla="*/ 118 h 661"/>
              <a:gd name="T36" fmla="*/ 667 w 723"/>
              <a:gd name="T37" fmla="*/ 172 h 661"/>
              <a:gd name="T38" fmla="*/ 649 w 723"/>
              <a:gd name="T39" fmla="*/ 208 h 661"/>
              <a:gd name="T40" fmla="*/ 441 w 723"/>
              <a:gd name="T41" fmla="*/ 579 h 661"/>
              <a:gd name="T42" fmla="*/ 9 w 723"/>
              <a:gd name="T43" fmla="*/ 579 h 661"/>
              <a:gd name="T44" fmla="*/ 0 w 723"/>
              <a:gd name="T45" fmla="*/ 569 h 661"/>
              <a:gd name="T46" fmla="*/ 0 w 723"/>
              <a:gd name="T47" fmla="*/ 569 h 661"/>
              <a:gd name="T48" fmla="*/ 108 w 723"/>
              <a:gd name="T49" fmla="*/ 560 h 661"/>
              <a:gd name="T50" fmla="*/ 217 w 723"/>
              <a:gd name="T51" fmla="*/ 506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661">
                <a:moveTo>
                  <a:pt x="217" y="506"/>
                </a:moveTo>
                <a:lnTo>
                  <a:pt x="217" y="506"/>
                </a:lnTo>
                <a:cubicBezTo>
                  <a:pt x="135" y="488"/>
                  <a:pt x="90" y="452"/>
                  <a:pt x="81" y="398"/>
                </a:cubicBezTo>
                <a:cubicBezTo>
                  <a:pt x="99" y="398"/>
                  <a:pt x="117" y="398"/>
                  <a:pt x="135" y="398"/>
                </a:cubicBezTo>
                <a:lnTo>
                  <a:pt x="135" y="398"/>
                </a:lnTo>
                <a:cubicBezTo>
                  <a:pt x="63" y="371"/>
                  <a:pt x="27" y="326"/>
                  <a:pt x="27" y="253"/>
                </a:cubicBezTo>
                <a:cubicBezTo>
                  <a:pt x="45" y="253"/>
                  <a:pt x="63" y="262"/>
                  <a:pt x="81" y="271"/>
                </a:cubicBezTo>
                <a:lnTo>
                  <a:pt x="90" y="262"/>
                </a:lnTo>
                <a:cubicBezTo>
                  <a:pt x="54" y="235"/>
                  <a:pt x="36" y="208"/>
                  <a:pt x="27" y="163"/>
                </a:cubicBezTo>
                <a:cubicBezTo>
                  <a:pt x="18" y="127"/>
                  <a:pt x="27" y="100"/>
                  <a:pt x="45" y="63"/>
                </a:cubicBezTo>
                <a:cubicBezTo>
                  <a:pt x="126" y="163"/>
                  <a:pt x="226" y="217"/>
                  <a:pt x="351" y="226"/>
                </a:cubicBezTo>
                <a:cubicBezTo>
                  <a:pt x="351" y="199"/>
                  <a:pt x="351" y="172"/>
                  <a:pt x="360" y="145"/>
                </a:cubicBezTo>
                <a:cubicBezTo>
                  <a:pt x="387" y="37"/>
                  <a:pt x="523" y="0"/>
                  <a:pt x="604" y="82"/>
                </a:cubicBezTo>
                <a:cubicBezTo>
                  <a:pt x="604" y="82"/>
                  <a:pt x="613" y="91"/>
                  <a:pt x="622" y="82"/>
                </a:cubicBezTo>
                <a:cubicBezTo>
                  <a:pt x="649" y="73"/>
                  <a:pt x="677" y="63"/>
                  <a:pt x="703" y="54"/>
                </a:cubicBezTo>
                <a:cubicBezTo>
                  <a:pt x="694" y="82"/>
                  <a:pt x="685" y="91"/>
                  <a:pt x="649" y="136"/>
                </a:cubicBezTo>
                <a:cubicBezTo>
                  <a:pt x="667" y="127"/>
                  <a:pt x="694" y="118"/>
                  <a:pt x="722" y="118"/>
                </a:cubicBezTo>
                <a:lnTo>
                  <a:pt x="722" y="118"/>
                </a:lnTo>
                <a:cubicBezTo>
                  <a:pt x="703" y="136"/>
                  <a:pt x="685" y="154"/>
                  <a:pt x="667" y="172"/>
                </a:cubicBezTo>
                <a:cubicBezTo>
                  <a:pt x="658" y="181"/>
                  <a:pt x="649" y="190"/>
                  <a:pt x="649" y="208"/>
                </a:cubicBezTo>
                <a:cubicBezTo>
                  <a:pt x="640" y="362"/>
                  <a:pt x="577" y="497"/>
                  <a:pt x="441" y="579"/>
                </a:cubicBezTo>
                <a:cubicBezTo>
                  <a:pt x="298" y="660"/>
                  <a:pt x="153" y="651"/>
                  <a:pt x="9" y="579"/>
                </a:cubicBezTo>
                <a:cubicBezTo>
                  <a:pt x="9" y="579"/>
                  <a:pt x="9" y="569"/>
                  <a:pt x="0" y="569"/>
                </a:cubicBezTo>
                <a:lnTo>
                  <a:pt x="0" y="569"/>
                </a:lnTo>
                <a:cubicBezTo>
                  <a:pt x="36" y="569"/>
                  <a:pt x="72" y="560"/>
                  <a:pt x="108" y="560"/>
                </a:cubicBezTo>
                <a:cubicBezTo>
                  <a:pt x="153" y="552"/>
                  <a:pt x="180" y="533"/>
                  <a:pt x="217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657D9620-237D-EE41-B720-DA272C13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404" y="4427308"/>
            <a:ext cx="709888" cy="718874"/>
          </a:xfrm>
          <a:custGeom>
            <a:avLst/>
            <a:gdLst>
              <a:gd name="T0" fmla="*/ 515 w 697"/>
              <a:gd name="T1" fmla="*/ 705 h 706"/>
              <a:gd name="T2" fmla="*/ 515 w 697"/>
              <a:gd name="T3" fmla="*/ 705 h 706"/>
              <a:gd name="T4" fmla="*/ 172 w 697"/>
              <a:gd name="T5" fmla="*/ 705 h 706"/>
              <a:gd name="T6" fmla="*/ 154 w 697"/>
              <a:gd name="T7" fmla="*/ 705 h 706"/>
              <a:gd name="T8" fmla="*/ 0 w 697"/>
              <a:gd name="T9" fmla="*/ 561 h 706"/>
              <a:gd name="T10" fmla="*/ 0 w 697"/>
              <a:gd name="T11" fmla="*/ 524 h 706"/>
              <a:gd name="T12" fmla="*/ 0 w 697"/>
              <a:gd name="T13" fmla="*/ 181 h 706"/>
              <a:gd name="T14" fmla="*/ 0 w 697"/>
              <a:gd name="T15" fmla="*/ 163 h 706"/>
              <a:gd name="T16" fmla="*/ 145 w 697"/>
              <a:gd name="T17" fmla="*/ 9 h 706"/>
              <a:gd name="T18" fmla="*/ 172 w 697"/>
              <a:gd name="T19" fmla="*/ 0 h 706"/>
              <a:gd name="T20" fmla="*/ 515 w 697"/>
              <a:gd name="T21" fmla="*/ 0 h 706"/>
              <a:gd name="T22" fmla="*/ 542 w 697"/>
              <a:gd name="T23" fmla="*/ 9 h 706"/>
              <a:gd name="T24" fmla="*/ 696 w 697"/>
              <a:gd name="T25" fmla="*/ 154 h 706"/>
              <a:gd name="T26" fmla="*/ 696 w 697"/>
              <a:gd name="T27" fmla="*/ 181 h 706"/>
              <a:gd name="T28" fmla="*/ 696 w 697"/>
              <a:gd name="T29" fmla="*/ 524 h 706"/>
              <a:gd name="T30" fmla="*/ 696 w 697"/>
              <a:gd name="T31" fmla="*/ 551 h 706"/>
              <a:gd name="T32" fmla="*/ 551 w 697"/>
              <a:gd name="T33" fmla="*/ 705 h 706"/>
              <a:gd name="T34" fmla="*/ 515 w 697"/>
              <a:gd name="T35" fmla="*/ 705 h 706"/>
              <a:gd name="T36" fmla="*/ 343 w 697"/>
              <a:gd name="T37" fmla="*/ 642 h 706"/>
              <a:gd name="T38" fmla="*/ 343 w 697"/>
              <a:gd name="T39" fmla="*/ 642 h 706"/>
              <a:gd name="T40" fmla="*/ 497 w 697"/>
              <a:gd name="T41" fmla="*/ 642 h 706"/>
              <a:gd name="T42" fmla="*/ 551 w 697"/>
              <a:gd name="T43" fmla="*/ 642 h 706"/>
              <a:gd name="T44" fmla="*/ 632 w 697"/>
              <a:gd name="T45" fmla="*/ 506 h 706"/>
              <a:gd name="T46" fmla="*/ 632 w 697"/>
              <a:gd name="T47" fmla="*/ 199 h 706"/>
              <a:gd name="T48" fmla="*/ 632 w 697"/>
              <a:gd name="T49" fmla="*/ 154 h 706"/>
              <a:gd name="T50" fmla="*/ 497 w 697"/>
              <a:gd name="T51" fmla="*/ 64 h 706"/>
              <a:gd name="T52" fmla="*/ 190 w 697"/>
              <a:gd name="T53" fmla="*/ 64 h 706"/>
              <a:gd name="T54" fmla="*/ 145 w 697"/>
              <a:gd name="T55" fmla="*/ 72 h 706"/>
              <a:gd name="T56" fmla="*/ 54 w 697"/>
              <a:gd name="T57" fmla="*/ 199 h 706"/>
              <a:gd name="T58" fmla="*/ 54 w 697"/>
              <a:gd name="T59" fmla="*/ 506 h 706"/>
              <a:gd name="T60" fmla="*/ 117 w 697"/>
              <a:gd name="T61" fmla="*/ 624 h 706"/>
              <a:gd name="T62" fmla="*/ 199 w 697"/>
              <a:gd name="T63" fmla="*/ 642 h 706"/>
              <a:gd name="T64" fmla="*/ 343 w 697"/>
              <a:gd name="T65" fmla="*/ 642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7" h="706">
                <a:moveTo>
                  <a:pt x="515" y="705"/>
                </a:moveTo>
                <a:lnTo>
                  <a:pt x="515" y="705"/>
                </a:lnTo>
                <a:cubicBezTo>
                  <a:pt x="407" y="705"/>
                  <a:pt x="289" y="705"/>
                  <a:pt x="172" y="705"/>
                </a:cubicBezTo>
                <a:cubicBezTo>
                  <a:pt x="172" y="705"/>
                  <a:pt x="162" y="705"/>
                  <a:pt x="154" y="705"/>
                </a:cubicBezTo>
                <a:cubicBezTo>
                  <a:pt x="72" y="687"/>
                  <a:pt x="27" y="642"/>
                  <a:pt x="0" y="561"/>
                </a:cubicBezTo>
                <a:cubicBezTo>
                  <a:pt x="0" y="551"/>
                  <a:pt x="0" y="533"/>
                  <a:pt x="0" y="524"/>
                </a:cubicBezTo>
                <a:cubicBezTo>
                  <a:pt x="0" y="416"/>
                  <a:pt x="0" y="298"/>
                  <a:pt x="0" y="181"/>
                </a:cubicBezTo>
                <a:cubicBezTo>
                  <a:pt x="0" y="181"/>
                  <a:pt x="0" y="172"/>
                  <a:pt x="0" y="163"/>
                </a:cubicBezTo>
                <a:cubicBezTo>
                  <a:pt x="18" y="81"/>
                  <a:pt x="63" y="27"/>
                  <a:pt x="145" y="9"/>
                </a:cubicBezTo>
                <a:cubicBezTo>
                  <a:pt x="154" y="9"/>
                  <a:pt x="162" y="9"/>
                  <a:pt x="172" y="0"/>
                </a:cubicBezTo>
                <a:cubicBezTo>
                  <a:pt x="289" y="0"/>
                  <a:pt x="407" y="0"/>
                  <a:pt x="515" y="0"/>
                </a:cubicBezTo>
                <a:cubicBezTo>
                  <a:pt x="524" y="9"/>
                  <a:pt x="533" y="9"/>
                  <a:pt x="542" y="9"/>
                </a:cubicBezTo>
                <a:cubicBezTo>
                  <a:pt x="623" y="27"/>
                  <a:pt x="668" y="72"/>
                  <a:pt x="696" y="154"/>
                </a:cubicBezTo>
                <a:cubicBezTo>
                  <a:pt x="696" y="163"/>
                  <a:pt x="696" y="172"/>
                  <a:pt x="696" y="181"/>
                </a:cubicBezTo>
                <a:cubicBezTo>
                  <a:pt x="696" y="298"/>
                  <a:pt x="696" y="416"/>
                  <a:pt x="696" y="524"/>
                </a:cubicBezTo>
                <a:cubicBezTo>
                  <a:pt x="696" y="533"/>
                  <a:pt x="696" y="542"/>
                  <a:pt x="696" y="551"/>
                </a:cubicBezTo>
                <a:cubicBezTo>
                  <a:pt x="678" y="633"/>
                  <a:pt x="632" y="678"/>
                  <a:pt x="551" y="705"/>
                </a:cubicBezTo>
                <a:cubicBezTo>
                  <a:pt x="542" y="705"/>
                  <a:pt x="533" y="705"/>
                  <a:pt x="515" y="705"/>
                </a:cubicBezTo>
                <a:close/>
                <a:moveTo>
                  <a:pt x="343" y="642"/>
                </a:moveTo>
                <a:lnTo>
                  <a:pt x="343" y="642"/>
                </a:lnTo>
                <a:cubicBezTo>
                  <a:pt x="398" y="642"/>
                  <a:pt x="452" y="642"/>
                  <a:pt x="497" y="642"/>
                </a:cubicBezTo>
                <a:cubicBezTo>
                  <a:pt x="515" y="642"/>
                  <a:pt x="533" y="642"/>
                  <a:pt x="551" y="642"/>
                </a:cubicBezTo>
                <a:cubicBezTo>
                  <a:pt x="605" y="615"/>
                  <a:pt x="632" y="570"/>
                  <a:pt x="632" y="506"/>
                </a:cubicBezTo>
                <a:cubicBezTo>
                  <a:pt x="632" y="407"/>
                  <a:pt x="632" y="308"/>
                  <a:pt x="632" y="199"/>
                </a:cubicBezTo>
                <a:cubicBezTo>
                  <a:pt x="632" y="190"/>
                  <a:pt x="632" y="172"/>
                  <a:pt x="632" y="154"/>
                </a:cubicBezTo>
                <a:cubicBezTo>
                  <a:pt x="614" y="100"/>
                  <a:pt x="560" y="64"/>
                  <a:pt x="497" y="64"/>
                </a:cubicBezTo>
                <a:cubicBezTo>
                  <a:pt x="398" y="64"/>
                  <a:pt x="298" y="64"/>
                  <a:pt x="190" y="64"/>
                </a:cubicBezTo>
                <a:cubicBezTo>
                  <a:pt x="181" y="64"/>
                  <a:pt x="162" y="72"/>
                  <a:pt x="145" y="72"/>
                </a:cubicBezTo>
                <a:cubicBezTo>
                  <a:pt x="90" y="91"/>
                  <a:pt x="54" y="145"/>
                  <a:pt x="54" y="199"/>
                </a:cubicBezTo>
                <a:cubicBezTo>
                  <a:pt x="54" y="308"/>
                  <a:pt x="54" y="407"/>
                  <a:pt x="54" y="506"/>
                </a:cubicBezTo>
                <a:cubicBezTo>
                  <a:pt x="54" y="561"/>
                  <a:pt x="72" y="597"/>
                  <a:pt x="117" y="624"/>
                </a:cubicBezTo>
                <a:cubicBezTo>
                  <a:pt x="136" y="642"/>
                  <a:pt x="162" y="642"/>
                  <a:pt x="199" y="642"/>
                </a:cubicBezTo>
                <a:cubicBezTo>
                  <a:pt x="244" y="642"/>
                  <a:pt x="298" y="642"/>
                  <a:pt x="343" y="6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C704F96-3DE8-144E-A92A-389E01B5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150" y="4602533"/>
            <a:ext cx="377409" cy="368423"/>
          </a:xfrm>
          <a:custGeom>
            <a:avLst/>
            <a:gdLst>
              <a:gd name="T0" fmla="*/ 371 w 372"/>
              <a:gd name="T1" fmla="*/ 181 h 362"/>
              <a:gd name="T2" fmla="*/ 371 w 372"/>
              <a:gd name="T3" fmla="*/ 181 h 362"/>
              <a:gd name="T4" fmla="*/ 181 w 372"/>
              <a:gd name="T5" fmla="*/ 361 h 362"/>
              <a:gd name="T6" fmla="*/ 0 w 372"/>
              <a:gd name="T7" fmla="*/ 181 h 362"/>
              <a:gd name="T8" fmla="*/ 181 w 372"/>
              <a:gd name="T9" fmla="*/ 0 h 362"/>
              <a:gd name="T10" fmla="*/ 371 w 372"/>
              <a:gd name="T11" fmla="*/ 181 h 362"/>
              <a:gd name="T12" fmla="*/ 308 w 372"/>
              <a:gd name="T13" fmla="*/ 181 h 362"/>
              <a:gd name="T14" fmla="*/ 308 w 372"/>
              <a:gd name="T15" fmla="*/ 181 h 362"/>
              <a:gd name="T16" fmla="*/ 181 w 372"/>
              <a:gd name="T17" fmla="*/ 63 h 362"/>
              <a:gd name="T18" fmla="*/ 64 w 372"/>
              <a:gd name="T19" fmla="*/ 181 h 362"/>
              <a:gd name="T20" fmla="*/ 181 w 372"/>
              <a:gd name="T21" fmla="*/ 298 h 362"/>
              <a:gd name="T22" fmla="*/ 308 w 372"/>
              <a:gd name="T23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" h="362">
                <a:moveTo>
                  <a:pt x="371" y="181"/>
                </a:moveTo>
                <a:lnTo>
                  <a:pt x="371" y="181"/>
                </a:lnTo>
                <a:cubicBezTo>
                  <a:pt x="371" y="280"/>
                  <a:pt x="281" y="361"/>
                  <a:pt x="181" y="361"/>
                </a:cubicBezTo>
                <a:cubicBezTo>
                  <a:pt x="82" y="361"/>
                  <a:pt x="0" y="280"/>
                  <a:pt x="0" y="181"/>
                </a:cubicBezTo>
                <a:cubicBezTo>
                  <a:pt x="0" y="81"/>
                  <a:pt x="82" y="0"/>
                  <a:pt x="181" y="0"/>
                </a:cubicBezTo>
                <a:cubicBezTo>
                  <a:pt x="281" y="0"/>
                  <a:pt x="362" y="81"/>
                  <a:pt x="371" y="181"/>
                </a:cubicBezTo>
                <a:close/>
                <a:moveTo>
                  <a:pt x="308" y="181"/>
                </a:moveTo>
                <a:lnTo>
                  <a:pt x="308" y="181"/>
                </a:lnTo>
                <a:cubicBezTo>
                  <a:pt x="308" y="117"/>
                  <a:pt x="253" y="63"/>
                  <a:pt x="181" y="63"/>
                </a:cubicBezTo>
                <a:cubicBezTo>
                  <a:pt x="118" y="63"/>
                  <a:pt x="64" y="117"/>
                  <a:pt x="64" y="181"/>
                </a:cubicBezTo>
                <a:cubicBezTo>
                  <a:pt x="64" y="253"/>
                  <a:pt x="118" y="298"/>
                  <a:pt x="181" y="298"/>
                </a:cubicBezTo>
                <a:cubicBezTo>
                  <a:pt x="253" y="298"/>
                  <a:pt x="308" y="253"/>
                  <a:pt x="308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FA8B2D9-B5C9-C248-BE4A-061ED3B4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630" y="4548617"/>
            <a:ext cx="94354" cy="103340"/>
          </a:xfrm>
          <a:custGeom>
            <a:avLst/>
            <a:gdLst>
              <a:gd name="T0" fmla="*/ 45 w 91"/>
              <a:gd name="T1" fmla="*/ 0 h 100"/>
              <a:gd name="T2" fmla="*/ 45 w 91"/>
              <a:gd name="T3" fmla="*/ 0 h 100"/>
              <a:gd name="T4" fmla="*/ 90 w 91"/>
              <a:gd name="T5" fmla="*/ 54 h 100"/>
              <a:gd name="T6" fmla="*/ 45 w 91"/>
              <a:gd name="T7" fmla="*/ 99 h 100"/>
              <a:gd name="T8" fmla="*/ 0 w 91"/>
              <a:gd name="T9" fmla="*/ 45 h 100"/>
              <a:gd name="T10" fmla="*/ 45 w 91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45" y="0"/>
                </a:moveTo>
                <a:lnTo>
                  <a:pt x="45" y="0"/>
                </a:lnTo>
                <a:cubicBezTo>
                  <a:pt x="72" y="9"/>
                  <a:pt x="90" y="27"/>
                  <a:pt x="90" y="54"/>
                </a:cubicBezTo>
                <a:cubicBezTo>
                  <a:pt x="90" y="72"/>
                  <a:pt x="72" y="99"/>
                  <a:pt x="45" y="99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27" y="0"/>
                  <a:pt x="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506FBE3-BD0D-CB4C-899B-F9642A10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822" y="4337449"/>
            <a:ext cx="912073" cy="903084"/>
          </a:xfrm>
          <a:custGeom>
            <a:avLst/>
            <a:gdLst>
              <a:gd name="T0" fmla="*/ 298 w 896"/>
              <a:gd name="T1" fmla="*/ 813 h 886"/>
              <a:gd name="T2" fmla="*/ 298 w 896"/>
              <a:gd name="T3" fmla="*/ 813 h 886"/>
              <a:gd name="T4" fmla="*/ 64 w 896"/>
              <a:gd name="T5" fmla="*/ 334 h 886"/>
              <a:gd name="T6" fmla="*/ 570 w 896"/>
              <a:gd name="T7" fmla="*/ 72 h 886"/>
              <a:gd name="T8" fmla="*/ 814 w 896"/>
              <a:gd name="T9" fmla="*/ 578 h 886"/>
              <a:gd name="T10" fmla="*/ 325 w 896"/>
              <a:gd name="T11" fmla="*/ 822 h 886"/>
              <a:gd name="T12" fmla="*/ 325 w 896"/>
              <a:gd name="T13" fmla="*/ 822 h 886"/>
              <a:gd name="T14" fmla="*/ 389 w 896"/>
              <a:gd name="T15" fmla="*/ 668 h 886"/>
              <a:gd name="T16" fmla="*/ 398 w 896"/>
              <a:gd name="T17" fmla="*/ 623 h 886"/>
              <a:gd name="T18" fmla="*/ 407 w 896"/>
              <a:gd name="T19" fmla="*/ 641 h 886"/>
              <a:gd name="T20" fmla="*/ 488 w 896"/>
              <a:gd name="T21" fmla="*/ 668 h 886"/>
              <a:gd name="T22" fmla="*/ 651 w 896"/>
              <a:gd name="T23" fmla="*/ 578 h 886"/>
              <a:gd name="T24" fmla="*/ 678 w 896"/>
              <a:gd name="T25" fmla="*/ 343 h 886"/>
              <a:gd name="T26" fmla="*/ 524 w 896"/>
              <a:gd name="T27" fmla="*/ 208 h 886"/>
              <a:gd name="T28" fmla="*/ 289 w 896"/>
              <a:gd name="T29" fmla="*/ 244 h 886"/>
              <a:gd name="T30" fmla="*/ 190 w 896"/>
              <a:gd name="T31" fmla="*/ 407 h 886"/>
              <a:gd name="T32" fmla="*/ 226 w 896"/>
              <a:gd name="T33" fmla="*/ 551 h 886"/>
              <a:gd name="T34" fmla="*/ 271 w 896"/>
              <a:gd name="T35" fmla="*/ 587 h 886"/>
              <a:gd name="T36" fmla="*/ 280 w 896"/>
              <a:gd name="T37" fmla="*/ 578 h 886"/>
              <a:gd name="T38" fmla="*/ 289 w 896"/>
              <a:gd name="T39" fmla="*/ 542 h 886"/>
              <a:gd name="T40" fmla="*/ 289 w 896"/>
              <a:gd name="T41" fmla="*/ 524 h 886"/>
              <a:gd name="T42" fmla="*/ 271 w 896"/>
              <a:gd name="T43" fmla="*/ 370 h 886"/>
              <a:gd name="T44" fmla="*/ 416 w 896"/>
              <a:gd name="T45" fmla="*/ 271 h 886"/>
              <a:gd name="T46" fmla="*/ 533 w 896"/>
              <a:gd name="T47" fmla="*/ 289 h 886"/>
              <a:gd name="T48" fmla="*/ 606 w 896"/>
              <a:gd name="T49" fmla="*/ 407 h 886"/>
              <a:gd name="T50" fmla="*/ 578 w 896"/>
              <a:gd name="T51" fmla="*/ 542 h 886"/>
              <a:gd name="T52" fmla="*/ 506 w 896"/>
              <a:gd name="T53" fmla="*/ 605 h 886"/>
              <a:gd name="T54" fmla="*/ 443 w 896"/>
              <a:gd name="T55" fmla="*/ 596 h 886"/>
              <a:gd name="T56" fmla="*/ 425 w 896"/>
              <a:gd name="T57" fmla="*/ 533 h 886"/>
              <a:gd name="T58" fmla="*/ 452 w 896"/>
              <a:gd name="T59" fmla="*/ 443 h 886"/>
              <a:gd name="T60" fmla="*/ 452 w 896"/>
              <a:gd name="T61" fmla="*/ 398 h 886"/>
              <a:gd name="T62" fmla="*/ 380 w 896"/>
              <a:gd name="T63" fmla="*/ 352 h 886"/>
              <a:gd name="T64" fmla="*/ 334 w 896"/>
              <a:gd name="T65" fmla="*/ 424 h 886"/>
              <a:gd name="T66" fmla="*/ 344 w 896"/>
              <a:gd name="T67" fmla="*/ 497 h 886"/>
              <a:gd name="T68" fmla="*/ 344 w 896"/>
              <a:gd name="T69" fmla="*/ 515 h 886"/>
              <a:gd name="T70" fmla="*/ 298 w 896"/>
              <a:gd name="T71" fmla="*/ 705 h 886"/>
              <a:gd name="T72" fmla="*/ 298 w 896"/>
              <a:gd name="T73" fmla="*/ 795 h 886"/>
              <a:gd name="T74" fmla="*/ 298 w 896"/>
              <a:gd name="T75" fmla="*/ 81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6" h="886">
                <a:moveTo>
                  <a:pt x="298" y="813"/>
                </a:moveTo>
                <a:lnTo>
                  <a:pt x="298" y="813"/>
                </a:lnTo>
                <a:cubicBezTo>
                  <a:pt x="127" y="750"/>
                  <a:pt x="0" y="551"/>
                  <a:pt x="64" y="334"/>
                </a:cubicBezTo>
                <a:cubicBezTo>
                  <a:pt x="127" y="117"/>
                  <a:pt x="353" y="0"/>
                  <a:pt x="570" y="72"/>
                </a:cubicBezTo>
                <a:cubicBezTo>
                  <a:pt x="777" y="135"/>
                  <a:pt x="895" y="370"/>
                  <a:pt x="814" y="578"/>
                </a:cubicBezTo>
                <a:cubicBezTo>
                  <a:pt x="741" y="795"/>
                  <a:pt x="515" y="885"/>
                  <a:pt x="325" y="822"/>
                </a:cubicBezTo>
                <a:lnTo>
                  <a:pt x="325" y="822"/>
                </a:lnTo>
                <a:cubicBezTo>
                  <a:pt x="362" y="777"/>
                  <a:pt x="380" y="723"/>
                  <a:pt x="389" y="668"/>
                </a:cubicBezTo>
                <a:cubicBezTo>
                  <a:pt x="389" y="651"/>
                  <a:pt x="398" y="641"/>
                  <a:pt x="398" y="623"/>
                </a:cubicBezTo>
                <a:cubicBezTo>
                  <a:pt x="398" y="632"/>
                  <a:pt x="407" y="632"/>
                  <a:pt x="407" y="641"/>
                </a:cubicBezTo>
                <a:cubicBezTo>
                  <a:pt x="434" y="660"/>
                  <a:pt x="461" y="668"/>
                  <a:pt x="488" y="668"/>
                </a:cubicBezTo>
                <a:cubicBezTo>
                  <a:pt x="561" y="668"/>
                  <a:pt x="615" y="632"/>
                  <a:pt x="651" y="578"/>
                </a:cubicBezTo>
                <a:cubicBezTo>
                  <a:pt x="696" y="506"/>
                  <a:pt x="714" y="424"/>
                  <a:pt x="678" y="343"/>
                </a:cubicBezTo>
                <a:cubicBezTo>
                  <a:pt x="651" y="271"/>
                  <a:pt x="597" y="226"/>
                  <a:pt x="524" y="208"/>
                </a:cubicBezTo>
                <a:cubicBezTo>
                  <a:pt x="443" y="181"/>
                  <a:pt x="362" y="199"/>
                  <a:pt x="289" y="244"/>
                </a:cubicBezTo>
                <a:cubicBezTo>
                  <a:pt x="235" y="280"/>
                  <a:pt x="199" y="334"/>
                  <a:pt x="190" y="407"/>
                </a:cubicBezTo>
                <a:cubicBezTo>
                  <a:pt x="181" y="461"/>
                  <a:pt x="199" y="506"/>
                  <a:pt x="226" y="551"/>
                </a:cubicBezTo>
                <a:cubicBezTo>
                  <a:pt x="235" y="569"/>
                  <a:pt x="253" y="578"/>
                  <a:pt x="271" y="587"/>
                </a:cubicBezTo>
                <a:cubicBezTo>
                  <a:pt x="280" y="596"/>
                  <a:pt x="280" y="596"/>
                  <a:pt x="280" y="578"/>
                </a:cubicBezTo>
                <a:cubicBezTo>
                  <a:pt x="289" y="569"/>
                  <a:pt x="289" y="551"/>
                  <a:pt x="289" y="542"/>
                </a:cubicBezTo>
                <a:cubicBezTo>
                  <a:pt x="298" y="542"/>
                  <a:pt x="289" y="533"/>
                  <a:pt x="289" y="524"/>
                </a:cubicBezTo>
                <a:cubicBezTo>
                  <a:pt x="253" y="479"/>
                  <a:pt x="253" y="424"/>
                  <a:pt x="271" y="370"/>
                </a:cubicBezTo>
                <a:cubicBezTo>
                  <a:pt x="298" y="307"/>
                  <a:pt x="344" y="280"/>
                  <a:pt x="416" y="271"/>
                </a:cubicBezTo>
                <a:cubicBezTo>
                  <a:pt x="452" y="262"/>
                  <a:pt x="497" y="271"/>
                  <a:pt x="533" y="289"/>
                </a:cubicBezTo>
                <a:cubicBezTo>
                  <a:pt x="578" y="316"/>
                  <a:pt x="597" y="352"/>
                  <a:pt x="606" y="407"/>
                </a:cubicBezTo>
                <a:cubicBezTo>
                  <a:pt x="606" y="452"/>
                  <a:pt x="606" y="497"/>
                  <a:pt x="578" y="542"/>
                </a:cubicBezTo>
                <a:cubicBezTo>
                  <a:pt x="561" y="569"/>
                  <a:pt x="542" y="596"/>
                  <a:pt x="506" y="605"/>
                </a:cubicBezTo>
                <a:cubicBezTo>
                  <a:pt x="479" y="614"/>
                  <a:pt x="461" y="605"/>
                  <a:pt x="443" y="596"/>
                </a:cubicBezTo>
                <a:cubicBezTo>
                  <a:pt x="425" y="578"/>
                  <a:pt x="416" y="560"/>
                  <a:pt x="425" y="533"/>
                </a:cubicBezTo>
                <a:cubicBezTo>
                  <a:pt x="434" y="506"/>
                  <a:pt x="443" y="479"/>
                  <a:pt x="452" y="443"/>
                </a:cubicBezTo>
                <a:cubicBezTo>
                  <a:pt x="452" y="424"/>
                  <a:pt x="452" y="415"/>
                  <a:pt x="452" y="398"/>
                </a:cubicBezTo>
                <a:cubicBezTo>
                  <a:pt x="452" y="343"/>
                  <a:pt x="407" y="343"/>
                  <a:pt x="380" y="352"/>
                </a:cubicBezTo>
                <a:cubicBezTo>
                  <a:pt x="353" y="370"/>
                  <a:pt x="344" y="398"/>
                  <a:pt x="334" y="424"/>
                </a:cubicBezTo>
                <a:cubicBezTo>
                  <a:pt x="334" y="452"/>
                  <a:pt x="334" y="479"/>
                  <a:pt x="344" y="497"/>
                </a:cubicBezTo>
                <a:cubicBezTo>
                  <a:pt x="344" y="506"/>
                  <a:pt x="344" y="506"/>
                  <a:pt x="344" y="515"/>
                </a:cubicBezTo>
                <a:cubicBezTo>
                  <a:pt x="325" y="578"/>
                  <a:pt x="317" y="641"/>
                  <a:pt x="298" y="705"/>
                </a:cubicBezTo>
                <a:cubicBezTo>
                  <a:pt x="289" y="732"/>
                  <a:pt x="289" y="759"/>
                  <a:pt x="298" y="795"/>
                </a:cubicBezTo>
                <a:cubicBezTo>
                  <a:pt x="298" y="804"/>
                  <a:pt x="298" y="804"/>
                  <a:pt x="298" y="8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1EFA5D6E-A558-DF4F-A9E6-EBD5F759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404" y="4494701"/>
            <a:ext cx="840185" cy="597566"/>
          </a:xfrm>
          <a:custGeom>
            <a:avLst/>
            <a:gdLst>
              <a:gd name="T0" fmla="*/ 380 w 823"/>
              <a:gd name="T1" fmla="*/ 0 h 588"/>
              <a:gd name="T2" fmla="*/ 380 w 823"/>
              <a:gd name="T3" fmla="*/ 0 h 588"/>
              <a:gd name="T4" fmla="*/ 452 w 823"/>
              <a:gd name="T5" fmla="*/ 0 h 588"/>
              <a:gd name="T6" fmla="*/ 452 w 823"/>
              <a:gd name="T7" fmla="*/ 0 h 588"/>
              <a:gd name="T8" fmla="*/ 515 w 823"/>
              <a:gd name="T9" fmla="*/ 0 h 588"/>
              <a:gd name="T10" fmla="*/ 588 w 823"/>
              <a:gd name="T11" fmla="*/ 0 h 588"/>
              <a:gd name="T12" fmla="*/ 669 w 823"/>
              <a:gd name="T13" fmla="*/ 8 h 588"/>
              <a:gd name="T14" fmla="*/ 732 w 823"/>
              <a:gd name="T15" fmla="*/ 17 h 588"/>
              <a:gd name="T16" fmla="*/ 813 w 823"/>
              <a:gd name="T17" fmla="*/ 90 h 588"/>
              <a:gd name="T18" fmla="*/ 822 w 823"/>
              <a:gd name="T19" fmla="*/ 153 h 588"/>
              <a:gd name="T20" fmla="*/ 822 w 823"/>
              <a:gd name="T21" fmla="*/ 171 h 588"/>
              <a:gd name="T22" fmla="*/ 822 w 823"/>
              <a:gd name="T23" fmla="*/ 415 h 588"/>
              <a:gd name="T24" fmla="*/ 822 w 823"/>
              <a:gd name="T25" fmla="*/ 424 h 588"/>
              <a:gd name="T26" fmla="*/ 813 w 823"/>
              <a:gd name="T27" fmla="*/ 487 h 588"/>
              <a:gd name="T28" fmla="*/ 741 w 823"/>
              <a:gd name="T29" fmla="*/ 569 h 588"/>
              <a:gd name="T30" fmla="*/ 687 w 823"/>
              <a:gd name="T31" fmla="*/ 578 h 588"/>
              <a:gd name="T32" fmla="*/ 588 w 823"/>
              <a:gd name="T33" fmla="*/ 578 h 588"/>
              <a:gd name="T34" fmla="*/ 461 w 823"/>
              <a:gd name="T35" fmla="*/ 578 h 588"/>
              <a:gd name="T36" fmla="*/ 452 w 823"/>
              <a:gd name="T37" fmla="*/ 587 h 588"/>
              <a:gd name="T38" fmla="*/ 380 w 823"/>
              <a:gd name="T39" fmla="*/ 587 h 588"/>
              <a:gd name="T40" fmla="*/ 380 w 823"/>
              <a:gd name="T41" fmla="*/ 587 h 588"/>
              <a:gd name="T42" fmla="*/ 280 w 823"/>
              <a:gd name="T43" fmla="*/ 578 h 588"/>
              <a:gd name="T44" fmla="*/ 163 w 823"/>
              <a:gd name="T45" fmla="*/ 578 h 588"/>
              <a:gd name="T46" fmla="*/ 100 w 823"/>
              <a:gd name="T47" fmla="*/ 569 h 588"/>
              <a:gd name="T48" fmla="*/ 18 w 823"/>
              <a:gd name="T49" fmla="*/ 487 h 588"/>
              <a:gd name="T50" fmla="*/ 0 w 823"/>
              <a:gd name="T51" fmla="*/ 406 h 588"/>
              <a:gd name="T52" fmla="*/ 0 w 823"/>
              <a:gd name="T53" fmla="*/ 316 h 588"/>
              <a:gd name="T54" fmla="*/ 0 w 823"/>
              <a:gd name="T55" fmla="*/ 316 h 588"/>
              <a:gd name="T56" fmla="*/ 0 w 823"/>
              <a:gd name="T57" fmla="*/ 270 h 588"/>
              <a:gd name="T58" fmla="*/ 0 w 823"/>
              <a:gd name="T59" fmla="*/ 270 h 588"/>
              <a:gd name="T60" fmla="*/ 9 w 823"/>
              <a:gd name="T61" fmla="*/ 162 h 588"/>
              <a:gd name="T62" fmla="*/ 18 w 823"/>
              <a:gd name="T63" fmla="*/ 90 h 588"/>
              <a:gd name="T64" fmla="*/ 91 w 823"/>
              <a:gd name="T65" fmla="*/ 17 h 588"/>
              <a:gd name="T66" fmla="*/ 154 w 823"/>
              <a:gd name="T67" fmla="*/ 8 h 588"/>
              <a:gd name="T68" fmla="*/ 244 w 823"/>
              <a:gd name="T69" fmla="*/ 0 h 588"/>
              <a:gd name="T70" fmla="*/ 362 w 823"/>
              <a:gd name="T71" fmla="*/ 0 h 588"/>
              <a:gd name="T72" fmla="*/ 380 w 823"/>
              <a:gd name="T73" fmla="*/ 0 h 588"/>
              <a:gd name="T74" fmla="*/ 335 w 823"/>
              <a:gd name="T75" fmla="*/ 171 h 588"/>
              <a:gd name="T76" fmla="*/ 335 w 823"/>
              <a:gd name="T77" fmla="*/ 171 h 588"/>
              <a:gd name="T78" fmla="*/ 335 w 823"/>
              <a:gd name="T79" fmla="*/ 415 h 588"/>
              <a:gd name="T80" fmla="*/ 551 w 823"/>
              <a:gd name="T81" fmla="*/ 289 h 588"/>
              <a:gd name="T82" fmla="*/ 335 w 823"/>
              <a:gd name="T83" fmla="*/ 171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23" h="588">
                <a:moveTo>
                  <a:pt x="380" y="0"/>
                </a:moveTo>
                <a:lnTo>
                  <a:pt x="380" y="0"/>
                </a:lnTo>
                <a:cubicBezTo>
                  <a:pt x="407" y="0"/>
                  <a:pt x="425" y="0"/>
                  <a:pt x="452" y="0"/>
                </a:cubicBezTo>
                <a:lnTo>
                  <a:pt x="452" y="0"/>
                </a:lnTo>
                <a:cubicBezTo>
                  <a:pt x="479" y="0"/>
                  <a:pt x="497" y="0"/>
                  <a:pt x="515" y="0"/>
                </a:cubicBezTo>
                <a:cubicBezTo>
                  <a:pt x="542" y="0"/>
                  <a:pt x="569" y="0"/>
                  <a:pt x="588" y="0"/>
                </a:cubicBezTo>
                <a:cubicBezTo>
                  <a:pt x="615" y="8"/>
                  <a:pt x="642" y="8"/>
                  <a:pt x="669" y="8"/>
                </a:cubicBezTo>
                <a:cubicBezTo>
                  <a:pt x="696" y="8"/>
                  <a:pt x="714" y="8"/>
                  <a:pt x="732" y="17"/>
                </a:cubicBezTo>
                <a:cubicBezTo>
                  <a:pt x="777" y="27"/>
                  <a:pt x="804" y="54"/>
                  <a:pt x="813" y="90"/>
                </a:cubicBezTo>
                <a:cubicBezTo>
                  <a:pt x="822" y="108"/>
                  <a:pt x="822" y="135"/>
                  <a:pt x="822" y="153"/>
                </a:cubicBezTo>
                <a:cubicBezTo>
                  <a:pt x="822" y="162"/>
                  <a:pt x="822" y="162"/>
                  <a:pt x="822" y="171"/>
                </a:cubicBezTo>
                <a:cubicBezTo>
                  <a:pt x="822" y="253"/>
                  <a:pt x="822" y="334"/>
                  <a:pt x="822" y="415"/>
                </a:cubicBezTo>
                <a:lnTo>
                  <a:pt x="822" y="424"/>
                </a:lnTo>
                <a:cubicBezTo>
                  <a:pt x="822" y="451"/>
                  <a:pt x="822" y="469"/>
                  <a:pt x="813" y="487"/>
                </a:cubicBezTo>
                <a:cubicBezTo>
                  <a:pt x="804" y="533"/>
                  <a:pt x="777" y="560"/>
                  <a:pt x="741" y="569"/>
                </a:cubicBezTo>
                <a:cubicBezTo>
                  <a:pt x="723" y="569"/>
                  <a:pt x="705" y="569"/>
                  <a:pt x="687" y="578"/>
                </a:cubicBezTo>
                <a:cubicBezTo>
                  <a:pt x="651" y="578"/>
                  <a:pt x="624" y="578"/>
                  <a:pt x="588" y="578"/>
                </a:cubicBezTo>
                <a:cubicBezTo>
                  <a:pt x="542" y="578"/>
                  <a:pt x="506" y="578"/>
                  <a:pt x="461" y="578"/>
                </a:cubicBezTo>
                <a:cubicBezTo>
                  <a:pt x="461" y="578"/>
                  <a:pt x="461" y="587"/>
                  <a:pt x="452" y="587"/>
                </a:cubicBezTo>
                <a:cubicBezTo>
                  <a:pt x="425" y="587"/>
                  <a:pt x="407" y="587"/>
                  <a:pt x="380" y="587"/>
                </a:cubicBezTo>
                <a:lnTo>
                  <a:pt x="380" y="587"/>
                </a:lnTo>
                <a:cubicBezTo>
                  <a:pt x="344" y="578"/>
                  <a:pt x="307" y="578"/>
                  <a:pt x="280" y="578"/>
                </a:cubicBezTo>
                <a:cubicBezTo>
                  <a:pt x="244" y="578"/>
                  <a:pt x="199" y="578"/>
                  <a:pt x="163" y="578"/>
                </a:cubicBezTo>
                <a:cubicBezTo>
                  <a:pt x="136" y="569"/>
                  <a:pt x="118" y="569"/>
                  <a:pt x="100" y="569"/>
                </a:cubicBezTo>
                <a:cubicBezTo>
                  <a:pt x="54" y="560"/>
                  <a:pt x="27" y="533"/>
                  <a:pt x="18" y="487"/>
                </a:cubicBezTo>
                <a:cubicBezTo>
                  <a:pt x="9" y="460"/>
                  <a:pt x="9" y="433"/>
                  <a:pt x="0" y="406"/>
                </a:cubicBezTo>
                <a:cubicBezTo>
                  <a:pt x="0" y="379"/>
                  <a:pt x="0" y="352"/>
                  <a:pt x="0" y="316"/>
                </a:cubicBezTo>
                <a:lnTo>
                  <a:pt x="0" y="316"/>
                </a:lnTo>
                <a:cubicBezTo>
                  <a:pt x="0" y="298"/>
                  <a:pt x="0" y="289"/>
                  <a:pt x="0" y="270"/>
                </a:cubicBezTo>
                <a:lnTo>
                  <a:pt x="0" y="270"/>
                </a:lnTo>
                <a:cubicBezTo>
                  <a:pt x="0" y="234"/>
                  <a:pt x="0" y="198"/>
                  <a:pt x="9" y="162"/>
                </a:cubicBezTo>
                <a:cubicBezTo>
                  <a:pt x="9" y="135"/>
                  <a:pt x="9" y="117"/>
                  <a:pt x="18" y="90"/>
                </a:cubicBezTo>
                <a:cubicBezTo>
                  <a:pt x="27" y="54"/>
                  <a:pt x="54" y="27"/>
                  <a:pt x="91" y="17"/>
                </a:cubicBezTo>
                <a:cubicBezTo>
                  <a:pt x="109" y="8"/>
                  <a:pt x="136" y="8"/>
                  <a:pt x="154" y="8"/>
                </a:cubicBezTo>
                <a:cubicBezTo>
                  <a:pt x="181" y="8"/>
                  <a:pt x="217" y="8"/>
                  <a:pt x="244" y="0"/>
                </a:cubicBezTo>
                <a:cubicBezTo>
                  <a:pt x="280" y="0"/>
                  <a:pt x="325" y="0"/>
                  <a:pt x="362" y="0"/>
                </a:cubicBezTo>
                <a:cubicBezTo>
                  <a:pt x="371" y="0"/>
                  <a:pt x="371" y="0"/>
                  <a:pt x="380" y="0"/>
                </a:cubicBezTo>
                <a:close/>
                <a:moveTo>
                  <a:pt x="335" y="171"/>
                </a:moveTo>
                <a:lnTo>
                  <a:pt x="335" y="171"/>
                </a:lnTo>
                <a:cubicBezTo>
                  <a:pt x="335" y="253"/>
                  <a:pt x="335" y="334"/>
                  <a:pt x="335" y="415"/>
                </a:cubicBezTo>
                <a:cubicBezTo>
                  <a:pt x="407" y="379"/>
                  <a:pt x="479" y="334"/>
                  <a:pt x="551" y="289"/>
                </a:cubicBezTo>
                <a:cubicBezTo>
                  <a:pt x="479" y="253"/>
                  <a:pt x="407" y="207"/>
                  <a:pt x="335" y="1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65">
            <a:extLst>
              <a:ext uri="{FF2B5EF4-FFF2-40B4-BE49-F238E27FC236}">
                <a16:creationId xmlns:a16="http://schemas.microsoft.com/office/drawing/2014/main" id="{FD18E7BA-864E-CF4B-A22D-61FF30FDC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1066803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6">
            <a:extLst>
              <a:ext uri="{FF2B5EF4-FFF2-40B4-BE49-F238E27FC236}">
                <a16:creationId xmlns:a16="http://schemas.microsoft.com/office/drawing/2014/main" id="{8C91FD23-FC7C-D441-AE7B-13D0CF31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1015134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7">
            <a:extLst>
              <a:ext uri="{FF2B5EF4-FFF2-40B4-BE49-F238E27FC236}">
                <a16:creationId xmlns:a16="http://schemas.microsoft.com/office/drawing/2014/main" id="{A20C67F0-9DEA-534E-8AEA-CBDEA6FE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9639146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8">
            <a:extLst>
              <a:ext uri="{FF2B5EF4-FFF2-40B4-BE49-F238E27FC236}">
                <a16:creationId xmlns:a16="http://schemas.microsoft.com/office/drawing/2014/main" id="{A1D98F0A-3B0D-C347-A183-80BFB3B6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912245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9">
            <a:extLst>
              <a:ext uri="{FF2B5EF4-FFF2-40B4-BE49-F238E27FC236}">
                <a16:creationId xmlns:a16="http://schemas.microsoft.com/office/drawing/2014/main" id="{C46B7239-DC0A-A24E-B760-960CFE9B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8605764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70">
            <a:extLst>
              <a:ext uri="{FF2B5EF4-FFF2-40B4-BE49-F238E27FC236}">
                <a16:creationId xmlns:a16="http://schemas.microsoft.com/office/drawing/2014/main" id="{C70B4457-20E4-7949-9ACF-55CFA7E8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8089072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71">
            <a:extLst>
              <a:ext uri="{FF2B5EF4-FFF2-40B4-BE49-F238E27FC236}">
                <a16:creationId xmlns:a16="http://schemas.microsoft.com/office/drawing/2014/main" id="{BD7C160C-BDF1-FA47-A42F-26E68784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7576874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72">
            <a:extLst>
              <a:ext uri="{FF2B5EF4-FFF2-40B4-BE49-F238E27FC236}">
                <a16:creationId xmlns:a16="http://schemas.microsoft.com/office/drawing/2014/main" id="{2479E15E-F751-EE4C-B1E5-2142D505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7060185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73">
            <a:extLst>
              <a:ext uri="{FF2B5EF4-FFF2-40B4-BE49-F238E27FC236}">
                <a16:creationId xmlns:a16="http://schemas.microsoft.com/office/drawing/2014/main" id="{B27B9CFE-8931-6645-A24C-6BBAA87F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6543493"/>
            <a:ext cx="1931974" cy="341465"/>
          </a:xfrm>
          <a:custGeom>
            <a:avLst/>
            <a:gdLst>
              <a:gd name="T0" fmla="*/ 1897 w 1898"/>
              <a:gd name="T1" fmla="*/ 334 h 335"/>
              <a:gd name="T2" fmla="*/ 0 w 1898"/>
              <a:gd name="T3" fmla="*/ 334 h 335"/>
              <a:gd name="T4" fmla="*/ 0 w 1898"/>
              <a:gd name="T5" fmla="*/ 0 h 335"/>
              <a:gd name="T6" fmla="*/ 1897 w 1898"/>
              <a:gd name="T7" fmla="*/ 0 h 335"/>
              <a:gd name="T8" fmla="*/ 1897 w 1898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5">
                <a:moveTo>
                  <a:pt x="1897" y="334"/>
                </a:moveTo>
                <a:lnTo>
                  <a:pt x="0" y="334"/>
                </a:lnTo>
                <a:lnTo>
                  <a:pt x="0" y="0"/>
                </a:lnTo>
                <a:lnTo>
                  <a:pt x="1897" y="0"/>
                </a:lnTo>
                <a:lnTo>
                  <a:pt x="1897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74">
            <a:extLst>
              <a:ext uri="{FF2B5EF4-FFF2-40B4-BE49-F238E27FC236}">
                <a16:creationId xmlns:a16="http://schemas.microsoft.com/office/drawing/2014/main" id="{720CB19D-8FC1-7645-8525-3DC96369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31" y="6031295"/>
            <a:ext cx="1931974" cy="341465"/>
          </a:xfrm>
          <a:custGeom>
            <a:avLst/>
            <a:gdLst>
              <a:gd name="T0" fmla="*/ 1897 w 1898"/>
              <a:gd name="T1" fmla="*/ 334 h 335"/>
              <a:gd name="T2" fmla="*/ 0 w 1898"/>
              <a:gd name="T3" fmla="*/ 334 h 335"/>
              <a:gd name="T4" fmla="*/ 0 w 1898"/>
              <a:gd name="T5" fmla="*/ 0 h 335"/>
              <a:gd name="T6" fmla="*/ 1897 w 1898"/>
              <a:gd name="T7" fmla="*/ 0 h 335"/>
              <a:gd name="T8" fmla="*/ 1897 w 1898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5">
                <a:moveTo>
                  <a:pt x="1897" y="334"/>
                </a:moveTo>
                <a:lnTo>
                  <a:pt x="0" y="334"/>
                </a:lnTo>
                <a:lnTo>
                  <a:pt x="0" y="0"/>
                </a:lnTo>
                <a:lnTo>
                  <a:pt x="1897" y="0"/>
                </a:lnTo>
                <a:lnTo>
                  <a:pt x="1897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75">
            <a:extLst>
              <a:ext uri="{FF2B5EF4-FFF2-40B4-BE49-F238E27FC236}">
                <a16:creationId xmlns:a16="http://schemas.microsoft.com/office/drawing/2014/main" id="{6356AF40-6C27-8341-A221-816E802E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10668033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6">
            <a:extLst>
              <a:ext uri="{FF2B5EF4-FFF2-40B4-BE49-F238E27FC236}">
                <a16:creationId xmlns:a16="http://schemas.microsoft.com/office/drawing/2014/main" id="{E522C2C3-BE47-344C-8B13-6403438D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10151343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7">
            <a:extLst>
              <a:ext uri="{FF2B5EF4-FFF2-40B4-BE49-F238E27FC236}">
                <a16:creationId xmlns:a16="http://schemas.microsoft.com/office/drawing/2014/main" id="{3D8603CB-18AB-E94F-B561-D898F411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9639146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8">
            <a:extLst>
              <a:ext uri="{FF2B5EF4-FFF2-40B4-BE49-F238E27FC236}">
                <a16:creationId xmlns:a16="http://schemas.microsoft.com/office/drawing/2014/main" id="{2E293BC2-7060-1B46-A2F6-578BBD3B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9122453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9">
            <a:extLst>
              <a:ext uri="{FF2B5EF4-FFF2-40B4-BE49-F238E27FC236}">
                <a16:creationId xmlns:a16="http://schemas.microsoft.com/office/drawing/2014/main" id="{47A033D6-AB52-9541-9100-5FFF7A60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8605764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80">
            <a:extLst>
              <a:ext uri="{FF2B5EF4-FFF2-40B4-BE49-F238E27FC236}">
                <a16:creationId xmlns:a16="http://schemas.microsoft.com/office/drawing/2014/main" id="{BE18F2CD-94AA-9D4C-82F4-644DE164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8089072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81">
            <a:extLst>
              <a:ext uri="{FF2B5EF4-FFF2-40B4-BE49-F238E27FC236}">
                <a16:creationId xmlns:a16="http://schemas.microsoft.com/office/drawing/2014/main" id="{4C7B9157-04FB-DC46-A1AA-F34EED54D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7576874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82">
            <a:extLst>
              <a:ext uri="{FF2B5EF4-FFF2-40B4-BE49-F238E27FC236}">
                <a16:creationId xmlns:a16="http://schemas.microsoft.com/office/drawing/2014/main" id="{DDB8BC38-5D9D-774B-AE95-236F0CF7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7060185"/>
            <a:ext cx="1927483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83">
            <a:extLst>
              <a:ext uri="{FF2B5EF4-FFF2-40B4-BE49-F238E27FC236}">
                <a16:creationId xmlns:a16="http://schemas.microsoft.com/office/drawing/2014/main" id="{87573CFE-E193-AA49-AF1D-F65FEE55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6543493"/>
            <a:ext cx="1927483" cy="341465"/>
          </a:xfrm>
          <a:custGeom>
            <a:avLst/>
            <a:gdLst>
              <a:gd name="T0" fmla="*/ 1889 w 1890"/>
              <a:gd name="T1" fmla="*/ 334 h 335"/>
              <a:gd name="T2" fmla="*/ 0 w 1890"/>
              <a:gd name="T3" fmla="*/ 334 h 335"/>
              <a:gd name="T4" fmla="*/ 0 w 1890"/>
              <a:gd name="T5" fmla="*/ 0 h 335"/>
              <a:gd name="T6" fmla="*/ 1889 w 1890"/>
              <a:gd name="T7" fmla="*/ 0 h 335"/>
              <a:gd name="T8" fmla="*/ 1889 w 1890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5">
                <a:moveTo>
                  <a:pt x="1889" y="334"/>
                </a:moveTo>
                <a:lnTo>
                  <a:pt x="0" y="334"/>
                </a:lnTo>
                <a:lnTo>
                  <a:pt x="0" y="0"/>
                </a:lnTo>
                <a:lnTo>
                  <a:pt x="1889" y="0"/>
                </a:lnTo>
                <a:lnTo>
                  <a:pt x="1889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84">
            <a:extLst>
              <a:ext uri="{FF2B5EF4-FFF2-40B4-BE49-F238E27FC236}">
                <a16:creationId xmlns:a16="http://schemas.microsoft.com/office/drawing/2014/main" id="{4850C9E0-C719-6E47-948B-DA6EC27B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61" y="6031295"/>
            <a:ext cx="1927483" cy="341465"/>
          </a:xfrm>
          <a:custGeom>
            <a:avLst/>
            <a:gdLst>
              <a:gd name="T0" fmla="*/ 1889 w 1890"/>
              <a:gd name="T1" fmla="*/ 334 h 335"/>
              <a:gd name="T2" fmla="*/ 0 w 1890"/>
              <a:gd name="T3" fmla="*/ 334 h 335"/>
              <a:gd name="T4" fmla="*/ 0 w 1890"/>
              <a:gd name="T5" fmla="*/ 0 h 335"/>
              <a:gd name="T6" fmla="*/ 1889 w 1890"/>
              <a:gd name="T7" fmla="*/ 0 h 335"/>
              <a:gd name="T8" fmla="*/ 1889 w 1890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5">
                <a:moveTo>
                  <a:pt x="1889" y="334"/>
                </a:moveTo>
                <a:lnTo>
                  <a:pt x="0" y="334"/>
                </a:lnTo>
                <a:lnTo>
                  <a:pt x="0" y="0"/>
                </a:lnTo>
                <a:lnTo>
                  <a:pt x="1889" y="0"/>
                </a:lnTo>
                <a:lnTo>
                  <a:pt x="1889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85">
            <a:extLst>
              <a:ext uri="{FF2B5EF4-FFF2-40B4-BE49-F238E27FC236}">
                <a16:creationId xmlns:a16="http://schemas.microsoft.com/office/drawing/2014/main" id="{C88382DC-3B13-D44B-B258-7C803A3E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1066803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86">
            <a:extLst>
              <a:ext uri="{FF2B5EF4-FFF2-40B4-BE49-F238E27FC236}">
                <a16:creationId xmlns:a16="http://schemas.microsoft.com/office/drawing/2014/main" id="{33BFFAC3-30C3-9A4E-9A79-3F511D0C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1015134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87">
            <a:extLst>
              <a:ext uri="{FF2B5EF4-FFF2-40B4-BE49-F238E27FC236}">
                <a16:creationId xmlns:a16="http://schemas.microsoft.com/office/drawing/2014/main" id="{938E1808-9516-784D-A5A3-5DB55A6D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9639146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8">
            <a:extLst>
              <a:ext uri="{FF2B5EF4-FFF2-40B4-BE49-F238E27FC236}">
                <a16:creationId xmlns:a16="http://schemas.microsoft.com/office/drawing/2014/main" id="{6B2BA895-3E65-3F4B-BA11-89AC995F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9122453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9">
            <a:extLst>
              <a:ext uri="{FF2B5EF4-FFF2-40B4-BE49-F238E27FC236}">
                <a16:creationId xmlns:a16="http://schemas.microsoft.com/office/drawing/2014/main" id="{BF53E8FA-411F-8C44-B7EE-D07E7D5D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8605764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90">
            <a:extLst>
              <a:ext uri="{FF2B5EF4-FFF2-40B4-BE49-F238E27FC236}">
                <a16:creationId xmlns:a16="http://schemas.microsoft.com/office/drawing/2014/main" id="{4B455336-E86A-1C48-9FC5-E6D16A7A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8089072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91">
            <a:extLst>
              <a:ext uri="{FF2B5EF4-FFF2-40B4-BE49-F238E27FC236}">
                <a16:creationId xmlns:a16="http://schemas.microsoft.com/office/drawing/2014/main" id="{78705299-ABE2-EE4A-9301-FC41F71A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7576874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92">
            <a:extLst>
              <a:ext uri="{FF2B5EF4-FFF2-40B4-BE49-F238E27FC236}">
                <a16:creationId xmlns:a16="http://schemas.microsoft.com/office/drawing/2014/main" id="{5C9998DA-5FC2-654D-8CC1-D13EEAA0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7060185"/>
            <a:ext cx="1931974" cy="341465"/>
          </a:xfrm>
          <a:custGeom>
            <a:avLst/>
            <a:gdLst>
              <a:gd name="T0" fmla="*/ 1897 w 1898"/>
              <a:gd name="T1" fmla="*/ 335 h 336"/>
              <a:gd name="T2" fmla="*/ 0 w 1898"/>
              <a:gd name="T3" fmla="*/ 335 h 336"/>
              <a:gd name="T4" fmla="*/ 0 w 1898"/>
              <a:gd name="T5" fmla="*/ 0 h 336"/>
              <a:gd name="T6" fmla="*/ 1897 w 1898"/>
              <a:gd name="T7" fmla="*/ 0 h 336"/>
              <a:gd name="T8" fmla="*/ 1897 w 1898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6">
                <a:moveTo>
                  <a:pt x="1897" y="335"/>
                </a:moveTo>
                <a:lnTo>
                  <a:pt x="0" y="335"/>
                </a:lnTo>
                <a:lnTo>
                  <a:pt x="0" y="0"/>
                </a:lnTo>
                <a:lnTo>
                  <a:pt x="1897" y="0"/>
                </a:lnTo>
                <a:lnTo>
                  <a:pt x="1897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93">
            <a:extLst>
              <a:ext uri="{FF2B5EF4-FFF2-40B4-BE49-F238E27FC236}">
                <a16:creationId xmlns:a16="http://schemas.microsoft.com/office/drawing/2014/main" id="{4C541C61-0E86-AE4D-8EAC-EB4BE7BB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6543493"/>
            <a:ext cx="1931974" cy="341465"/>
          </a:xfrm>
          <a:custGeom>
            <a:avLst/>
            <a:gdLst>
              <a:gd name="T0" fmla="*/ 1897 w 1898"/>
              <a:gd name="T1" fmla="*/ 334 h 335"/>
              <a:gd name="T2" fmla="*/ 0 w 1898"/>
              <a:gd name="T3" fmla="*/ 334 h 335"/>
              <a:gd name="T4" fmla="*/ 0 w 1898"/>
              <a:gd name="T5" fmla="*/ 0 h 335"/>
              <a:gd name="T6" fmla="*/ 1897 w 1898"/>
              <a:gd name="T7" fmla="*/ 0 h 335"/>
              <a:gd name="T8" fmla="*/ 1897 w 1898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5">
                <a:moveTo>
                  <a:pt x="1897" y="334"/>
                </a:moveTo>
                <a:lnTo>
                  <a:pt x="0" y="334"/>
                </a:lnTo>
                <a:lnTo>
                  <a:pt x="0" y="0"/>
                </a:lnTo>
                <a:lnTo>
                  <a:pt x="1897" y="0"/>
                </a:lnTo>
                <a:lnTo>
                  <a:pt x="1897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94">
            <a:extLst>
              <a:ext uri="{FF2B5EF4-FFF2-40B4-BE49-F238E27FC236}">
                <a16:creationId xmlns:a16="http://schemas.microsoft.com/office/drawing/2014/main" id="{F9BBA076-C4E3-2549-B49F-7D532C02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999" y="6031295"/>
            <a:ext cx="1931974" cy="341465"/>
          </a:xfrm>
          <a:custGeom>
            <a:avLst/>
            <a:gdLst>
              <a:gd name="T0" fmla="*/ 1897 w 1898"/>
              <a:gd name="T1" fmla="*/ 334 h 335"/>
              <a:gd name="T2" fmla="*/ 0 w 1898"/>
              <a:gd name="T3" fmla="*/ 334 h 335"/>
              <a:gd name="T4" fmla="*/ 0 w 1898"/>
              <a:gd name="T5" fmla="*/ 0 h 335"/>
              <a:gd name="T6" fmla="*/ 1897 w 1898"/>
              <a:gd name="T7" fmla="*/ 0 h 335"/>
              <a:gd name="T8" fmla="*/ 1897 w 1898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335">
                <a:moveTo>
                  <a:pt x="1897" y="334"/>
                </a:moveTo>
                <a:lnTo>
                  <a:pt x="0" y="334"/>
                </a:lnTo>
                <a:lnTo>
                  <a:pt x="0" y="0"/>
                </a:lnTo>
                <a:lnTo>
                  <a:pt x="1897" y="0"/>
                </a:lnTo>
                <a:lnTo>
                  <a:pt x="1897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95">
            <a:extLst>
              <a:ext uri="{FF2B5EF4-FFF2-40B4-BE49-F238E27FC236}">
                <a16:creationId xmlns:a16="http://schemas.microsoft.com/office/drawing/2014/main" id="{52CDE3A7-7E61-EF41-9FD5-C5350190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10668033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96">
            <a:extLst>
              <a:ext uri="{FF2B5EF4-FFF2-40B4-BE49-F238E27FC236}">
                <a16:creationId xmlns:a16="http://schemas.microsoft.com/office/drawing/2014/main" id="{04682C2B-16B9-1C41-97BB-D5064E04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10151343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97">
            <a:extLst>
              <a:ext uri="{FF2B5EF4-FFF2-40B4-BE49-F238E27FC236}">
                <a16:creationId xmlns:a16="http://schemas.microsoft.com/office/drawing/2014/main" id="{A9AFA30C-2D2C-9342-84EE-BFEF086B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9639146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8">
            <a:extLst>
              <a:ext uri="{FF2B5EF4-FFF2-40B4-BE49-F238E27FC236}">
                <a16:creationId xmlns:a16="http://schemas.microsoft.com/office/drawing/2014/main" id="{1E78B6A0-468B-594B-8750-37B52D36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9122453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99">
            <a:extLst>
              <a:ext uri="{FF2B5EF4-FFF2-40B4-BE49-F238E27FC236}">
                <a16:creationId xmlns:a16="http://schemas.microsoft.com/office/drawing/2014/main" id="{F0B2522A-D527-E343-A919-1098966A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8605764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00">
            <a:extLst>
              <a:ext uri="{FF2B5EF4-FFF2-40B4-BE49-F238E27FC236}">
                <a16:creationId xmlns:a16="http://schemas.microsoft.com/office/drawing/2014/main" id="{4FBBB188-2732-3A4B-933D-5C1E36CC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8089072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01">
            <a:extLst>
              <a:ext uri="{FF2B5EF4-FFF2-40B4-BE49-F238E27FC236}">
                <a16:creationId xmlns:a16="http://schemas.microsoft.com/office/drawing/2014/main" id="{C3C5411C-08E6-EF41-BBD3-A67032D2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7576874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02">
            <a:extLst>
              <a:ext uri="{FF2B5EF4-FFF2-40B4-BE49-F238E27FC236}">
                <a16:creationId xmlns:a16="http://schemas.microsoft.com/office/drawing/2014/main" id="{8489F656-7FCD-724C-84B3-EC7AE95F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7060185"/>
            <a:ext cx="1936466" cy="341465"/>
          </a:xfrm>
          <a:custGeom>
            <a:avLst/>
            <a:gdLst>
              <a:gd name="T0" fmla="*/ 1898 w 1899"/>
              <a:gd name="T1" fmla="*/ 335 h 336"/>
              <a:gd name="T2" fmla="*/ 0 w 1899"/>
              <a:gd name="T3" fmla="*/ 335 h 336"/>
              <a:gd name="T4" fmla="*/ 0 w 1899"/>
              <a:gd name="T5" fmla="*/ 0 h 336"/>
              <a:gd name="T6" fmla="*/ 1898 w 1899"/>
              <a:gd name="T7" fmla="*/ 0 h 336"/>
              <a:gd name="T8" fmla="*/ 1898 w 1899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6">
                <a:moveTo>
                  <a:pt x="1898" y="335"/>
                </a:moveTo>
                <a:lnTo>
                  <a:pt x="0" y="335"/>
                </a:lnTo>
                <a:lnTo>
                  <a:pt x="0" y="0"/>
                </a:lnTo>
                <a:lnTo>
                  <a:pt x="1898" y="0"/>
                </a:lnTo>
                <a:lnTo>
                  <a:pt x="1898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03">
            <a:extLst>
              <a:ext uri="{FF2B5EF4-FFF2-40B4-BE49-F238E27FC236}">
                <a16:creationId xmlns:a16="http://schemas.microsoft.com/office/drawing/2014/main" id="{8239F664-20DF-7245-9282-5CACE7F9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6543493"/>
            <a:ext cx="1936466" cy="341465"/>
          </a:xfrm>
          <a:custGeom>
            <a:avLst/>
            <a:gdLst>
              <a:gd name="T0" fmla="*/ 1898 w 1899"/>
              <a:gd name="T1" fmla="*/ 334 h 335"/>
              <a:gd name="T2" fmla="*/ 0 w 1899"/>
              <a:gd name="T3" fmla="*/ 334 h 335"/>
              <a:gd name="T4" fmla="*/ 0 w 1899"/>
              <a:gd name="T5" fmla="*/ 0 h 335"/>
              <a:gd name="T6" fmla="*/ 1898 w 1899"/>
              <a:gd name="T7" fmla="*/ 0 h 335"/>
              <a:gd name="T8" fmla="*/ 1898 w 1899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5">
                <a:moveTo>
                  <a:pt x="1898" y="334"/>
                </a:moveTo>
                <a:lnTo>
                  <a:pt x="0" y="334"/>
                </a:lnTo>
                <a:lnTo>
                  <a:pt x="0" y="0"/>
                </a:lnTo>
                <a:lnTo>
                  <a:pt x="1898" y="0"/>
                </a:lnTo>
                <a:lnTo>
                  <a:pt x="1898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04">
            <a:extLst>
              <a:ext uri="{FF2B5EF4-FFF2-40B4-BE49-F238E27FC236}">
                <a16:creationId xmlns:a16="http://schemas.microsoft.com/office/drawing/2014/main" id="{16091940-A51F-7C40-9DAE-22019554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32" y="6031295"/>
            <a:ext cx="1936466" cy="341465"/>
          </a:xfrm>
          <a:custGeom>
            <a:avLst/>
            <a:gdLst>
              <a:gd name="T0" fmla="*/ 1898 w 1899"/>
              <a:gd name="T1" fmla="*/ 334 h 335"/>
              <a:gd name="T2" fmla="*/ 0 w 1899"/>
              <a:gd name="T3" fmla="*/ 334 h 335"/>
              <a:gd name="T4" fmla="*/ 0 w 1899"/>
              <a:gd name="T5" fmla="*/ 0 h 335"/>
              <a:gd name="T6" fmla="*/ 1898 w 1899"/>
              <a:gd name="T7" fmla="*/ 0 h 335"/>
              <a:gd name="T8" fmla="*/ 1898 w 1899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335">
                <a:moveTo>
                  <a:pt x="1898" y="334"/>
                </a:moveTo>
                <a:lnTo>
                  <a:pt x="0" y="334"/>
                </a:lnTo>
                <a:lnTo>
                  <a:pt x="0" y="0"/>
                </a:lnTo>
                <a:lnTo>
                  <a:pt x="1898" y="0"/>
                </a:lnTo>
                <a:lnTo>
                  <a:pt x="1898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05">
            <a:extLst>
              <a:ext uri="{FF2B5EF4-FFF2-40B4-BE49-F238E27FC236}">
                <a16:creationId xmlns:a16="http://schemas.microsoft.com/office/drawing/2014/main" id="{6C2DB38F-B748-1048-B933-FC6F7D97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10668033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06">
            <a:extLst>
              <a:ext uri="{FF2B5EF4-FFF2-40B4-BE49-F238E27FC236}">
                <a16:creationId xmlns:a16="http://schemas.microsoft.com/office/drawing/2014/main" id="{177CE511-20DB-BD46-A020-D1CC40DD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10151343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07">
            <a:extLst>
              <a:ext uri="{FF2B5EF4-FFF2-40B4-BE49-F238E27FC236}">
                <a16:creationId xmlns:a16="http://schemas.microsoft.com/office/drawing/2014/main" id="{EB5FF9F4-EAFA-EE44-8BBC-B0E3FACE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9639146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08">
            <a:extLst>
              <a:ext uri="{FF2B5EF4-FFF2-40B4-BE49-F238E27FC236}">
                <a16:creationId xmlns:a16="http://schemas.microsoft.com/office/drawing/2014/main" id="{42137D39-C778-BF43-B086-E59CF17D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9122453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09">
            <a:extLst>
              <a:ext uri="{FF2B5EF4-FFF2-40B4-BE49-F238E27FC236}">
                <a16:creationId xmlns:a16="http://schemas.microsoft.com/office/drawing/2014/main" id="{9414ED04-1223-024D-865B-384DEF8D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8605764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10">
            <a:extLst>
              <a:ext uri="{FF2B5EF4-FFF2-40B4-BE49-F238E27FC236}">
                <a16:creationId xmlns:a16="http://schemas.microsoft.com/office/drawing/2014/main" id="{8FE6E59C-C21B-6143-9131-77457F56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8089072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11">
            <a:extLst>
              <a:ext uri="{FF2B5EF4-FFF2-40B4-BE49-F238E27FC236}">
                <a16:creationId xmlns:a16="http://schemas.microsoft.com/office/drawing/2014/main" id="{A115526E-1588-1946-A26E-A4B536830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7576874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12">
            <a:extLst>
              <a:ext uri="{FF2B5EF4-FFF2-40B4-BE49-F238E27FC236}">
                <a16:creationId xmlns:a16="http://schemas.microsoft.com/office/drawing/2014/main" id="{553A2B6F-CCAC-9F49-BC90-F16B07D9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7060185"/>
            <a:ext cx="1927480" cy="341465"/>
          </a:xfrm>
          <a:custGeom>
            <a:avLst/>
            <a:gdLst>
              <a:gd name="T0" fmla="*/ 1889 w 1890"/>
              <a:gd name="T1" fmla="*/ 335 h 336"/>
              <a:gd name="T2" fmla="*/ 0 w 1890"/>
              <a:gd name="T3" fmla="*/ 335 h 336"/>
              <a:gd name="T4" fmla="*/ 0 w 1890"/>
              <a:gd name="T5" fmla="*/ 0 h 336"/>
              <a:gd name="T6" fmla="*/ 1889 w 1890"/>
              <a:gd name="T7" fmla="*/ 0 h 336"/>
              <a:gd name="T8" fmla="*/ 1889 w 1890"/>
              <a:gd name="T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6">
                <a:moveTo>
                  <a:pt x="1889" y="335"/>
                </a:moveTo>
                <a:lnTo>
                  <a:pt x="0" y="335"/>
                </a:lnTo>
                <a:lnTo>
                  <a:pt x="0" y="0"/>
                </a:lnTo>
                <a:lnTo>
                  <a:pt x="1889" y="0"/>
                </a:lnTo>
                <a:lnTo>
                  <a:pt x="1889" y="3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13">
            <a:extLst>
              <a:ext uri="{FF2B5EF4-FFF2-40B4-BE49-F238E27FC236}">
                <a16:creationId xmlns:a16="http://schemas.microsoft.com/office/drawing/2014/main" id="{C7DC975F-5E42-844C-9478-3C2CBBE7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6543493"/>
            <a:ext cx="1927480" cy="341465"/>
          </a:xfrm>
          <a:custGeom>
            <a:avLst/>
            <a:gdLst>
              <a:gd name="T0" fmla="*/ 1889 w 1890"/>
              <a:gd name="T1" fmla="*/ 334 h 335"/>
              <a:gd name="T2" fmla="*/ 0 w 1890"/>
              <a:gd name="T3" fmla="*/ 334 h 335"/>
              <a:gd name="T4" fmla="*/ 0 w 1890"/>
              <a:gd name="T5" fmla="*/ 0 h 335"/>
              <a:gd name="T6" fmla="*/ 1889 w 1890"/>
              <a:gd name="T7" fmla="*/ 0 h 335"/>
              <a:gd name="T8" fmla="*/ 1889 w 1890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5">
                <a:moveTo>
                  <a:pt x="1889" y="334"/>
                </a:moveTo>
                <a:lnTo>
                  <a:pt x="0" y="334"/>
                </a:lnTo>
                <a:lnTo>
                  <a:pt x="0" y="0"/>
                </a:lnTo>
                <a:lnTo>
                  <a:pt x="1889" y="0"/>
                </a:lnTo>
                <a:lnTo>
                  <a:pt x="1889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14">
            <a:extLst>
              <a:ext uri="{FF2B5EF4-FFF2-40B4-BE49-F238E27FC236}">
                <a16:creationId xmlns:a16="http://schemas.microsoft.com/office/drawing/2014/main" id="{A888FE41-5E79-9643-B57F-819C82D5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757" y="6031295"/>
            <a:ext cx="1927480" cy="341465"/>
          </a:xfrm>
          <a:custGeom>
            <a:avLst/>
            <a:gdLst>
              <a:gd name="T0" fmla="*/ 1889 w 1890"/>
              <a:gd name="T1" fmla="*/ 334 h 335"/>
              <a:gd name="T2" fmla="*/ 0 w 1890"/>
              <a:gd name="T3" fmla="*/ 334 h 335"/>
              <a:gd name="T4" fmla="*/ 0 w 1890"/>
              <a:gd name="T5" fmla="*/ 0 h 335"/>
              <a:gd name="T6" fmla="*/ 1889 w 1890"/>
              <a:gd name="T7" fmla="*/ 0 h 335"/>
              <a:gd name="T8" fmla="*/ 1889 w 1890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335">
                <a:moveTo>
                  <a:pt x="1889" y="334"/>
                </a:moveTo>
                <a:lnTo>
                  <a:pt x="0" y="334"/>
                </a:lnTo>
                <a:lnTo>
                  <a:pt x="0" y="0"/>
                </a:lnTo>
                <a:lnTo>
                  <a:pt x="1889" y="0"/>
                </a:lnTo>
                <a:lnTo>
                  <a:pt x="1889" y="33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15">
            <a:extLst>
              <a:ext uri="{FF2B5EF4-FFF2-40B4-BE49-F238E27FC236}">
                <a16:creationId xmlns:a16="http://schemas.microsoft.com/office/drawing/2014/main" id="{E7269380-1A13-1D4A-BFA9-743A8EA2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048" y="3942068"/>
            <a:ext cx="1693846" cy="1702832"/>
          </a:xfrm>
          <a:custGeom>
            <a:avLst/>
            <a:gdLst>
              <a:gd name="T0" fmla="*/ 1663 w 1664"/>
              <a:gd name="T1" fmla="*/ 832 h 1673"/>
              <a:gd name="T2" fmla="*/ 1663 w 1664"/>
              <a:gd name="T3" fmla="*/ 832 h 1673"/>
              <a:gd name="T4" fmla="*/ 831 w 1664"/>
              <a:gd name="T5" fmla="*/ 1672 h 1673"/>
              <a:gd name="T6" fmla="*/ 0 w 1664"/>
              <a:gd name="T7" fmla="*/ 832 h 1673"/>
              <a:gd name="T8" fmla="*/ 831 w 1664"/>
              <a:gd name="T9" fmla="*/ 0 h 1673"/>
              <a:gd name="T10" fmla="*/ 1663 w 1664"/>
              <a:gd name="T11" fmla="*/ 83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4" h="1673">
                <a:moveTo>
                  <a:pt x="1663" y="832"/>
                </a:moveTo>
                <a:lnTo>
                  <a:pt x="1663" y="832"/>
                </a:lnTo>
                <a:cubicBezTo>
                  <a:pt x="1663" y="1293"/>
                  <a:pt x="1292" y="1672"/>
                  <a:pt x="831" y="1672"/>
                </a:cubicBezTo>
                <a:cubicBezTo>
                  <a:pt x="371" y="1672"/>
                  <a:pt x="0" y="1293"/>
                  <a:pt x="0" y="832"/>
                </a:cubicBezTo>
                <a:cubicBezTo>
                  <a:pt x="0" y="371"/>
                  <a:pt x="371" y="0"/>
                  <a:pt x="831" y="0"/>
                </a:cubicBezTo>
                <a:cubicBezTo>
                  <a:pt x="1292" y="0"/>
                  <a:pt x="1663" y="371"/>
                  <a:pt x="1663" y="832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16">
            <a:extLst>
              <a:ext uri="{FF2B5EF4-FFF2-40B4-BE49-F238E27FC236}">
                <a16:creationId xmlns:a16="http://schemas.microsoft.com/office/drawing/2014/main" id="{51E728FF-3F8E-6A4C-B09F-29ABD79F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86" y="3942068"/>
            <a:ext cx="1702832" cy="1702832"/>
          </a:xfrm>
          <a:custGeom>
            <a:avLst/>
            <a:gdLst>
              <a:gd name="T0" fmla="*/ 1672 w 1673"/>
              <a:gd name="T1" fmla="*/ 832 h 1673"/>
              <a:gd name="T2" fmla="*/ 1672 w 1673"/>
              <a:gd name="T3" fmla="*/ 832 h 1673"/>
              <a:gd name="T4" fmla="*/ 831 w 1673"/>
              <a:gd name="T5" fmla="*/ 1672 h 1673"/>
              <a:gd name="T6" fmla="*/ 0 w 1673"/>
              <a:gd name="T7" fmla="*/ 832 h 1673"/>
              <a:gd name="T8" fmla="*/ 831 w 1673"/>
              <a:gd name="T9" fmla="*/ 0 h 1673"/>
              <a:gd name="T10" fmla="*/ 1672 w 1673"/>
              <a:gd name="T11" fmla="*/ 83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3" h="1673">
                <a:moveTo>
                  <a:pt x="1672" y="832"/>
                </a:moveTo>
                <a:lnTo>
                  <a:pt x="1672" y="832"/>
                </a:lnTo>
                <a:cubicBezTo>
                  <a:pt x="1672" y="1293"/>
                  <a:pt x="1292" y="1672"/>
                  <a:pt x="831" y="1672"/>
                </a:cubicBezTo>
                <a:cubicBezTo>
                  <a:pt x="380" y="1672"/>
                  <a:pt x="0" y="1293"/>
                  <a:pt x="0" y="832"/>
                </a:cubicBezTo>
                <a:cubicBezTo>
                  <a:pt x="0" y="371"/>
                  <a:pt x="380" y="0"/>
                  <a:pt x="831" y="0"/>
                </a:cubicBezTo>
                <a:cubicBezTo>
                  <a:pt x="1292" y="0"/>
                  <a:pt x="1672" y="371"/>
                  <a:pt x="1672" y="832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17">
            <a:extLst>
              <a:ext uri="{FF2B5EF4-FFF2-40B4-BE49-F238E27FC236}">
                <a16:creationId xmlns:a16="http://schemas.microsoft.com/office/drawing/2014/main" id="{99921914-7232-EF47-93E3-FE1E2028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311" y="3942068"/>
            <a:ext cx="1693846" cy="1702832"/>
          </a:xfrm>
          <a:custGeom>
            <a:avLst/>
            <a:gdLst>
              <a:gd name="T0" fmla="*/ 1661 w 1662"/>
              <a:gd name="T1" fmla="*/ 832 h 1673"/>
              <a:gd name="T2" fmla="*/ 1661 w 1662"/>
              <a:gd name="T3" fmla="*/ 832 h 1673"/>
              <a:gd name="T4" fmla="*/ 830 w 1662"/>
              <a:gd name="T5" fmla="*/ 1672 h 1673"/>
              <a:gd name="T6" fmla="*/ 0 w 1662"/>
              <a:gd name="T7" fmla="*/ 832 h 1673"/>
              <a:gd name="T8" fmla="*/ 830 w 1662"/>
              <a:gd name="T9" fmla="*/ 0 h 1673"/>
              <a:gd name="T10" fmla="*/ 1661 w 1662"/>
              <a:gd name="T11" fmla="*/ 83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2" h="1673">
                <a:moveTo>
                  <a:pt x="1661" y="832"/>
                </a:moveTo>
                <a:lnTo>
                  <a:pt x="1661" y="832"/>
                </a:lnTo>
                <a:cubicBezTo>
                  <a:pt x="1661" y="1293"/>
                  <a:pt x="1291" y="1672"/>
                  <a:pt x="830" y="1672"/>
                </a:cubicBezTo>
                <a:cubicBezTo>
                  <a:pt x="370" y="1672"/>
                  <a:pt x="0" y="1293"/>
                  <a:pt x="0" y="832"/>
                </a:cubicBezTo>
                <a:cubicBezTo>
                  <a:pt x="0" y="371"/>
                  <a:pt x="370" y="0"/>
                  <a:pt x="830" y="0"/>
                </a:cubicBezTo>
                <a:cubicBezTo>
                  <a:pt x="1291" y="0"/>
                  <a:pt x="1661" y="371"/>
                  <a:pt x="1661" y="832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8">
            <a:extLst>
              <a:ext uri="{FF2B5EF4-FFF2-40B4-BE49-F238E27FC236}">
                <a16:creationId xmlns:a16="http://schemas.microsoft.com/office/drawing/2014/main" id="{B84E600A-8B5B-3F45-9006-D17F053A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6441" y="3942068"/>
            <a:ext cx="1693848" cy="1702832"/>
          </a:xfrm>
          <a:custGeom>
            <a:avLst/>
            <a:gdLst>
              <a:gd name="T0" fmla="*/ 1662 w 1663"/>
              <a:gd name="T1" fmla="*/ 832 h 1673"/>
              <a:gd name="T2" fmla="*/ 1662 w 1663"/>
              <a:gd name="T3" fmla="*/ 832 h 1673"/>
              <a:gd name="T4" fmla="*/ 831 w 1663"/>
              <a:gd name="T5" fmla="*/ 1672 h 1673"/>
              <a:gd name="T6" fmla="*/ 0 w 1663"/>
              <a:gd name="T7" fmla="*/ 832 h 1673"/>
              <a:gd name="T8" fmla="*/ 831 w 1663"/>
              <a:gd name="T9" fmla="*/ 0 h 1673"/>
              <a:gd name="T10" fmla="*/ 1662 w 1663"/>
              <a:gd name="T11" fmla="*/ 83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673">
                <a:moveTo>
                  <a:pt x="1662" y="832"/>
                </a:moveTo>
                <a:lnTo>
                  <a:pt x="1662" y="832"/>
                </a:lnTo>
                <a:cubicBezTo>
                  <a:pt x="1662" y="1293"/>
                  <a:pt x="1292" y="1672"/>
                  <a:pt x="831" y="1672"/>
                </a:cubicBezTo>
                <a:cubicBezTo>
                  <a:pt x="370" y="1672"/>
                  <a:pt x="0" y="1293"/>
                  <a:pt x="0" y="832"/>
                </a:cubicBezTo>
                <a:cubicBezTo>
                  <a:pt x="0" y="371"/>
                  <a:pt x="370" y="0"/>
                  <a:pt x="831" y="0"/>
                </a:cubicBezTo>
                <a:cubicBezTo>
                  <a:pt x="1292" y="0"/>
                  <a:pt x="1662" y="371"/>
                  <a:pt x="1662" y="832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9">
            <a:extLst>
              <a:ext uri="{FF2B5EF4-FFF2-40B4-BE49-F238E27FC236}">
                <a16:creationId xmlns:a16="http://schemas.microsoft.com/office/drawing/2014/main" id="{65E1494C-B6F8-4F40-965C-83727B28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065" y="3942068"/>
            <a:ext cx="1693848" cy="1702832"/>
          </a:xfrm>
          <a:custGeom>
            <a:avLst/>
            <a:gdLst>
              <a:gd name="T0" fmla="*/ 1662 w 1663"/>
              <a:gd name="T1" fmla="*/ 832 h 1673"/>
              <a:gd name="T2" fmla="*/ 1662 w 1663"/>
              <a:gd name="T3" fmla="*/ 832 h 1673"/>
              <a:gd name="T4" fmla="*/ 831 w 1663"/>
              <a:gd name="T5" fmla="*/ 1672 h 1673"/>
              <a:gd name="T6" fmla="*/ 0 w 1663"/>
              <a:gd name="T7" fmla="*/ 832 h 1673"/>
              <a:gd name="T8" fmla="*/ 831 w 1663"/>
              <a:gd name="T9" fmla="*/ 0 h 1673"/>
              <a:gd name="T10" fmla="*/ 1662 w 1663"/>
              <a:gd name="T11" fmla="*/ 83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673">
                <a:moveTo>
                  <a:pt x="1662" y="832"/>
                </a:moveTo>
                <a:lnTo>
                  <a:pt x="1662" y="832"/>
                </a:lnTo>
                <a:cubicBezTo>
                  <a:pt x="1662" y="1293"/>
                  <a:pt x="1292" y="1672"/>
                  <a:pt x="831" y="1672"/>
                </a:cubicBezTo>
                <a:cubicBezTo>
                  <a:pt x="370" y="1672"/>
                  <a:pt x="0" y="1293"/>
                  <a:pt x="0" y="832"/>
                </a:cubicBezTo>
                <a:cubicBezTo>
                  <a:pt x="0" y="371"/>
                  <a:pt x="370" y="0"/>
                  <a:pt x="831" y="0"/>
                </a:cubicBezTo>
                <a:cubicBezTo>
                  <a:pt x="1292" y="0"/>
                  <a:pt x="1662" y="371"/>
                  <a:pt x="1662" y="832"/>
                </a:cubicBezTo>
              </a:path>
            </a:pathLst>
          </a:custGeom>
          <a:noFill/>
          <a:ln w="63500" cap="flat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F3E63843-87AC-A54D-82FE-FED6BE736596}"/>
              </a:ext>
            </a:extLst>
          </p:cNvPr>
          <p:cNvSpPr txBox="1"/>
          <p:nvPr/>
        </p:nvSpPr>
        <p:spPr>
          <a:xfrm>
            <a:off x="9168606" y="82677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50" name="CuadroTexto 449">
            <a:extLst>
              <a:ext uri="{FF2B5EF4-FFF2-40B4-BE49-F238E27FC236}">
                <a16:creationId xmlns:a16="http://schemas.microsoft.com/office/drawing/2014/main" id="{37147A6A-764B-EE4D-98D9-832A82F72AA1}"/>
              </a:ext>
            </a:extLst>
          </p:cNvPr>
          <p:cNvSpPr txBox="1"/>
          <p:nvPr/>
        </p:nvSpPr>
        <p:spPr>
          <a:xfrm>
            <a:off x="2451398" y="234219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07848C9-2676-0046-9C4B-B5D0AC6E5E51}"/>
              </a:ext>
            </a:extLst>
          </p:cNvPr>
          <p:cNvSpPr txBox="1"/>
          <p:nvPr/>
        </p:nvSpPr>
        <p:spPr>
          <a:xfrm flipH="1">
            <a:off x="7045584" y="114119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F89433-ADB0-0047-A790-DA8F13BC7498}"/>
              </a:ext>
            </a:extLst>
          </p:cNvPr>
          <p:cNvSpPr/>
          <p:nvPr/>
        </p:nvSpPr>
        <p:spPr>
          <a:xfrm flipH="1">
            <a:off x="6326161" y="12058232"/>
            <a:ext cx="370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9A8BE2EC-CF2F-624F-916E-97B569DD98D9}"/>
              </a:ext>
            </a:extLst>
          </p:cNvPr>
          <p:cNvSpPr txBox="1"/>
          <p:nvPr/>
        </p:nvSpPr>
        <p:spPr>
          <a:xfrm flipH="1">
            <a:off x="2980487" y="114119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D0A4E8-C3D2-EE4F-B8D5-C20567237F3D}"/>
              </a:ext>
            </a:extLst>
          </p:cNvPr>
          <p:cNvSpPr/>
          <p:nvPr/>
        </p:nvSpPr>
        <p:spPr>
          <a:xfrm flipH="1">
            <a:off x="2261064" y="12058232"/>
            <a:ext cx="370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0AF7960F-11DE-CF4B-8C8D-F2FE6ED377A3}"/>
              </a:ext>
            </a:extLst>
          </p:cNvPr>
          <p:cNvSpPr txBox="1"/>
          <p:nvPr/>
        </p:nvSpPr>
        <p:spPr>
          <a:xfrm flipH="1">
            <a:off x="11111716" y="114119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16F804-85AC-3C49-877C-33191DEE673C}"/>
              </a:ext>
            </a:extLst>
          </p:cNvPr>
          <p:cNvSpPr/>
          <p:nvPr/>
        </p:nvSpPr>
        <p:spPr>
          <a:xfrm flipH="1">
            <a:off x="10392293" y="12058232"/>
            <a:ext cx="370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DFC6BD9E-DF6C-5A4C-8E07-AACCD2492132}"/>
              </a:ext>
            </a:extLst>
          </p:cNvPr>
          <p:cNvSpPr txBox="1"/>
          <p:nvPr/>
        </p:nvSpPr>
        <p:spPr>
          <a:xfrm flipH="1">
            <a:off x="15177848" y="114119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096664-56E9-7549-893F-36FB76E29CB7}"/>
              </a:ext>
            </a:extLst>
          </p:cNvPr>
          <p:cNvSpPr/>
          <p:nvPr/>
        </p:nvSpPr>
        <p:spPr>
          <a:xfrm flipH="1">
            <a:off x="14458425" y="12058232"/>
            <a:ext cx="370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9C044EB0-9036-CC45-8507-BE760F7A25CB}"/>
              </a:ext>
            </a:extLst>
          </p:cNvPr>
          <p:cNvSpPr txBox="1"/>
          <p:nvPr/>
        </p:nvSpPr>
        <p:spPr>
          <a:xfrm flipH="1">
            <a:off x="19246226" y="114119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0FD8DDD-76FE-3A44-95D1-9AB3CF41354C}"/>
              </a:ext>
            </a:extLst>
          </p:cNvPr>
          <p:cNvSpPr/>
          <p:nvPr/>
        </p:nvSpPr>
        <p:spPr>
          <a:xfrm flipH="1">
            <a:off x="18526803" y="12058232"/>
            <a:ext cx="370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0B0F3598-3B7F-3C46-A795-A742C5B9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360" y="7043513"/>
            <a:ext cx="3367786" cy="3829193"/>
          </a:xfrm>
          <a:custGeom>
            <a:avLst/>
            <a:gdLst>
              <a:gd name="T0" fmla="*/ 2763 w 3124"/>
              <a:gd name="T1" fmla="*/ 3551 h 3552"/>
              <a:gd name="T2" fmla="*/ 2763 w 3124"/>
              <a:gd name="T3" fmla="*/ 3551 h 3552"/>
              <a:gd name="T4" fmla="*/ 367 w 3124"/>
              <a:gd name="T5" fmla="*/ 3551 h 3552"/>
              <a:gd name="T6" fmla="*/ 0 w 3124"/>
              <a:gd name="T7" fmla="*/ 3192 h 3552"/>
              <a:gd name="T8" fmla="*/ 0 w 3124"/>
              <a:gd name="T9" fmla="*/ 359 h 3552"/>
              <a:gd name="T10" fmla="*/ 367 w 3124"/>
              <a:gd name="T11" fmla="*/ 0 h 3552"/>
              <a:gd name="T12" fmla="*/ 2763 w 3124"/>
              <a:gd name="T13" fmla="*/ 0 h 3552"/>
              <a:gd name="T14" fmla="*/ 3123 w 3124"/>
              <a:gd name="T15" fmla="*/ 359 h 3552"/>
              <a:gd name="T16" fmla="*/ 3123 w 3124"/>
              <a:gd name="T17" fmla="*/ 3192 h 3552"/>
              <a:gd name="T18" fmla="*/ 2763 w 3124"/>
              <a:gd name="T1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4" h="3552">
                <a:moveTo>
                  <a:pt x="2763" y="3551"/>
                </a:moveTo>
                <a:lnTo>
                  <a:pt x="2763" y="3551"/>
                </a:lnTo>
                <a:cubicBezTo>
                  <a:pt x="367" y="3551"/>
                  <a:pt x="367" y="3551"/>
                  <a:pt x="367" y="3551"/>
                </a:cubicBezTo>
                <a:cubicBezTo>
                  <a:pt x="168" y="3551"/>
                  <a:pt x="0" y="3391"/>
                  <a:pt x="0" y="3192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160"/>
                  <a:pt x="168" y="0"/>
                  <a:pt x="367" y="0"/>
                </a:cubicBezTo>
                <a:cubicBezTo>
                  <a:pt x="2763" y="0"/>
                  <a:pt x="2763" y="0"/>
                  <a:pt x="2763" y="0"/>
                </a:cubicBezTo>
                <a:cubicBezTo>
                  <a:pt x="2962" y="0"/>
                  <a:pt x="3123" y="160"/>
                  <a:pt x="3123" y="359"/>
                </a:cubicBezTo>
                <a:cubicBezTo>
                  <a:pt x="3123" y="3192"/>
                  <a:pt x="3123" y="3192"/>
                  <a:pt x="3123" y="3192"/>
                </a:cubicBezTo>
                <a:cubicBezTo>
                  <a:pt x="3123" y="3391"/>
                  <a:pt x="2962" y="3551"/>
                  <a:pt x="2763" y="355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D65BE5CF-A844-F048-81F8-E749F7BA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225" y="5897135"/>
            <a:ext cx="742055" cy="1146378"/>
          </a:xfrm>
          <a:custGeom>
            <a:avLst/>
            <a:gdLst>
              <a:gd name="T0" fmla="*/ 689 w 690"/>
              <a:gd name="T1" fmla="*/ 1416 h 1417"/>
              <a:gd name="T2" fmla="*/ 0 w 690"/>
              <a:gd name="T3" fmla="*/ 1416 h 1417"/>
              <a:gd name="T4" fmla="*/ 291 w 690"/>
              <a:gd name="T5" fmla="*/ 0 h 1417"/>
              <a:gd name="T6" fmla="*/ 398 w 690"/>
              <a:gd name="T7" fmla="*/ 0 h 1417"/>
              <a:gd name="T8" fmla="*/ 689 w 690"/>
              <a:gd name="T9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1417">
                <a:moveTo>
                  <a:pt x="689" y="1416"/>
                </a:moveTo>
                <a:lnTo>
                  <a:pt x="0" y="1416"/>
                </a:lnTo>
                <a:lnTo>
                  <a:pt x="291" y="0"/>
                </a:lnTo>
                <a:lnTo>
                  <a:pt x="398" y="0"/>
                </a:lnTo>
                <a:lnTo>
                  <a:pt x="689" y="141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5">
            <a:extLst>
              <a:ext uri="{FF2B5EF4-FFF2-40B4-BE49-F238E27FC236}">
                <a16:creationId xmlns:a16="http://schemas.microsoft.com/office/drawing/2014/main" id="{95317441-5B14-4E42-927B-670ADB5E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62" y="5863836"/>
            <a:ext cx="21129527" cy="142703"/>
          </a:xfrm>
          <a:custGeom>
            <a:avLst/>
            <a:gdLst>
              <a:gd name="T0" fmla="*/ 19589 w 19590"/>
              <a:gd name="T1" fmla="*/ 130 h 131"/>
              <a:gd name="T2" fmla="*/ 0 w 19590"/>
              <a:gd name="T3" fmla="*/ 130 h 131"/>
              <a:gd name="T4" fmla="*/ 0 w 19590"/>
              <a:gd name="T5" fmla="*/ 0 h 131"/>
              <a:gd name="T6" fmla="*/ 19589 w 19590"/>
              <a:gd name="T7" fmla="*/ 0 h 131"/>
              <a:gd name="T8" fmla="*/ 19589 w 19590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31">
                <a:moveTo>
                  <a:pt x="19589" y="130"/>
                </a:moveTo>
                <a:lnTo>
                  <a:pt x="0" y="130"/>
                </a:lnTo>
                <a:lnTo>
                  <a:pt x="0" y="0"/>
                </a:lnTo>
                <a:lnTo>
                  <a:pt x="19589" y="0"/>
                </a:lnTo>
                <a:lnTo>
                  <a:pt x="19589" y="13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6">
            <a:extLst>
              <a:ext uri="{FF2B5EF4-FFF2-40B4-BE49-F238E27FC236}">
                <a16:creationId xmlns:a16="http://schemas.microsoft.com/office/drawing/2014/main" id="{9D4145F9-433A-AA42-8F54-78064BEA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930" y="5535621"/>
            <a:ext cx="808649" cy="799136"/>
          </a:xfrm>
          <a:custGeom>
            <a:avLst/>
            <a:gdLst>
              <a:gd name="T0" fmla="*/ 750 w 751"/>
              <a:gd name="T1" fmla="*/ 375 h 743"/>
              <a:gd name="T2" fmla="*/ 750 w 751"/>
              <a:gd name="T3" fmla="*/ 375 h 743"/>
              <a:gd name="T4" fmla="*/ 375 w 751"/>
              <a:gd name="T5" fmla="*/ 742 h 743"/>
              <a:gd name="T6" fmla="*/ 0 w 751"/>
              <a:gd name="T7" fmla="*/ 375 h 743"/>
              <a:gd name="T8" fmla="*/ 375 w 751"/>
              <a:gd name="T9" fmla="*/ 0 h 743"/>
              <a:gd name="T10" fmla="*/ 750 w 751"/>
              <a:gd name="T11" fmla="*/ 37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3">
                <a:moveTo>
                  <a:pt x="750" y="375"/>
                </a:moveTo>
                <a:lnTo>
                  <a:pt x="750" y="375"/>
                </a:lnTo>
                <a:cubicBezTo>
                  <a:pt x="750" y="581"/>
                  <a:pt x="582" y="742"/>
                  <a:pt x="375" y="742"/>
                </a:cubicBezTo>
                <a:cubicBezTo>
                  <a:pt x="168" y="742"/>
                  <a:pt x="0" y="581"/>
                  <a:pt x="0" y="375"/>
                </a:cubicBezTo>
                <a:cubicBezTo>
                  <a:pt x="0" y="168"/>
                  <a:pt x="168" y="0"/>
                  <a:pt x="375" y="0"/>
                </a:cubicBezTo>
                <a:cubicBezTo>
                  <a:pt x="582" y="0"/>
                  <a:pt x="750" y="168"/>
                  <a:pt x="750" y="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7">
            <a:extLst>
              <a:ext uri="{FF2B5EF4-FFF2-40B4-BE49-F238E27FC236}">
                <a16:creationId xmlns:a16="http://schemas.microsoft.com/office/drawing/2014/main" id="{F7D029AA-9B7F-BC40-8E8A-BBAF3A1D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42" y="9935623"/>
            <a:ext cx="3610379" cy="1526921"/>
          </a:xfrm>
          <a:custGeom>
            <a:avLst/>
            <a:gdLst>
              <a:gd name="T0" fmla="*/ 3107 w 3346"/>
              <a:gd name="T1" fmla="*/ 1416 h 1417"/>
              <a:gd name="T2" fmla="*/ 3107 w 3346"/>
              <a:gd name="T3" fmla="*/ 1416 h 1417"/>
              <a:gd name="T4" fmla="*/ 229 w 3346"/>
              <a:gd name="T5" fmla="*/ 1416 h 1417"/>
              <a:gd name="T6" fmla="*/ 0 w 3346"/>
              <a:gd name="T7" fmla="*/ 1186 h 1417"/>
              <a:gd name="T8" fmla="*/ 0 w 3346"/>
              <a:gd name="T9" fmla="*/ 199 h 1417"/>
              <a:gd name="T10" fmla="*/ 3345 w 3346"/>
              <a:gd name="T11" fmla="*/ 0 h 1417"/>
              <a:gd name="T12" fmla="*/ 3345 w 3346"/>
              <a:gd name="T13" fmla="*/ 1186 h 1417"/>
              <a:gd name="T14" fmla="*/ 3107 w 3346"/>
              <a:gd name="T1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6" h="1417">
                <a:moveTo>
                  <a:pt x="3107" y="1416"/>
                </a:moveTo>
                <a:lnTo>
                  <a:pt x="3107" y="1416"/>
                </a:lnTo>
                <a:cubicBezTo>
                  <a:pt x="229" y="1416"/>
                  <a:pt x="229" y="1416"/>
                  <a:pt x="229" y="1416"/>
                </a:cubicBezTo>
                <a:cubicBezTo>
                  <a:pt x="99" y="1416"/>
                  <a:pt x="0" y="1316"/>
                  <a:pt x="0" y="1186"/>
                </a:cubicBezTo>
                <a:cubicBezTo>
                  <a:pt x="0" y="199"/>
                  <a:pt x="0" y="199"/>
                  <a:pt x="0" y="199"/>
                </a:cubicBezTo>
                <a:cubicBezTo>
                  <a:pt x="3345" y="0"/>
                  <a:pt x="3345" y="0"/>
                  <a:pt x="3345" y="0"/>
                </a:cubicBezTo>
                <a:cubicBezTo>
                  <a:pt x="3345" y="1186"/>
                  <a:pt x="3345" y="1186"/>
                  <a:pt x="3345" y="1186"/>
                </a:cubicBezTo>
                <a:cubicBezTo>
                  <a:pt x="3345" y="1316"/>
                  <a:pt x="3237" y="1416"/>
                  <a:pt x="3107" y="14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8">
            <a:extLst>
              <a:ext uri="{FF2B5EF4-FFF2-40B4-BE49-F238E27FC236}">
                <a16:creationId xmlns:a16="http://schemas.microsoft.com/office/drawing/2014/main" id="{3429B93B-B699-EC40-863F-25BB39A9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526" y="7043513"/>
            <a:ext cx="3367786" cy="3829193"/>
          </a:xfrm>
          <a:custGeom>
            <a:avLst/>
            <a:gdLst>
              <a:gd name="T0" fmla="*/ 367 w 3124"/>
              <a:gd name="T1" fmla="*/ 3551 h 3552"/>
              <a:gd name="T2" fmla="*/ 367 w 3124"/>
              <a:gd name="T3" fmla="*/ 3551 h 3552"/>
              <a:gd name="T4" fmla="*/ 2763 w 3124"/>
              <a:gd name="T5" fmla="*/ 3551 h 3552"/>
              <a:gd name="T6" fmla="*/ 3123 w 3124"/>
              <a:gd name="T7" fmla="*/ 3192 h 3552"/>
              <a:gd name="T8" fmla="*/ 3123 w 3124"/>
              <a:gd name="T9" fmla="*/ 359 h 3552"/>
              <a:gd name="T10" fmla="*/ 2763 w 3124"/>
              <a:gd name="T11" fmla="*/ 0 h 3552"/>
              <a:gd name="T12" fmla="*/ 367 w 3124"/>
              <a:gd name="T13" fmla="*/ 0 h 3552"/>
              <a:gd name="T14" fmla="*/ 0 w 3124"/>
              <a:gd name="T15" fmla="*/ 359 h 3552"/>
              <a:gd name="T16" fmla="*/ 0 w 3124"/>
              <a:gd name="T17" fmla="*/ 3192 h 3552"/>
              <a:gd name="T18" fmla="*/ 367 w 3124"/>
              <a:gd name="T1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4" h="3552">
                <a:moveTo>
                  <a:pt x="367" y="3551"/>
                </a:moveTo>
                <a:lnTo>
                  <a:pt x="367" y="3551"/>
                </a:lnTo>
                <a:cubicBezTo>
                  <a:pt x="2763" y="3551"/>
                  <a:pt x="2763" y="3551"/>
                  <a:pt x="2763" y="3551"/>
                </a:cubicBezTo>
                <a:cubicBezTo>
                  <a:pt x="2962" y="3551"/>
                  <a:pt x="3123" y="3391"/>
                  <a:pt x="3123" y="3192"/>
                </a:cubicBezTo>
                <a:cubicBezTo>
                  <a:pt x="3123" y="359"/>
                  <a:pt x="3123" y="359"/>
                  <a:pt x="3123" y="359"/>
                </a:cubicBezTo>
                <a:cubicBezTo>
                  <a:pt x="3123" y="160"/>
                  <a:pt x="2962" y="0"/>
                  <a:pt x="2763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168" y="0"/>
                  <a:pt x="0" y="160"/>
                  <a:pt x="0" y="359"/>
                </a:cubicBezTo>
                <a:cubicBezTo>
                  <a:pt x="0" y="3192"/>
                  <a:pt x="0" y="3192"/>
                  <a:pt x="0" y="3192"/>
                </a:cubicBezTo>
                <a:cubicBezTo>
                  <a:pt x="0" y="3391"/>
                  <a:pt x="168" y="3551"/>
                  <a:pt x="367" y="355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9">
            <a:extLst>
              <a:ext uri="{FF2B5EF4-FFF2-40B4-BE49-F238E27FC236}">
                <a16:creationId xmlns:a16="http://schemas.microsoft.com/office/drawing/2014/main" id="{75C0C58B-9014-F945-A3F2-EBCBBAF1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392" y="5897135"/>
            <a:ext cx="742055" cy="1146378"/>
          </a:xfrm>
          <a:custGeom>
            <a:avLst/>
            <a:gdLst>
              <a:gd name="T0" fmla="*/ 0 w 690"/>
              <a:gd name="T1" fmla="*/ 1416 h 1417"/>
              <a:gd name="T2" fmla="*/ 689 w 690"/>
              <a:gd name="T3" fmla="*/ 1416 h 1417"/>
              <a:gd name="T4" fmla="*/ 398 w 690"/>
              <a:gd name="T5" fmla="*/ 0 h 1417"/>
              <a:gd name="T6" fmla="*/ 291 w 690"/>
              <a:gd name="T7" fmla="*/ 0 h 1417"/>
              <a:gd name="T8" fmla="*/ 0 w 690"/>
              <a:gd name="T9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1417">
                <a:moveTo>
                  <a:pt x="0" y="1416"/>
                </a:moveTo>
                <a:lnTo>
                  <a:pt x="689" y="1416"/>
                </a:lnTo>
                <a:lnTo>
                  <a:pt x="398" y="0"/>
                </a:lnTo>
                <a:lnTo>
                  <a:pt x="291" y="0"/>
                </a:lnTo>
                <a:lnTo>
                  <a:pt x="0" y="141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0">
            <a:extLst>
              <a:ext uri="{FF2B5EF4-FFF2-40B4-BE49-F238E27FC236}">
                <a16:creationId xmlns:a16="http://schemas.microsoft.com/office/drawing/2014/main" id="{700A2281-C2D0-C94B-9F18-F739A522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093" y="5535621"/>
            <a:ext cx="808649" cy="799136"/>
          </a:xfrm>
          <a:custGeom>
            <a:avLst/>
            <a:gdLst>
              <a:gd name="T0" fmla="*/ 0 w 751"/>
              <a:gd name="T1" fmla="*/ 375 h 743"/>
              <a:gd name="T2" fmla="*/ 0 w 751"/>
              <a:gd name="T3" fmla="*/ 375 h 743"/>
              <a:gd name="T4" fmla="*/ 375 w 751"/>
              <a:gd name="T5" fmla="*/ 742 h 743"/>
              <a:gd name="T6" fmla="*/ 750 w 751"/>
              <a:gd name="T7" fmla="*/ 375 h 743"/>
              <a:gd name="T8" fmla="*/ 375 w 751"/>
              <a:gd name="T9" fmla="*/ 0 h 743"/>
              <a:gd name="T10" fmla="*/ 0 w 751"/>
              <a:gd name="T11" fmla="*/ 37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3">
                <a:moveTo>
                  <a:pt x="0" y="375"/>
                </a:moveTo>
                <a:lnTo>
                  <a:pt x="0" y="375"/>
                </a:lnTo>
                <a:cubicBezTo>
                  <a:pt x="0" y="581"/>
                  <a:pt x="169" y="742"/>
                  <a:pt x="375" y="742"/>
                </a:cubicBezTo>
                <a:cubicBezTo>
                  <a:pt x="582" y="742"/>
                  <a:pt x="750" y="581"/>
                  <a:pt x="750" y="375"/>
                </a:cubicBezTo>
                <a:cubicBezTo>
                  <a:pt x="750" y="168"/>
                  <a:pt x="582" y="0"/>
                  <a:pt x="375" y="0"/>
                </a:cubicBezTo>
                <a:cubicBezTo>
                  <a:pt x="169" y="0"/>
                  <a:pt x="0" y="168"/>
                  <a:pt x="0" y="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1">
            <a:extLst>
              <a:ext uri="{FF2B5EF4-FFF2-40B4-BE49-F238E27FC236}">
                <a16:creationId xmlns:a16="http://schemas.microsoft.com/office/drawing/2014/main" id="{8EE91CA4-B56F-F44B-BB0F-F3A936DD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605" y="9935623"/>
            <a:ext cx="3610382" cy="1526921"/>
          </a:xfrm>
          <a:custGeom>
            <a:avLst/>
            <a:gdLst>
              <a:gd name="T0" fmla="*/ 229 w 3346"/>
              <a:gd name="T1" fmla="*/ 1416 h 1417"/>
              <a:gd name="T2" fmla="*/ 229 w 3346"/>
              <a:gd name="T3" fmla="*/ 1416 h 1417"/>
              <a:gd name="T4" fmla="*/ 3108 w 3346"/>
              <a:gd name="T5" fmla="*/ 1416 h 1417"/>
              <a:gd name="T6" fmla="*/ 3345 w 3346"/>
              <a:gd name="T7" fmla="*/ 1186 h 1417"/>
              <a:gd name="T8" fmla="*/ 3345 w 3346"/>
              <a:gd name="T9" fmla="*/ 199 h 1417"/>
              <a:gd name="T10" fmla="*/ 0 w 3346"/>
              <a:gd name="T11" fmla="*/ 0 h 1417"/>
              <a:gd name="T12" fmla="*/ 0 w 3346"/>
              <a:gd name="T13" fmla="*/ 1186 h 1417"/>
              <a:gd name="T14" fmla="*/ 229 w 3346"/>
              <a:gd name="T1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6" h="1417">
                <a:moveTo>
                  <a:pt x="229" y="1416"/>
                </a:moveTo>
                <a:lnTo>
                  <a:pt x="229" y="1416"/>
                </a:lnTo>
                <a:cubicBezTo>
                  <a:pt x="3108" y="1416"/>
                  <a:pt x="3108" y="1416"/>
                  <a:pt x="3108" y="1416"/>
                </a:cubicBezTo>
                <a:cubicBezTo>
                  <a:pt x="3238" y="1416"/>
                  <a:pt x="3345" y="1316"/>
                  <a:pt x="3345" y="1186"/>
                </a:cubicBezTo>
                <a:cubicBezTo>
                  <a:pt x="3345" y="199"/>
                  <a:pt x="3345" y="199"/>
                  <a:pt x="3345" y="199"/>
                </a:cubicBezTo>
                <a:cubicBezTo>
                  <a:pt x="0" y="0"/>
                  <a:pt x="0" y="0"/>
                  <a:pt x="0" y="0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316"/>
                  <a:pt x="99" y="1416"/>
                  <a:pt x="229" y="14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2">
            <a:extLst>
              <a:ext uri="{FF2B5EF4-FFF2-40B4-BE49-F238E27FC236}">
                <a16:creationId xmlns:a16="http://schemas.microsoft.com/office/drawing/2014/main" id="{48E5A5BF-3FAC-614A-88F3-82BF12E7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934" y="7043513"/>
            <a:ext cx="3367786" cy="3829193"/>
          </a:xfrm>
          <a:custGeom>
            <a:avLst/>
            <a:gdLst>
              <a:gd name="T0" fmla="*/ 2762 w 3123"/>
              <a:gd name="T1" fmla="*/ 3551 h 3552"/>
              <a:gd name="T2" fmla="*/ 2762 w 3123"/>
              <a:gd name="T3" fmla="*/ 3551 h 3552"/>
              <a:gd name="T4" fmla="*/ 367 w 3123"/>
              <a:gd name="T5" fmla="*/ 3551 h 3552"/>
              <a:gd name="T6" fmla="*/ 0 w 3123"/>
              <a:gd name="T7" fmla="*/ 3192 h 3552"/>
              <a:gd name="T8" fmla="*/ 0 w 3123"/>
              <a:gd name="T9" fmla="*/ 359 h 3552"/>
              <a:gd name="T10" fmla="*/ 367 w 3123"/>
              <a:gd name="T11" fmla="*/ 0 h 3552"/>
              <a:gd name="T12" fmla="*/ 2762 w 3123"/>
              <a:gd name="T13" fmla="*/ 0 h 3552"/>
              <a:gd name="T14" fmla="*/ 3122 w 3123"/>
              <a:gd name="T15" fmla="*/ 359 h 3552"/>
              <a:gd name="T16" fmla="*/ 3122 w 3123"/>
              <a:gd name="T17" fmla="*/ 3192 h 3552"/>
              <a:gd name="T18" fmla="*/ 2762 w 3123"/>
              <a:gd name="T1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3" h="3552">
                <a:moveTo>
                  <a:pt x="2762" y="3551"/>
                </a:moveTo>
                <a:lnTo>
                  <a:pt x="2762" y="3551"/>
                </a:lnTo>
                <a:cubicBezTo>
                  <a:pt x="367" y="3551"/>
                  <a:pt x="367" y="3551"/>
                  <a:pt x="367" y="3551"/>
                </a:cubicBezTo>
                <a:cubicBezTo>
                  <a:pt x="161" y="3551"/>
                  <a:pt x="0" y="3391"/>
                  <a:pt x="0" y="3192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160"/>
                  <a:pt x="161" y="0"/>
                  <a:pt x="367" y="0"/>
                </a:cubicBezTo>
                <a:cubicBezTo>
                  <a:pt x="2762" y="0"/>
                  <a:pt x="2762" y="0"/>
                  <a:pt x="2762" y="0"/>
                </a:cubicBezTo>
                <a:cubicBezTo>
                  <a:pt x="2962" y="0"/>
                  <a:pt x="3122" y="160"/>
                  <a:pt x="3122" y="359"/>
                </a:cubicBezTo>
                <a:cubicBezTo>
                  <a:pt x="3122" y="3192"/>
                  <a:pt x="3122" y="3192"/>
                  <a:pt x="3122" y="3192"/>
                </a:cubicBezTo>
                <a:cubicBezTo>
                  <a:pt x="3122" y="3391"/>
                  <a:pt x="2962" y="3551"/>
                  <a:pt x="2762" y="355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3">
            <a:extLst>
              <a:ext uri="{FF2B5EF4-FFF2-40B4-BE49-F238E27FC236}">
                <a16:creationId xmlns:a16="http://schemas.microsoft.com/office/drawing/2014/main" id="{74C9BC9E-D413-574F-AA8A-332CE3CE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800" y="5897135"/>
            <a:ext cx="742055" cy="1146378"/>
          </a:xfrm>
          <a:custGeom>
            <a:avLst/>
            <a:gdLst>
              <a:gd name="T0" fmla="*/ 688 w 689"/>
              <a:gd name="T1" fmla="*/ 1416 h 1417"/>
              <a:gd name="T2" fmla="*/ 0 w 689"/>
              <a:gd name="T3" fmla="*/ 1416 h 1417"/>
              <a:gd name="T4" fmla="*/ 291 w 689"/>
              <a:gd name="T5" fmla="*/ 0 h 1417"/>
              <a:gd name="T6" fmla="*/ 397 w 689"/>
              <a:gd name="T7" fmla="*/ 0 h 1417"/>
              <a:gd name="T8" fmla="*/ 688 w 689"/>
              <a:gd name="T9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417">
                <a:moveTo>
                  <a:pt x="688" y="1416"/>
                </a:moveTo>
                <a:lnTo>
                  <a:pt x="0" y="1416"/>
                </a:lnTo>
                <a:lnTo>
                  <a:pt x="291" y="0"/>
                </a:lnTo>
                <a:lnTo>
                  <a:pt x="397" y="0"/>
                </a:lnTo>
                <a:lnTo>
                  <a:pt x="688" y="141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4">
            <a:extLst>
              <a:ext uri="{FF2B5EF4-FFF2-40B4-BE49-F238E27FC236}">
                <a16:creationId xmlns:a16="http://schemas.microsoft.com/office/drawing/2014/main" id="{ACD6DFCD-BC0E-2049-9EAE-FC0A7013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259" y="5535621"/>
            <a:ext cx="808649" cy="799136"/>
          </a:xfrm>
          <a:custGeom>
            <a:avLst/>
            <a:gdLst>
              <a:gd name="T0" fmla="*/ 749 w 750"/>
              <a:gd name="T1" fmla="*/ 375 h 743"/>
              <a:gd name="T2" fmla="*/ 749 w 750"/>
              <a:gd name="T3" fmla="*/ 375 h 743"/>
              <a:gd name="T4" fmla="*/ 374 w 750"/>
              <a:gd name="T5" fmla="*/ 742 h 743"/>
              <a:gd name="T6" fmla="*/ 0 w 750"/>
              <a:gd name="T7" fmla="*/ 375 h 743"/>
              <a:gd name="T8" fmla="*/ 374 w 750"/>
              <a:gd name="T9" fmla="*/ 0 h 743"/>
              <a:gd name="T10" fmla="*/ 749 w 750"/>
              <a:gd name="T11" fmla="*/ 37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0" h="743">
                <a:moveTo>
                  <a:pt x="749" y="375"/>
                </a:moveTo>
                <a:lnTo>
                  <a:pt x="749" y="375"/>
                </a:lnTo>
                <a:cubicBezTo>
                  <a:pt x="749" y="581"/>
                  <a:pt x="580" y="742"/>
                  <a:pt x="374" y="742"/>
                </a:cubicBezTo>
                <a:cubicBezTo>
                  <a:pt x="168" y="742"/>
                  <a:pt x="0" y="581"/>
                  <a:pt x="0" y="375"/>
                </a:cubicBezTo>
                <a:cubicBezTo>
                  <a:pt x="0" y="168"/>
                  <a:pt x="168" y="0"/>
                  <a:pt x="374" y="0"/>
                </a:cubicBezTo>
                <a:cubicBezTo>
                  <a:pt x="580" y="0"/>
                  <a:pt x="749" y="168"/>
                  <a:pt x="749" y="3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5">
            <a:extLst>
              <a:ext uri="{FF2B5EF4-FFF2-40B4-BE49-F238E27FC236}">
                <a16:creationId xmlns:a16="http://schemas.microsoft.com/office/drawing/2014/main" id="{B39ACA71-9B75-4349-978F-D71D0EE9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772" y="9935623"/>
            <a:ext cx="3600866" cy="1526921"/>
          </a:xfrm>
          <a:custGeom>
            <a:avLst/>
            <a:gdLst>
              <a:gd name="T0" fmla="*/ 3107 w 3337"/>
              <a:gd name="T1" fmla="*/ 1416 h 1417"/>
              <a:gd name="T2" fmla="*/ 3107 w 3337"/>
              <a:gd name="T3" fmla="*/ 1416 h 1417"/>
              <a:gd name="T4" fmla="*/ 229 w 3337"/>
              <a:gd name="T5" fmla="*/ 1416 h 1417"/>
              <a:gd name="T6" fmla="*/ 0 w 3337"/>
              <a:gd name="T7" fmla="*/ 1186 h 1417"/>
              <a:gd name="T8" fmla="*/ 0 w 3337"/>
              <a:gd name="T9" fmla="*/ 199 h 1417"/>
              <a:gd name="T10" fmla="*/ 3336 w 3337"/>
              <a:gd name="T11" fmla="*/ 0 h 1417"/>
              <a:gd name="T12" fmla="*/ 3336 w 3337"/>
              <a:gd name="T13" fmla="*/ 1186 h 1417"/>
              <a:gd name="T14" fmla="*/ 3107 w 3337"/>
              <a:gd name="T1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7" h="1417">
                <a:moveTo>
                  <a:pt x="3107" y="1416"/>
                </a:moveTo>
                <a:lnTo>
                  <a:pt x="3107" y="1416"/>
                </a:lnTo>
                <a:cubicBezTo>
                  <a:pt x="229" y="1416"/>
                  <a:pt x="229" y="1416"/>
                  <a:pt x="229" y="1416"/>
                </a:cubicBezTo>
                <a:cubicBezTo>
                  <a:pt x="99" y="1416"/>
                  <a:pt x="0" y="1316"/>
                  <a:pt x="0" y="1186"/>
                </a:cubicBezTo>
                <a:cubicBezTo>
                  <a:pt x="0" y="199"/>
                  <a:pt x="0" y="199"/>
                  <a:pt x="0" y="199"/>
                </a:cubicBezTo>
                <a:cubicBezTo>
                  <a:pt x="3336" y="0"/>
                  <a:pt x="3336" y="0"/>
                  <a:pt x="3336" y="0"/>
                </a:cubicBezTo>
                <a:cubicBezTo>
                  <a:pt x="3336" y="1186"/>
                  <a:pt x="3336" y="1186"/>
                  <a:pt x="3336" y="1186"/>
                </a:cubicBezTo>
                <a:cubicBezTo>
                  <a:pt x="3336" y="1316"/>
                  <a:pt x="3237" y="1416"/>
                  <a:pt x="3107" y="1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6">
            <a:extLst>
              <a:ext uri="{FF2B5EF4-FFF2-40B4-BE49-F238E27FC236}">
                <a16:creationId xmlns:a16="http://schemas.microsoft.com/office/drawing/2014/main" id="{FD144D8D-5A88-754B-9792-3AA59F62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097" y="7043513"/>
            <a:ext cx="3372544" cy="3829193"/>
          </a:xfrm>
          <a:custGeom>
            <a:avLst/>
            <a:gdLst>
              <a:gd name="T0" fmla="*/ 368 w 3125"/>
              <a:gd name="T1" fmla="*/ 3551 h 3552"/>
              <a:gd name="T2" fmla="*/ 368 w 3125"/>
              <a:gd name="T3" fmla="*/ 3551 h 3552"/>
              <a:gd name="T4" fmla="*/ 2756 w 3125"/>
              <a:gd name="T5" fmla="*/ 3551 h 3552"/>
              <a:gd name="T6" fmla="*/ 3124 w 3125"/>
              <a:gd name="T7" fmla="*/ 3192 h 3552"/>
              <a:gd name="T8" fmla="*/ 3124 w 3125"/>
              <a:gd name="T9" fmla="*/ 359 h 3552"/>
              <a:gd name="T10" fmla="*/ 2756 w 3125"/>
              <a:gd name="T11" fmla="*/ 0 h 3552"/>
              <a:gd name="T12" fmla="*/ 368 w 3125"/>
              <a:gd name="T13" fmla="*/ 0 h 3552"/>
              <a:gd name="T14" fmla="*/ 0 w 3125"/>
              <a:gd name="T15" fmla="*/ 359 h 3552"/>
              <a:gd name="T16" fmla="*/ 0 w 3125"/>
              <a:gd name="T17" fmla="*/ 3192 h 3552"/>
              <a:gd name="T18" fmla="*/ 368 w 3125"/>
              <a:gd name="T1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5" h="3552">
                <a:moveTo>
                  <a:pt x="368" y="3551"/>
                </a:moveTo>
                <a:lnTo>
                  <a:pt x="368" y="3551"/>
                </a:lnTo>
                <a:cubicBezTo>
                  <a:pt x="2756" y="3551"/>
                  <a:pt x="2756" y="3551"/>
                  <a:pt x="2756" y="3551"/>
                </a:cubicBezTo>
                <a:cubicBezTo>
                  <a:pt x="2963" y="3551"/>
                  <a:pt x="3124" y="3391"/>
                  <a:pt x="3124" y="3192"/>
                </a:cubicBezTo>
                <a:cubicBezTo>
                  <a:pt x="3124" y="359"/>
                  <a:pt x="3124" y="359"/>
                  <a:pt x="3124" y="359"/>
                </a:cubicBezTo>
                <a:cubicBezTo>
                  <a:pt x="3124" y="160"/>
                  <a:pt x="2963" y="0"/>
                  <a:pt x="2756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161" y="0"/>
                  <a:pt x="0" y="160"/>
                  <a:pt x="0" y="359"/>
                </a:cubicBezTo>
                <a:cubicBezTo>
                  <a:pt x="0" y="3192"/>
                  <a:pt x="0" y="3192"/>
                  <a:pt x="0" y="3192"/>
                </a:cubicBezTo>
                <a:cubicBezTo>
                  <a:pt x="0" y="3391"/>
                  <a:pt x="161" y="3551"/>
                  <a:pt x="368" y="355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7">
            <a:extLst>
              <a:ext uri="{FF2B5EF4-FFF2-40B4-BE49-F238E27FC236}">
                <a16:creationId xmlns:a16="http://schemas.microsoft.com/office/drawing/2014/main" id="{63D2EA4D-5531-BA49-87B7-16AB2BE7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963" y="5897135"/>
            <a:ext cx="742055" cy="1146378"/>
          </a:xfrm>
          <a:custGeom>
            <a:avLst/>
            <a:gdLst>
              <a:gd name="T0" fmla="*/ 0 w 690"/>
              <a:gd name="T1" fmla="*/ 1416 h 1417"/>
              <a:gd name="T2" fmla="*/ 689 w 690"/>
              <a:gd name="T3" fmla="*/ 1416 h 1417"/>
              <a:gd name="T4" fmla="*/ 399 w 690"/>
              <a:gd name="T5" fmla="*/ 0 h 1417"/>
              <a:gd name="T6" fmla="*/ 291 w 690"/>
              <a:gd name="T7" fmla="*/ 0 h 1417"/>
              <a:gd name="T8" fmla="*/ 0 w 690"/>
              <a:gd name="T9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1417">
                <a:moveTo>
                  <a:pt x="0" y="1416"/>
                </a:moveTo>
                <a:lnTo>
                  <a:pt x="689" y="1416"/>
                </a:lnTo>
                <a:lnTo>
                  <a:pt x="399" y="0"/>
                </a:lnTo>
                <a:lnTo>
                  <a:pt x="291" y="0"/>
                </a:lnTo>
                <a:lnTo>
                  <a:pt x="0" y="141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8">
            <a:extLst>
              <a:ext uri="{FF2B5EF4-FFF2-40B4-BE49-F238E27FC236}">
                <a16:creationId xmlns:a16="http://schemas.microsoft.com/office/drawing/2014/main" id="{EDDAF376-0DCA-F247-A05D-6B9004A5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667" y="5535621"/>
            <a:ext cx="808649" cy="799136"/>
          </a:xfrm>
          <a:custGeom>
            <a:avLst/>
            <a:gdLst>
              <a:gd name="T0" fmla="*/ 0 w 751"/>
              <a:gd name="T1" fmla="*/ 375 h 743"/>
              <a:gd name="T2" fmla="*/ 0 w 751"/>
              <a:gd name="T3" fmla="*/ 375 h 743"/>
              <a:gd name="T4" fmla="*/ 375 w 751"/>
              <a:gd name="T5" fmla="*/ 742 h 743"/>
              <a:gd name="T6" fmla="*/ 750 w 751"/>
              <a:gd name="T7" fmla="*/ 375 h 743"/>
              <a:gd name="T8" fmla="*/ 375 w 751"/>
              <a:gd name="T9" fmla="*/ 0 h 743"/>
              <a:gd name="T10" fmla="*/ 0 w 751"/>
              <a:gd name="T11" fmla="*/ 37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3">
                <a:moveTo>
                  <a:pt x="0" y="375"/>
                </a:moveTo>
                <a:lnTo>
                  <a:pt x="0" y="375"/>
                </a:lnTo>
                <a:cubicBezTo>
                  <a:pt x="0" y="581"/>
                  <a:pt x="168" y="742"/>
                  <a:pt x="375" y="742"/>
                </a:cubicBezTo>
                <a:cubicBezTo>
                  <a:pt x="582" y="742"/>
                  <a:pt x="750" y="581"/>
                  <a:pt x="750" y="375"/>
                </a:cubicBezTo>
                <a:cubicBezTo>
                  <a:pt x="750" y="168"/>
                  <a:pt x="582" y="0"/>
                  <a:pt x="375" y="0"/>
                </a:cubicBezTo>
                <a:cubicBezTo>
                  <a:pt x="168" y="0"/>
                  <a:pt x="0" y="168"/>
                  <a:pt x="0" y="3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9">
            <a:extLst>
              <a:ext uri="{FF2B5EF4-FFF2-40B4-BE49-F238E27FC236}">
                <a16:creationId xmlns:a16="http://schemas.microsoft.com/office/drawing/2014/main" id="{2290A738-3C88-4F40-80B3-BB2BE505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2935" y="9935623"/>
            <a:ext cx="3600869" cy="1526921"/>
          </a:xfrm>
          <a:custGeom>
            <a:avLst/>
            <a:gdLst>
              <a:gd name="T0" fmla="*/ 230 w 3339"/>
              <a:gd name="T1" fmla="*/ 1416 h 1417"/>
              <a:gd name="T2" fmla="*/ 230 w 3339"/>
              <a:gd name="T3" fmla="*/ 1416 h 1417"/>
              <a:gd name="T4" fmla="*/ 3108 w 3339"/>
              <a:gd name="T5" fmla="*/ 1416 h 1417"/>
              <a:gd name="T6" fmla="*/ 3338 w 3339"/>
              <a:gd name="T7" fmla="*/ 1186 h 1417"/>
              <a:gd name="T8" fmla="*/ 3338 w 3339"/>
              <a:gd name="T9" fmla="*/ 199 h 1417"/>
              <a:gd name="T10" fmla="*/ 0 w 3339"/>
              <a:gd name="T11" fmla="*/ 0 h 1417"/>
              <a:gd name="T12" fmla="*/ 0 w 3339"/>
              <a:gd name="T13" fmla="*/ 1186 h 1417"/>
              <a:gd name="T14" fmla="*/ 230 w 3339"/>
              <a:gd name="T1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9" h="1417">
                <a:moveTo>
                  <a:pt x="230" y="1416"/>
                </a:moveTo>
                <a:lnTo>
                  <a:pt x="230" y="1416"/>
                </a:lnTo>
                <a:cubicBezTo>
                  <a:pt x="3108" y="1416"/>
                  <a:pt x="3108" y="1416"/>
                  <a:pt x="3108" y="1416"/>
                </a:cubicBezTo>
                <a:cubicBezTo>
                  <a:pt x="3238" y="1416"/>
                  <a:pt x="3338" y="1316"/>
                  <a:pt x="3338" y="1186"/>
                </a:cubicBezTo>
                <a:cubicBezTo>
                  <a:pt x="3338" y="199"/>
                  <a:pt x="3338" y="199"/>
                  <a:pt x="3338" y="199"/>
                </a:cubicBezTo>
                <a:cubicBezTo>
                  <a:pt x="0" y="0"/>
                  <a:pt x="0" y="0"/>
                  <a:pt x="0" y="0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316"/>
                  <a:pt x="100" y="1416"/>
                  <a:pt x="230" y="14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0">
            <a:extLst>
              <a:ext uri="{FF2B5EF4-FFF2-40B4-BE49-F238E27FC236}">
                <a16:creationId xmlns:a16="http://schemas.microsoft.com/office/drawing/2014/main" id="{3234E473-4069-3F49-910A-1E7F33F8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264" y="7043513"/>
            <a:ext cx="3372541" cy="3829193"/>
          </a:xfrm>
          <a:custGeom>
            <a:avLst/>
            <a:gdLst>
              <a:gd name="T0" fmla="*/ 2756 w 3125"/>
              <a:gd name="T1" fmla="*/ 3551 h 3552"/>
              <a:gd name="T2" fmla="*/ 2756 w 3125"/>
              <a:gd name="T3" fmla="*/ 3551 h 3552"/>
              <a:gd name="T4" fmla="*/ 360 w 3125"/>
              <a:gd name="T5" fmla="*/ 3551 h 3552"/>
              <a:gd name="T6" fmla="*/ 0 w 3125"/>
              <a:gd name="T7" fmla="*/ 3192 h 3552"/>
              <a:gd name="T8" fmla="*/ 0 w 3125"/>
              <a:gd name="T9" fmla="*/ 359 h 3552"/>
              <a:gd name="T10" fmla="*/ 360 w 3125"/>
              <a:gd name="T11" fmla="*/ 0 h 3552"/>
              <a:gd name="T12" fmla="*/ 2756 w 3125"/>
              <a:gd name="T13" fmla="*/ 0 h 3552"/>
              <a:gd name="T14" fmla="*/ 3124 w 3125"/>
              <a:gd name="T15" fmla="*/ 359 h 3552"/>
              <a:gd name="T16" fmla="*/ 3124 w 3125"/>
              <a:gd name="T17" fmla="*/ 3192 h 3552"/>
              <a:gd name="T18" fmla="*/ 2756 w 3125"/>
              <a:gd name="T1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5" h="3552">
                <a:moveTo>
                  <a:pt x="2756" y="3551"/>
                </a:moveTo>
                <a:lnTo>
                  <a:pt x="2756" y="3551"/>
                </a:lnTo>
                <a:cubicBezTo>
                  <a:pt x="360" y="3551"/>
                  <a:pt x="360" y="3551"/>
                  <a:pt x="360" y="3551"/>
                </a:cubicBezTo>
                <a:cubicBezTo>
                  <a:pt x="161" y="3551"/>
                  <a:pt x="0" y="3391"/>
                  <a:pt x="0" y="3192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160"/>
                  <a:pt x="161" y="0"/>
                  <a:pt x="360" y="0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963" y="0"/>
                  <a:pt x="3124" y="160"/>
                  <a:pt x="3124" y="359"/>
                </a:cubicBezTo>
                <a:cubicBezTo>
                  <a:pt x="3124" y="3192"/>
                  <a:pt x="3124" y="3192"/>
                  <a:pt x="3124" y="3192"/>
                </a:cubicBezTo>
                <a:cubicBezTo>
                  <a:pt x="3124" y="3391"/>
                  <a:pt x="2963" y="3551"/>
                  <a:pt x="2756" y="355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1">
            <a:extLst>
              <a:ext uri="{FF2B5EF4-FFF2-40B4-BE49-F238E27FC236}">
                <a16:creationId xmlns:a16="http://schemas.microsoft.com/office/drawing/2014/main" id="{A05208E6-0F22-B34B-8005-722F58A4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129" y="5897135"/>
            <a:ext cx="742055" cy="1146378"/>
          </a:xfrm>
          <a:custGeom>
            <a:avLst/>
            <a:gdLst>
              <a:gd name="T0" fmla="*/ 689 w 690"/>
              <a:gd name="T1" fmla="*/ 1416 h 1417"/>
              <a:gd name="T2" fmla="*/ 0 w 690"/>
              <a:gd name="T3" fmla="*/ 1416 h 1417"/>
              <a:gd name="T4" fmla="*/ 290 w 690"/>
              <a:gd name="T5" fmla="*/ 0 h 1417"/>
              <a:gd name="T6" fmla="*/ 398 w 690"/>
              <a:gd name="T7" fmla="*/ 0 h 1417"/>
              <a:gd name="T8" fmla="*/ 689 w 690"/>
              <a:gd name="T9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1417">
                <a:moveTo>
                  <a:pt x="689" y="1416"/>
                </a:moveTo>
                <a:lnTo>
                  <a:pt x="0" y="1416"/>
                </a:lnTo>
                <a:lnTo>
                  <a:pt x="290" y="0"/>
                </a:lnTo>
                <a:lnTo>
                  <a:pt x="398" y="0"/>
                </a:lnTo>
                <a:lnTo>
                  <a:pt x="689" y="141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2">
            <a:extLst>
              <a:ext uri="{FF2B5EF4-FFF2-40B4-BE49-F238E27FC236}">
                <a16:creationId xmlns:a16="http://schemas.microsoft.com/office/drawing/2014/main" id="{677B3947-6EF1-434E-AFE2-6149B6DC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8831" y="5535621"/>
            <a:ext cx="808649" cy="799136"/>
          </a:xfrm>
          <a:custGeom>
            <a:avLst/>
            <a:gdLst>
              <a:gd name="T0" fmla="*/ 750 w 751"/>
              <a:gd name="T1" fmla="*/ 375 h 743"/>
              <a:gd name="T2" fmla="*/ 750 w 751"/>
              <a:gd name="T3" fmla="*/ 375 h 743"/>
              <a:gd name="T4" fmla="*/ 375 w 751"/>
              <a:gd name="T5" fmla="*/ 742 h 743"/>
              <a:gd name="T6" fmla="*/ 0 w 751"/>
              <a:gd name="T7" fmla="*/ 375 h 743"/>
              <a:gd name="T8" fmla="*/ 375 w 751"/>
              <a:gd name="T9" fmla="*/ 0 h 743"/>
              <a:gd name="T10" fmla="*/ 750 w 751"/>
              <a:gd name="T11" fmla="*/ 37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3">
                <a:moveTo>
                  <a:pt x="750" y="375"/>
                </a:moveTo>
                <a:lnTo>
                  <a:pt x="750" y="375"/>
                </a:lnTo>
                <a:cubicBezTo>
                  <a:pt x="750" y="581"/>
                  <a:pt x="582" y="742"/>
                  <a:pt x="375" y="742"/>
                </a:cubicBezTo>
                <a:cubicBezTo>
                  <a:pt x="168" y="742"/>
                  <a:pt x="0" y="581"/>
                  <a:pt x="0" y="375"/>
                </a:cubicBezTo>
                <a:cubicBezTo>
                  <a:pt x="0" y="168"/>
                  <a:pt x="168" y="0"/>
                  <a:pt x="375" y="0"/>
                </a:cubicBezTo>
                <a:cubicBezTo>
                  <a:pt x="582" y="0"/>
                  <a:pt x="750" y="168"/>
                  <a:pt x="750" y="3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3">
            <a:extLst>
              <a:ext uri="{FF2B5EF4-FFF2-40B4-BE49-F238E27FC236}">
                <a16:creationId xmlns:a16="http://schemas.microsoft.com/office/drawing/2014/main" id="{F0278FE7-36DB-4241-9828-87FBD8E4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101" y="9935623"/>
            <a:ext cx="3600866" cy="1526921"/>
          </a:xfrm>
          <a:custGeom>
            <a:avLst/>
            <a:gdLst>
              <a:gd name="T0" fmla="*/ 3108 w 3339"/>
              <a:gd name="T1" fmla="*/ 1416 h 1417"/>
              <a:gd name="T2" fmla="*/ 3108 w 3339"/>
              <a:gd name="T3" fmla="*/ 1416 h 1417"/>
              <a:gd name="T4" fmla="*/ 230 w 3339"/>
              <a:gd name="T5" fmla="*/ 1416 h 1417"/>
              <a:gd name="T6" fmla="*/ 0 w 3339"/>
              <a:gd name="T7" fmla="*/ 1186 h 1417"/>
              <a:gd name="T8" fmla="*/ 0 w 3339"/>
              <a:gd name="T9" fmla="*/ 199 h 1417"/>
              <a:gd name="T10" fmla="*/ 3338 w 3339"/>
              <a:gd name="T11" fmla="*/ 0 h 1417"/>
              <a:gd name="T12" fmla="*/ 3338 w 3339"/>
              <a:gd name="T13" fmla="*/ 1186 h 1417"/>
              <a:gd name="T14" fmla="*/ 3108 w 3339"/>
              <a:gd name="T1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9" h="1417">
                <a:moveTo>
                  <a:pt x="3108" y="1416"/>
                </a:moveTo>
                <a:lnTo>
                  <a:pt x="3108" y="1416"/>
                </a:lnTo>
                <a:cubicBezTo>
                  <a:pt x="230" y="1416"/>
                  <a:pt x="230" y="1416"/>
                  <a:pt x="230" y="1416"/>
                </a:cubicBezTo>
                <a:cubicBezTo>
                  <a:pt x="100" y="1416"/>
                  <a:pt x="0" y="1316"/>
                  <a:pt x="0" y="1186"/>
                </a:cubicBezTo>
                <a:cubicBezTo>
                  <a:pt x="0" y="199"/>
                  <a:pt x="0" y="199"/>
                  <a:pt x="0" y="199"/>
                </a:cubicBezTo>
                <a:cubicBezTo>
                  <a:pt x="3338" y="0"/>
                  <a:pt x="3338" y="0"/>
                  <a:pt x="3338" y="0"/>
                </a:cubicBezTo>
                <a:cubicBezTo>
                  <a:pt x="3338" y="1186"/>
                  <a:pt x="3338" y="1186"/>
                  <a:pt x="3338" y="1186"/>
                </a:cubicBezTo>
                <a:cubicBezTo>
                  <a:pt x="3338" y="1316"/>
                  <a:pt x="3238" y="1416"/>
                  <a:pt x="3108" y="14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4">
            <a:extLst>
              <a:ext uri="{FF2B5EF4-FFF2-40B4-BE49-F238E27FC236}">
                <a16:creationId xmlns:a16="http://schemas.microsoft.com/office/drawing/2014/main" id="{1FCE6121-085C-B24A-80D0-84AB7ED4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69" y="10273354"/>
            <a:ext cx="399568" cy="851459"/>
          </a:xfrm>
          <a:custGeom>
            <a:avLst/>
            <a:gdLst>
              <a:gd name="T0" fmla="*/ 245 w 369"/>
              <a:gd name="T1" fmla="*/ 399 h 790"/>
              <a:gd name="T2" fmla="*/ 245 w 369"/>
              <a:gd name="T3" fmla="*/ 399 h 790"/>
              <a:gd name="T4" fmla="*/ 345 w 369"/>
              <a:gd name="T5" fmla="*/ 399 h 790"/>
              <a:gd name="T6" fmla="*/ 353 w 369"/>
              <a:gd name="T7" fmla="*/ 391 h 790"/>
              <a:gd name="T8" fmla="*/ 360 w 369"/>
              <a:gd name="T9" fmla="*/ 322 h 790"/>
              <a:gd name="T10" fmla="*/ 368 w 369"/>
              <a:gd name="T11" fmla="*/ 261 h 790"/>
              <a:gd name="T12" fmla="*/ 245 w 369"/>
              <a:gd name="T13" fmla="*/ 261 h 790"/>
              <a:gd name="T14" fmla="*/ 245 w 369"/>
              <a:gd name="T15" fmla="*/ 169 h 790"/>
              <a:gd name="T16" fmla="*/ 276 w 369"/>
              <a:gd name="T17" fmla="*/ 138 h 790"/>
              <a:gd name="T18" fmla="*/ 353 w 369"/>
              <a:gd name="T19" fmla="*/ 138 h 790"/>
              <a:gd name="T20" fmla="*/ 368 w 369"/>
              <a:gd name="T21" fmla="*/ 138 h 790"/>
              <a:gd name="T22" fmla="*/ 368 w 369"/>
              <a:gd name="T23" fmla="*/ 8 h 790"/>
              <a:gd name="T24" fmla="*/ 360 w 369"/>
              <a:gd name="T25" fmla="*/ 0 h 790"/>
              <a:gd name="T26" fmla="*/ 245 w 369"/>
              <a:gd name="T27" fmla="*/ 0 h 790"/>
              <a:gd name="T28" fmla="*/ 146 w 369"/>
              <a:gd name="T29" fmla="*/ 31 h 790"/>
              <a:gd name="T30" fmla="*/ 85 w 369"/>
              <a:gd name="T31" fmla="*/ 146 h 790"/>
              <a:gd name="T32" fmla="*/ 77 w 369"/>
              <a:gd name="T33" fmla="*/ 245 h 790"/>
              <a:gd name="T34" fmla="*/ 77 w 369"/>
              <a:gd name="T35" fmla="*/ 261 h 790"/>
              <a:gd name="T36" fmla="*/ 0 w 369"/>
              <a:gd name="T37" fmla="*/ 261 h 790"/>
              <a:gd name="T38" fmla="*/ 0 w 369"/>
              <a:gd name="T39" fmla="*/ 399 h 790"/>
              <a:gd name="T40" fmla="*/ 77 w 369"/>
              <a:gd name="T41" fmla="*/ 399 h 790"/>
              <a:gd name="T42" fmla="*/ 77 w 369"/>
              <a:gd name="T43" fmla="*/ 789 h 790"/>
              <a:gd name="T44" fmla="*/ 245 w 369"/>
              <a:gd name="T45" fmla="*/ 789 h 790"/>
              <a:gd name="T46" fmla="*/ 245 w 369"/>
              <a:gd name="T47" fmla="*/ 39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0">
                <a:moveTo>
                  <a:pt x="245" y="399"/>
                </a:moveTo>
                <a:lnTo>
                  <a:pt x="245" y="399"/>
                </a:lnTo>
                <a:cubicBezTo>
                  <a:pt x="276" y="399"/>
                  <a:pt x="314" y="399"/>
                  <a:pt x="345" y="399"/>
                </a:cubicBezTo>
                <a:cubicBezTo>
                  <a:pt x="353" y="399"/>
                  <a:pt x="353" y="399"/>
                  <a:pt x="353" y="391"/>
                </a:cubicBezTo>
                <a:cubicBezTo>
                  <a:pt x="360" y="368"/>
                  <a:pt x="360" y="345"/>
                  <a:pt x="360" y="322"/>
                </a:cubicBezTo>
                <a:cubicBezTo>
                  <a:pt x="368" y="299"/>
                  <a:pt x="368" y="284"/>
                  <a:pt x="368" y="261"/>
                </a:cubicBezTo>
                <a:cubicBezTo>
                  <a:pt x="330" y="261"/>
                  <a:pt x="284" y="261"/>
                  <a:pt x="245" y="261"/>
                </a:cubicBezTo>
                <a:cubicBezTo>
                  <a:pt x="245" y="230"/>
                  <a:pt x="245" y="200"/>
                  <a:pt x="245" y="169"/>
                </a:cubicBezTo>
                <a:cubicBezTo>
                  <a:pt x="245" y="154"/>
                  <a:pt x="253" y="138"/>
                  <a:pt x="276" y="138"/>
                </a:cubicBezTo>
                <a:cubicBezTo>
                  <a:pt x="299" y="138"/>
                  <a:pt x="330" y="138"/>
                  <a:pt x="353" y="138"/>
                </a:cubicBezTo>
                <a:cubicBezTo>
                  <a:pt x="360" y="138"/>
                  <a:pt x="360" y="138"/>
                  <a:pt x="368" y="138"/>
                </a:cubicBezTo>
                <a:cubicBezTo>
                  <a:pt x="368" y="92"/>
                  <a:pt x="368" y="54"/>
                  <a:pt x="368" y="8"/>
                </a:cubicBezTo>
                <a:cubicBezTo>
                  <a:pt x="368" y="0"/>
                  <a:pt x="360" y="0"/>
                  <a:pt x="360" y="0"/>
                </a:cubicBezTo>
                <a:cubicBezTo>
                  <a:pt x="322" y="0"/>
                  <a:pt x="284" y="0"/>
                  <a:pt x="245" y="0"/>
                </a:cubicBezTo>
                <a:cubicBezTo>
                  <a:pt x="215" y="0"/>
                  <a:pt x="177" y="8"/>
                  <a:pt x="146" y="31"/>
                </a:cubicBezTo>
                <a:cubicBezTo>
                  <a:pt x="100" y="62"/>
                  <a:pt x="85" y="100"/>
                  <a:pt x="85" y="146"/>
                </a:cubicBezTo>
                <a:cubicBezTo>
                  <a:pt x="77" y="177"/>
                  <a:pt x="77" y="207"/>
                  <a:pt x="77" y="245"/>
                </a:cubicBezTo>
                <a:cubicBezTo>
                  <a:pt x="77" y="245"/>
                  <a:pt x="77" y="253"/>
                  <a:pt x="77" y="261"/>
                </a:cubicBezTo>
                <a:cubicBezTo>
                  <a:pt x="54" y="261"/>
                  <a:pt x="31" y="261"/>
                  <a:pt x="0" y="261"/>
                </a:cubicBezTo>
                <a:cubicBezTo>
                  <a:pt x="0" y="307"/>
                  <a:pt x="0" y="353"/>
                  <a:pt x="0" y="399"/>
                </a:cubicBezTo>
                <a:cubicBezTo>
                  <a:pt x="31" y="399"/>
                  <a:pt x="54" y="399"/>
                  <a:pt x="77" y="399"/>
                </a:cubicBezTo>
                <a:cubicBezTo>
                  <a:pt x="77" y="529"/>
                  <a:pt x="77" y="659"/>
                  <a:pt x="77" y="789"/>
                </a:cubicBezTo>
                <a:cubicBezTo>
                  <a:pt x="138" y="789"/>
                  <a:pt x="192" y="789"/>
                  <a:pt x="245" y="789"/>
                </a:cubicBezTo>
                <a:cubicBezTo>
                  <a:pt x="245" y="659"/>
                  <a:pt x="245" y="529"/>
                  <a:pt x="245" y="3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5">
            <a:extLst>
              <a:ext uri="{FF2B5EF4-FFF2-40B4-BE49-F238E27FC236}">
                <a16:creationId xmlns:a16="http://schemas.microsoft.com/office/drawing/2014/main" id="{7B67FEBE-EA76-ED4D-A766-81E4178B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746" y="10311408"/>
            <a:ext cx="832431" cy="761082"/>
          </a:xfrm>
          <a:custGeom>
            <a:avLst/>
            <a:gdLst>
              <a:gd name="T0" fmla="*/ 222 w 773"/>
              <a:gd name="T1" fmla="*/ 536 h 705"/>
              <a:gd name="T2" fmla="*/ 222 w 773"/>
              <a:gd name="T3" fmla="*/ 536 h 705"/>
              <a:gd name="T4" fmla="*/ 76 w 773"/>
              <a:gd name="T5" fmla="*/ 428 h 705"/>
              <a:gd name="T6" fmla="*/ 138 w 773"/>
              <a:gd name="T7" fmla="*/ 428 h 705"/>
              <a:gd name="T8" fmla="*/ 145 w 773"/>
              <a:gd name="T9" fmla="*/ 421 h 705"/>
              <a:gd name="T10" fmla="*/ 23 w 773"/>
              <a:gd name="T11" fmla="*/ 268 h 705"/>
              <a:gd name="T12" fmla="*/ 84 w 773"/>
              <a:gd name="T13" fmla="*/ 283 h 705"/>
              <a:gd name="T14" fmla="*/ 92 w 773"/>
              <a:gd name="T15" fmla="*/ 283 h 705"/>
              <a:gd name="T16" fmla="*/ 23 w 773"/>
              <a:gd name="T17" fmla="*/ 168 h 705"/>
              <a:gd name="T18" fmla="*/ 46 w 773"/>
              <a:gd name="T19" fmla="*/ 69 h 705"/>
              <a:gd name="T20" fmla="*/ 367 w 773"/>
              <a:gd name="T21" fmla="*/ 237 h 705"/>
              <a:gd name="T22" fmla="*/ 375 w 773"/>
              <a:gd name="T23" fmla="*/ 153 h 705"/>
              <a:gd name="T24" fmla="*/ 634 w 773"/>
              <a:gd name="T25" fmla="*/ 84 h 705"/>
              <a:gd name="T26" fmla="*/ 657 w 773"/>
              <a:gd name="T27" fmla="*/ 84 h 705"/>
              <a:gd name="T28" fmla="*/ 742 w 773"/>
              <a:gd name="T29" fmla="*/ 53 h 705"/>
              <a:gd name="T30" fmla="*/ 688 w 773"/>
              <a:gd name="T31" fmla="*/ 138 h 705"/>
              <a:gd name="T32" fmla="*/ 765 w 773"/>
              <a:gd name="T33" fmla="*/ 122 h 705"/>
              <a:gd name="T34" fmla="*/ 772 w 773"/>
              <a:gd name="T35" fmla="*/ 122 h 705"/>
              <a:gd name="T36" fmla="*/ 703 w 773"/>
              <a:gd name="T37" fmla="*/ 184 h 705"/>
              <a:gd name="T38" fmla="*/ 688 w 773"/>
              <a:gd name="T39" fmla="*/ 222 h 705"/>
              <a:gd name="T40" fmla="*/ 466 w 773"/>
              <a:gd name="T41" fmla="*/ 612 h 705"/>
              <a:gd name="T42" fmla="*/ 8 w 773"/>
              <a:gd name="T43" fmla="*/ 612 h 705"/>
              <a:gd name="T44" fmla="*/ 0 w 773"/>
              <a:gd name="T45" fmla="*/ 612 h 705"/>
              <a:gd name="T46" fmla="*/ 0 w 773"/>
              <a:gd name="T47" fmla="*/ 612 h 705"/>
              <a:gd name="T48" fmla="*/ 115 w 773"/>
              <a:gd name="T49" fmla="*/ 589 h 705"/>
              <a:gd name="T50" fmla="*/ 222 w 773"/>
              <a:gd name="T51" fmla="*/ 536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3" h="705">
                <a:moveTo>
                  <a:pt x="222" y="536"/>
                </a:moveTo>
                <a:lnTo>
                  <a:pt x="222" y="536"/>
                </a:lnTo>
                <a:cubicBezTo>
                  <a:pt x="145" y="520"/>
                  <a:pt x="84" y="482"/>
                  <a:pt x="76" y="428"/>
                </a:cubicBezTo>
                <a:cubicBezTo>
                  <a:pt x="99" y="428"/>
                  <a:pt x="123" y="428"/>
                  <a:pt x="138" y="428"/>
                </a:cubicBezTo>
                <a:cubicBezTo>
                  <a:pt x="145" y="421"/>
                  <a:pt x="145" y="421"/>
                  <a:pt x="145" y="421"/>
                </a:cubicBezTo>
                <a:cubicBezTo>
                  <a:pt x="69" y="398"/>
                  <a:pt x="23" y="344"/>
                  <a:pt x="23" y="268"/>
                </a:cubicBezTo>
                <a:cubicBezTo>
                  <a:pt x="46" y="275"/>
                  <a:pt x="61" y="275"/>
                  <a:pt x="84" y="283"/>
                </a:cubicBezTo>
                <a:cubicBezTo>
                  <a:pt x="84" y="283"/>
                  <a:pt x="84" y="283"/>
                  <a:pt x="92" y="283"/>
                </a:cubicBezTo>
                <a:cubicBezTo>
                  <a:pt x="53" y="252"/>
                  <a:pt x="31" y="214"/>
                  <a:pt x="23" y="168"/>
                </a:cubicBezTo>
                <a:cubicBezTo>
                  <a:pt x="15" y="138"/>
                  <a:pt x="23" y="99"/>
                  <a:pt x="46" y="69"/>
                </a:cubicBezTo>
                <a:cubicBezTo>
                  <a:pt x="130" y="168"/>
                  <a:pt x="237" y="229"/>
                  <a:pt x="367" y="237"/>
                </a:cubicBezTo>
                <a:cubicBezTo>
                  <a:pt x="375" y="206"/>
                  <a:pt x="367" y="176"/>
                  <a:pt x="375" y="153"/>
                </a:cubicBezTo>
                <a:cubicBezTo>
                  <a:pt x="412" y="38"/>
                  <a:pt x="550" y="0"/>
                  <a:pt x="634" y="84"/>
                </a:cubicBezTo>
                <a:cubicBezTo>
                  <a:pt x="642" y="84"/>
                  <a:pt x="650" y="92"/>
                  <a:pt x="657" y="84"/>
                </a:cubicBezTo>
                <a:cubicBezTo>
                  <a:pt x="688" y="76"/>
                  <a:pt x="719" y="69"/>
                  <a:pt x="742" y="53"/>
                </a:cubicBezTo>
                <a:cubicBezTo>
                  <a:pt x="742" y="76"/>
                  <a:pt x="726" y="92"/>
                  <a:pt x="688" y="138"/>
                </a:cubicBezTo>
                <a:cubicBezTo>
                  <a:pt x="711" y="130"/>
                  <a:pt x="742" y="122"/>
                  <a:pt x="765" y="122"/>
                </a:cubicBezTo>
                <a:cubicBezTo>
                  <a:pt x="765" y="122"/>
                  <a:pt x="765" y="122"/>
                  <a:pt x="772" y="122"/>
                </a:cubicBezTo>
                <a:cubicBezTo>
                  <a:pt x="749" y="145"/>
                  <a:pt x="726" y="168"/>
                  <a:pt x="703" y="184"/>
                </a:cubicBezTo>
                <a:cubicBezTo>
                  <a:pt x="695" y="191"/>
                  <a:pt x="688" y="206"/>
                  <a:pt x="688" y="222"/>
                </a:cubicBezTo>
                <a:cubicBezTo>
                  <a:pt x="688" y="390"/>
                  <a:pt x="611" y="528"/>
                  <a:pt x="466" y="612"/>
                </a:cubicBezTo>
                <a:cubicBezTo>
                  <a:pt x="314" y="704"/>
                  <a:pt x="161" y="696"/>
                  <a:pt x="8" y="612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04"/>
                  <a:pt x="0" y="604"/>
                  <a:pt x="0" y="612"/>
                </a:cubicBezTo>
                <a:cubicBezTo>
                  <a:pt x="38" y="604"/>
                  <a:pt x="76" y="597"/>
                  <a:pt x="115" y="589"/>
                </a:cubicBezTo>
                <a:cubicBezTo>
                  <a:pt x="153" y="582"/>
                  <a:pt x="191" y="566"/>
                  <a:pt x="222" y="5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6">
            <a:extLst>
              <a:ext uri="{FF2B5EF4-FFF2-40B4-BE49-F238E27FC236}">
                <a16:creationId xmlns:a16="http://schemas.microsoft.com/office/drawing/2014/main" id="{32DA780F-CC29-0943-805C-E8C4520F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093" y="10297136"/>
            <a:ext cx="808649" cy="813407"/>
          </a:xfrm>
          <a:custGeom>
            <a:avLst/>
            <a:gdLst>
              <a:gd name="T0" fmla="*/ 559 w 751"/>
              <a:gd name="T1" fmla="*/ 751 h 752"/>
              <a:gd name="T2" fmla="*/ 559 w 751"/>
              <a:gd name="T3" fmla="*/ 751 h 752"/>
              <a:gd name="T4" fmla="*/ 192 w 751"/>
              <a:gd name="T5" fmla="*/ 751 h 752"/>
              <a:gd name="T6" fmla="*/ 169 w 751"/>
              <a:gd name="T7" fmla="*/ 743 h 752"/>
              <a:gd name="T8" fmla="*/ 8 w 751"/>
              <a:gd name="T9" fmla="*/ 590 h 752"/>
              <a:gd name="T10" fmla="*/ 0 w 751"/>
              <a:gd name="T11" fmla="*/ 559 h 752"/>
              <a:gd name="T12" fmla="*/ 0 w 751"/>
              <a:gd name="T13" fmla="*/ 192 h 752"/>
              <a:gd name="T14" fmla="*/ 8 w 751"/>
              <a:gd name="T15" fmla="*/ 169 h 752"/>
              <a:gd name="T16" fmla="*/ 161 w 751"/>
              <a:gd name="T17" fmla="*/ 0 h 752"/>
              <a:gd name="T18" fmla="*/ 192 w 751"/>
              <a:gd name="T19" fmla="*/ 0 h 752"/>
              <a:gd name="T20" fmla="*/ 559 w 751"/>
              <a:gd name="T21" fmla="*/ 0 h 752"/>
              <a:gd name="T22" fmla="*/ 582 w 751"/>
              <a:gd name="T23" fmla="*/ 0 h 752"/>
              <a:gd name="T24" fmla="*/ 743 w 751"/>
              <a:gd name="T25" fmla="*/ 154 h 752"/>
              <a:gd name="T26" fmla="*/ 750 w 751"/>
              <a:gd name="T27" fmla="*/ 192 h 752"/>
              <a:gd name="T28" fmla="*/ 750 w 751"/>
              <a:gd name="T29" fmla="*/ 559 h 752"/>
              <a:gd name="T30" fmla="*/ 750 w 751"/>
              <a:gd name="T31" fmla="*/ 582 h 752"/>
              <a:gd name="T32" fmla="*/ 597 w 751"/>
              <a:gd name="T33" fmla="*/ 743 h 752"/>
              <a:gd name="T34" fmla="*/ 559 w 751"/>
              <a:gd name="T35" fmla="*/ 751 h 752"/>
              <a:gd name="T36" fmla="*/ 375 w 751"/>
              <a:gd name="T37" fmla="*/ 682 h 752"/>
              <a:gd name="T38" fmla="*/ 375 w 751"/>
              <a:gd name="T39" fmla="*/ 682 h 752"/>
              <a:gd name="T40" fmla="*/ 536 w 751"/>
              <a:gd name="T41" fmla="*/ 682 h 752"/>
              <a:gd name="T42" fmla="*/ 590 w 751"/>
              <a:gd name="T43" fmla="*/ 674 h 752"/>
              <a:gd name="T44" fmla="*/ 689 w 751"/>
              <a:gd name="T45" fmla="*/ 536 h 752"/>
              <a:gd name="T46" fmla="*/ 689 w 751"/>
              <a:gd name="T47" fmla="*/ 207 h 752"/>
              <a:gd name="T48" fmla="*/ 682 w 751"/>
              <a:gd name="T49" fmla="*/ 161 h 752"/>
              <a:gd name="T50" fmla="*/ 544 w 751"/>
              <a:gd name="T51" fmla="*/ 62 h 752"/>
              <a:gd name="T52" fmla="*/ 215 w 751"/>
              <a:gd name="T53" fmla="*/ 62 h 752"/>
              <a:gd name="T54" fmla="*/ 161 w 751"/>
              <a:gd name="T55" fmla="*/ 69 h 752"/>
              <a:gd name="T56" fmla="*/ 69 w 751"/>
              <a:gd name="T57" fmla="*/ 207 h 752"/>
              <a:gd name="T58" fmla="*/ 69 w 751"/>
              <a:gd name="T59" fmla="*/ 536 h 752"/>
              <a:gd name="T60" fmla="*/ 130 w 751"/>
              <a:gd name="T61" fmla="*/ 659 h 752"/>
              <a:gd name="T62" fmla="*/ 215 w 751"/>
              <a:gd name="T63" fmla="*/ 682 h 752"/>
              <a:gd name="T64" fmla="*/ 375 w 751"/>
              <a:gd name="T65" fmla="*/ 68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2">
                <a:moveTo>
                  <a:pt x="559" y="751"/>
                </a:moveTo>
                <a:lnTo>
                  <a:pt x="559" y="751"/>
                </a:lnTo>
                <a:cubicBezTo>
                  <a:pt x="437" y="751"/>
                  <a:pt x="314" y="751"/>
                  <a:pt x="192" y="751"/>
                </a:cubicBezTo>
                <a:cubicBezTo>
                  <a:pt x="184" y="751"/>
                  <a:pt x="177" y="751"/>
                  <a:pt x="169" y="743"/>
                </a:cubicBezTo>
                <a:cubicBezTo>
                  <a:pt x="85" y="728"/>
                  <a:pt x="31" y="674"/>
                  <a:pt x="8" y="590"/>
                </a:cubicBezTo>
                <a:cubicBezTo>
                  <a:pt x="0" y="582"/>
                  <a:pt x="0" y="567"/>
                  <a:pt x="0" y="559"/>
                </a:cubicBezTo>
                <a:cubicBezTo>
                  <a:pt x="0" y="437"/>
                  <a:pt x="0" y="314"/>
                  <a:pt x="0" y="192"/>
                </a:cubicBezTo>
                <a:cubicBezTo>
                  <a:pt x="0" y="184"/>
                  <a:pt x="0" y="177"/>
                  <a:pt x="8" y="169"/>
                </a:cubicBezTo>
                <a:cubicBezTo>
                  <a:pt x="23" y="85"/>
                  <a:pt x="77" y="31"/>
                  <a:pt x="161" y="0"/>
                </a:cubicBezTo>
                <a:cubicBezTo>
                  <a:pt x="169" y="0"/>
                  <a:pt x="184" y="0"/>
                  <a:pt x="192" y="0"/>
                </a:cubicBezTo>
                <a:cubicBezTo>
                  <a:pt x="314" y="0"/>
                  <a:pt x="437" y="0"/>
                  <a:pt x="559" y="0"/>
                </a:cubicBezTo>
                <a:cubicBezTo>
                  <a:pt x="567" y="0"/>
                  <a:pt x="575" y="0"/>
                  <a:pt x="582" y="0"/>
                </a:cubicBezTo>
                <a:cubicBezTo>
                  <a:pt x="666" y="23"/>
                  <a:pt x="720" y="69"/>
                  <a:pt x="743" y="154"/>
                </a:cubicBezTo>
                <a:cubicBezTo>
                  <a:pt x="750" y="169"/>
                  <a:pt x="750" y="177"/>
                  <a:pt x="750" y="192"/>
                </a:cubicBezTo>
                <a:cubicBezTo>
                  <a:pt x="750" y="314"/>
                  <a:pt x="750" y="437"/>
                  <a:pt x="750" y="559"/>
                </a:cubicBezTo>
                <a:cubicBezTo>
                  <a:pt x="750" y="567"/>
                  <a:pt x="750" y="575"/>
                  <a:pt x="750" y="582"/>
                </a:cubicBezTo>
                <a:cubicBezTo>
                  <a:pt x="728" y="667"/>
                  <a:pt x="682" y="720"/>
                  <a:pt x="597" y="743"/>
                </a:cubicBezTo>
                <a:cubicBezTo>
                  <a:pt x="582" y="743"/>
                  <a:pt x="575" y="751"/>
                  <a:pt x="559" y="751"/>
                </a:cubicBezTo>
                <a:close/>
                <a:moveTo>
                  <a:pt x="375" y="682"/>
                </a:moveTo>
                <a:lnTo>
                  <a:pt x="375" y="682"/>
                </a:lnTo>
                <a:cubicBezTo>
                  <a:pt x="429" y="682"/>
                  <a:pt x="483" y="682"/>
                  <a:pt x="536" y="682"/>
                </a:cubicBezTo>
                <a:cubicBezTo>
                  <a:pt x="559" y="682"/>
                  <a:pt x="575" y="682"/>
                  <a:pt x="590" y="674"/>
                </a:cubicBezTo>
                <a:cubicBezTo>
                  <a:pt x="651" y="651"/>
                  <a:pt x="689" y="605"/>
                  <a:pt x="689" y="536"/>
                </a:cubicBezTo>
                <a:cubicBezTo>
                  <a:pt x="689" y="429"/>
                  <a:pt x="689" y="322"/>
                  <a:pt x="689" y="207"/>
                </a:cubicBezTo>
                <a:cubicBezTo>
                  <a:pt x="689" y="192"/>
                  <a:pt x="682" y="177"/>
                  <a:pt x="682" y="161"/>
                </a:cubicBezTo>
                <a:cubicBezTo>
                  <a:pt x="659" y="100"/>
                  <a:pt x="605" y="62"/>
                  <a:pt x="544" y="62"/>
                </a:cubicBezTo>
                <a:cubicBezTo>
                  <a:pt x="429" y="62"/>
                  <a:pt x="322" y="62"/>
                  <a:pt x="215" y="62"/>
                </a:cubicBezTo>
                <a:cubicBezTo>
                  <a:pt x="199" y="62"/>
                  <a:pt x="177" y="69"/>
                  <a:pt x="161" y="69"/>
                </a:cubicBezTo>
                <a:cubicBezTo>
                  <a:pt x="107" y="92"/>
                  <a:pt x="69" y="146"/>
                  <a:pt x="69" y="207"/>
                </a:cubicBezTo>
                <a:cubicBezTo>
                  <a:pt x="69" y="322"/>
                  <a:pt x="69" y="429"/>
                  <a:pt x="69" y="536"/>
                </a:cubicBezTo>
                <a:cubicBezTo>
                  <a:pt x="69" y="590"/>
                  <a:pt x="85" y="628"/>
                  <a:pt x="130" y="659"/>
                </a:cubicBezTo>
                <a:cubicBezTo>
                  <a:pt x="154" y="674"/>
                  <a:pt x="184" y="682"/>
                  <a:pt x="215" y="682"/>
                </a:cubicBezTo>
                <a:cubicBezTo>
                  <a:pt x="268" y="682"/>
                  <a:pt x="322" y="682"/>
                  <a:pt x="375" y="6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7">
            <a:extLst>
              <a:ext uri="{FF2B5EF4-FFF2-40B4-BE49-F238E27FC236}">
                <a16:creationId xmlns:a16="http://schemas.microsoft.com/office/drawing/2014/main" id="{47971647-C441-084A-A160-D44DFF4E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22" y="10487407"/>
            <a:ext cx="413837" cy="423353"/>
          </a:xfrm>
          <a:custGeom>
            <a:avLst/>
            <a:gdLst>
              <a:gd name="T0" fmla="*/ 383 w 384"/>
              <a:gd name="T1" fmla="*/ 199 h 391"/>
              <a:gd name="T2" fmla="*/ 383 w 384"/>
              <a:gd name="T3" fmla="*/ 199 h 391"/>
              <a:gd name="T4" fmla="*/ 191 w 384"/>
              <a:gd name="T5" fmla="*/ 390 h 391"/>
              <a:gd name="T6" fmla="*/ 0 w 384"/>
              <a:gd name="T7" fmla="*/ 199 h 391"/>
              <a:gd name="T8" fmla="*/ 191 w 384"/>
              <a:gd name="T9" fmla="*/ 0 h 391"/>
              <a:gd name="T10" fmla="*/ 383 w 384"/>
              <a:gd name="T11" fmla="*/ 199 h 391"/>
              <a:gd name="T12" fmla="*/ 322 w 384"/>
              <a:gd name="T13" fmla="*/ 199 h 391"/>
              <a:gd name="T14" fmla="*/ 322 w 384"/>
              <a:gd name="T15" fmla="*/ 199 h 391"/>
              <a:gd name="T16" fmla="*/ 191 w 384"/>
              <a:gd name="T17" fmla="*/ 68 h 391"/>
              <a:gd name="T18" fmla="*/ 69 w 384"/>
              <a:gd name="T19" fmla="*/ 199 h 391"/>
              <a:gd name="T20" fmla="*/ 191 w 384"/>
              <a:gd name="T21" fmla="*/ 321 h 391"/>
              <a:gd name="T22" fmla="*/ 322 w 384"/>
              <a:gd name="T23" fmla="*/ 19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4" h="391">
                <a:moveTo>
                  <a:pt x="383" y="199"/>
                </a:moveTo>
                <a:lnTo>
                  <a:pt x="383" y="199"/>
                </a:lnTo>
                <a:cubicBezTo>
                  <a:pt x="383" y="306"/>
                  <a:pt x="299" y="390"/>
                  <a:pt x="191" y="390"/>
                </a:cubicBezTo>
                <a:cubicBezTo>
                  <a:pt x="84" y="390"/>
                  <a:pt x="0" y="306"/>
                  <a:pt x="0" y="199"/>
                </a:cubicBezTo>
                <a:cubicBezTo>
                  <a:pt x="0" y="91"/>
                  <a:pt x="84" y="7"/>
                  <a:pt x="191" y="0"/>
                </a:cubicBezTo>
                <a:cubicBezTo>
                  <a:pt x="299" y="0"/>
                  <a:pt x="383" y="91"/>
                  <a:pt x="383" y="199"/>
                </a:cubicBezTo>
                <a:close/>
                <a:moveTo>
                  <a:pt x="322" y="199"/>
                </a:moveTo>
                <a:lnTo>
                  <a:pt x="322" y="199"/>
                </a:lnTo>
                <a:cubicBezTo>
                  <a:pt x="322" y="130"/>
                  <a:pt x="260" y="68"/>
                  <a:pt x="191" y="68"/>
                </a:cubicBezTo>
                <a:cubicBezTo>
                  <a:pt x="123" y="68"/>
                  <a:pt x="69" y="130"/>
                  <a:pt x="69" y="199"/>
                </a:cubicBezTo>
                <a:cubicBezTo>
                  <a:pt x="69" y="267"/>
                  <a:pt x="123" y="321"/>
                  <a:pt x="191" y="321"/>
                </a:cubicBezTo>
                <a:cubicBezTo>
                  <a:pt x="260" y="321"/>
                  <a:pt x="322" y="267"/>
                  <a:pt x="322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8">
            <a:extLst>
              <a:ext uri="{FF2B5EF4-FFF2-40B4-BE49-F238E27FC236}">
                <a16:creationId xmlns:a16="http://schemas.microsoft.com/office/drawing/2014/main" id="{9FAA32F2-7D04-2143-8EF3-4CD17FA4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904" y="10430326"/>
            <a:ext cx="109407" cy="109407"/>
          </a:xfrm>
          <a:custGeom>
            <a:avLst/>
            <a:gdLst>
              <a:gd name="T0" fmla="*/ 53 w 100"/>
              <a:gd name="T1" fmla="*/ 0 h 100"/>
              <a:gd name="T2" fmla="*/ 53 w 100"/>
              <a:gd name="T3" fmla="*/ 0 h 100"/>
              <a:gd name="T4" fmla="*/ 99 w 100"/>
              <a:gd name="T5" fmla="*/ 54 h 100"/>
              <a:gd name="T6" fmla="*/ 46 w 100"/>
              <a:gd name="T7" fmla="*/ 99 h 100"/>
              <a:gd name="T8" fmla="*/ 0 w 100"/>
              <a:gd name="T9" fmla="*/ 46 h 100"/>
              <a:gd name="T10" fmla="*/ 53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3" y="0"/>
                </a:moveTo>
                <a:lnTo>
                  <a:pt x="53" y="0"/>
                </a:lnTo>
                <a:cubicBezTo>
                  <a:pt x="76" y="0"/>
                  <a:pt x="99" y="23"/>
                  <a:pt x="99" y="54"/>
                </a:cubicBezTo>
                <a:cubicBezTo>
                  <a:pt x="99" y="77"/>
                  <a:pt x="76" y="99"/>
                  <a:pt x="46" y="99"/>
                </a:cubicBezTo>
                <a:cubicBezTo>
                  <a:pt x="23" y="99"/>
                  <a:pt x="0" y="77"/>
                  <a:pt x="0" y="46"/>
                </a:cubicBezTo>
                <a:cubicBezTo>
                  <a:pt x="0" y="23"/>
                  <a:pt x="23" y="0"/>
                  <a:pt x="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9">
            <a:extLst>
              <a:ext uri="{FF2B5EF4-FFF2-40B4-BE49-F238E27FC236}">
                <a16:creationId xmlns:a16="http://schemas.microsoft.com/office/drawing/2014/main" id="{A5FB2BAA-CC93-6D4A-90DC-EE2655D7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19" y="10178219"/>
            <a:ext cx="1032215" cy="1027460"/>
          </a:xfrm>
          <a:custGeom>
            <a:avLst/>
            <a:gdLst>
              <a:gd name="T0" fmla="*/ 322 w 958"/>
              <a:gd name="T1" fmla="*/ 873 h 951"/>
              <a:gd name="T2" fmla="*/ 322 w 958"/>
              <a:gd name="T3" fmla="*/ 873 h 951"/>
              <a:gd name="T4" fmla="*/ 69 w 958"/>
              <a:gd name="T5" fmla="*/ 360 h 951"/>
              <a:gd name="T6" fmla="*/ 605 w 958"/>
              <a:gd name="T7" fmla="*/ 77 h 951"/>
              <a:gd name="T8" fmla="*/ 873 w 958"/>
              <a:gd name="T9" fmla="*/ 628 h 951"/>
              <a:gd name="T10" fmla="*/ 352 w 958"/>
              <a:gd name="T11" fmla="*/ 888 h 951"/>
              <a:gd name="T12" fmla="*/ 352 w 958"/>
              <a:gd name="T13" fmla="*/ 881 h 951"/>
              <a:gd name="T14" fmla="*/ 414 w 958"/>
              <a:gd name="T15" fmla="*/ 720 h 951"/>
              <a:gd name="T16" fmla="*/ 429 w 958"/>
              <a:gd name="T17" fmla="*/ 674 h 951"/>
              <a:gd name="T18" fmla="*/ 437 w 958"/>
              <a:gd name="T19" fmla="*/ 689 h 951"/>
              <a:gd name="T20" fmla="*/ 529 w 958"/>
              <a:gd name="T21" fmla="*/ 720 h 951"/>
              <a:gd name="T22" fmla="*/ 705 w 958"/>
              <a:gd name="T23" fmla="*/ 620 h 951"/>
              <a:gd name="T24" fmla="*/ 727 w 958"/>
              <a:gd name="T25" fmla="*/ 375 h 951"/>
              <a:gd name="T26" fmla="*/ 559 w 958"/>
              <a:gd name="T27" fmla="*/ 222 h 951"/>
              <a:gd name="T28" fmla="*/ 314 w 958"/>
              <a:gd name="T29" fmla="*/ 261 h 951"/>
              <a:gd name="T30" fmla="*/ 207 w 958"/>
              <a:gd name="T31" fmla="*/ 437 h 951"/>
              <a:gd name="T32" fmla="*/ 245 w 958"/>
              <a:gd name="T33" fmla="*/ 597 h 951"/>
              <a:gd name="T34" fmla="*/ 291 w 958"/>
              <a:gd name="T35" fmla="*/ 636 h 951"/>
              <a:gd name="T36" fmla="*/ 307 w 958"/>
              <a:gd name="T37" fmla="*/ 628 h 951"/>
              <a:gd name="T38" fmla="*/ 314 w 958"/>
              <a:gd name="T39" fmla="*/ 582 h 951"/>
              <a:gd name="T40" fmla="*/ 314 w 958"/>
              <a:gd name="T41" fmla="*/ 567 h 951"/>
              <a:gd name="T42" fmla="*/ 299 w 958"/>
              <a:gd name="T43" fmla="*/ 398 h 951"/>
              <a:gd name="T44" fmla="*/ 444 w 958"/>
              <a:gd name="T45" fmla="*/ 291 h 951"/>
              <a:gd name="T46" fmla="*/ 567 w 958"/>
              <a:gd name="T47" fmla="*/ 314 h 951"/>
              <a:gd name="T48" fmla="*/ 651 w 958"/>
              <a:gd name="T49" fmla="*/ 437 h 951"/>
              <a:gd name="T50" fmla="*/ 620 w 958"/>
              <a:gd name="T51" fmla="*/ 582 h 951"/>
              <a:gd name="T52" fmla="*/ 544 w 958"/>
              <a:gd name="T53" fmla="*/ 651 h 951"/>
              <a:gd name="T54" fmla="*/ 475 w 958"/>
              <a:gd name="T55" fmla="*/ 636 h 951"/>
              <a:gd name="T56" fmla="*/ 452 w 958"/>
              <a:gd name="T57" fmla="*/ 574 h 951"/>
              <a:gd name="T58" fmla="*/ 482 w 958"/>
              <a:gd name="T59" fmla="*/ 483 h 951"/>
              <a:gd name="T60" fmla="*/ 490 w 958"/>
              <a:gd name="T61" fmla="*/ 429 h 951"/>
              <a:gd name="T62" fmla="*/ 406 w 958"/>
              <a:gd name="T63" fmla="*/ 383 h 951"/>
              <a:gd name="T64" fmla="*/ 360 w 958"/>
              <a:gd name="T65" fmla="*/ 460 h 951"/>
              <a:gd name="T66" fmla="*/ 368 w 958"/>
              <a:gd name="T67" fmla="*/ 536 h 951"/>
              <a:gd name="T68" fmla="*/ 368 w 958"/>
              <a:gd name="T69" fmla="*/ 551 h 951"/>
              <a:gd name="T70" fmla="*/ 322 w 958"/>
              <a:gd name="T71" fmla="*/ 750 h 951"/>
              <a:gd name="T72" fmla="*/ 322 w 958"/>
              <a:gd name="T73" fmla="*/ 858 h 951"/>
              <a:gd name="T74" fmla="*/ 322 w 958"/>
              <a:gd name="T75" fmla="*/ 873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8" h="951">
                <a:moveTo>
                  <a:pt x="322" y="873"/>
                </a:moveTo>
                <a:lnTo>
                  <a:pt x="322" y="873"/>
                </a:lnTo>
                <a:cubicBezTo>
                  <a:pt x="138" y="804"/>
                  <a:pt x="0" y="590"/>
                  <a:pt x="69" y="360"/>
                </a:cubicBezTo>
                <a:cubicBezTo>
                  <a:pt x="138" y="130"/>
                  <a:pt x="375" y="0"/>
                  <a:pt x="605" y="77"/>
                </a:cubicBezTo>
                <a:cubicBezTo>
                  <a:pt x="835" y="154"/>
                  <a:pt x="957" y="398"/>
                  <a:pt x="873" y="628"/>
                </a:cubicBezTo>
                <a:cubicBezTo>
                  <a:pt x="789" y="850"/>
                  <a:pt x="552" y="950"/>
                  <a:pt x="352" y="888"/>
                </a:cubicBezTo>
                <a:lnTo>
                  <a:pt x="352" y="881"/>
                </a:lnTo>
                <a:cubicBezTo>
                  <a:pt x="383" y="835"/>
                  <a:pt x="406" y="774"/>
                  <a:pt x="414" y="720"/>
                </a:cubicBezTo>
                <a:cubicBezTo>
                  <a:pt x="421" y="705"/>
                  <a:pt x="421" y="689"/>
                  <a:pt x="429" y="674"/>
                </a:cubicBezTo>
                <a:cubicBezTo>
                  <a:pt x="429" y="682"/>
                  <a:pt x="437" y="682"/>
                  <a:pt x="437" y="689"/>
                </a:cubicBezTo>
                <a:cubicBezTo>
                  <a:pt x="460" y="712"/>
                  <a:pt x="490" y="720"/>
                  <a:pt x="529" y="720"/>
                </a:cubicBezTo>
                <a:cubicBezTo>
                  <a:pt x="605" y="720"/>
                  <a:pt x="666" y="682"/>
                  <a:pt x="705" y="620"/>
                </a:cubicBezTo>
                <a:cubicBezTo>
                  <a:pt x="750" y="544"/>
                  <a:pt x="758" y="460"/>
                  <a:pt x="727" y="375"/>
                </a:cubicBezTo>
                <a:cubicBezTo>
                  <a:pt x="705" y="291"/>
                  <a:pt x="643" y="245"/>
                  <a:pt x="559" y="222"/>
                </a:cubicBezTo>
                <a:cubicBezTo>
                  <a:pt x="467" y="199"/>
                  <a:pt x="391" y="215"/>
                  <a:pt x="314" y="261"/>
                </a:cubicBezTo>
                <a:cubicBezTo>
                  <a:pt x="253" y="307"/>
                  <a:pt x="215" y="360"/>
                  <a:pt x="207" y="437"/>
                </a:cubicBezTo>
                <a:cubicBezTo>
                  <a:pt x="199" y="498"/>
                  <a:pt x="215" y="544"/>
                  <a:pt x="245" y="597"/>
                </a:cubicBezTo>
                <a:cubicBezTo>
                  <a:pt x="253" y="613"/>
                  <a:pt x="268" y="628"/>
                  <a:pt x="291" y="636"/>
                </a:cubicBezTo>
                <a:cubicBezTo>
                  <a:pt x="299" y="636"/>
                  <a:pt x="299" y="636"/>
                  <a:pt x="307" y="628"/>
                </a:cubicBezTo>
                <a:cubicBezTo>
                  <a:pt x="307" y="613"/>
                  <a:pt x="314" y="597"/>
                  <a:pt x="314" y="582"/>
                </a:cubicBezTo>
                <a:cubicBezTo>
                  <a:pt x="314" y="582"/>
                  <a:pt x="314" y="574"/>
                  <a:pt x="314" y="567"/>
                </a:cubicBezTo>
                <a:cubicBezTo>
                  <a:pt x="276" y="513"/>
                  <a:pt x="268" y="460"/>
                  <a:pt x="299" y="398"/>
                </a:cubicBezTo>
                <a:cubicBezTo>
                  <a:pt x="322" y="337"/>
                  <a:pt x="375" y="299"/>
                  <a:pt x="444" y="291"/>
                </a:cubicBezTo>
                <a:cubicBezTo>
                  <a:pt x="490" y="284"/>
                  <a:pt x="529" y="291"/>
                  <a:pt x="567" y="314"/>
                </a:cubicBezTo>
                <a:cubicBezTo>
                  <a:pt x="620" y="337"/>
                  <a:pt x="643" y="383"/>
                  <a:pt x="651" y="437"/>
                </a:cubicBezTo>
                <a:cubicBezTo>
                  <a:pt x="651" y="490"/>
                  <a:pt x="643" y="536"/>
                  <a:pt x="620" y="582"/>
                </a:cubicBezTo>
                <a:cubicBezTo>
                  <a:pt x="605" y="620"/>
                  <a:pt x="582" y="643"/>
                  <a:pt x="544" y="651"/>
                </a:cubicBezTo>
                <a:cubicBezTo>
                  <a:pt x="513" y="659"/>
                  <a:pt x="490" y="659"/>
                  <a:pt x="475" y="636"/>
                </a:cubicBezTo>
                <a:cubicBezTo>
                  <a:pt x="452" y="620"/>
                  <a:pt x="452" y="597"/>
                  <a:pt x="452" y="574"/>
                </a:cubicBezTo>
                <a:cubicBezTo>
                  <a:pt x="467" y="544"/>
                  <a:pt x="475" y="513"/>
                  <a:pt x="482" y="483"/>
                </a:cubicBezTo>
                <a:cubicBezTo>
                  <a:pt x="482" y="460"/>
                  <a:pt x="490" y="444"/>
                  <a:pt x="490" y="429"/>
                </a:cubicBezTo>
                <a:cubicBezTo>
                  <a:pt x="482" y="375"/>
                  <a:pt x="429" y="368"/>
                  <a:pt x="406" y="383"/>
                </a:cubicBezTo>
                <a:cubicBezTo>
                  <a:pt x="375" y="406"/>
                  <a:pt x="368" y="429"/>
                  <a:pt x="360" y="460"/>
                </a:cubicBezTo>
                <a:cubicBezTo>
                  <a:pt x="352" y="483"/>
                  <a:pt x="360" y="513"/>
                  <a:pt x="368" y="536"/>
                </a:cubicBezTo>
                <a:cubicBezTo>
                  <a:pt x="368" y="544"/>
                  <a:pt x="368" y="544"/>
                  <a:pt x="368" y="551"/>
                </a:cubicBezTo>
                <a:cubicBezTo>
                  <a:pt x="352" y="620"/>
                  <a:pt x="337" y="689"/>
                  <a:pt x="322" y="750"/>
                </a:cubicBezTo>
                <a:cubicBezTo>
                  <a:pt x="314" y="789"/>
                  <a:pt x="314" y="819"/>
                  <a:pt x="322" y="858"/>
                </a:cubicBezTo>
                <a:cubicBezTo>
                  <a:pt x="322" y="858"/>
                  <a:pt x="322" y="865"/>
                  <a:pt x="322" y="8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90">
            <a:extLst>
              <a:ext uri="{FF2B5EF4-FFF2-40B4-BE49-F238E27FC236}">
                <a16:creationId xmlns:a16="http://schemas.microsoft.com/office/drawing/2014/main" id="{B3FB3E1A-31A4-034C-A1A9-2DFB681F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7481" y="10363731"/>
            <a:ext cx="960865" cy="670705"/>
          </a:xfrm>
          <a:custGeom>
            <a:avLst/>
            <a:gdLst>
              <a:gd name="T0" fmla="*/ 406 w 889"/>
              <a:gd name="T1" fmla="*/ 0 h 621"/>
              <a:gd name="T2" fmla="*/ 406 w 889"/>
              <a:gd name="T3" fmla="*/ 0 h 621"/>
              <a:gd name="T4" fmla="*/ 482 w 889"/>
              <a:gd name="T5" fmla="*/ 0 h 621"/>
              <a:gd name="T6" fmla="*/ 490 w 889"/>
              <a:gd name="T7" fmla="*/ 0 h 621"/>
              <a:gd name="T8" fmla="*/ 551 w 889"/>
              <a:gd name="T9" fmla="*/ 0 h 621"/>
              <a:gd name="T10" fmla="*/ 628 w 889"/>
              <a:gd name="T11" fmla="*/ 7 h 621"/>
              <a:gd name="T12" fmla="*/ 720 w 889"/>
              <a:gd name="T13" fmla="*/ 7 h 621"/>
              <a:gd name="T14" fmla="*/ 789 w 889"/>
              <a:gd name="T15" fmla="*/ 15 h 621"/>
              <a:gd name="T16" fmla="*/ 873 w 889"/>
              <a:gd name="T17" fmla="*/ 92 h 621"/>
              <a:gd name="T18" fmla="*/ 880 w 889"/>
              <a:gd name="T19" fmla="*/ 160 h 621"/>
              <a:gd name="T20" fmla="*/ 888 w 889"/>
              <a:gd name="T21" fmla="*/ 183 h 621"/>
              <a:gd name="T22" fmla="*/ 888 w 889"/>
              <a:gd name="T23" fmla="*/ 436 h 621"/>
              <a:gd name="T24" fmla="*/ 880 w 889"/>
              <a:gd name="T25" fmla="*/ 459 h 621"/>
              <a:gd name="T26" fmla="*/ 873 w 889"/>
              <a:gd name="T27" fmla="*/ 520 h 621"/>
              <a:gd name="T28" fmla="*/ 789 w 889"/>
              <a:gd name="T29" fmla="*/ 605 h 621"/>
              <a:gd name="T30" fmla="*/ 735 w 889"/>
              <a:gd name="T31" fmla="*/ 612 h 621"/>
              <a:gd name="T32" fmla="*/ 628 w 889"/>
              <a:gd name="T33" fmla="*/ 620 h 621"/>
              <a:gd name="T34" fmla="*/ 498 w 889"/>
              <a:gd name="T35" fmla="*/ 620 h 621"/>
              <a:gd name="T36" fmla="*/ 490 w 889"/>
              <a:gd name="T37" fmla="*/ 620 h 621"/>
              <a:gd name="T38" fmla="*/ 406 w 889"/>
              <a:gd name="T39" fmla="*/ 620 h 621"/>
              <a:gd name="T40" fmla="*/ 406 w 889"/>
              <a:gd name="T41" fmla="*/ 620 h 621"/>
              <a:gd name="T42" fmla="*/ 299 w 889"/>
              <a:gd name="T43" fmla="*/ 620 h 621"/>
              <a:gd name="T44" fmla="*/ 169 w 889"/>
              <a:gd name="T45" fmla="*/ 612 h 621"/>
              <a:gd name="T46" fmla="*/ 107 w 889"/>
              <a:gd name="T47" fmla="*/ 605 h 621"/>
              <a:gd name="T48" fmla="*/ 23 w 889"/>
              <a:gd name="T49" fmla="*/ 520 h 621"/>
              <a:gd name="T50" fmla="*/ 8 w 889"/>
              <a:gd name="T51" fmla="*/ 436 h 621"/>
              <a:gd name="T52" fmla="*/ 0 w 889"/>
              <a:gd name="T53" fmla="*/ 344 h 621"/>
              <a:gd name="T54" fmla="*/ 0 w 889"/>
              <a:gd name="T55" fmla="*/ 337 h 621"/>
              <a:gd name="T56" fmla="*/ 0 w 889"/>
              <a:gd name="T57" fmla="*/ 291 h 621"/>
              <a:gd name="T58" fmla="*/ 0 w 889"/>
              <a:gd name="T59" fmla="*/ 283 h 621"/>
              <a:gd name="T60" fmla="*/ 8 w 889"/>
              <a:gd name="T61" fmla="*/ 168 h 621"/>
              <a:gd name="T62" fmla="*/ 23 w 889"/>
              <a:gd name="T63" fmla="*/ 99 h 621"/>
              <a:gd name="T64" fmla="*/ 100 w 889"/>
              <a:gd name="T65" fmla="*/ 15 h 621"/>
              <a:gd name="T66" fmla="*/ 169 w 889"/>
              <a:gd name="T67" fmla="*/ 7 h 621"/>
              <a:gd name="T68" fmla="*/ 260 w 889"/>
              <a:gd name="T69" fmla="*/ 7 h 621"/>
              <a:gd name="T70" fmla="*/ 390 w 889"/>
              <a:gd name="T71" fmla="*/ 0 h 621"/>
              <a:gd name="T72" fmla="*/ 406 w 889"/>
              <a:gd name="T73" fmla="*/ 0 h 621"/>
              <a:gd name="T74" fmla="*/ 360 w 889"/>
              <a:gd name="T75" fmla="*/ 176 h 621"/>
              <a:gd name="T76" fmla="*/ 360 w 889"/>
              <a:gd name="T77" fmla="*/ 176 h 621"/>
              <a:gd name="T78" fmla="*/ 360 w 889"/>
              <a:gd name="T79" fmla="*/ 444 h 621"/>
              <a:gd name="T80" fmla="*/ 590 w 889"/>
              <a:gd name="T81" fmla="*/ 314 h 621"/>
              <a:gd name="T82" fmla="*/ 360 w 889"/>
              <a:gd name="T83" fmla="*/ 176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89" h="621">
                <a:moveTo>
                  <a:pt x="406" y="0"/>
                </a:moveTo>
                <a:lnTo>
                  <a:pt x="406" y="0"/>
                </a:lnTo>
                <a:cubicBezTo>
                  <a:pt x="429" y="0"/>
                  <a:pt x="460" y="0"/>
                  <a:pt x="482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13" y="0"/>
                  <a:pt x="536" y="0"/>
                  <a:pt x="551" y="0"/>
                </a:cubicBezTo>
                <a:cubicBezTo>
                  <a:pt x="582" y="0"/>
                  <a:pt x="605" y="0"/>
                  <a:pt x="628" y="7"/>
                </a:cubicBezTo>
                <a:cubicBezTo>
                  <a:pt x="658" y="7"/>
                  <a:pt x="689" y="7"/>
                  <a:pt x="720" y="7"/>
                </a:cubicBezTo>
                <a:cubicBezTo>
                  <a:pt x="743" y="15"/>
                  <a:pt x="766" y="15"/>
                  <a:pt x="789" y="15"/>
                </a:cubicBezTo>
                <a:cubicBezTo>
                  <a:pt x="827" y="30"/>
                  <a:pt x="858" y="53"/>
                  <a:pt x="873" y="92"/>
                </a:cubicBezTo>
                <a:cubicBezTo>
                  <a:pt x="880" y="115"/>
                  <a:pt x="880" y="138"/>
                  <a:pt x="880" y="160"/>
                </a:cubicBezTo>
                <a:cubicBezTo>
                  <a:pt x="880" y="168"/>
                  <a:pt x="888" y="176"/>
                  <a:pt x="888" y="183"/>
                </a:cubicBezTo>
                <a:cubicBezTo>
                  <a:pt x="888" y="268"/>
                  <a:pt x="888" y="352"/>
                  <a:pt x="888" y="436"/>
                </a:cubicBezTo>
                <a:cubicBezTo>
                  <a:pt x="888" y="444"/>
                  <a:pt x="880" y="451"/>
                  <a:pt x="880" y="459"/>
                </a:cubicBezTo>
                <a:cubicBezTo>
                  <a:pt x="880" y="482"/>
                  <a:pt x="880" y="505"/>
                  <a:pt x="873" y="520"/>
                </a:cubicBezTo>
                <a:cubicBezTo>
                  <a:pt x="865" y="566"/>
                  <a:pt x="835" y="597"/>
                  <a:pt x="789" y="605"/>
                </a:cubicBezTo>
                <a:cubicBezTo>
                  <a:pt x="773" y="612"/>
                  <a:pt x="758" y="612"/>
                  <a:pt x="735" y="612"/>
                </a:cubicBezTo>
                <a:cubicBezTo>
                  <a:pt x="697" y="612"/>
                  <a:pt x="666" y="620"/>
                  <a:pt x="628" y="620"/>
                </a:cubicBezTo>
                <a:cubicBezTo>
                  <a:pt x="590" y="620"/>
                  <a:pt x="544" y="620"/>
                  <a:pt x="498" y="620"/>
                </a:cubicBezTo>
                <a:lnTo>
                  <a:pt x="490" y="620"/>
                </a:lnTo>
                <a:cubicBezTo>
                  <a:pt x="460" y="620"/>
                  <a:pt x="437" y="620"/>
                  <a:pt x="406" y="620"/>
                </a:cubicBezTo>
                <a:lnTo>
                  <a:pt x="406" y="620"/>
                </a:lnTo>
                <a:cubicBezTo>
                  <a:pt x="368" y="620"/>
                  <a:pt x="337" y="620"/>
                  <a:pt x="299" y="620"/>
                </a:cubicBezTo>
                <a:cubicBezTo>
                  <a:pt x="260" y="620"/>
                  <a:pt x="215" y="620"/>
                  <a:pt x="169" y="612"/>
                </a:cubicBezTo>
                <a:cubicBezTo>
                  <a:pt x="153" y="612"/>
                  <a:pt x="130" y="612"/>
                  <a:pt x="107" y="605"/>
                </a:cubicBezTo>
                <a:cubicBezTo>
                  <a:pt x="61" y="597"/>
                  <a:pt x="31" y="566"/>
                  <a:pt x="23" y="520"/>
                </a:cubicBezTo>
                <a:cubicBezTo>
                  <a:pt x="8" y="497"/>
                  <a:pt x="8" y="467"/>
                  <a:pt x="8" y="436"/>
                </a:cubicBezTo>
                <a:cubicBezTo>
                  <a:pt x="8" y="405"/>
                  <a:pt x="0" y="375"/>
                  <a:pt x="0" y="344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21"/>
                  <a:pt x="0" y="306"/>
                  <a:pt x="0" y="291"/>
                </a:cubicBezTo>
                <a:cubicBezTo>
                  <a:pt x="0" y="291"/>
                  <a:pt x="0" y="291"/>
                  <a:pt x="0" y="283"/>
                </a:cubicBezTo>
                <a:cubicBezTo>
                  <a:pt x="0" y="245"/>
                  <a:pt x="8" y="206"/>
                  <a:pt x="8" y="168"/>
                </a:cubicBezTo>
                <a:cubicBezTo>
                  <a:pt x="8" y="145"/>
                  <a:pt x="15" y="122"/>
                  <a:pt x="23" y="99"/>
                </a:cubicBezTo>
                <a:cubicBezTo>
                  <a:pt x="31" y="61"/>
                  <a:pt x="61" y="30"/>
                  <a:pt x="100" y="15"/>
                </a:cubicBezTo>
                <a:cubicBezTo>
                  <a:pt x="123" y="15"/>
                  <a:pt x="146" y="15"/>
                  <a:pt x="169" y="7"/>
                </a:cubicBezTo>
                <a:cubicBezTo>
                  <a:pt x="199" y="7"/>
                  <a:pt x="230" y="7"/>
                  <a:pt x="260" y="7"/>
                </a:cubicBezTo>
                <a:cubicBezTo>
                  <a:pt x="306" y="0"/>
                  <a:pt x="345" y="0"/>
                  <a:pt x="390" y="0"/>
                </a:cubicBezTo>
                <a:cubicBezTo>
                  <a:pt x="398" y="0"/>
                  <a:pt x="398" y="0"/>
                  <a:pt x="406" y="0"/>
                </a:cubicBezTo>
                <a:close/>
                <a:moveTo>
                  <a:pt x="360" y="176"/>
                </a:moveTo>
                <a:lnTo>
                  <a:pt x="360" y="176"/>
                </a:lnTo>
                <a:cubicBezTo>
                  <a:pt x="360" y="268"/>
                  <a:pt x="360" y="360"/>
                  <a:pt x="360" y="444"/>
                </a:cubicBezTo>
                <a:cubicBezTo>
                  <a:pt x="437" y="398"/>
                  <a:pt x="513" y="360"/>
                  <a:pt x="590" y="314"/>
                </a:cubicBezTo>
                <a:cubicBezTo>
                  <a:pt x="513" y="268"/>
                  <a:pt x="437" y="222"/>
                  <a:pt x="360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F02692A7-BF9E-1841-AEE7-62FD46173711}"/>
              </a:ext>
            </a:extLst>
          </p:cNvPr>
          <p:cNvSpPr txBox="1"/>
          <p:nvPr/>
        </p:nvSpPr>
        <p:spPr>
          <a:xfrm>
            <a:off x="9168606" y="118237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9411B0BA-B684-7044-986C-4E62A85149C7}"/>
              </a:ext>
            </a:extLst>
          </p:cNvPr>
          <p:cNvSpPr txBox="1"/>
          <p:nvPr/>
        </p:nvSpPr>
        <p:spPr>
          <a:xfrm>
            <a:off x="2451398" y="269779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2A26A8-BA57-BE4E-A37A-2538A74C09E1}"/>
              </a:ext>
            </a:extLst>
          </p:cNvPr>
          <p:cNvGrpSpPr/>
          <p:nvPr/>
        </p:nvGrpSpPr>
        <p:grpSpPr>
          <a:xfrm flipH="1">
            <a:off x="2396483" y="7594779"/>
            <a:ext cx="2945538" cy="1846660"/>
            <a:chOff x="4865087" y="11069053"/>
            <a:chExt cx="2945538" cy="1846660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78F0AB5-29A9-194E-A4DF-F0362216A24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48ED53-E0DF-9C41-B700-26C81D3254EB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CC5D39-D30A-5848-9516-A1E59112EE12}"/>
              </a:ext>
            </a:extLst>
          </p:cNvPr>
          <p:cNvGrpSpPr/>
          <p:nvPr/>
        </p:nvGrpSpPr>
        <p:grpSpPr>
          <a:xfrm flipH="1">
            <a:off x="6583472" y="7594779"/>
            <a:ext cx="2945538" cy="1846660"/>
            <a:chOff x="4865087" y="11069053"/>
            <a:chExt cx="2945538" cy="1846660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C3CDFD8-124A-D344-BF07-546DEEB6287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7CE852-DCCF-9E42-B073-8373ADC3203A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4938ED-C664-CF45-AD78-932AC5AA9687}"/>
              </a:ext>
            </a:extLst>
          </p:cNvPr>
          <p:cNvGrpSpPr/>
          <p:nvPr/>
        </p:nvGrpSpPr>
        <p:grpSpPr>
          <a:xfrm flipH="1">
            <a:off x="10716055" y="7594779"/>
            <a:ext cx="2945538" cy="1846660"/>
            <a:chOff x="4865087" y="11069053"/>
            <a:chExt cx="2945538" cy="1846660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1ADFEB95-9099-4B4C-AD17-583A56C752E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EA8F77-1BFF-D340-A10A-0C37510C63D9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5B4002-E875-5A4F-8757-D5EE46609D2B}"/>
              </a:ext>
            </a:extLst>
          </p:cNvPr>
          <p:cNvGrpSpPr/>
          <p:nvPr/>
        </p:nvGrpSpPr>
        <p:grpSpPr>
          <a:xfrm flipH="1">
            <a:off x="14878221" y="7594779"/>
            <a:ext cx="2945538" cy="1846660"/>
            <a:chOff x="4865087" y="11069053"/>
            <a:chExt cx="2945538" cy="1846660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64A22CDC-603B-A740-89E4-67FB239F614A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AE25E9-3DFC-A641-A02B-67BE31B1D2B9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641CF-0EAA-444F-BD88-C949A175C19F}"/>
              </a:ext>
            </a:extLst>
          </p:cNvPr>
          <p:cNvGrpSpPr/>
          <p:nvPr/>
        </p:nvGrpSpPr>
        <p:grpSpPr>
          <a:xfrm flipH="1">
            <a:off x="18980714" y="7594779"/>
            <a:ext cx="2945538" cy="1846660"/>
            <a:chOff x="4865087" y="11069053"/>
            <a:chExt cx="2945538" cy="1846660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89D2E552-CA35-B34D-A74D-827801ED025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49D8B3-235F-B64A-9732-4CCBE7009534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163">
            <a:extLst>
              <a:ext uri="{FF2B5EF4-FFF2-40B4-BE49-F238E27FC236}">
                <a16:creationId xmlns:a16="http://schemas.microsoft.com/office/drawing/2014/main" id="{E8F0E918-2652-834D-90CD-DA1B2F77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121" y="1491595"/>
            <a:ext cx="5583210" cy="3920314"/>
          </a:xfrm>
          <a:custGeom>
            <a:avLst/>
            <a:gdLst>
              <a:gd name="T0" fmla="*/ 5062 w 5508"/>
              <a:gd name="T1" fmla="*/ 3865 h 3866"/>
              <a:gd name="T2" fmla="*/ 5062 w 5508"/>
              <a:gd name="T3" fmla="*/ 3865 h 3866"/>
              <a:gd name="T4" fmla="*/ 453 w 5508"/>
              <a:gd name="T5" fmla="*/ 3865 h 3866"/>
              <a:gd name="T6" fmla="*/ 0 w 5508"/>
              <a:gd name="T7" fmla="*/ 3420 h 3866"/>
              <a:gd name="T8" fmla="*/ 0 w 5508"/>
              <a:gd name="T9" fmla="*/ 453 h 3866"/>
              <a:gd name="T10" fmla="*/ 453 w 5508"/>
              <a:gd name="T11" fmla="*/ 0 h 3866"/>
              <a:gd name="T12" fmla="*/ 5062 w 5508"/>
              <a:gd name="T13" fmla="*/ 0 h 3866"/>
              <a:gd name="T14" fmla="*/ 5507 w 5508"/>
              <a:gd name="T15" fmla="*/ 453 h 3866"/>
              <a:gd name="T16" fmla="*/ 5507 w 5508"/>
              <a:gd name="T17" fmla="*/ 3420 h 3866"/>
              <a:gd name="T18" fmla="*/ 5062 w 5508"/>
              <a:gd name="T19" fmla="*/ 3865 h 3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8" h="3866">
                <a:moveTo>
                  <a:pt x="5062" y="3865"/>
                </a:moveTo>
                <a:lnTo>
                  <a:pt x="5062" y="3865"/>
                </a:lnTo>
                <a:cubicBezTo>
                  <a:pt x="453" y="3865"/>
                  <a:pt x="453" y="3865"/>
                  <a:pt x="453" y="3865"/>
                </a:cubicBezTo>
                <a:cubicBezTo>
                  <a:pt x="205" y="3865"/>
                  <a:pt x="0" y="3668"/>
                  <a:pt x="0" y="3420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205"/>
                  <a:pt x="205" y="0"/>
                  <a:pt x="453" y="0"/>
                </a:cubicBezTo>
                <a:cubicBezTo>
                  <a:pt x="5062" y="0"/>
                  <a:pt x="5062" y="0"/>
                  <a:pt x="5062" y="0"/>
                </a:cubicBezTo>
                <a:cubicBezTo>
                  <a:pt x="5310" y="0"/>
                  <a:pt x="5507" y="205"/>
                  <a:pt x="5507" y="453"/>
                </a:cubicBezTo>
                <a:cubicBezTo>
                  <a:pt x="5507" y="3420"/>
                  <a:pt x="5507" y="3420"/>
                  <a:pt x="5507" y="3420"/>
                </a:cubicBezTo>
                <a:cubicBezTo>
                  <a:pt x="5507" y="3668"/>
                  <a:pt x="5310" y="3865"/>
                  <a:pt x="5062" y="38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4">
            <a:extLst>
              <a:ext uri="{FF2B5EF4-FFF2-40B4-BE49-F238E27FC236}">
                <a16:creationId xmlns:a16="http://schemas.microsoft.com/office/drawing/2014/main" id="{06A34154-4CD3-B842-AD0A-CDFC262D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279" y="5367207"/>
            <a:ext cx="1291873" cy="1117536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5">
            <a:extLst>
              <a:ext uri="{FF2B5EF4-FFF2-40B4-BE49-F238E27FC236}">
                <a16:creationId xmlns:a16="http://schemas.microsoft.com/office/drawing/2014/main" id="{0A41D398-91ED-DC4F-9FDA-2CF2781C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7235727"/>
            <a:ext cx="5583210" cy="3920316"/>
          </a:xfrm>
          <a:custGeom>
            <a:avLst/>
            <a:gdLst>
              <a:gd name="T0" fmla="*/ 5062 w 5508"/>
              <a:gd name="T1" fmla="*/ 3865 h 3866"/>
              <a:gd name="T2" fmla="*/ 5062 w 5508"/>
              <a:gd name="T3" fmla="*/ 3865 h 3866"/>
              <a:gd name="T4" fmla="*/ 453 w 5508"/>
              <a:gd name="T5" fmla="*/ 3865 h 3866"/>
              <a:gd name="T6" fmla="*/ 0 w 5508"/>
              <a:gd name="T7" fmla="*/ 3412 h 3866"/>
              <a:gd name="T8" fmla="*/ 0 w 5508"/>
              <a:gd name="T9" fmla="*/ 453 h 3866"/>
              <a:gd name="T10" fmla="*/ 453 w 5508"/>
              <a:gd name="T11" fmla="*/ 0 h 3866"/>
              <a:gd name="T12" fmla="*/ 5062 w 5508"/>
              <a:gd name="T13" fmla="*/ 0 h 3866"/>
              <a:gd name="T14" fmla="*/ 5507 w 5508"/>
              <a:gd name="T15" fmla="*/ 453 h 3866"/>
              <a:gd name="T16" fmla="*/ 5507 w 5508"/>
              <a:gd name="T17" fmla="*/ 3412 h 3866"/>
              <a:gd name="T18" fmla="*/ 5062 w 5508"/>
              <a:gd name="T19" fmla="*/ 3865 h 3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8" h="3866">
                <a:moveTo>
                  <a:pt x="5062" y="3865"/>
                </a:moveTo>
                <a:lnTo>
                  <a:pt x="5062" y="3865"/>
                </a:lnTo>
                <a:cubicBezTo>
                  <a:pt x="453" y="3865"/>
                  <a:pt x="453" y="3865"/>
                  <a:pt x="453" y="3865"/>
                </a:cubicBezTo>
                <a:cubicBezTo>
                  <a:pt x="205" y="3865"/>
                  <a:pt x="0" y="3660"/>
                  <a:pt x="0" y="3412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205"/>
                  <a:pt x="205" y="0"/>
                  <a:pt x="453" y="0"/>
                </a:cubicBezTo>
                <a:cubicBezTo>
                  <a:pt x="5062" y="0"/>
                  <a:pt x="5062" y="0"/>
                  <a:pt x="5062" y="0"/>
                </a:cubicBezTo>
                <a:cubicBezTo>
                  <a:pt x="5310" y="0"/>
                  <a:pt x="5507" y="205"/>
                  <a:pt x="5507" y="453"/>
                </a:cubicBezTo>
                <a:cubicBezTo>
                  <a:pt x="5507" y="3412"/>
                  <a:pt x="5507" y="3412"/>
                  <a:pt x="5507" y="3412"/>
                </a:cubicBezTo>
                <a:cubicBezTo>
                  <a:pt x="5507" y="3660"/>
                  <a:pt x="5310" y="3865"/>
                  <a:pt x="5062" y="38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6">
            <a:extLst>
              <a:ext uri="{FF2B5EF4-FFF2-40B4-BE49-F238E27FC236}">
                <a16:creationId xmlns:a16="http://schemas.microsoft.com/office/drawing/2014/main" id="{3B80EC4E-0E95-9D49-BDB8-7B0480DF5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834" y="11111342"/>
            <a:ext cx="1291873" cy="1113064"/>
          </a:xfrm>
          <a:custGeom>
            <a:avLst/>
            <a:gdLst>
              <a:gd name="T0" fmla="*/ 642 w 1275"/>
              <a:gd name="T1" fmla="*/ 1095 h 1096"/>
              <a:gd name="T2" fmla="*/ 958 w 1275"/>
              <a:gd name="T3" fmla="*/ 547 h 1096"/>
              <a:gd name="T4" fmla="*/ 1274 w 1275"/>
              <a:gd name="T5" fmla="*/ 0 h 1096"/>
              <a:gd name="T6" fmla="*/ 642 w 1275"/>
              <a:gd name="T7" fmla="*/ 0 h 1096"/>
              <a:gd name="T8" fmla="*/ 0 w 1275"/>
              <a:gd name="T9" fmla="*/ 0 h 1096"/>
              <a:gd name="T10" fmla="*/ 325 w 1275"/>
              <a:gd name="T11" fmla="*/ 547 h 1096"/>
              <a:gd name="T12" fmla="*/ 642 w 1275"/>
              <a:gd name="T13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096">
                <a:moveTo>
                  <a:pt x="642" y="1095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0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7">
            <a:extLst>
              <a:ext uri="{FF2B5EF4-FFF2-40B4-BE49-F238E27FC236}">
                <a16:creationId xmlns:a16="http://schemas.microsoft.com/office/drawing/2014/main" id="{18340059-52CD-D34C-AAFE-0A6E9E46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704" y="5858923"/>
            <a:ext cx="5583207" cy="3915845"/>
          </a:xfrm>
          <a:custGeom>
            <a:avLst/>
            <a:gdLst>
              <a:gd name="T0" fmla="*/ 453 w 5506"/>
              <a:gd name="T1" fmla="*/ 3864 h 3865"/>
              <a:gd name="T2" fmla="*/ 453 w 5506"/>
              <a:gd name="T3" fmla="*/ 3864 h 3865"/>
              <a:gd name="T4" fmla="*/ 5061 w 5506"/>
              <a:gd name="T5" fmla="*/ 3864 h 3865"/>
              <a:gd name="T6" fmla="*/ 5505 w 5506"/>
              <a:gd name="T7" fmla="*/ 3420 h 3865"/>
              <a:gd name="T8" fmla="*/ 5505 w 5506"/>
              <a:gd name="T9" fmla="*/ 454 h 3865"/>
              <a:gd name="T10" fmla="*/ 5061 w 5506"/>
              <a:gd name="T11" fmla="*/ 0 h 3865"/>
              <a:gd name="T12" fmla="*/ 453 w 5506"/>
              <a:gd name="T13" fmla="*/ 0 h 3865"/>
              <a:gd name="T14" fmla="*/ 0 w 5506"/>
              <a:gd name="T15" fmla="*/ 454 h 3865"/>
              <a:gd name="T16" fmla="*/ 0 w 5506"/>
              <a:gd name="T17" fmla="*/ 3420 h 3865"/>
              <a:gd name="T18" fmla="*/ 453 w 5506"/>
              <a:gd name="T19" fmla="*/ 3864 h 3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6" h="3865">
                <a:moveTo>
                  <a:pt x="453" y="3864"/>
                </a:moveTo>
                <a:lnTo>
                  <a:pt x="453" y="3864"/>
                </a:lnTo>
                <a:cubicBezTo>
                  <a:pt x="5061" y="3864"/>
                  <a:pt x="5061" y="3864"/>
                  <a:pt x="5061" y="3864"/>
                </a:cubicBezTo>
                <a:cubicBezTo>
                  <a:pt x="5308" y="3864"/>
                  <a:pt x="5505" y="3668"/>
                  <a:pt x="5505" y="3420"/>
                </a:cubicBezTo>
                <a:cubicBezTo>
                  <a:pt x="5505" y="454"/>
                  <a:pt x="5505" y="454"/>
                  <a:pt x="5505" y="454"/>
                </a:cubicBezTo>
                <a:cubicBezTo>
                  <a:pt x="5505" y="206"/>
                  <a:pt x="5308" y="0"/>
                  <a:pt x="5061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205" y="0"/>
                  <a:pt x="0" y="206"/>
                  <a:pt x="0" y="454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668"/>
                  <a:pt x="205" y="3864"/>
                  <a:pt x="453" y="38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8">
            <a:extLst>
              <a:ext uri="{FF2B5EF4-FFF2-40B4-BE49-F238E27FC236}">
                <a16:creationId xmlns:a16="http://schemas.microsoft.com/office/drawing/2014/main" id="{8A149962-D358-E148-BF81-EF4A1F51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58" y="9734538"/>
            <a:ext cx="1291870" cy="1117536"/>
          </a:xfrm>
          <a:custGeom>
            <a:avLst/>
            <a:gdLst>
              <a:gd name="T0" fmla="*/ 632 w 1275"/>
              <a:gd name="T1" fmla="*/ 1103 h 1104"/>
              <a:gd name="T2" fmla="*/ 316 w 1275"/>
              <a:gd name="T3" fmla="*/ 547 h 1104"/>
              <a:gd name="T4" fmla="*/ 0 w 1275"/>
              <a:gd name="T5" fmla="*/ 0 h 1104"/>
              <a:gd name="T6" fmla="*/ 632 w 1275"/>
              <a:gd name="T7" fmla="*/ 0 h 1104"/>
              <a:gd name="T8" fmla="*/ 1274 w 1275"/>
              <a:gd name="T9" fmla="*/ 0 h 1104"/>
              <a:gd name="T10" fmla="*/ 949 w 1275"/>
              <a:gd name="T11" fmla="*/ 547 h 1104"/>
              <a:gd name="T12" fmla="*/ 63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32" y="1103"/>
                </a:moveTo>
                <a:lnTo>
                  <a:pt x="316" y="547"/>
                </a:lnTo>
                <a:lnTo>
                  <a:pt x="0" y="0"/>
                </a:lnTo>
                <a:lnTo>
                  <a:pt x="632" y="0"/>
                </a:lnTo>
                <a:lnTo>
                  <a:pt x="1274" y="0"/>
                </a:lnTo>
                <a:lnTo>
                  <a:pt x="949" y="547"/>
                </a:lnTo>
                <a:lnTo>
                  <a:pt x="632" y="11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9">
            <a:extLst>
              <a:ext uri="{FF2B5EF4-FFF2-40B4-BE49-F238E27FC236}">
                <a16:creationId xmlns:a16="http://schemas.microsoft.com/office/drawing/2014/main" id="{D248FA8F-B3E0-7242-9AB8-03CAE4A8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42" y="1491595"/>
            <a:ext cx="1622663" cy="3920314"/>
          </a:xfrm>
          <a:custGeom>
            <a:avLst/>
            <a:gdLst>
              <a:gd name="T0" fmla="*/ 1599 w 1600"/>
              <a:gd name="T1" fmla="*/ 3865 h 3866"/>
              <a:gd name="T2" fmla="*/ 0 w 1600"/>
              <a:gd name="T3" fmla="*/ 3865 h 3866"/>
              <a:gd name="T4" fmla="*/ 0 w 1600"/>
              <a:gd name="T5" fmla="*/ 0 h 3866"/>
              <a:gd name="T6" fmla="*/ 1599 w 1600"/>
              <a:gd name="T7" fmla="*/ 0 h 3866"/>
              <a:gd name="T8" fmla="*/ 1599 w 1600"/>
              <a:gd name="T9" fmla="*/ 3865 h 3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3866">
                <a:moveTo>
                  <a:pt x="1599" y="3865"/>
                </a:moveTo>
                <a:lnTo>
                  <a:pt x="0" y="3865"/>
                </a:lnTo>
                <a:lnTo>
                  <a:pt x="0" y="0"/>
                </a:lnTo>
                <a:lnTo>
                  <a:pt x="1599" y="0"/>
                </a:lnTo>
                <a:lnTo>
                  <a:pt x="1599" y="38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0">
            <a:extLst>
              <a:ext uri="{FF2B5EF4-FFF2-40B4-BE49-F238E27FC236}">
                <a16:creationId xmlns:a16="http://schemas.microsoft.com/office/drawing/2014/main" id="{5B08E4B3-1F7F-DE43-91BD-53C903D9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414" y="7235727"/>
            <a:ext cx="1631601" cy="3920316"/>
          </a:xfrm>
          <a:custGeom>
            <a:avLst/>
            <a:gdLst>
              <a:gd name="T0" fmla="*/ 1607 w 1608"/>
              <a:gd name="T1" fmla="*/ 3865 h 3866"/>
              <a:gd name="T2" fmla="*/ 0 w 1608"/>
              <a:gd name="T3" fmla="*/ 3865 h 3866"/>
              <a:gd name="T4" fmla="*/ 0 w 1608"/>
              <a:gd name="T5" fmla="*/ 0 h 3866"/>
              <a:gd name="T6" fmla="*/ 1607 w 1608"/>
              <a:gd name="T7" fmla="*/ 0 h 3866"/>
              <a:gd name="T8" fmla="*/ 1607 w 1608"/>
              <a:gd name="T9" fmla="*/ 3865 h 3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8" h="3866">
                <a:moveTo>
                  <a:pt x="1607" y="3865"/>
                </a:moveTo>
                <a:lnTo>
                  <a:pt x="0" y="3865"/>
                </a:lnTo>
                <a:lnTo>
                  <a:pt x="0" y="0"/>
                </a:lnTo>
                <a:lnTo>
                  <a:pt x="1607" y="0"/>
                </a:lnTo>
                <a:lnTo>
                  <a:pt x="1607" y="38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1">
            <a:extLst>
              <a:ext uri="{FF2B5EF4-FFF2-40B4-BE49-F238E27FC236}">
                <a16:creationId xmlns:a16="http://schemas.microsoft.com/office/drawing/2014/main" id="{23B2760C-3E1C-9446-83A7-F552AC72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371" y="5858923"/>
            <a:ext cx="1631601" cy="3915845"/>
          </a:xfrm>
          <a:custGeom>
            <a:avLst/>
            <a:gdLst>
              <a:gd name="T0" fmla="*/ 1607 w 1608"/>
              <a:gd name="T1" fmla="*/ 3864 h 3865"/>
              <a:gd name="T2" fmla="*/ 0 w 1608"/>
              <a:gd name="T3" fmla="*/ 3864 h 3865"/>
              <a:gd name="T4" fmla="*/ 0 w 1608"/>
              <a:gd name="T5" fmla="*/ 0 h 3865"/>
              <a:gd name="T6" fmla="*/ 1607 w 1608"/>
              <a:gd name="T7" fmla="*/ 0 h 3865"/>
              <a:gd name="T8" fmla="*/ 1607 w 1608"/>
              <a:gd name="T9" fmla="*/ 3864 h 3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8" h="3865">
                <a:moveTo>
                  <a:pt x="1607" y="3864"/>
                </a:moveTo>
                <a:lnTo>
                  <a:pt x="0" y="3864"/>
                </a:lnTo>
                <a:lnTo>
                  <a:pt x="0" y="0"/>
                </a:lnTo>
                <a:lnTo>
                  <a:pt x="1607" y="0"/>
                </a:lnTo>
                <a:lnTo>
                  <a:pt x="1607" y="38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89">
            <a:extLst>
              <a:ext uri="{FF2B5EF4-FFF2-40B4-BE49-F238E27FC236}">
                <a16:creationId xmlns:a16="http://schemas.microsoft.com/office/drawing/2014/main" id="{E7C7BFAC-2C2F-6C46-9676-58079E96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812" y="6283588"/>
            <a:ext cx="978963" cy="894029"/>
          </a:xfrm>
          <a:custGeom>
            <a:avLst/>
            <a:gdLst>
              <a:gd name="T0" fmla="*/ 282 w 967"/>
              <a:gd name="T1" fmla="*/ 675 h 881"/>
              <a:gd name="T2" fmla="*/ 282 w 967"/>
              <a:gd name="T3" fmla="*/ 675 h 881"/>
              <a:gd name="T4" fmla="*/ 103 w 967"/>
              <a:gd name="T5" fmla="*/ 531 h 881"/>
              <a:gd name="T6" fmla="*/ 180 w 967"/>
              <a:gd name="T7" fmla="*/ 531 h 881"/>
              <a:gd name="T8" fmla="*/ 180 w 967"/>
              <a:gd name="T9" fmla="*/ 531 h 881"/>
              <a:gd name="T10" fmla="*/ 26 w 967"/>
              <a:gd name="T11" fmla="*/ 334 h 881"/>
              <a:gd name="T12" fmla="*/ 111 w 967"/>
              <a:gd name="T13" fmla="*/ 351 h 881"/>
              <a:gd name="T14" fmla="*/ 111 w 967"/>
              <a:gd name="T15" fmla="*/ 351 h 881"/>
              <a:gd name="T16" fmla="*/ 34 w 967"/>
              <a:gd name="T17" fmla="*/ 214 h 881"/>
              <a:gd name="T18" fmla="*/ 51 w 967"/>
              <a:gd name="T19" fmla="*/ 86 h 881"/>
              <a:gd name="T20" fmla="*/ 462 w 967"/>
              <a:gd name="T21" fmla="*/ 291 h 881"/>
              <a:gd name="T22" fmla="*/ 479 w 967"/>
              <a:gd name="T23" fmla="*/ 189 h 881"/>
              <a:gd name="T24" fmla="*/ 804 w 967"/>
              <a:gd name="T25" fmla="*/ 95 h 881"/>
              <a:gd name="T26" fmla="*/ 830 w 967"/>
              <a:gd name="T27" fmla="*/ 103 h 881"/>
              <a:gd name="T28" fmla="*/ 941 w 967"/>
              <a:gd name="T29" fmla="*/ 69 h 881"/>
              <a:gd name="T30" fmla="*/ 864 w 967"/>
              <a:gd name="T31" fmla="*/ 171 h 881"/>
              <a:gd name="T32" fmla="*/ 966 w 967"/>
              <a:gd name="T33" fmla="*/ 146 h 881"/>
              <a:gd name="T34" fmla="*/ 966 w 967"/>
              <a:gd name="T35" fmla="*/ 146 h 881"/>
              <a:gd name="T36" fmla="*/ 890 w 967"/>
              <a:gd name="T37" fmla="*/ 223 h 881"/>
              <a:gd name="T38" fmla="*/ 872 w 967"/>
              <a:gd name="T39" fmla="*/ 274 h 881"/>
              <a:gd name="T40" fmla="*/ 590 w 967"/>
              <a:gd name="T41" fmla="*/ 769 h 881"/>
              <a:gd name="T42" fmla="*/ 9 w 967"/>
              <a:gd name="T43" fmla="*/ 769 h 881"/>
              <a:gd name="T44" fmla="*/ 0 w 967"/>
              <a:gd name="T45" fmla="*/ 761 h 881"/>
              <a:gd name="T46" fmla="*/ 0 w 967"/>
              <a:gd name="T47" fmla="*/ 761 h 881"/>
              <a:gd name="T48" fmla="*/ 146 w 967"/>
              <a:gd name="T49" fmla="*/ 743 h 881"/>
              <a:gd name="T50" fmla="*/ 282 w 967"/>
              <a:gd name="T51" fmla="*/ 675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7" h="881">
                <a:moveTo>
                  <a:pt x="282" y="675"/>
                </a:moveTo>
                <a:lnTo>
                  <a:pt x="282" y="675"/>
                </a:lnTo>
                <a:cubicBezTo>
                  <a:pt x="180" y="649"/>
                  <a:pt x="111" y="598"/>
                  <a:pt x="103" y="531"/>
                </a:cubicBezTo>
                <a:cubicBezTo>
                  <a:pt x="129" y="531"/>
                  <a:pt x="154" y="531"/>
                  <a:pt x="180" y="531"/>
                </a:cubicBezTo>
                <a:lnTo>
                  <a:pt x="180" y="531"/>
                </a:lnTo>
                <a:cubicBezTo>
                  <a:pt x="86" y="496"/>
                  <a:pt x="34" y="428"/>
                  <a:pt x="26" y="334"/>
                </a:cubicBezTo>
                <a:cubicBezTo>
                  <a:pt x="51" y="342"/>
                  <a:pt x="86" y="342"/>
                  <a:pt x="111" y="351"/>
                </a:cubicBezTo>
                <a:lnTo>
                  <a:pt x="111" y="351"/>
                </a:lnTo>
                <a:cubicBezTo>
                  <a:pt x="69" y="317"/>
                  <a:pt x="34" y="266"/>
                  <a:pt x="34" y="214"/>
                </a:cubicBezTo>
                <a:cubicBezTo>
                  <a:pt x="26" y="171"/>
                  <a:pt x="34" y="129"/>
                  <a:pt x="51" y="86"/>
                </a:cubicBezTo>
                <a:cubicBezTo>
                  <a:pt x="163" y="214"/>
                  <a:pt x="300" y="283"/>
                  <a:pt x="462" y="291"/>
                </a:cubicBezTo>
                <a:cubicBezTo>
                  <a:pt x="471" y="257"/>
                  <a:pt x="471" y="223"/>
                  <a:pt x="479" y="189"/>
                </a:cubicBezTo>
                <a:cubicBezTo>
                  <a:pt x="513" y="43"/>
                  <a:pt x="693" y="0"/>
                  <a:pt x="804" y="95"/>
                </a:cubicBezTo>
                <a:cubicBezTo>
                  <a:pt x="813" y="103"/>
                  <a:pt x="821" y="112"/>
                  <a:pt x="830" y="103"/>
                </a:cubicBezTo>
                <a:cubicBezTo>
                  <a:pt x="872" y="95"/>
                  <a:pt x="907" y="78"/>
                  <a:pt x="941" y="69"/>
                </a:cubicBezTo>
                <a:cubicBezTo>
                  <a:pt x="932" y="95"/>
                  <a:pt x="924" y="112"/>
                  <a:pt x="864" y="171"/>
                </a:cubicBezTo>
                <a:cubicBezTo>
                  <a:pt x="898" y="163"/>
                  <a:pt x="932" y="154"/>
                  <a:pt x="966" y="146"/>
                </a:cubicBezTo>
                <a:lnTo>
                  <a:pt x="966" y="146"/>
                </a:lnTo>
                <a:cubicBezTo>
                  <a:pt x="941" y="171"/>
                  <a:pt x="915" y="206"/>
                  <a:pt x="890" y="223"/>
                </a:cubicBezTo>
                <a:cubicBezTo>
                  <a:pt x="872" y="240"/>
                  <a:pt x="872" y="249"/>
                  <a:pt x="872" y="274"/>
                </a:cubicBezTo>
                <a:cubicBezTo>
                  <a:pt x="864" y="488"/>
                  <a:pt x="778" y="658"/>
                  <a:pt x="590" y="769"/>
                </a:cubicBezTo>
                <a:cubicBezTo>
                  <a:pt x="402" y="880"/>
                  <a:pt x="197" y="872"/>
                  <a:pt x="9" y="769"/>
                </a:cubicBezTo>
                <a:cubicBezTo>
                  <a:pt x="0" y="761"/>
                  <a:pt x="0" y="761"/>
                  <a:pt x="0" y="761"/>
                </a:cubicBezTo>
                <a:lnTo>
                  <a:pt x="0" y="761"/>
                </a:lnTo>
                <a:cubicBezTo>
                  <a:pt x="51" y="752"/>
                  <a:pt x="94" y="752"/>
                  <a:pt x="146" y="743"/>
                </a:cubicBezTo>
                <a:cubicBezTo>
                  <a:pt x="197" y="726"/>
                  <a:pt x="240" y="701"/>
                  <a:pt x="282" y="6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0">
            <a:extLst>
              <a:ext uri="{FF2B5EF4-FFF2-40B4-BE49-F238E27FC236}">
                <a16:creationId xmlns:a16="http://schemas.microsoft.com/office/drawing/2014/main" id="{6E028477-30A4-E945-B2EB-439906E9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220" y="1960959"/>
            <a:ext cx="469366" cy="1005783"/>
          </a:xfrm>
          <a:custGeom>
            <a:avLst/>
            <a:gdLst>
              <a:gd name="T0" fmla="*/ 308 w 463"/>
              <a:gd name="T1" fmla="*/ 496 h 993"/>
              <a:gd name="T2" fmla="*/ 308 w 463"/>
              <a:gd name="T3" fmla="*/ 496 h 993"/>
              <a:gd name="T4" fmla="*/ 427 w 463"/>
              <a:gd name="T5" fmla="*/ 496 h 993"/>
              <a:gd name="T6" fmla="*/ 444 w 463"/>
              <a:gd name="T7" fmla="*/ 487 h 993"/>
              <a:gd name="T8" fmla="*/ 453 w 463"/>
              <a:gd name="T9" fmla="*/ 402 h 993"/>
              <a:gd name="T10" fmla="*/ 462 w 463"/>
              <a:gd name="T11" fmla="*/ 325 h 993"/>
              <a:gd name="T12" fmla="*/ 308 w 463"/>
              <a:gd name="T13" fmla="*/ 325 h 993"/>
              <a:gd name="T14" fmla="*/ 308 w 463"/>
              <a:gd name="T15" fmla="*/ 214 h 993"/>
              <a:gd name="T16" fmla="*/ 342 w 463"/>
              <a:gd name="T17" fmla="*/ 179 h 993"/>
              <a:gd name="T18" fmla="*/ 436 w 463"/>
              <a:gd name="T19" fmla="*/ 171 h 993"/>
              <a:gd name="T20" fmla="*/ 462 w 463"/>
              <a:gd name="T21" fmla="*/ 171 h 993"/>
              <a:gd name="T22" fmla="*/ 462 w 463"/>
              <a:gd name="T23" fmla="*/ 8 h 993"/>
              <a:gd name="T24" fmla="*/ 444 w 463"/>
              <a:gd name="T25" fmla="*/ 8 h 993"/>
              <a:gd name="T26" fmla="*/ 308 w 463"/>
              <a:gd name="T27" fmla="*/ 0 h 993"/>
              <a:gd name="T28" fmla="*/ 179 w 463"/>
              <a:gd name="T29" fmla="*/ 34 h 993"/>
              <a:gd name="T30" fmla="*/ 102 w 463"/>
              <a:gd name="T31" fmla="*/ 188 h 993"/>
              <a:gd name="T32" fmla="*/ 94 w 463"/>
              <a:gd name="T33" fmla="*/ 308 h 993"/>
              <a:gd name="T34" fmla="*/ 94 w 463"/>
              <a:gd name="T35" fmla="*/ 325 h 993"/>
              <a:gd name="T36" fmla="*/ 0 w 463"/>
              <a:gd name="T37" fmla="*/ 325 h 993"/>
              <a:gd name="T38" fmla="*/ 0 w 463"/>
              <a:gd name="T39" fmla="*/ 496 h 993"/>
              <a:gd name="T40" fmla="*/ 94 w 463"/>
              <a:gd name="T41" fmla="*/ 496 h 993"/>
              <a:gd name="T42" fmla="*/ 94 w 463"/>
              <a:gd name="T43" fmla="*/ 992 h 993"/>
              <a:gd name="T44" fmla="*/ 308 w 463"/>
              <a:gd name="T45" fmla="*/ 992 h 993"/>
              <a:gd name="T46" fmla="*/ 308 w 463"/>
              <a:gd name="T47" fmla="*/ 496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3" h="993">
                <a:moveTo>
                  <a:pt x="308" y="496"/>
                </a:moveTo>
                <a:lnTo>
                  <a:pt x="308" y="496"/>
                </a:lnTo>
                <a:cubicBezTo>
                  <a:pt x="350" y="496"/>
                  <a:pt x="393" y="496"/>
                  <a:pt x="427" y="496"/>
                </a:cubicBezTo>
                <a:cubicBezTo>
                  <a:pt x="436" y="496"/>
                  <a:pt x="444" y="496"/>
                  <a:pt x="444" y="487"/>
                </a:cubicBezTo>
                <a:cubicBezTo>
                  <a:pt x="444" y="461"/>
                  <a:pt x="453" y="427"/>
                  <a:pt x="453" y="402"/>
                </a:cubicBezTo>
                <a:cubicBezTo>
                  <a:pt x="453" y="376"/>
                  <a:pt x="462" y="350"/>
                  <a:pt x="462" y="325"/>
                </a:cubicBezTo>
                <a:cubicBezTo>
                  <a:pt x="410" y="325"/>
                  <a:pt x="359" y="325"/>
                  <a:pt x="308" y="325"/>
                </a:cubicBezTo>
                <a:cubicBezTo>
                  <a:pt x="308" y="282"/>
                  <a:pt x="299" y="248"/>
                  <a:pt x="308" y="214"/>
                </a:cubicBezTo>
                <a:cubicBezTo>
                  <a:pt x="308" y="188"/>
                  <a:pt x="316" y="179"/>
                  <a:pt x="342" y="179"/>
                </a:cubicBezTo>
                <a:cubicBezTo>
                  <a:pt x="376" y="171"/>
                  <a:pt x="410" y="171"/>
                  <a:pt x="436" y="171"/>
                </a:cubicBezTo>
                <a:cubicBezTo>
                  <a:pt x="444" y="171"/>
                  <a:pt x="453" y="171"/>
                  <a:pt x="462" y="171"/>
                </a:cubicBezTo>
                <a:cubicBezTo>
                  <a:pt x="462" y="119"/>
                  <a:pt x="462" y="68"/>
                  <a:pt x="462" y="8"/>
                </a:cubicBezTo>
                <a:cubicBezTo>
                  <a:pt x="462" y="0"/>
                  <a:pt x="453" y="8"/>
                  <a:pt x="444" y="8"/>
                </a:cubicBezTo>
                <a:cubicBezTo>
                  <a:pt x="402" y="0"/>
                  <a:pt x="350" y="0"/>
                  <a:pt x="308" y="0"/>
                </a:cubicBezTo>
                <a:cubicBezTo>
                  <a:pt x="265" y="0"/>
                  <a:pt x="222" y="8"/>
                  <a:pt x="179" y="34"/>
                </a:cubicBezTo>
                <a:cubicBezTo>
                  <a:pt x="128" y="77"/>
                  <a:pt x="102" y="128"/>
                  <a:pt x="102" y="188"/>
                </a:cubicBezTo>
                <a:cubicBezTo>
                  <a:pt x="94" y="222"/>
                  <a:pt x="102" y="265"/>
                  <a:pt x="94" y="308"/>
                </a:cubicBezTo>
                <a:cubicBezTo>
                  <a:pt x="94" y="308"/>
                  <a:pt x="94" y="316"/>
                  <a:pt x="94" y="325"/>
                </a:cubicBezTo>
                <a:cubicBezTo>
                  <a:pt x="68" y="325"/>
                  <a:pt x="34" y="325"/>
                  <a:pt x="0" y="325"/>
                </a:cubicBezTo>
                <a:cubicBezTo>
                  <a:pt x="0" y="385"/>
                  <a:pt x="0" y="444"/>
                  <a:pt x="0" y="496"/>
                </a:cubicBezTo>
                <a:cubicBezTo>
                  <a:pt x="34" y="496"/>
                  <a:pt x="68" y="496"/>
                  <a:pt x="94" y="496"/>
                </a:cubicBezTo>
                <a:cubicBezTo>
                  <a:pt x="94" y="667"/>
                  <a:pt x="94" y="829"/>
                  <a:pt x="94" y="992"/>
                </a:cubicBezTo>
                <a:cubicBezTo>
                  <a:pt x="171" y="992"/>
                  <a:pt x="239" y="992"/>
                  <a:pt x="308" y="992"/>
                </a:cubicBezTo>
                <a:cubicBezTo>
                  <a:pt x="308" y="829"/>
                  <a:pt x="308" y="667"/>
                  <a:pt x="308" y="4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1">
            <a:extLst>
              <a:ext uri="{FF2B5EF4-FFF2-40B4-BE49-F238E27FC236}">
                <a16:creationId xmlns:a16="http://schemas.microsoft.com/office/drawing/2014/main" id="{4F521D2B-0310-4940-8DE5-EE919050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804" y="7629099"/>
            <a:ext cx="961082" cy="952142"/>
          </a:xfrm>
          <a:custGeom>
            <a:avLst/>
            <a:gdLst>
              <a:gd name="T0" fmla="*/ 710 w 950"/>
              <a:gd name="T1" fmla="*/ 940 h 941"/>
              <a:gd name="T2" fmla="*/ 710 w 950"/>
              <a:gd name="T3" fmla="*/ 940 h 941"/>
              <a:gd name="T4" fmla="*/ 248 w 950"/>
              <a:gd name="T5" fmla="*/ 940 h 941"/>
              <a:gd name="T6" fmla="*/ 214 w 950"/>
              <a:gd name="T7" fmla="*/ 940 h 941"/>
              <a:gd name="T8" fmla="*/ 9 w 950"/>
              <a:gd name="T9" fmla="*/ 744 h 941"/>
              <a:gd name="T10" fmla="*/ 0 w 950"/>
              <a:gd name="T11" fmla="*/ 701 h 941"/>
              <a:gd name="T12" fmla="*/ 0 w 950"/>
              <a:gd name="T13" fmla="*/ 239 h 941"/>
              <a:gd name="T14" fmla="*/ 9 w 950"/>
              <a:gd name="T15" fmla="*/ 213 h 941"/>
              <a:gd name="T16" fmla="*/ 205 w 950"/>
              <a:gd name="T17" fmla="*/ 8 h 941"/>
              <a:gd name="T18" fmla="*/ 248 w 950"/>
              <a:gd name="T19" fmla="*/ 0 h 941"/>
              <a:gd name="T20" fmla="*/ 710 w 950"/>
              <a:gd name="T21" fmla="*/ 0 h 941"/>
              <a:gd name="T22" fmla="*/ 736 w 950"/>
              <a:gd name="T23" fmla="*/ 0 h 941"/>
              <a:gd name="T24" fmla="*/ 941 w 950"/>
              <a:gd name="T25" fmla="*/ 197 h 941"/>
              <a:gd name="T26" fmla="*/ 949 w 950"/>
              <a:gd name="T27" fmla="*/ 239 h 941"/>
              <a:gd name="T28" fmla="*/ 949 w 950"/>
              <a:gd name="T29" fmla="*/ 701 h 941"/>
              <a:gd name="T30" fmla="*/ 941 w 950"/>
              <a:gd name="T31" fmla="*/ 727 h 941"/>
              <a:gd name="T32" fmla="*/ 753 w 950"/>
              <a:gd name="T33" fmla="*/ 932 h 941"/>
              <a:gd name="T34" fmla="*/ 710 w 950"/>
              <a:gd name="T35" fmla="*/ 940 h 941"/>
              <a:gd name="T36" fmla="*/ 479 w 950"/>
              <a:gd name="T37" fmla="*/ 855 h 941"/>
              <a:gd name="T38" fmla="*/ 479 w 950"/>
              <a:gd name="T39" fmla="*/ 855 h 941"/>
              <a:gd name="T40" fmla="*/ 684 w 950"/>
              <a:gd name="T41" fmla="*/ 855 h 941"/>
              <a:gd name="T42" fmla="*/ 744 w 950"/>
              <a:gd name="T43" fmla="*/ 846 h 941"/>
              <a:gd name="T44" fmla="*/ 864 w 950"/>
              <a:gd name="T45" fmla="*/ 675 h 941"/>
              <a:gd name="T46" fmla="*/ 864 w 950"/>
              <a:gd name="T47" fmla="*/ 265 h 941"/>
              <a:gd name="T48" fmla="*/ 855 w 950"/>
              <a:gd name="T49" fmla="*/ 205 h 941"/>
              <a:gd name="T50" fmla="*/ 684 w 950"/>
              <a:gd name="T51" fmla="*/ 85 h 941"/>
              <a:gd name="T52" fmla="*/ 274 w 950"/>
              <a:gd name="T53" fmla="*/ 85 h 941"/>
              <a:gd name="T54" fmla="*/ 205 w 950"/>
              <a:gd name="T55" fmla="*/ 94 h 941"/>
              <a:gd name="T56" fmla="*/ 86 w 950"/>
              <a:gd name="T57" fmla="*/ 265 h 941"/>
              <a:gd name="T58" fmla="*/ 86 w 950"/>
              <a:gd name="T59" fmla="*/ 675 h 941"/>
              <a:gd name="T60" fmla="*/ 163 w 950"/>
              <a:gd name="T61" fmla="*/ 829 h 941"/>
              <a:gd name="T62" fmla="*/ 274 w 950"/>
              <a:gd name="T63" fmla="*/ 855 h 941"/>
              <a:gd name="T64" fmla="*/ 479 w 950"/>
              <a:gd name="T65" fmla="*/ 855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0" h="941">
                <a:moveTo>
                  <a:pt x="710" y="940"/>
                </a:moveTo>
                <a:lnTo>
                  <a:pt x="710" y="940"/>
                </a:lnTo>
                <a:cubicBezTo>
                  <a:pt x="556" y="940"/>
                  <a:pt x="402" y="940"/>
                  <a:pt x="248" y="940"/>
                </a:cubicBezTo>
                <a:cubicBezTo>
                  <a:pt x="240" y="940"/>
                  <a:pt x="223" y="940"/>
                  <a:pt x="214" y="940"/>
                </a:cubicBezTo>
                <a:cubicBezTo>
                  <a:pt x="111" y="915"/>
                  <a:pt x="43" y="846"/>
                  <a:pt x="9" y="744"/>
                </a:cubicBezTo>
                <a:cubicBezTo>
                  <a:pt x="9" y="727"/>
                  <a:pt x="9" y="718"/>
                  <a:pt x="0" y="701"/>
                </a:cubicBezTo>
                <a:cubicBezTo>
                  <a:pt x="0" y="547"/>
                  <a:pt x="0" y="393"/>
                  <a:pt x="0" y="239"/>
                </a:cubicBezTo>
                <a:cubicBezTo>
                  <a:pt x="9" y="231"/>
                  <a:pt x="9" y="222"/>
                  <a:pt x="9" y="213"/>
                </a:cubicBezTo>
                <a:cubicBezTo>
                  <a:pt x="34" y="102"/>
                  <a:pt x="94" y="34"/>
                  <a:pt x="205" y="8"/>
                </a:cubicBezTo>
                <a:cubicBezTo>
                  <a:pt x="214" y="0"/>
                  <a:pt x="231" y="0"/>
                  <a:pt x="248" y="0"/>
                </a:cubicBezTo>
                <a:cubicBezTo>
                  <a:pt x="402" y="0"/>
                  <a:pt x="556" y="0"/>
                  <a:pt x="710" y="0"/>
                </a:cubicBezTo>
                <a:cubicBezTo>
                  <a:pt x="718" y="0"/>
                  <a:pt x="727" y="0"/>
                  <a:pt x="736" y="0"/>
                </a:cubicBezTo>
                <a:cubicBezTo>
                  <a:pt x="838" y="26"/>
                  <a:pt x="915" y="94"/>
                  <a:pt x="941" y="197"/>
                </a:cubicBezTo>
                <a:cubicBezTo>
                  <a:pt x="941" y="213"/>
                  <a:pt x="949" y="222"/>
                  <a:pt x="949" y="239"/>
                </a:cubicBezTo>
                <a:cubicBezTo>
                  <a:pt x="949" y="393"/>
                  <a:pt x="949" y="547"/>
                  <a:pt x="949" y="701"/>
                </a:cubicBezTo>
                <a:cubicBezTo>
                  <a:pt x="949" y="710"/>
                  <a:pt x="949" y="718"/>
                  <a:pt x="941" y="727"/>
                </a:cubicBezTo>
                <a:cubicBezTo>
                  <a:pt x="915" y="838"/>
                  <a:pt x="855" y="906"/>
                  <a:pt x="753" y="932"/>
                </a:cubicBezTo>
                <a:cubicBezTo>
                  <a:pt x="736" y="940"/>
                  <a:pt x="718" y="940"/>
                  <a:pt x="710" y="940"/>
                </a:cubicBezTo>
                <a:close/>
                <a:moveTo>
                  <a:pt x="479" y="855"/>
                </a:moveTo>
                <a:lnTo>
                  <a:pt x="479" y="855"/>
                </a:lnTo>
                <a:cubicBezTo>
                  <a:pt x="547" y="855"/>
                  <a:pt x="616" y="855"/>
                  <a:pt x="684" y="855"/>
                </a:cubicBezTo>
                <a:cubicBezTo>
                  <a:pt x="701" y="855"/>
                  <a:pt x="727" y="855"/>
                  <a:pt x="744" y="846"/>
                </a:cubicBezTo>
                <a:cubicBezTo>
                  <a:pt x="821" y="821"/>
                  <a:pt x="864" y="761"/>
                  <a:pt x="864" y="675"/>
                </a:cubicBezTo>
                <a:cubicBezTo>
                  <a:pt x="864" y="539"/>
                  <a:pt x="864" y="402"/>
                  <a:pt x="864" y="265"/>
                </a:cubicBezTo>
                <a:cubicBezTo>
                  <a:pt x="864" y="248"/>
                  <a:pt x="864" y="222"/>
                  <a:pt x="855" y="205"/>
                </a:cubicBezTo>
                <a:cubicBezTo>
                  <a:pt x="830" y="128"/>
                  <a:pt x="761" y="85"/>
                  <a:pt x="684" y="85"/>
                </a:cubicBezTo>
                <a:cubicBezTo>
                  <a:pt x="547" y="85"/>
                  <a:pt x="411" y="77"/>
                  <a:pt x="274" y="85"/>
                </a:cubicBezTo>
                <a:cubicBezTo>
                  <a:pt x="248" y="85"/>
                  <a:pt x="231" y="85"/>
                  <a:pt x="205" y="94"/>
                </a:cubicBezTo>
                <a:cubicBezTo>
                  <a:pt x="137" y="120"/>
                  <a:pt x="86" y="179"/>
                  <a:pt x="86" y="265"/>
                </a:cubicBezTo>
                <a:cubicBezTo>
                  <a:pt x="86" y="402"/>
                  <a:pt x="86" y="539"/>
                  <a:pt x="86" y="675"/>
                </a:cubicBezTo>
                <a:cubicBezTo>
                  <a:pt x="86" y="735"/>
                  <a:pt x="111" y="786"/>
                  <a:pt x="163" y="829"/>
                </a:cubicBezTo>
                <a:cubicBezTo>
                  <a:pt x="197" y="846"/>
                  <a:pt x="231" y="855"/>
                  <a:pt x="274" y="855"/>
                </a:cubicBezTo>
                <a:cubicBezTo>
                  <a:pt x="342" y="855"/>
                  <a:pt x="411" y="855"/>
                  <a:pt x="479" y="8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2">
            <a:extLst>
              <a:ext uri="{FF2B5EF4-FFF2-40B4-BE49-F238E27FC236}">
                <a16:creationId xmlns:a16="http://schemas.microsoft.com/office/drawing/2014/main" id="{FD85DEA3-747D-964E-8D68-CB78AE3F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51" y="7852607"/>
            <a:ext cx="496187" cy="496187"/>
          </a:xfrm>
          <a:custGeom>
            <a:avLst/>
            <a:gdLst>
              <a:gd name="T0" fmla="*/ 487 w 488"/>
              <a:gd name="T1" fmla="*/ 248 h 489"/>
              <a:gd name="T2" fmla="*/ 487 w 488"/>
              <a:gd name="T3" fmla="*/ 248 h 489"/>
              <a:gd name="T4" fmla="*/ 248 w 488"/>
              <a:gd name="T5" fmla="*/ 488 h 489"/>
              <a:gd name="T6" fmla="*/ 0 w 488"/>
              <a:gd name="T7" fmla="*/ 248 h 489"/>
              <a:gd name="T8" fmla="*/ 248 w 488"/>
              <a:gd name="T9" fmla="*/ 9 h 489"/>
              <a:gd name="T10" fmla="*/ 487 w 488"/>
              <a:gd name="T11" fmla="*/ 248 h 489"/>
              <a:gd name="T12" fmla="*/ 402 w 488"/>
              <a:gd name="T13" fmla="*/ 248 h 489"/>
              <a:gd name="T14" fmla="*/ 402 w 488"/>
              <a:gd name="T15" fmla="*/ 248 h 489"/>
              <a:gd name="T16" fmla="*/ 248 w 488"/>
              <a:gd name="T17" fmla="*/ 86 h 489"/>
              <a:gd name="T18" fmla="*/ 86 w 488"/>
              <a:gd name="T19" fmla="*/ 248 h 489"/>
              <a:gd name="T20" fmla="*/ 248 w 488"/>
              <a:gd name="T21" fmla="*/ 411 h 489"/>
              <a:gd name="T22" fmla="*/ 402 w 488"/>
              <a:gd name="T23" fmla="*/ 24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8" h="489">
                <a:moveTo>
                  <a:pt x="487" y="248"/>
                </a:moveTo>
                <a:lnTo>
                  <a:pt x="487" y="248"/>
                </a:lnTo>
                <a:cubicBezTo>
                  <a:pt x="487" y="385"/>
                  <a:pt x="376" y="488"/>
                  <a:pt x="248" y="488"/>
                </a:cubicBezTo>
                <a:cubicBezTo>
                  <a:pt x="111" y="488"/>
                  <a:pt x="0" y="385"/>
                  <a:pt x="0" y="248"/>
                </a:cubicBezTo>
                <a:cubicBezTo>
                  <a:pt x="0" y="111"/>
                  <a:pt x="111" y="9"/>
                  <a:pt x="248" y="9"/>
                </a:cubicBezTo>
                <a:cubicBezTo>
                  <a:pt x="376" y="0"/>
                  <a:pt x="487" y="111"/>
                  <a:pt x="487" y="248"/>
                </a:cubicBezTo>
                <a:close/>
                <a:moveTo>
                  <a:pt x="402" y="248"/>
                </a:moveTo>
                <a:lnTo>
                  <a:pt x="402" y="248"/>
                </a:lnTo>
                <a:cubicBezTo>
                  <a:pt x="402" y="163"/>
                  <a:pt x="334" y="86"/>
                  <a:pt x="248" y="86"/>
                </a:cubicBezTo>
                <a:cubicBezTo>
                  <a:pt x="154" y="86"/>
                  <a:pt x="86" y="163"/>
                  <a:pt x="86" y="248"/>
                </a:cubicBezTo>
                <a:cubicBezTo>
                  <a:pt x="86" y="334"/>
                  <a:pt x="154" y="411"/>
                  <a:pt x="248" y="411"/>
                </a:cubicBezTo>
                <a:cubicBezTo>
                  <a:pt x="334" y="411"/>
                  <a:pt x="402" y="334"/>
                  <a:pt x="402" y="2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3">
            <a:extLst>
              <a:ext uri="{FF2B5EF4-FFF2-40B4-BE49-F238E27FC236}">
                <a16:creationId xmlns:a16="http://schemas.microsoft.com/office/drawing/2014/main" id="{9BF3B88A-B9CA-184D-B92B-D86D803D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797" y="7785556"/>
            <a:ext cx="129633" cy="129633"/>
          </a:xfrm>
          <a:custGeom>
            <a:avLst/>
            <a:gdLst>
              <a:gd name="T0" fmla="*/ 60 w 129"/>
              <a:gd name="T1" fmla="*/ 0 h 129"/>
              <a:gd name="T2" fmla="*/ 60 w 129"/>
              <a:gd name="T3" fmla="*/ 0 h 129"/>
              <a:gd name="T4" fmla="*/ 120 w 129"/>
              <a:gd name="T5" fmla="*/ 59 h 129"/>
              <a:gd name="T6" fmla="*/ 60 w 129"/>
              <a:gd name="T7" fmla="*/ 128 h 129"/>
              <a:gd name="T8" fmla="*/ 0 w 129"/>
              <a:gd name="T9" fmla="*/ 59 h 129"/>
              <a:gd name="T10" fmla="*/ 60 w 129"/>
              <a:gd name="T1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60" y="0"/>
                </a:moveTo>
                <a:lnTo>
                  <a:pt x="60" y="0"/>
                </a:lnTo>
                <a:cubicBezTo>
                  <a:pt x="94" y="0"/>
                  <a:pt x="128" y="34"/>
                  <a:pt x="120" y="59"/>
                </a:cubicBezTo>
                <a:cubicBezTo>
                  <a:pt x="120" y="102"/>
                  <a:pt x="94" y="128"/>
                  <a:pt x="60" y="128"/>
                </a:cubicBezTo>
                <a:cubicBezTo>
                  <a:pt x="26" y="119"/>
                  <a:pt x="0" y="94"/>
                  <a:pt x="0" y="59"/>
                </a:cubicBezTo>
                <a:cubicBezTo>
                  <a:pt x="0" y="25"/>
                  <a:pt x="26" y="0"/>
                  <a:pt x="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E46EB391-1DB2-804D-B06D-10998B9D7DB7}"/>
              </a:ext>
            </a:extLst>
          </p:cNvPr>
          <p:cNvSpPr txBox="1"/>
          <p:nvPr/>
        </p:nvSpPr>
        <p:spPr>
          <a:xfrm rot="16200000">
            <a:off x="3907252" y="2805529"/>
            <a:ext cx="2790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3.2K</a:t>
            </a:r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8AAE7E54-39F5-D544-B233-AF4679504305}"/>
              </a:ext>
            </a:extLst>
          </p:cNvPr>
          <p:cNvSpPr txBox="1"/>
          <p:nvPr/>
        </p:nvSpPr>
        <p:spPr>
          <a:xfrm rot="16200000">
            <a:off x="2633123" y="8675687"/>
            <a:ext cx="2790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1.2K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A1A3CF86-C9CB-B443-BCA4-43469F2647DD}"/>
              </a:ext>
            </a:extLst>
          </p:cNvPr>
          <p:cNvSpPr txBox="1"/>
          <p:nvPr/>
        </p:nvSpPr>
        <p:spPr>
          <a:xfrm rot="16200000">
            <a:off x="11924773" y="7280289"/>
            <a:ext cx="2790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462D7D-C1AF-924E-AFC7-D2D3E2706831}"/>
              </a:ext>
            </a:extLst>
          </p:cNvPr>
          <p:cNvGrpSpPr/>
          <p:nvPr/>
        </p:nvGrpSpPr>
        <p:grpSpPr>
          <a:xfrm flipH="1">
            <a:off x="6241148" y="3267496"/>
            <a:ext cx="2919556" cy="1846660"/>
            <a:chOff x="4878078" y="11069053"/>
            <a:chExt cx="2919556" cy="1846660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94E0BE5F-754F-5B49-9DB9-DDFAB1EE4454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AA6DB7-E76C-724F-BE4B-1958D22AD231}"/>
                </a:ext>
              </a:extLst>
            </p:cNvPr>
            <p:cNvSpPr/>
            <p:nvPr/>
          </p:nvSpPr>
          <p:spPr>
            <a:xfrm>
              <a:off x="4878078" y="11715384"/>
              <a:ext cx="29195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8BB4E-E89C-9D4C-9AA5-9E61A062C138}"/>
              </a:ext>
            </a:extLst>
          </p:cNvPr>
          <p:cNvGrpSpPr/>
          <p:nvPr/>
        </p:nvGrpSpPr>
        <p:grpSpPr>
          <a:xfrm flipH="1">
            <a:off x="4911111" y="8936776"/>
            <a:ext cx="2919556" cy="1846660"/>
            <a:chOff x="4878078" y="11069053"/>
            <a:chExt cx="2919556" cy="1846660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83127E3-1640-F141-A5DF-34B1B0E2D37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796453-C7F0-194C-85EC-7ED6E2EBB1FE}"/>
                </a:ext>
              </a:extLst>
            </p:cNvPr>
            <p:cNvSpPr/>
            <p:nvPr/>
          </p:nvSpPr>
          <p:spPr>
            <a:xfrm>
              <a:off x="4878078" y="11715384"/>
              <a:ext cx="29195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DDAE66-FFD8-E441-BC17-752BDD37F7EC}"/>
              </a:ext>
            </a:extLst>
          </p:cNvPr>
          <p:cNvGrpSpPr/>
          <p:nvPr/>
        </p:nvGrpSpPr>
        <p:grpSpPr>
          <a:xfrm flipH="1">
            <a:off x="9350106" y="7490362"/>
            <a:ext cx="2919556" cy="1846660"/>
            <a:chOff x="4878078" y="11069053"/>
            <a:chExt cx="2919556" cy="184666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E482609A-FFCE-8D4E-A53F-028ADCC8C4A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5AD78A-F5F9-C441-BAD3-1537C437CA1F}"/>
                </a:ext>
              </a:extLst>
            </p:cNvPr>
            <p:cNvSpPr/>
            <p:nvPr/>
          </p:nvSpPr>
          <p:spPr>
            <a:xfrm>
              <a:off x="4878078" y="11715384"/>
              <a:ext cx="29195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942509-1B45-CE44-A683-A89C46CE75DC}"/>
              </a:ext>
            </a:extLst>
          </p:cNvPr>
          <p:cNvGrpSpPr/>
          <p:nvPr/>
        </p:nvGrpSpPr>
        <p:grpSpPr>
          <a:xfrm>
            <a:off x="16511872" y="4595842"/>
            <a:ext cx="6449696" cy="4524316"/>
            <a:chOff x="2232443" y="5174844"/>
            <a:chExt cx="6449696" cy="4524316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1CF10475-8CD6-4842-9DDB-C6C79E4ED9CA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A15C1BDF-F805-1543-89DE-A05B36573B87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163">
            <a:extLst>
              <a:ext uri="{FF2B5EF4-FFF2-40B4-BE49-F238E27FC236}">
                <a16:creationId xmlns:a16="http://schemas.microsoft.com/office/drawing/2014/main" id="{1A1D3284-C8D2-044F-B451-D4A8C1FE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42" y="885779"/>
            <a:ext cx="7030264" cy="5974556"/>
          </a:xfrm>
          <a:custGeom>
            <a:avLst/>
            <a:gdLst>
              <a:gd name="T0" fmla="*/ 6635 w 6636"/>
              <a:gd name="T1" fmla="*/ 1078 h 5640"/>
              <a:gd name="T2" fmla="*/ 6635 w 6636"/>
              <a:gd name="T3" fmla="*/ 1078 h 5640"/>
              <a:gd name="T4" fmla="*/ 3317 w 6636"/>
              <a:gd name="T5" fmla="*/ 0 h 5640"/>
              <a:gd name="T6" fmla="*/ 0 w 6636"/>
              <a:gd name="T7" fmla="*/ 1078 h 5640"/>
              <a:gd name="T8" fmla="*/ 3317 w 6636"/>
              <a:gd name="T9" fmla="*/ 5639 h 5640"/>
              <a:gd name="T10" fmla="*/ 6635 w 6636"/>
              <a:gd name="T11" fmla="*/ 1078 h 5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6" h="5640">
                <a:moveTo>
                  <a:pt x="6635" y="1078"/>
                </a:moveTo>
                <a:lnTo>
                  <a:pt x="6635" y="1078"/>
                </a:lnTo>
                <a:cubicBezTo>
                  <a:pt x="5704" y="397"/>
                  <a:pt x="4561" y="0"/>
                  <a:pt x="3317" y="0"/>
                </a:cubicBezTo>
                <a:cubicBezTo>
                  <a:pt x="2082" y="0"/>
                  <a:pt x="931" y="397"/>
                  <a:pt x="0" y="1078"/>
                </a:cubicBezTo>
                <a:cubicBezTo>
                  <a:pt x="3317" y="5639"/>
                  <a:pt x="3317" y="5639"/>
                  <a:pt x="3317" y="5639"/>
                </a:cubicBezTo>
                <a:lnTo>
                  <a:pt x="6635" y="107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EB469B94-399E-4647-AFB8-BFF1497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880" y="2025570"/>
            <a:ext cx="5974559" cy="6675247"/>
          </a:xfrm>
          <a:custGeom>
            <a:avLst/>
            <a:gdLst>
              <a:gd name="T0" fmla="*/ 2321 w 5639"/>
              <a:gd name="T1" fmla="*/ 0 h 6303"/>
              <a:gd name="T2" fmla="*/ 2321 w 5639"/>
              <a:gd name="T3" fmla="*/ 0 h 6303"/>
              <a:gd name="T4" fmla="*/ 0 w 5639"/>
              <a:gd name="T5" fmla="*/ 4561 h 6303"/>
              <a:gd name="T6" fmla="*/ 276 w 5639"/>
              <a:gd name="T7" fmla="*/ 6302 h 6303"/>
              <a:gd name="T8" fmla="*/ 5638 w 5639"/>
              <a:gd name="T9" fmla="*/ 4561 h 6303"/>
              <a:gd name="T10" fmla="*/ 2321 w 5639"/>
              <a:gd name="T11" fmla="*/ 0 h 6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6303">
                <a:moveTo>
                  <a:pt x="2321" y="0"/>
                </a:moveTo>
                <a:lnTo>
                  <a:pt x="2321" y="0"/>
                </a:lnTo>
                <a:cubicBezTo>
                  <a:pt x="922" y="1023"/>
                  <a:pt x="0" y="2682"/>
                  <a:pt x="0" y="4561"/>
                </a:cubicBezTo>
                <a:cubicBezTo>
                  <a:pt x="0" y="5169"/>
                  <a:pt x="101" y="5758"/>
                  <a:pt x="276" y="6302"/>
                </a:cubicBezTo>
                <a:cubicBezTo>
                  <a:pt x="5638" y="4561"/>
                  <a:pt x="5638" y="4561"/>
                  <a:pt x="5638" y="4561"/>
                </a:cubicBezTo>
                <a:lnTo>
                  <a:pt x="2321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5">
            <a:extLst>
              <a:ext uri="{FF2B5EF4-FFF2-40B4-BE49-F238E27FC236}">
                <a16:creationId xmlns:a16="http://schemas.microsoft.com/office/drawing/2014/main" id="{21421EE6-0D93-0F47-BFC9-A35B973E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8439" y="2025570"/>
            <a:ext cx="5983899" cy="6675247"/>
          </a:xfrm>
          <a:custGeom>
            <a:avLst/>
            <a:gdLst>
              <a:gd name="T0" fmla="*/ 5372 w 5650"/>
              <a:gd name="T1" fmla="*/ 6302 h 6303"/>
              <a:gd name="T2" fmla="*/ 5372 w 5650"/>
              <a:gd name="T3" fmla="*/ 6302 h 6303"/>
              <a:gd name="T4" fmla="*/ 5649 w 5650"/>
              <a:gd name="T5" fmla="*/ 4561 h 6303"/>
              <a:gd name="T6" fmla="*/ 3318 w 5650"/>
              <a:gd name="T7" fmla="*/ 0 h 6303"/>
              <a:gd name="T8" fmla="*/ 0 w 5650"/>
              <a:gd name="T9" fmla="*/ 4561 h 6303"/>
              <a:gd name="T10" fmla="*/ 5372 w 5650"/>
              <a:gd name="T11" fmla="*/ 6302 h 6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0" h="6303">
                <a:moveTo>
                  <a:pt x="5372" y="6302"/>
                </a:moveTo>
                <a:lnTo>
                  <a:pt x="5372" y="6302"/>
                </a:lnTo>
                <a:cubicBezTo>
                  <a:pt x="5547" y="5758"/>
                  <a:pt x="5649" y="5169"/>
                  <a:pt x="5649" y="4561"/>
                </a:cubicBezTo>
                <a:cubicBezTo>
                  <a:pt x="5649" y="2682"/>
                  <a:pt x="4727" y="1023"/>
                  <a:pt x="3318" y="0"/>
                </a:cubicBezTo>
                <a:cubicBezTo>
                  <a:pt x="0" y="4561"/>
                  <a:pt x="0" y="4561"/>
                  <a:pt x="0" y="4561"/>
                </a:cubicBezTo>
                <a:lnTo>
                  <a:pt x="5372" y="6302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6">
            <a:extLst>
              <a:ext uri="{FF2B5EF4-FFF2-40B4-BE49-F238E27FC236}">
                <a16:creationId xmlns:a16="http://schemas.microsoft.com/office/drawing/2014/main" id="{DF1F2428-4A61-C841-807C-02D880F9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8439" y="6855666"/>
            <a:ext cx="5689610" cy="5974556"/>
          </a:xfrm>
          <a:custGeom>
            <a:avLst/>
            <a:gdLst>
              <a:gd name="T0" fmla="*/ 5372 w 5373"/>
              <a:gd name="T1" fmla="*/ 1741 h 5640"/>
              <a:gd name="T2" fmla="*/ 5372 w 5373"/>
              <a:gd name="T3" fmla="*/ 1741 h 5640"/>
              <a:gd name="T4" fmla="*/ 0 w 5373"/>
              <a:gd name="T5" fmla="*/ 0 h 5640"/>
              <a:gd name="T6" fmla="*/ 0 w 5373"/>
              <a:gd name="T7" fmla="*/ 5639 h 5640"/>
              <a:gd name="T8" fmla="*/ 5372 w 5373"/>
              <a:gd name="T9" fmla="*/ 1741 h 5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3" h="5640">
                <a:moveTo>
                  <a:pt x="5372" y="1741"/>
                </a:moveTo>
                <a:lnTo>
                  <a:pt x="5372" y="1741"/>
                </a:lnTo>
                <a:cubicBezTo>
                  <a:pt x="0" y="0"/>
                  <a:pt x="0" y="0"/>
                  <a:pt x="0" y="0"/>
                </a:cubicBezTo>
                <a:cubicBezTo>
                  <a:pt x="0" y="5639"/>
                  <a:pt x="0" y="5639"/>
                  <a:pt x="0" y="5639"/>
                </a:cubicBezTo>
                <a:cubicBezTo>
                  <a:pt x="2507" y="5639"/>
                  <a:pt x="4635" y="4008"/>
                  <a:pt x="5372" y="174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7">
            <a:extLst>
              <a:ext uri="{FF2B5EF4-FFF2-40B4-BE49-F238E27FC236}">
                <a16:creationId xmlns:a16="http://schemas.microsoft.com/office/drawing/2014/main" id="{C877E8C4-B64B-924A-91AD-7FCE152A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172" y="6855666"/>
            <a:ext cx="5680268" cy="5974556"/>
          </a:xfrm>
          <a:custGeom>
            <a:avLst/>
            <a:gdLst>
              <a:gd name="T0" fmla="*/ 0 w 5363"/>
              <a:gd name="T1" fmla="*/ 1741 h 5640"/>
              <a:gd name="T2" fmla="*/ 0 w 5363"/>
              <a:gd name="T3" fmla="*/ 1741 h 5640"/>
              <a:gd name="T4" fmla="*/ 5362 w 5363"/>
              <a:gd name="T5" fmla="*/ 5639 h 5640"/>
              <a:gd name="T6" fmla="*/ 5362 w 5363"/>
              <a:gd name="T7" fmla="*/ 0 h 5640"/>
              <a:gd name="T8" fmla="*/ 0 w 5363"/>
              <a:gd name="T9" fmla="*/ 1741 h 5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5640">
                <a:moveTo>
                  <a:pt x="0" y="1741"/>
                </a:moveTo>
                <a:lnTo>
                  <a:pt x="0" y="1741"/>
                </a:lnTo>
                <a:cubicBezTo>
                  <a:pt x="738" y="4008"/>
                  <a:pt x="2856" y="5639"/>
                  <a:pt x="5362" y="5639"/>
                </a:cubicBezTo>
                <a:cubicBezTo>
                  <a:pt x="5362" y="0"/>
                  <a:pt x="5362" y="0"/>
                  <a:pt x="5362" y="0"/>
                </a:cubicBezTo>
                <a:lnTo>
                  <a:pt x="0" y="1741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8">
            <a:extLst>
              <a:ext uri="{FF2B5EF4-FFF2-40B4-BE49-F238E27FC236}">
                <a16:creationId xmlns:a16="http://schemas.microsoft.com/office/drawing/2014/main" id="{AD03F5A5-E947-4646-908B-BE3B2D49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959" y="4407919"/>
            <a:ext cx="411072" cy="887542"/>
          </a:xfrm>
          <a:custGeom>
            <a:avLst/>
            <a:gdLst>
              <a:gd name="T0" fmla="*/ 258 w 388"/>
              <a:gd name="T1" fmla="*/ 424 h 839"/>
              <a:gd name="T2" fmla="*/ 258 w 388"/>
              <a:gd name="T3" fmla="*/ 424 h 839"/>
              <a:gd name="T4" fmla="*/ 359 w 388"/>
              <a:gd name="T5" fmla="*/ 424 h 839"/>
              <a:gd name="T6" fmla="*/ 378 w 388"/>
              <a:gd name="T7" fmla="*/ 414 h 839"/>
              <a:gd name="T8" fmla="*/ 387 w 388"/>
              <a:gd name="T9" fmla="*/ 340 h 839"/>
              <a:gd name="T10" fmla="*/ 387 w 388"/>
              <a:gd name="T11" fmla="*/ 276 h 839"/>
              <a:gd name="T12" fmla="*/ 258 w 388"/>
              <a:gd name="T13" fmla="*/ 276 h 839"/>
              <a:gd name="T14" fmla="*/ 258 w 388"/>
              <a:gd name="T15" fmla="*/ 175 h 839"/>
              <a:gd name="T16" fmla="*/ 286 w 388"/>
              <a:gd name="T17" fmla="*/ 147 h 839"/>
              <a:gd name="T18" fmla="*/ 369 w 388"/>
              <a:gd name="T19" fmla="*/ 147 h 839"/>
              <a:gd name="T20" fmla="*/ 387 w 388"/>
              <a:gd name="T21" fmla="*/ 147 h 839"/>
              <a:gd name="T22" fmla="*/ 387 w 388"/>
              <a:gd name="T23" fmla="*/ 9 h 839"/>
              <a:gd name="T24" fmla="*/ 378 w 388"/>
              <a:gd name="T25" fmla="*/ 0 h 839"/>
              <a:gd name="T26" fmla="*/ 258 w 388"/>
              <a:gd name="T27" fmla="*/ 0 h 839"/>
              <a:gd name="T28" fmla="*/ 147 w 388"/>
              <a:gd name="T29" fmla="*/ 27 h 839"/>
              <a:gd name="T30" fmla="*/ 83 w 388"/>
              <a:gd name="T31" fmla="*/ 156 h 839"/>
              <a:gd name="T32" fmla="*/ 83 w 388"/>
              <a:gd name="T33" fmla="*/ 258 h 839"/>
              <a:gd name="T34" fmla="*/ 83 w 388"/>
              <a:gd name="T35" fmla="*/ 276 h 839"/>
              <a:gd name="T36" fmla="*/ 0 w 388"/>
              <a:gd name="T37" fmla="*/ 276 h 839"/>
              <a:gd name="T38" fmla="*/ 0 w 388"/>
              <a:gd name="T39" fmla="*/ 424 h 839"/>
              <a:gd name="T40" fmla="*/ 83 w 388"/>
              <a:gd name="T41" fmla="*/ 424 h 839"/>
              <a:gd name="T42" fmla="*/ 83 w 388"/>
              <a:gd name="T43" fmla="*/ 838 h 839"/>
              <a:gd name="T44" fmla="*/ 258 w 388"/>
              <a:gd name="T45" fmla="*/ 838 h 839"/>
              <a:gd name="T46" fmla="*/ 258 w 388"/>
              <a:gd name="T47" fmla="*/ 424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8" h="839">
                <a:moveTo>
                  <a:pt x="258" y="424"/>
                </a:moveTo>
                <a:lnTo>
                  <a:pt x="258" y="424"/>
                </a:lnTo>
                <a:cubicBezTo>
                  <a:pt x="295" y="424"/>
                  <a:pt x="332" y="424"/>
                  <a:pt x="359" y="424"/>
                </a:cubicBezTo>
                <a:cubicBezTo>
                  <a:pt x="369" y="424"/>
                  <a:pt x="378" y="424"/>
                  <a:pt x="378" y="414"/>
                </a:cubicBezTo>
                <a:cubicBezTo>
                  <a:pt x="378" y="387"/>
                  <a:pt x="378" y="359"/>
                  <a:pt x="387" y="340"/>
                </a:cubicBezTo>
                <a:cubicBezTo>
                  <a:pt x="387" y="313"/>
                  <a:pt x="387" y="294"/>
                  <a:pt x="387" y="276"/>
                </a:cubicBezTo>
                <a:cubicBezTo>
                  <a:pt x="341" y="276"/>
                  <a:pt x="304" y="276"/>
                  <a:pt x="258" y="276"/>
                </a:cubicBezTo>
                <a:cubicBezTo>
                  <a:pt x="258" y="239"/>
                  <a:pt x="258" y="212"/>
                  <a:pt x="258" y="175"/>
                </a:cubicBezTo>
                <a:cubicBezTo>
                  <a:pt x="258" y="156"/>
                  <a:pt x="267" y="147"/>
                  <a:pt x="286" y="147"/>
                </a:cubicBezTo>
                <a:cubicBezTo>
                  <a:pt x="313" y="147"/>
                  <a:pt x="341" y="147"/>
                  <a:pt x="369" y="147"/>
                </a:cubicBezTo>
                <a:cubicBezTo>
                  <a:pt x="378" y="147"/>
                  <a:pt x="378" y="147"/>
                  <a:pt x="387" y="147"/>
                </a:cubicBezTo>
                <a:cubicBezTo>
                  <a:pt x="387" y="101"/>
                  <a:pt x="387" y="55"/>
                  <a:pt x="387" y="9"/>
                </a:cubicBezTo>
                <a:cubicBezTo>
                  <a:pt x="387" y="0"/>
                  <a:pt x="378" y="0"/>
                  <a:pt x="378" y="0"/>
                </a:cubicBezTo>
                <a:cubicBezTo>
                  <a:pt x="341" y="0"/>
                  <a:pt x="295" y="0"/>
                  <a:pt x="258" y="0"/>
                </a:cubicBezTo>
                <a:cubicBezTo>
                  <a:pt x="221" y="0"/>
                  <a:pt x="184" y="9"/>
                  <a:pt x="147" y="27"/>
                </a:cubicBezTo>
                <a:cubicBezTo>
                  <a:pt x="101" y="55"/>
                  <a:pt x="83" y="101"/>
                  <a:pt x="83" y="156"/>
                </a:cubicBezTo>
                <a:cubicBezTo>
                  <a:pt x="83" y="184"/>
                  <a:pt x="83" y="221"/>
                  <a:pt x="83" y="258"/>
                </a:cubicBezTo>
                <a:cubicBezTo>
                  <a:pt x="83" y="258"/>
                  <a:pt x="83" y="267"/>
                  <a:pt x="83" y="276"/>
                </a:cubicBezTo>
                <a:cubicBezTo>
                  <a:pt x="55" y="276"/>
                  <a:pt x="28" y="276"/>
                  <a:pt x="0" y="276"/>
                </a:cubicBezTo>
                <a:cubicBezTo>
                  <a:pt x="0" y="322"/>
                  <a:pt x="0" y="368"/>
                  <a:pt x="0" y="424"/>
                </a:cubicBezTo>
                <a:cubicBezTo>
                  <a:pt x="28" y="424"/>
                  <a:pt x="55" y="424"/>
                  <a:pt x="83" y="424"/>
                </a:cubicBezTo>
                <a:cubicBezTo>
                  <a:pt x="83" y="562"/>
                  <a:pt x="83" y="700"/>
                  <a:pt x="83" y="838"/>
                </a:cubicBezTo>
                <a:cubicBezTo>
                  <a:pt x="138" y="838"/>
                  <a:pt x="193" y="838"/>
                  <a:pt x="258" y="838"/>
                </a:cubicBezTo>
                <a:cubicBezTo>
                  <a:pt x="258" y="700"/>
                  <a:pt x="258" y="562"/>
                  <a:pt x="258" y="4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9">
            <a:extLst>
              <a:ext uri="{FF2B5EF4-FFF2-40B4-BE49-F238E27FC236}">
                <a16:creationId xmlns:a16="http://schemas.microsoft.com/office/drawing/2014/main" id="{BC2F0979-7C83-8F4F-A077-5D4DB619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053" y="5870026"/>
            <a:ext cx="957609" cy="859514"/>
          </a:xfrm>
          <a:custGeom>
            <a:avLst/>
            <a:gdLst>
              <a:gd name="T0" fmla="*/ 267 w 904"/>
              <a:gd name="T1" fmla="*/ 626 h 812"/>
              <a:gd name="T2" fmla="*/ 267 w 904"/>
              <a:gd name="T3" fmla="*/ 626 h 812"/>
              <a:gd name="T4" fmla="*/ 92 w 904"/>
              <a:gd name="T5" fmla="*/ 488 h 812"/>
              <a:gd name="T6" fmla="*/ 165 w 904"/>
              <a:gd name="T7" fmla="*/ 488 h 812"/>
              <a:gd name="T8" fmla="*/ 175 w 904"/>
              <a:gd name="T9" fmla="*/ 488 h 812"/>
              <a:gd name="T10" fmla="*/ 28 w 904"/>
              <a:gd name="T11" fmla="*/ 304 h 812"/>
              <a:gd name="T12" fmla="*/ 101 w 904"/>
              <a:gd name="T13" fmla="*/ 322 h 812"/>
              <a:gd name="T14" fmla="*/ 110 w 904"/>
              <a:gd name="T15" fmla="*/ 322 h 812"/>
              <a:gd name="T16" fmla="*/ 28 w 904"/>
              <a:gd name="T17" fmla="*/ 193 h 812"/>
              <a:gd name="T18" fmla="*/ 55 w 904"/>
              <a:gd name="T19" fmla="*/ 74 h 812"/>
              <a:gd name="T20" fmla="*/ 433 w 904"/>
              <a:gd name="T21" fmla="*/ 267 h 812"/>
              <a:gd name="T22" fmla="*/ 442 w 904"/>
              <a:gd name="T23" fmla="*/ 175 h 812"/>
              <a:gd name="T24" fmla="*/ 746 w 904"/>
              <a:gd name="T25" fmla="*/ 92 h 812"/>
              <a:gd name="T26" fmla="*/ 774 w 904"/>
              <a:gd name="T27" fmla="*/ 101 h 812"/>
              <a:gd name="T28" fmla="*/ 875 w 904"/>
              <a:gd name="T29" fmla="*/ 64 h 812"/>
              <a:gd name="T30" fmla="*/ 802 w 904"/>
              <a:gd name="T31" fmla="*/ 156 h 812"/>
              <a:gd name="T32" fmla="*/ 894 w 904"/>
              <a:gd name="T33" fmla="*/ 138 h 812"/>
              <a:gd name="T34" fmla="*/ 903 w 904"/>
              <a:gd name="T35" fmla="*/ 138 h 812"/>
              <a:gd name="T36" fmla="*/ 829 w 904"/>
              <a:gd name="T37" fmla="*/ 212 h 812"/>
              <a:gd name="T38" fmla="*/ 811 w 904"/>
              <a:gd name="T39" fmla="*/ 248 h 812"/>
              <a:gd name="T40" fmla="*/ 544 w 904"/>
              <a:gd name="T41" fmla="*/ 709 h 812"/>
              <a:gd name="T42" fmla="*/ 9 w 904"/>
              <a:gd name="T43" fmla="*/ 709 h 812"/>
              <a:gd name="T44" fmla="*/ 0 w 904"/>
              <a:gd name="T45" fmla="*/ 700 h 812"/>
              <a:gd name="T46" fmla="*/ 0 w 904"/>
              <a:gd name="T47" fmla="*/ 709 h 812"/>
              <a:gd name="T48" fmla="*/ 138 w 904"/>
              <a:gd name="T49" fmla="*/ 682 h 812"/>
              <a:gd name="T50" fmla="*/ 267 w 904"/>
              <a:gd name="T51" fmla="*/ 626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4" h="812">
                <a:moveTo>
                  <a:pt x="267" y="626"/>
                </a:moveTo>
                <a:lnTo>
                  <a:pt x="267" y="626"/>
                </a:lnTo>
                <a:cubicBezTo>
                  <a:pt x="165" y="608"/>
                  <a:pt x="101" y="553"/>
                  <a:pt x="92" y="488"/>
                </a:cubicBezTo>
                <a:cubicBezTo>
                  <a:pt x="120" y="488"/>
                  <a:pt x="147" y="488"/>
                  <a:pt x="165" y="488"/>
                </a:cubicBezTo>
                <a:cubicBezTo>
                  <a:pt x="165" y="488"/>
                  <a:pt x="165" y="488"/>
                  <a:pt x="175" y="488"/>
                </a:cubicBezTo>
                <a:cubicBezTo>
                  <a:pt x="83" y="460"/>
                  <a:pt x="37" y="396"/>
                  <a:pt x="28" y="304"/>
                </a:cubicBezTo>
                <a:cubicBezTo>
                  <a:pt x="55" y="313"/>
                  <a:pt x="74" y="322"/>
                  <a:pt x="101" y="322"/>
                </a:cubicBezTo>
                <a:cubicBezTo>
                  <a:pt x="101" y="322"/>
                  <a:pt x="101" y="322"/>
                  <a:pt x="110" y="322"/>
                </a:cubicBezTo>
                <a:cubicBezTo>
                  <a:pt x="64" y="285"/>
                  <a:pt x="37" y="248"/>
                  <a:pt x="28" y="193"/>
                </a:cubicBezTo>
                <a:cubicBezTo>
                  <a:pt x="28" y="156"/>
                  <a:pt x="28" y="110"/>
                  <a:pt x="55" y="74"/>
                </a:cubicBezTo>
                <a:cubicBezTo>
                  <a:pt x="156" y="193"/>
                  <a:pt x="286" y="258"/>
                  <a:pt x="433" y="267"/>
                </a:cubicBezTo>
                <a:cubicBezTo>
                  <a:pt x="433" y="239"/>
                  <a:pt x="433" y="202"/>
                  <a:pt x="442" y="175"/>
                </a:cubicBezTo>
                <a:cubicBezTo>
                  <a:pt x="479" y="46"/>
                  <a:pt x="645" y="0"/>
                  <a:pt x="746" y="92"/>
                </a:cubicBezTo>
                <a:cubicBezTo>
                  <a:pt x="755" y="101"/>
                  <a:pt x="765" y="101"/>
                  <a:pt x="774" y="101"/>
                </a:cubicBezTo>
                <a:cubicBezTo>
                  <a:pt x="811" y="83"/>
                  <a:pt x="838" y="74"/>
                  <a:pt x="875" y="64"/>
                </a:cubicBezTo>
                <a:cubicBezTo>
                  <a:pt x="866" y="92"/>
                  <a:pt x="857" y="101"/>
                  <a:pt x="802" y="156"/>
                </a:cubicBezTo>
                <a:cubicBezTo>
                  <a:pt x="829" y="147"/>
                  <a:pt x="866" y="138"/>
                  <a:pt x="894" y="138"/>
                </a:cubicBezTo>
                <a:cubicBezTo>
                  <a:pt x="894" y="138"/>
                  <a:pt x="894" y="138"/>
                  <a:pt x="903" y="138"/>
                </a:cubicBezTo>
                <a:cubicBezTo>
                  <a:pt x="875" y="166"/>
                  <a:pt x="857" y="184"/>
                  <a:pt x="829" y="212"/>
                </a:cubicBezTo>
                <a:cubicBezTo>
                  <a:pt x="811" y="221"/>
                  <a:pt x="811" y="230"/>
                  <a:pt x="811" y="248"/>
                </a:cubicBezTo>
                <a:cubicBezTo>
                  <a:pt x="802" y="451"/>
                  <a:pt x="718" y="608"/>
                  <a:pt x="544" y="709"/>
                </a:cubicBezTo>
                <a:cubicBezTo>
                  <a:pt x="368" y="811"/>
                  <a:pt x="184" y="811"/>
                  <a:pt x="9" y="709"/>
                </a:cubicBezTo>
                <a:cubicBezTo>
                  <a:pt x="9" y="709"/>
                  <a:pt x="0" y="709"/>
                  <a:pt x="0" y="700"/>
                </a:cubicBezTo>
                <a:cubicBezTo>
                  <a:pt x="0" y="700"/>
                  <a:pt x="0" y="700"/>
                  <a:pt x="0" y="709"/>
                </a:cubicBezTo>
                <a:cubicBezTo>
                  <a:pt x="46" y="700"/>
                  <a:pt x="92" y="691"/>
                  <a:pt x="138" y="682"/>
                </a:cubicBezTo>
                <a:cubicBezTo>
                  <a:pt x="184" y="672"/>
                  <a:pt x="221" y="654"/>
                  <a:pt x="267" y="6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0">
            <a:extLst>
              <a:ext uri="{FF2B5EF4-FFF2-40B4-BE49-F238E27FC236}">
                <a16:creationId xmlns:a16="http://schemas.microsoft.com/office/drawing/2014/main" id="{3BD8FD64-4B9F-C543-9CC9-C0F78A2F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815" y="8084209"/>
            <a:ext cx="850172" cy="850172"/>
          </a:xfrm>
          <a:custGeom>
            <a:avLst/>
            <a:gdLst>
              <a:gd name="T0" fmla="*/ 599 w 803"/>
              <a:gd name="T1" fmla="*/ 802 h 803"/>
              <a:gd name="T2" fmla="*/ 599 w 803"/>
              <a:gd name="T3" fmla="*/ 802 h 803"/>
              <a:gd name="T4" fmla="*/ 203 w 803"/>
              <a:gd name="T5" fmla="*/ 802 h 803"/>
              <a:gd name="T6" fmla="*/ 184 w 803"/>
              <a:gd name="T7" fmla="*/ 793 h 803"/>
              <a:gd name="T8" fmla="*/ 9 w 803"/>
              <a:gd name="T9" fmla="*/ 627 h 803"/>
              <a:gd name="T10" fmla="*/ 0 w 803"/>
              <a:gd name="T11" fmla="*/ 590 h 803"/>
              <a:gd name="T12" fmla="*/ 0 w 803"/>
              <a:gd name="T13" fmla="*/ 203 h 803"/>
              <a:gd name="T14" fmla="*/ 9 w 803"/>
              <a:gd name="T15" fmla="*/ 185 h 803"/>
              <a:gd name="T16" fmla="*/ 175 w 803"/>
              <a:gd name="T17" fmla="*/ 10 h 803"/>
              <a:gd name="T18" fmla="*/ 203 w 803"/>
              <a:gd name="T19" fmla="*/ 0 h 803"/>
              <a:gd name="T20" fmla="*/ 599 w 803"/>
              <a:gd name="T21" fmla="*/ 0 h 803"/>
              <a:gd name="T22" fmla="*/ 618 w 803"/>
              <a:gd name="T23" fmla="*/ 0 h 803"/>
              <a:gd name="T24" fmla="*/ 793 w 803"/>
              <a:gd name="T25" fmla="*/ 166 h 803"/>
              <a:gd name="T26" fmla="*/ 802 w 803"/>
              <a:gd name="T27" fmla="*/ 203 h 803"/>
              <a:gd name="T28" fmla="*/ 802 w 803"/>
              <a:gd name="T29" fmla="*/ 590 h 803"/>
              <a:gd name="T30" fmla="*/ 793 w 803"/>
              <a:gd name="T31" fmla="*/ 618 h 803"/>
              <a:gd name="T32" fmla="*/ 636 w 803"/>
              <a:gd name="T33" fmla="*/ 793 h 803"/>
              <a:gd name="T34" fmla="*/ 599 w 803"/>
              <a:gd name="T35" fmla="*/ 802 h 803"/>
              <a:gd name="T36" fmla="*/ 405 w 803"/>
              <a:gd name="T37" fmla="*/ 728 h 803"/>
              <a:gd name="T38" fmla="*/ 405 w 803"/>
              <a:gd name="T39" fmla="*/ 728 h 803"/>
              <a:gd name="T40" fmla="*/ 572 w 803"/>
              <a:gd name="T41" fmla="*/ 728 h 803"/>
              <a:gd name="T42" fmla="*/ 627 w 803"/>
              <a:gd name="T43" fmla="*/ 719 h 803"/>
              <a:gd name="T44" fmla="*/ 728 w 803"/>
              <a:gd name="T45" fmla="*/ 572 h 803"/>
              <a:gd name="T46" fmla="*/ 728 w 803"/>
              <a:gd name="T47" fmla="*/ 231 h 803"/>
              <a:gd name="T48" fmla="*/ 719 w 803"/>
              <a:gd name="T49" fmla="*/ 176 h 803"/>
              <a:gd name="T50" fmla="*/ 581 w 803"/>
              <a:gd name="T51" fmla="*/ 74 h 803"/>
              <a:gd name="T52" fmla="*/ 230 w 803"/>
              <a:gd name="T53" fmla="*/ 74 h 803"/>
              <a:gd name="T54" fmla="*/ 175 w 803"/>
              <a:gd name="T55" fmla="*/ 84 h 803"/>
              <a:gd name="T56" fmla="*/ 74 w 803"/>
              <a:gd name="T57" fmla="*/ 222 h 803"/>
              <a:gd name="T58" fmla="*/ 74 w 803"/>
              <a:gd name="T59" fmla="*/ 572 h 803"/>
              <a:gd name="T60" fmla="*/ 138 w 803"/>
              <a:gd name="T61" fmla="*/ 701 h 803"/>
              <a:gd name="T62" fmla="*/ 230 w 803"/>
              <a:gd name="T63" fmla="*/ 728 h 803"/>
              <a:gd name="T64" fmla="*/ 405 w 803"/>
              <a:gd name="T65" fmla="*/ 72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3" h="803">
                <a:moveTo>
                  <a:pt x="599" y="802"/>
                </a:moveTo>
                <a:lnTo>
                  <a:pt x="599" y="802"/>
                </a:lnTo>
                <a:cubicBezTo>
                  <a:pt x="470" y="802"/>
                  <a:pt x="341" y="802"/>
                  <a:pt x="203" y="802"/>
                </a:cubicBezTo>
                <a:cubicBezTo>
                  <a:pt x="203" y="802"/>
                  <a:pt x="193" y="793"/>
                  <a:pt x="184" y="793"/>
                </a:cubicBezTo>
                <a:cubicBezTo>
                  <a:pt x="92" y="774"/>
                  <a:pt x="37" y="719"/>
                  <a:pt x="9" y="627"/>
                </a:cubicBezTo>
                <a:cubicBezTo>
                  <a:pt x="9" y="618"/>
                  <a:pt x="9" y="609"/>
                  <a:pt x="0" y="590"/>
                </a:cubicBezTo>
                <a:cubicBezTo>
                  <a:pt x="0" y="461"/>
                  <a:pt x="0" y="332"/>
                  <a:pt x="0" y="203"/>
                </a:cubicBezTo>
                <a:cubicBezTo>
                  <a:pt x="0" y="194"/>
                  <a:pt x="9" y="185"/>
                  <a:pt x="9" y="185"/>
                </a:cubicBezTo>
                <a:cubicBezTo>
                  <a:pt x="28" y="93"/>
                  <a:pt x="83" y="28"/>
                  <a:pt x="175" y="10"/>
                </a:cubicBezTo>
                <a:cubicBezTo>
                  <a:pt x="184" y="0"/>
                  <a:pt x="193" y="0"/>
                  <a:pt x="203" y="0"/>
                </a:cubicBezTo>
                <a:cubicBezTo>
                  <a:pt x="341" y="0"/>
                  <a:pt x="470" y="0"/>
                  <a:pt x="599" y="0"/>
                </a:cubicBezTo>
                <a:cubicBezTo>
                  <a:pt x="608" y="0"/>
                  <a:pt x="618" y="0"/>
                  <a:pt x="618" y="0"/>
                </a:cubicBezTo>
                <a:cubicBezTo>
                  <a:pt x="709" y="28"/>
                  <a:pt x="774" y="84"/>
                  <a:pt x="793" y="166"/>
                </a:cubicBezTo>
                <a:cubicBezTo>
                  <a:pt x="802" y="185"/>
                  <a:pt x="802" y="194"/>
                  <a:pt x="802" y="203"/>
                </a:cubicBezTo>
                <a:cubicBezTo>
                  <a:pt x="802" y="332"/>
                  <a:pt x="802" y="461"/>
                  <a:pt x="802" y="590"/>
                </a:cubicBezTo>
                <a:cubicBezTo>
                  <a:pt x="802" y="600"/>
                  <a:pt x="802" y="609"/>
                  <a:pt x="793" y="618"/>
                </a:cubicBezTo>
                <a:cubicBezTo>
                  <a:pt x="774" y="710"/>
                  <a:pt x="719" y="765"/>
                  <a:pt x="636" y="793"/>
                </a:cubicBezTo>
                <a:cubicBezTo>
                  <a:pt x="618" y="793"/>
                  <a:pt x="608" y="793"/>
                  <a:pt x="599" y="802"/>
                </a:cubicBezTo>
                <a:close/>
                <a:moveTo>
                  <a:pt x="405" y="728"/>
                </a:moveTo>
                <a:lnTo>
                  <a:pt x="405" y="728"/>
                </a:lnTo>
                <a:cubicBezTo>
                  <a:pt x="461" y="728"/>
                  <a:pt x="516" y="728"/>
                  <a:pt x="572" y="728"/>
                </a:cubicBezTo>
                <a:cubicBezTo>
                  <a:pt x="590" y="728"/>
                  <a:pt x="608" y="728"/>
                  <a:pt x="627" y="719"/>
                </a:cubicBezTo>
                <a:cubicBezTo>
                  <a:pt x="691" y="701"/>
                  <a:pt x="728" y="646"/>
                  <a:pt x="728" y="572"/>
                </a:cubicBezTo>
                <a:cubicBezTo>
                  <a:pt x="728" y="461"/>
                  <a:pt x="728" y="342"/>
                  <a:pt x="728" y="231"/>
                </a:cubicBezTo>
                <a:cubicBezTo>
                  <a:pt x="728" y="212"/>
                  <a:pt x="728" y="194"/>
                  <a:pt x="719" y="176"/>
                </a:cubicBezTo>
                <a:cubicBezTo>
                  <a:pt x="700" y="111"/>
                  <a:pt x="645" y="74"/>
                  <a:pt x="581" y="74"/>
                </a:cubicBezTo>
                <a:cubicBezTo>
                  <a:pt x="461" y="74"/>
                  <a:pt x="341" y="74"/>
                  <a:pt x="230" y="74"/>
                </a:cubicBezTo>
                <a:cubicBezTo>
                  <a:pt x="212" y="74"/>
                  <a:pt x="193" y="74"/>
                  <a:pt x="175" y="84"/>
                </a:cubicBezTo>
                <a:cubicBezTo>
                  <a:pt x="111" y="102"/>
                  <a:pt x="74" y="157"/>
                  <a:pt x="74" y="222"/>
                </a:cubicBezTo>
                <a:cubicBezTo>
                  <a:pt x="74" y="342"/>
                  <a:pt x="74" y="461"/>
                  <a:pt x="74" y="572"/>
                </a:cubicBezTo>
                <a:cubicBezTo>
                  <a:pt x="74" y="627"/>
                  <a:pt x="92" y="673"/>
                  <a:pt x="138" y="701"/>
                </a:cubicBezTo>
                <a:cubicBezTo>
                  <a:pt x="166" y="719"/>
                  <a:pt x="193" y="728"/>
                  <a:pt x="230" y="728"/>
                </a:cubicBezTo>
                <a:cubicBezTo>
                  <a:pt x="286" y="728"/>
                  <a:pt x="341" y="728"/>
                  <a:pt x="405" y="7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1">
            <a:extLst>
              <a:ext uri="{FF2B5EF4-FFF2-40B4-BE49-F238E27FC236}">
                <a16:creationId xmlns:a16="http://schemas.microsoft.com/office/drawing/2014/main" id="{08B2F4DD-AEF9-6144-9B47-AA783253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351" y="8289745"/>
            <a:ext cx="439100" cy="439100"/>
          </a:xfrm>
          <a:custGeom>
            <a:avLst/>
            <a:gdLst>
              <a:gd name="T0" fmla="*/ 415 w 416"/>
              <a:gd name="T1" fmla="*/ 203 h 416"/>
              <a:gd name="T2" fmla="*/ 415 w 416"/>
              <a:gd name="T3" fmla="*/ 203 h 416"/>
              <a:gd name="T4" fmla="*/ 212 w 416"/>
              <a:gd name="T5" fmla="*/ 415 h 416"/>
              <a:gd name="T6" fmla="*/ 0 w 416"/>
              <a:gd name="T7" fmla="*/ 203 h 416"/>
              <a:gd name="T8" fmla="*/ 212 w 416"/>
              <a:gd name="T9" fmla="*/ 0 h 416"/>
              <a:gd name="T10" fmla="*/ 415 w 416"/>
              <a:gd name="T11" fmla="*/ 203 h 416"/>
              <a:gd name="T12" fmla="*/ 342 w 416"/>
              <a:gd name="T13" fmla="*/ 203 h 416"/>
              <a:gd name="T14" fmla="*/ 342 w 416"/>
              <a:gd name="T15" fmla="*/ 203 h 416"/>
              <a:gd name="T16" fmla="*/ 212 w 416"/>
              <a:gd name="T17" fmla="*/ 74 h 416"/>
              <a:gd name="T18" fmla="*/ 74 w 416"/>
              <a:gd name="T19" fmla="*/ 203 h 416"/>
              <a:gd name="T20" fmla="*/ 212 w 416"/>
              <a:gd name="T21" fmla="*/ 341 h 416"/>
              <a:gd name="T22" fmla="*/ 342 w 416"/>
              <a:gd name="T23" fmla="*/ 203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416">
                <a:moveTo>
                  <a:pt x="415" y="203"/>
                </a:moveTo>
                <a:lnTo>
                  <a:pt x="415" y="203"/>
                </a:lnTo>
                <a:cubicBezTo>
                  <a:pt x="415" y="322"/>
                  <a:pt x="323" y="415"/>
                  <a:pt x="212" y="415"/>
                </a:cubicBezTo>
                <a:cubicBezTo>
                  <a:pt x="93" y="415"/>
                  <a:pt x="0" y="322"/>
                  <a:pt x="0" y="203"/>
                </a:cubicBezTo>
                <a:cubicBezTo>
                  <a:pt x="0" y="92"/>
                  <a:pt x="93" y="0"/>
                  <a:pt x="212" y="0"/>
                </a:cubicBezTo>
                <a:cubicBezTo>
                  <a:pt x="323" y="0"/>
                  <a:pt x="415" y="92"/>
                  <a:pt x="415" y="203"/>
                </a:cubicBezTo>
                <a:close/>
                <a:moveTo>
                  <a:pt x="342" y="203"/>
                </a:moveTo>
                <a:lnTo>
                  <a:pt x="342" y="203"/>
                </a:lnTo>
                <a:cubicBezTo>
                  <a:pt x="342" y="129"/>
                  <a:pt x="286" y="74"/>
                  <a:pt x="212" y="74"/>
                </a:cubicBezTo>
                <a:cubicBezTo>
                  <a:pt x="139" y="74"/>
                  <a:pt x="74" y="129"/>
                  <a:pt x="74" y="203"/>
                </a:cubicBezTo>
                <a:cubicBezTo>
                  <a:pt x="74" y="276"/>
                  <a:pt x="139" y="341"/>
                  <a:pt x="212" y="341"/>
                </a:cubicBezTo>
                <a:cubicBezTo>
                  <a:pt x="286" y="341"/>
                  <a:pt x="342" y="276"/>
                  <a:pt x="342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2">
            <a:extLst>
              <a:ext uri="{FF2B5EF4-FFF2-40B4-BE49-F238E27FC236}">
                <a16:creationId xmlns:a16="http://schemas.microsoft.com/office/drawing/2014/main" id="{43A755DC-92D3-7042-8EB9-C03B50BB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738" y="8224347"/>
            <a:ext cx="116780" cy="116783"/>
          </a:xfrm>
          <a:custGeom>
            <a:avLst/>
            <a:gdLst>
              <a:gd name="T0" fmla="*/ 56 w 112"/>
              <a:gd name="T1" fmla="*/ 9 h 111"/>
              <a:gd name="T2" fmla="*/ 56 w 112"/>
              <a:gd name="T3" fmla="*/ 9 h 111"/>
              <a:gd name="T4" fmla="*/ 111 w 112"/>
              <a:gd name="T5" fmla="*/ 55 h 111"/>
              <a:gd name="T6" fmla="*/ 56 w 112"/>
              <a:gd name="T7" fmla="*/ 110 h 111"/>
              <a:gd name="T8" fmla="*/ 0 w 112"/>
              <a:gd name="T9" fmla="*/ 55 h 111"/>
              <a:gd name="T10" fmla="*/ 56 w 112"/>
              <a:gd name="T11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1">
                <a:moveTo>
                  <a:pt x="56" y="9"/>
                </a:moveTo>
                <a:lnTo>
                  <a:pt x="56" y="9"/>
                </a:lnTo>
                <a:cubicBezTo>
                  <a:pt x="83" y="9"/>
                  <a:pt x="111" y="27"/>
                  <a:pt x="111" y="55"/>
                </a:cubicBezTo>
                <a:cubicBezTo>
                  <a:pt x="102" y="82"/>
                  <a:pt x="83" y="110"/>
                  <a:pt x="56" y="110"/>
                </a:cubicBezTo>
                <a:cubicBezTo>
                  <a:pt x="28" y="110"/>
                  <a:pt x="0" y="82"/>
                  <a:pt x="0" y="55"/>
                </a:cubicBezTo>
                <a:cubicBezTo>
                  <a:pt x="0" y="27"/>
                  <a:pt x="28" y="0"/>
                  <a:pt x="5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3">
            <a:extLst>
              <a:ext uri="{FF2B5EF4-FFF2-40B4-BE49-F238E27FC236}">
                <a16:creationId xmlns:a16="http://schemas.microsoft.com/office/drawing/2014/main" id="{B9A9CD82-A1BE-3E46-92CB-DC02FD22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803" y="5832655"/>
            <a:ext cx="994980" cy="705364"/>
          </a:xfrm>
          <a:custGeom>
            <a:avLst/>
            <a:gdLst>
              <a:gd name="T0" fmla="*/ 433 w 941"/>
              <a:gd name="T1" fmla="*/ 0 h 664"/>
              <a:gd name="T2" fmla="*/ 433 w 941"/>
              <a:gd name="T3" fmla="*/ 0 h 664"/>
              <a:gd name="T4" fmla="*/ 516 w 941"/>
              <a:gd name="T5" fmla="*/ 0 h 664"/>
              <a:gd name="T6" fmla="*/ 516 w 941"/>
              <a:gd name="T7" fmla="*/ 0 h 664"/>
              <a:gd name="T8" fmla="*/ 590 w 941"/>
              <a:gd name="T9" fmla="*/ 9 h 664"/>
              <a:gd name="T10" fmla="*/ 663 w 941"/>
              <a:gd name="T11" fmla="*/ 9 h 664"/>
              <a:gd name="T12" fmla="*/ 765 w 941"/>
              <a:gd name="T13" fmla="*/ 9 h 664"/>
              <a:gd name="T14" fmla="*/ 829 w 941"/>
              <a:gd name="T15" fmla="*/ 18 h 664"/>
              <a:gd name="T16" fmla="*/ 921 w 941"/>
              <a:gd name="T17" fmla="*/ 101 h 664"/>
              <a:gd name="T18" fmla="*/ 931 w 941"/>
              <a:gd name="T19" fmla="*/ 175 h 664"/>
              <a:gd name="T20" fmla="*/ 940 w 941"/>
              <a:gd name="T21" fmla="*/ 193 h 664"/>
              <a:gd name="T22" fmla="*/ 940 w 941"/>
              <a:gd name="T23" fmla="*/ 470 h 664"/>
              <a:gd name="T24" fmla="*/ 931 w 941"/>
              <a:gd name="T25" fmla="*/ 488 h 664"/>
              <a:gd name="T26" fmla="*/ 921 w 941"/>
              <a:gd name="T27" fmla="*/ 553 h 664"/>
              <a:gd name="T28" fmla="*/ 839 w 941"/>
              <a:gd name="T29" fmla="*/ 645 h 664"/>
              <a:gd name="T30" fmla="*/ 774 w 941"/>
              <a:gd name="T31" fmla="*/ 654 h 664"/>
              <a:gd name="T32" fmla="*/ 663 w 941"/>
              <a:gd name="T33" fmla="*/ 654 h 664"/>
              <a:gd name="T34" fmla="*/ 525 w 941"/>
              <a:gd name="T35" fmla="*/ 663 h 664"/>
              <a:gd name="T36" fmla="*/ 516 w 941"/>
              <a:gd name="T37" fmla="*/ 663 h 664"/>
              <a:gd name="T38" fmla="*/ 433 w 941"/>
              <a:gd name="T39" fmla="*/ 663 h 664"/>
              <a:gd name="T40" fmla="*/ 424 w 941"/>
              <a:gd name="T41" fmla="*/ 663 h 664"/>
              <a:gd name="T42" fmla="*/ 323 w 941"/>
              <a:gd name="T43" fmla="*/ 654 h 664"/>
              <a:gd name="T44" fmla="*/ 184 w 941"/>
              <a:gd name="T45" fmla="*/ 654 h 664"/>
              <a:gd name="T46" fmla="*/ 111 w 941"/>
              <a:gd name="T47" fmla="*/ 645 h 664"/>
              <a:gd name="T48" fmla="*/ 18 w 941"/>
              <a:gd name="T49" fmla="*/ 553 h 664"/>
              <a:gd name="T50" fmla="*/ 9 w 941"/>
              <a:gd name="T51" fmla="*/ 461 h 664"/>
              <a:gd name="T52" fmla="*/ 0 w 941"/>
              <a:gd name="T53" fmla="*/ 359 h 664"/>
              <a:gd name="T54" fmla="*/ 0 w 941"/>
              <a:gd name="T55" fmla="*/ 350 h 664"/>
              <a:gd name="T56" fmla="*/ 0 w 941"/>
              <a:gd name="T57" fmla="*/ 313 h 664"/>
              <a:gd name="T58" fmla="*/ 0 w 941"/>
              <a:gd name="T59" fmla="*/ 304 h 664"/>
              <a:gd name="T60" fmla="*/ 9 w 941"/>
              <a:gd name="T61" fmla="*/ 184 h 664"/>
              <a:gd name="T62" fmla="*/ 18 w 941"/>
              <a:gd name="T63" fmla="*/ 111 h 664"/>
              <a:gd name="T64" fmla="*/ 111 w 941"/>
              <a:gd name="T65" fmla="*/ 18 h 664"/>
              <a:gd name="T66" fmla="*/ 175 w 941"/>
              <a:gd name="T67" fmla="*/ 9 h 664"/>
              <a:gd name="T68" fmla="*/ 276 w 941"/>
              <a:gd name="T69" fmla="*/ 9 h 664"/>
              <a:gd name="T70" fmla="*/ 415 w 941"/>
              <a:gd name="T71" fmla="*/ 0 h 664"/>
              <a:gd name="T72" fmla="*/ 433 w 941"/>
              <a:gd name="T73" fmla="*/ 0 h 664"/>
              <a:gd name="T74" fmla="*/ 378 w 941"/>
              <a:gd name="T75" fmla="*/ 193 h 664"/>
              <a:gd name="T76" fmla="*/ 378 w 941"/>
              <a:gd name="T77" fmla="*/ 193 h 664"/>
              <a:gd name="T78" fmla="*/ 378 w 941"/>
              <a:gd name="T79" fmla="*/ 470 h 664"/>
              <a:gd name="T80" fmla="*/ 627 w 941"/>
              <a:gd name="T81" fmla="*/ 332 h 664"/>
              <a:gd name="T82" fmla="*/ 378 w 941"/>
              <a:gd name="T83" fmla="*/ 19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41" h="664">
                <a:moveTo>
                  <a:pt x="433" y="0"/>
                </a:moveTo>
                <a:lnTo>
                  <a:pt x="433" y="0"/>
                </a:lnTo>
                <a:cubicBezTo>
                  <a:pt x="461" y="0"/>
                  <a:pt x="488" y="0"/>
                  <a:pt x="516" y="0"/>
                </a:cubicBezTo>
                <a:lnTo>
                  <a:pt x="516" y="0"/>
                </a:lnTo>
                <a:cubicBezTo>
                  <a:pt x="544" y="0"/>
                  <a:pt x="562" y="0"/>
                  <a:pt x="590" y="9"/>
                </a:cubicBezTo>
                <a:cubicBezTo>
                  <a:pt x="617" y="9"/>
                  <a:pt x="645" y="9"/>
                  <a:pt x="663" y="9"/>
                </a:cubicBezTo>
                <a:cubicBezTo>
                  <a:pt x="700" y="9"/>
                  <a:pt x="728" y="9"/>
                  <a:pt x="765" y="9"/>
                </a:cubicBezTo>
                <a:cubicBezTo>
                  <a:pt x="783" y="18"/>
                  <a:pt x="811" y="18"/>
                  <a:pt x="829" y="18"/>
                </a:cubicBezTo>
                <a:cubicBezTo>
                  <a:pt x="875" y="27"/>
                  <a:pt x="903" y="55"/>
                  <a:pt x="921" y="101"/>
                </a:cubicBezTo>
                <a:cubicBezTo>
                  <a:pt x="931" y="129"/>
                  <a:pt x="931" y="147"/>
                  <a:pt x="931" y="175"/>
                </a:cubicBezTo>
                <a:cubicBezTo>
                  <a:pt x="931" y="184"/>
                  <a:pt x="940" y="184"/>
                  <a:pt x="940" y="193"/>
                </a:cubicBezTo>
                <a:cubicBezTo>
                  <a:pt x="940" y="285"/>
                  <a:pt x="940" y="378"/>
                  <a:pt x="940" y="470"/>
                </a:cubicBezTo>
                <a:cubicBezTo>
                  <a:pt x="940" y="470"/>
                  <a:pt x="931" y="479"/>
                  <a:pt x="931" y="488"/>
                </a:cubicBezTo>
                <a:cubicBezTo>
                  <a:pt x="931" y="507"/>
                  <a:pt x="931" y="534"/>
                  <a:pt x="921" y="553"/>
                </a:cubicBezTo>
                <a:cubicBezTo>
                  <a:pt x="912" y="599"/>
                  <a:pt x="885" y="627"/>
                  <a:pt x="839" y="645"/>
                </a:cubicBezTo>
                <a:cubicBezTo>
                  <a:pt x="820" y="645"/>
                  <a:pt x="802" y="645"/>
                  <a:pt x="774" y="654"/>
                </a:cubicBezTo>
                <a:cubicBezTo>
                  <a:pt x="737" y="654"/>
                  <a:pt x="700" y="654"/>
                  <a:pt x="663" y="654"/>
                </a:cubicBezTo>
                <a:cubicBezTo>
                  <a:pt x="617" y="654"/>
                  <a:pt x="571" y="654"/>
                  <a:pt x="525" y="663"/>
                </a:cubicBezTo>
                <a:lnTo>
                  <a:pt x="516" y="663"/>
                </a:lnTo>
                <a:cubicBezTo>
                  <a:pt x="488" y="663"/>
                  <a:pt x="461" y="663"/>
                  <a:pt x="433" y="663"/>
                </a:cubicBezTo>
                <a:lnTo>
                  <a:pt x="424" y="663"/>
                </a:lnTo>
                <a:cubicBezTo>
                  <a:pt x="387" y="663"/>
                  <a:pt x="359" y="663"/>
                  <a:pt x="323" y="654"/>
                </a:cubicBezTo>
                <a:cubicBezTo>
                  <a:pt x="276" y="654"/>
                  <a:pt x="230" y="654"/>
                  <a:pt x="184" y="654"/>
                </a:cubicBezTo>
                <a:cubicBezTo>
                  <a:pt x="157" y="645"/>
                  <a:pt x="138" y="645"/>
                  <a:pt x="111" y="645"/>
                </a:cubicBezTo>
                <a:cubicBezTo>
                  <a:pt x="65" y="627"/>
                  <a:pt x="37" y="599"/>
                  <a:pt x="18" y="553"/>
                </a:cubicBezTo>
                <a:cubicBezTo>
                  <a:pt x="9" y="525"/>
                  <a:pt x="9" y="488"/>
                  <a:pt x="9" y="461"/>
                </a:cubicBezTo>
                <a:cubicBezTo>
                  <a:pt x="9" y="424"/>
                  <a:pt x="9" y="396"/>
                  <a:pt x="0" y="359"/>
                </a:cubicBezTo>
                <a:cubicBezTo>
                  <a:pt x="0" y="359"/>
                  <a:pt x="0" y="359"/>
                  <a:pt x="0" y="350"/>
                </a:cubicBezTo>
                <a:cubicBezTo>
                  <a:pt x="0" y="341"/>
                  <a:pt x="0" y="322"/>
                  <a:pt x="0" y="313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267"/>
                  <a:pt x="9" y="221"/>
                  <a:pt x="9" y="184"/>
                </a:cubicBezTo>
                <a:cubicBezTo>
                  <a:pt x="9" y="157"/>
                  <a:pt x="18" y="129"/>
                  <a:pt x="18" y="111"/>
                </a:cubicBezTo>
                <a:cubicBezTo>
                  <a:pt x="37" y="64"/>
                  <a:pt x="65" y="37"/>
                  <a:pt x="111" y="18"/>
                </a:cubicBezTo>
                <a:cubicBezTo>
                  <a:pt x="129" y="18"/>
                  <a:pt x="157" y="18"/>
                  <a:pt x="175" y="9"/>
                </a:cubicBezTo>
                <a:cubicBezTo>
                  <a:pt x="212" y="9"/>
                  <a:pt x="239" y="9"/>
                  <a:pt x="276" y="9"/>
                </a:cubicBezTo>
                <a:cubicBezTo>
                  <a:pt x="323" y="9"/>
                  <a:pt x="369" y="9"/>
                  <a:pt x="415" y="0"/>
                </a:cubicBezTo>
                <a:cubicBezTo>
                  <a:pt x="424" y="0"/>
                  <a:pt x="424" y="0"/>
                  <a:pt x="433" y="0"/>
                </a:cubicBezTo>
                <a:close/>
                <a:moveTo>
                  <a:pt x="378" y="193"/>
                </a:moveTo>
                <a:lnTo>
                  <a:pt x="378" y="193"/>
                </a:lnTo>
                <a:cubicBezTo>
                  <a:pt x="378" y="285"/>
                  <a:pt x="378" y="378"/>
                  <a:pt x="378" y="470"/>
                </a:cubicBezTo>
                <a:cubicBezTo>
                  <a:pt x="461" y="424"/>
                  <a:pt x="544" y="378"/>
                  <a:pt x="627" y="332"/>
                </a:cubicBezTo>
                <a:cubicBezTo>
                  <a:pt x="544" y="285"/>
                  <a:pt x="461" y="239"/>
                  <a:pt x="378" y="1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4">
            <a:extLst>
              <a:ext uri="{FF2B5EF4-FFF2-40B4-BE49-F238E27FC236}">
                <a16:creationId xmlns:a16="http://schemas.microsoft.com/office/drawing/2014/main" id="{425DEEE7-EE57-F945-80D2-50676220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340" y="8028154"/>
            <a:ext cx="1074393" cy="1074393"/>
          </a:xfrm>
          <a:custGeom>
            <a:avLst/>
            <a:gdLst>
              <a:gd name="T0" fmla="*/ 341 w 1014"/>
              <a:gd name="T1" fmla="*/ 931 h 1015"/>
              <a:gd name="T2" fmla="*/ 341 w 1014"/>
              <a:gd name="T3" fmla="*/ 931 h 1015"/>
              <a:gd name="T4" fmla="*/ 65 w 1014"/>
              <a:gd name="T5" fmla="*/ 387 h 1015"/>
              <a:gd name="T6" fmla="*/ 645 w 1014"/>
              <a:gd name="T7" fmla="*/ 83 h 1015"/>
              <a:gd name="T8" fmla="*/ 931 w 1014"/>
              <a:gd name="T9" fmla="*/ 664 h 1015"/>
              <a:gd name="T10" fmla="*/ 369 w 1014"/>
              <a:gd name="T11" fmla="*/ 949 h 1015"/>
              <a:gd name="T12" fmla="*/ 369 w 1014"/>
              <a:gd name="T13" fmla="*/ 940 h 1015"/>
              <a:gd name="T14" fmla="*/ 442 w 1014"/>
              <a:gd name="T15" fmla="*/ 765 h 1015"/>
              <a:gd name="T16" fmla="*/ 451 w 1014"/>
              <a:gd name="T17" fmla="*/ 719 h 1015"/>
              <a:gd name="T18" fmla="*/ 461 w 1014"/>
              <a:gd name="T19" fmla="*/ 728 h 1015"/>
              <a:gd name="T20" fmla="*/ 562 w 1014"/>
              <a:gd name="T21" fmla="*/ 774 h 1015"/>
              <a:gd name="T22" fmla="*/ 746 w 1014"/>
              <a:gd name="T23" fmla="*/ 664 h 1015"/>
              <a:gd name="T24" fmla="*/ 774 w 1014"/>
              <a:gd name="T25" fmla="*/ 397 h 1015"/>
              <a:gd name="T26" fmla="*/ 590 w 1014"/>
              <a:gd name="T27" fmla="*/ 240 h 1015"/>
              <a:gd name="T28" fmla="*/ 332 w 1014"/>
              <a:gd name="T29" fmla="*/ 277 h 1015"/>
              <a:gd name="T30" fmla="*/ 212 w 1014"/>
              <a:gd name="T31" fmla="*/ 470 h 1015"/>
              <a:gd name="T32" fmla="*/ 258 w 1014"/>
              <a:gd name="T33" fmla="*/ 636 h 1015"/>
              <a:gd name="T34" fmla="*/ 304 w 1014"/>
              <a:gd name="T35" fmla="*/ 673 h 1015"/>
              <a:gd name="T36" fmla="*/ 323 w 1014"/>
              <a:gd name="T37" fmla="*/ 664 h 1015"/>
              <a:gd name="T38" fmla="*/ 332 w 1014"/>
              <a:gd name="T39" fmla="*/ 627 h 1015"/>
              <a:gd name="T40" fmla="*/ 332 w 1014"/>
              <a:gd name="T41" fmla="*/ 608 h 1015"/>
              <a:gd name="T42" fmla="*/ 313 w 1014"/>
              <a:gd name="T43" fmla="*/ 424 h 1015"/>
              <a:gd name="T44" fmla="*/ 470 w 1014"/>
              <a:gd name="T45" fmla="*/ 304 h 1015"/>
              <a:gd name="T46" fmla="*/ 599 w 1014"/>
              <a:gd name="T47" fmla="*/ 332 h 1015"/>
              <a:gd name="T48" fmla="*/ 691 w 1014"/>
              <a:gd name="T49" fmla="*/ 470 h 1015"/>
              <a:gd name="T50" fmla="*/ 663 w 1014"/>
              <a:gd name="T51" fmla="*/ 627 h 1015"/>
              <a:gd name="T52" fmla="*/ 571 w 1014"/>
              <a:gd name="T53" fmla="*/ 691 h 1015"/>
              <a:gd name="T54" fmla="*/ 497 w 1014"/>
              <a:gd name="T55" fmla="*/ 682 h 1015"/>
              <a:gd name="T56" fmla="*/ 479 w 1014"/>
              <a:gd name="T57" fmla="*/ 618 h 1015"/>
              <a:gd name="T58" fmla="*/ 507 w 1014"/>
              <a:gd name="T59" fmla="*/ 507 h 1015"/>
              <a:gd name="T60" fmla="*/ 516 w 1014"/>
              <a:gd name="T61" fmla="*/ 452 h 1015"/>
              <a:gd name="T62" fmla="*/ 424 w 1014"/>
              <a:gd name="T63" fmla="*/ 415 h 1015"/>
              <a:gd name="T64" fmla="*/ 378 w 1014"/>
              <a:gd name="T65" fmla="*/ 489 h 1015"/>
              <a:gd name="T66" fmla="*/ 387 w 1014"/>
              <a:gd name="T67" fmla="*/ 571 h 1015"/>
              <a:gd name="T68" fmla="*/ 387 w 1014"/>
              <a:gd name="T69" fmla="*/ 590 h 1015"/>
              <a:gd name="T70" fmla="*/ 341 w 1014"/>
              <a:gd name="T71" fmla="*/ 802 h 1015"/>
              <a:gd name="T72" fmla="*/ 332 w 1014"/>
              <a:gd name="T73" fmla="*/ 913 h 1015"/>
              <a:gd name="T74" fmla="*/ 341 w 1014"/>
              <a:gd name="T75" fmla="*/ 931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4" h="1015">
                <a:moveTo>
                  <a:pt x="341" y="931"/>
                </a:moveTo>
                <a:lnTo>
                  <a:pt x="341" y="931"/>
                </a:lnTo>
                <a:cubicBezTo>
                  <a:pt x="138" y="857"/>
                  <a:pt x="0" y="627"/>
                  <a:pt x="65" y="387"/>
                </a:cubicBezTo>
                <a:cubicBezTo>
                  <a:pt x="138" y="139"/>
                  <a:pt x="396" y="0"/>
                  <a:pt x="645" y="83"/>
                </a:cubicBezTo>
                <a:cubicBezTo>
                  <a:pt x="885" y="157"/>
                  <a:pt x="1013" y="424"/>
                  <a:pt x="931" y="664"/>
                </a:cubicBezTo>
                <a:cubicBezTo>
                  <a:pt x="839" y="913"/>
                  <a:pt x="581" y="1014"/>
                  <a:pt x="369" y="949"/>
                </a:cubicBezTo>
                <a:cubicBezTo>
                  <a:pt x="369" y="940"/>
                  <a:pt x="369" y="940"/>
                  <a:pt x="369" y="940"/>
                </a:cubicBezTo>
                <a:cubicBezTo>
                  <a:pt x="405" y="885"/>
                  <a:pt x="424" y="829"/>
                  <a:pt x="442" y="765"/>
                </a:cubicBezTo>
                <a:cubicBezTo>
                  <a:pt x="442" y="747"/>
                  <a:pt x="451" y="737"/>
                  <a:pt x="451" y="719"/>
                </a:cubicBezTo>
                <a:cubicBezTo>
                  <a:pt x="451" y="728"/>
                  <a:pt x="461" y="728"/>
                  <a:pt x="461" y="728"/>
                </a:cubicBezTo>
                <a:cubicBezTo>
                  <a:pt x="488" y="756"/>
                  <a:pt x="525" y="774"/>
                  <a:pt x="562" y="774"/>
                </a:cubicBezTo>
                <a:cubicBezTo>
                  <a:pt x="645" y="765"/>
                  <a:pt x="700" y="728"/>
                  <a:pt x="746" y="664"/>
                </a:cubicBezTo>
                <a:cubicBezTo>
                  <a:pt x="792" y="581"/>
                  <a:pt x="811" y="489"/>
                  <a:pt x="774" y="397"/>
                </a:cubicBezTo>
                <a:cubicBezTo>
                  <a:pt x="746" y="313"/>
                  <a:pt x="682" y="258"/>
                  <a:pt x="590" y="240"/>
                </a:cubicBezTo>
                <a:cubicBezTo>
                  <a:pt x="497" y="212"/>
                  <a:pt x="405" y="221"/>
                  <a:pt x="332" y="277"/>
                </a:cubicBezTo>
                <a:cubicBezTo>
                  <a:pt x="258" y="323"/>
                  <a:pt x="221" y="387"/>
                  <a:pt x="212" y="470"/>
                </a:cubicBezTo>
                <a:cubicBezTo>
                  <a:pt x="203" y="525"/>
                  <a:pt x="221" y="581"/>
                  <a:pt x="258" y="636"/>
                </a:cubicBezTo>
                <a:cubicBezTo>
                  <a:pt x="267" y="655"/>
                  <a:pt x="286" y="664"/>
                  <a:pt x="304" y="673"/>
                </a:cubicBezTo>
                <a:cubicBezTo>
                  <a:pt x="313" y="682"/>
                  <a:pt x="313" y="682"/>
                  <a:pt x="323" y="664"/>
                </a:cubicBezTo>
                <a:cubicBezTo>
                  <a:pt x="323" y="655"/>
                  <a:pt x="332" y="636"/>
                  <a:pt x="332" y="627"/>
                </a:cubicBezTo>
                <a:cubicBezTo>
                  <a:pt x="332" y="618"/>
                  <a:pt x="332" y="608"/>
                  <a:pt x="332" y="608"/>
                </a:cubicBezTo>
                <a:cubicBezTo>
                  <a:pt x="286" y="553"/>
                  <a:pt x="286" y="489"/>
                  <a:pt x="313" y="424"/>
                </a:cubicBezTo>
                <a:cubicBezTo>
                  <a:pt x="341" y="360"/>
                  <a:pt x="396" y="323"/>
                  <a:pt x="470" y="304"/>
                </a:cubicBezTo>
                <a:cubicBezTo>
                  <a:pt x="516" y="304"/>
                  <a:pt x="562" y="304"/>
                  <a:pt x="599" y="332"/>
                </a:cubicBezTo>
                <a:cubicBezTo>
                  <a:pt x="654" y="360"/>
                  <a:pt x="682" y="406"/>
                  <a:pt x="691" y="470"/>
                </a:cubicBezTo>
                <a:cubicBezTo>
                  <a:pt x="691" y="516"/>
                  <a:pt x="682" y="571"/>
                  <a:pt x="663" y="627"/>
                </a:cubicBezTo>
                <a:cubicBezTo>
                  <a:pt x="636" y="655"/>
                  <a:pt x="617" y="682"/>
                  <a:pt x="571" y="691"/>
                </a:cubicBezTo>
                <a:cubicBezTo>
                  <a:pt x="544" y="701"/>
                  <a:pt x="516" y="701"/>
                  <a:pt x="497" y="682"/>
                </a:cubicBezTo>
                <a:cubicBezTo>
                  <a:pt x="479" y="664"/>
                  <a:pt x="470" y="636"/>
                  <a:pt x="479" y="618"/>
                </a:cubicBezTo>
                <a:cubicBezTo>
                  <a:pt x="488" y="581"/>
                  <a:pt x="497" y="544"/>
                  <a:pt x="507" y="507"/>
                </a:cubicBezTo>
                <a:cubicBezTo>
                  <a:pt x="516" y="489"/>
                  <a:pt x="516" y="470"/>
                  <a:pt x="516" y="452"/>
                </a:cubicBezTo>
                <a:cubicBezTo>
                  <a:pt x="516" y="397"/>
                  <a:pt x="461" y="387"/>
                  <a:pt x="424" y="415"/>
                </a:cubicBezTo>
                <a:cubicBezTo>
                  <a:pt x="396" y="424"/>
                  <a:pt x="387" y="452"/>
                  <a:pt x="378" y="489"/>
                </a:cubicBezTo>
                <a:cubicBezTo>
                  <a:pt x="378" y="516"/>
                  <a:pt x="378" y="544"/>
                  <a:pt x="387" y="571"/>
                </a:cubicBezTo>
                <a:cubicBezTo>
                  <a:pt x="387" y="581"/>
                  <a:pt x="387" y="581"/>
                  <a:pt x="387" y="590"/>
                </a:cubicBezTo>
                <a:cubicBezTo>
                  <a:pt x="369" y="664"/>
                  <a:pt x="359" y="728"/>
                  <a:pt x="341" y="802"/>
                </a:cubicBezTo>
                <a:cubicBezTo>
                  <a:pt x="332" y="839"/>
                  <a:pt x="332" y="876"/>
                  <a:pt x="332" y="913"/>
                </a:cubicBezTo>
                <a:cubicBezTo>
                  <a:pt x="332" y="922"/>
                  <a:pt x="332" y="922"/>
                  <a:pt x="341" y="9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4D3418-E3BE-DF4B-9BB5-8DE9AD701C51}"/>
              </a:ext>
            </a:extLst>
          </p:cNvPr>
          <p:cNvGrpSpPr/>
          <p:nvPr/>
        </p:nvGrpSpPr>
        <p:grpSpPr>
          <a:xfrm flipH="1">
            <a:off x="15044689" y="1698030"/>
            <a:ext cx="2945538" cy="1846660"/>
            <a:chOff x="4865087" y="11069053"/>
            <a:chExt cx="2945538" cy="1846660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9042CC3A-3E22-1F4D-8924-D5911FF881C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355D5A-604D-E74F-9514-056A9D5F9CA0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E018FA-857F-324F-ABCF-07475AFEF624}"/>
              </a:ext>
            </a:extLst>
          </p:cNvPr>
          <p:cNvGrpSpPr/>
          <p:nvPr/>
        </p:nvGrpSpPr>
        <p:grpSpPr>
          <a:xfrm flipH="1">
            <a:off x="19007089" y="4829157"/>
            <a:ext cx="2945538" cy="1846660"/>
            <a:chOff x="4865087" y="11069053"/>
            <a:chExt cx="2945538" cy="1846660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C97D4073-3217-344D-BE5F-97767F9BBDE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D4281E-0E10-6B45-B85F-34096ECC0E98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6C28121-0D60-A842-886E-16D7DD171F9B}"/>
              </a:ext>
            </a:extLst>
          </p:cNvPr>
          <p:cNvGrpSpPr/>
          <p:nvPr/>
        </p:nvGrpSpPr>
        <p:grpSpPr>
          <a:xfrm flipH="1">
            <a:off x="10971452" y="4829157"/>
            <a:ext cx="2945538" cy="1846660"/>
            <a:chOff x="4865087" y="11069053"/>
            <a:chExt cx="2945538" cy="1846660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127A1A9F-54A2-D14C-8CB3-BBF59CBAD67E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D243D7-EA46-E74C-9BBD-A5AA03EAC581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75F9F4-2B14-A948-B956-4CA09ECF0D88}"/>
              </a:ext>
            </a:extLst>
          </p:cNvPr>
          <p:cNvGrpSpPr/>
          <p:nvPr/>
        </p:nvGrpSpPr>
        <p:grpSpPr>
          <a:xfrm flipH="1">
            <a:off x="12356907" y="9262612"/>
            <a:ext cx="2945538" cy="1846660"/>
            <a:chOff x="4865087" y="11069053"/>
            <a:chExt cx="2945538" cy="1846660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9EDF1FC-CCD1-FC4D-BD40-DF16AB7A52A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2F8B73-06E1-4A40-A820-AF54DEDF8281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779D22-4F69-6D4E-830B-3484207BE4D2}"/>
              </a:ext>
            </a:extLst>
          </p:cNvPr>
          <p:cNvGrpSpPr/>
          <p:nvPr/>
        </p:nvGrpSpPr>
        <p:grpSpPr>
          <a:xfrm flipH="1">
            <a:off x="17427671" y="9262612"/>
            <a:ext cx="2945538" cy="1846660"/>
            <a:chOff x="4865087" y="11069053"/>
            <a:chExt cx="2945538" cy="1846660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7039DF06-661A-0A48-B7A1-C4214F76709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84A3E2-FE55-B141-BB3C-8FA8133B7122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C5038E-FAB6-0645-9625-BC5768FB65B7}"/>
              </a:ext>
            </a:extLst>
          </p:cNvPr>
          <p:cNvGrpSpPr/>
          <p:nvPr/>
        </p:nvGrpSpPr>
        <p:grpSpPr>
          <a:xfrm>
            <a:off x="2159601" y="4595842"/>
            <a:ext cx="6449696" cy="4524316"/>
            <a:chOff x="2232443" y="5174844"/>
            <a:chExt cx="6449696" cy="4524316"/>
          </a:xfrm>
        </p:grpSpPr>
        <p:sp>
          <p:nvSpPr>
            <p:cNvPr id="45" name="CuadroTexto 598">
              <a:extLst>
                <a:ext uri="{FF2B5EF4-FFF2-40B4-BE49-F238E27FC236}">
                  <a16:creationId xmlns:a16="http://schemas.microsoft.com/office/drawing/2014/main" id="{CEAC6211-7252-D846-A429-0EF54BB80833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6" name="CuadroTexto 599">
              <a:extLst>
                <a:ext uri="{FF2B5EF4-FFF2-40B4-BE49-F238E27FC236}">
                  <a16:creationId xmlns:a16="http://schemas.microsoft.com/office/drawing/2014/main" id="{21666D85-52B5-AA44-A67F-CFC50FF35282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DA931C70-A817-9A44-9ED3-7C8E7102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929" y="1880515"/>
            <a:ext cx="5035517" cy="9829972"/>
          </a:xfrm>
          <a:custGeom>
            <a:avLst/>
            <a:gdLst>
              <a:gd name="T0" fmla="*/ 4975 w 4976"/>
              <a:gd name="T1" fmla="*/ 0 h 9709"/>
              <a:gd name="T2" fmla="*/ 2877 w 4976"/>
              <a:gd name="T3" fmla="*/ 0 h 9709"/>
              <a:gd name="T4" fmla="*/ 0 w 4976"/>
              <a:gd name="T5" fmla="*/ 4913 h 9709"/>
              <a:gd name="T6" fmla="*/ 2859 w 4976"/>
              <a:gd name="T7" fmla="*/ 9708 h 9709"/>
              <a:gd name="T8" fmla="*/ 4975 w 4976"/>
              <a:gd name="T9" fmla="*/ 9708 h 9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9709">
                <a:moveTo>
                  <a:pt x="4975" y="0"/>
                </a:moveTo>
                <a:lnTo>
                  <a:pt x="2877" y="0"/>
                </a:lnTo>
                <a:lnTo>
                  <a:pt x="0" y="4913"/>
                </a:lnTo>
                <a:lnTo>
                  <a:pt x="2859" y="9708"/>
                </a:lnTo>
                <a:lnTo>
                  <a:pt x="4975" y="970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BE463E81-27A1-3C48-8F25-6A8477C7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929" y="4433986"/>
            <a:ext cx="5035517" cy="4709638"/>
          </a:xfrm>
          <a:custGeom>
            <a:avLst/>
            <a:gdLst>
              <a:gd name="T0" fmla="*/ 4975 w 4976"/>
              <a:gd name="T1" fmla="*/ 4652 h 4653"/>
              <a:gd name="T2" fmla="*/ 2859 w 4976"/>
              <a:gd name="T3" fmla="*/ 4652 h 4653"/>
              <a:gd name="T4" fmla="*/ 0 w 4976"/>
              <a:gd name="T5" fmla="*/ 2394 h 4653"/>
              <a:gd name="T6" fmla="*/ 2859 w 4976"/>
              <a:gd name="T7" fmla="*/ 0 h 4653"/>
              <a:gd name="T8" fmla="*/ 4975 w 4976"/>
              <a:gd name="T9" fmla="*/ 0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4653">
                <a:moveTo>
                  <a:pt x="4975" y="4652"/>
                </a:moveTo>
                <a:lnTo>
                  <a:pt x="2859" y="4652"/>
                </a:lnTo>
                <a:lnTo>
                  <a:pt x="0" y="2394"/>
                </a:lnTo>
                <a:lnTo>
                  <a:pt x="2859" y="0"/>
                </a:lnTo>
                <a:lnTo>
                  <a:pt x="4975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21817B58-A58B-A040-B5DB-08AAE1C0D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3929" y="6858000"/>
            <a:ext cx="4798918" cy="446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61">
            <a:extLst>
              <a:ext uri="{FF2B5EF4-FFF2-40B4-BE49-F238E27FC236}">
                <a16:creationId xmlns:a16="http://schemas.microsoft.com/office/drawing/2014/main" id="{6F0143A2-9E25-B041-B8C6-F76CF7B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71" y="813594"/>
            <a:ext cx="2812390" cy="2379370"/>
          </a:xfrm>
          <a:custGeom>
            <a:avLst/>
            <a:gdLst>
              <a:gd name="T0" fmla="*/ 2385 w 2780"/>
              <a:gd name="T1" fmla="*/ 2349 h 2350"/>
              <a:gd name="T2" fmla="*/ 2385 w 2780"/>
              <a:gd name="T3" fmla="*/ 2349 h 2350"/>
              <a:gd name="T4" fmla="*/ 1174 w 2780"/>
              <a:gd name="T5" fmla="*/ 2349 h 2350"/>
              <a:gd name="T6" fmla="*/ 0 w 2780"/>
              <a:gd name="T7" fmla="*/ 1174 h 2350"/>
              <a:gd name="T8" fmla="*/ 0 w 2780"/>
              <a:gd name="T9" fmla="*/ 1174 h 2350"/>
              <a:gd name="T10" fmla="*/ 1174 w 2780"/>
              <a:gd name="T11" fmla="*/ 0 h 2350"/>
              <a:gd name="T12" fmla="*/ 2385 w 2780"/>
              <a:gd name="T13" fmla="*/ 0 h 2350"/>
              <a:gd name="T14" fmla="*/ 2779 w 2780"/>
              <a:gd name="T15" fmla="*/ 394 h 2350"/>
              <a:gd name="T16" fmla="*/ 2779 w 2780"/>
              <a:gd name="T17" fmla="*/ 1954 h 2350"/>
              <a:gd name="T18" fmla="*/ 2385 w 2780"/>
              <a:gd name="T19" fmla="*/ 2349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0" h="2350">
                <a:moveTo>
                  <a:pt x="2385" y="2349"/>
                </a:moveTo>
                <a:lnTo>
                  <a:pt x="2385" y="2349"/>
                </a:lnTo>
                <a:cubicBezTo>
                  <a:pt x="1174" y="2349"/>
                  <a:pt x="1174" y="2349"/>
                  <a:pt x="1174" y="2349"/>
                </a:cubicBezTo>
                <a:cubicBezTo>
                  <a:pt x="529" y="2349"/>
                  <a:pt x="0" y="1829"/>
                  <a:pt x="0" y="1174"/>
                </a:cubicBezTo>
                <a:lnTo>
                  <a:pt x="0" y="1174"/>
                </a:lnTo>
                <a:cubicBezTo>
                  <a:pt x="0" y="529"/>
                  <a:pt x="529" y="0"/>
                  <a:pt x="1174" y="0"/>
                </a:cubicBezTo>
                <a:cubicBezTo>
                  <a:pt x="2385" y="0"/>
                  <a:pt x="2385" y="0"/>
                  <a:pt x="2385" y="0"/>
                </a:cubicBezTo>
                <a:cubicBezTo>
                  <a:pt x="2600" y="0"/>
                  <a:pt x="2779" y="179"/>
                  <a:pt x="2779" y="394"/>
                </a:cubicBezTo>
                <a:cubicBezTo>
                  <a:pt x="2779" y="1954"/>
                  <a:pt x="2779" y="1954"/>
                  <a:pt x="2779" y="1954"/>
                </a:cubicBezTo>
                <a:cubicBezTo>
                  <a:pt x="2779" y="2178"/>
                  <a:pt x="2600" y="2349"/>
                  <a:pt x="2385" y="2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2">
            <a:extLst>
              <a:ext uri="{FF2B5EF4-FFF2-40B4-BE49-F238E27FC236}">
                <a16:creationId xmlns:a16="http://schemas.microsoft.com/office/drawing/2014/main" id="{94B5F195-1940-3441-B665-B8A1EA27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71" y="3242070"/>
            <a:ext cx="2812390" cy="2379370"/>
          </a:xfrm>
          <a:custGeom>
            <a:avLst/>
            <a:gdLst>
              <a:gd name="T0" fmla="*/ 2385 w 2780"/>
              <a:gd name="T1" fmla="*/ 2348 h 2349"/>
              <a:gd name="T2" fmla="*/ 2385 w 2780"/>
              <a:gd name="T3" fmla="*/ 2348 h 2349"/>
              <a:gd name="T4" fmla="*/ 1174 w 2780"/>
              <a:gd name="T5" fmla="*/ 2348 h 2349"/>
              <a:gd name="T6" fmla="*/ 0 w 2780"/>
              <a:gd name="T7" fmla="*/ 1174 h 2349"/>
              <a:gd name="T8" fmla="*/ 0 w 2780"/>
              <a:gd name="T9" fmla="*/ 1174 h 2349"/>
              <a:gd name="T10" fmla="*/ 1174 w 2780"/>
              <a:gd name="T11" fmla="*/ 0 h 2349"/>
              <a:gd name="T12" fmla="*/ 2385 w 2780"/>
              <a:gd name="T13" fmla="*/ 0 h 2349"/>
              <a:gd name="T14" fmla="*/ 2779 w 2780"/>
              <a:gd name="T15" fmla="*/ 394 h 2349"/>
              <a:gd name="T16" fmla="*/ 2779 w 2780"/>
              <a:gd name="T17" fmla="*/ 1954 h 2349"/>
              <a:gd name="T18" fmla="*/ 2385 w 2780"/>
              <a:gd name="T19" fmla="*/ 2348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0" h="2349">
                <a:moveTo>
                  <a:pt x="2385" y="2348"/>
                </a:moveTo>
                <a:lnTo>
                  <a:pt x="2385" y="2348"/>
                </a:lnTo>
                <a:cubicBezTo>
                  <a:pt x="1174" y="2348"/>
                  <a:pt x="1174" y="2348"/>
                  <a:pt x="1174" y="2348"/>
                </a:cubicBezTo>
                <a:cubicBezTo>
                  <a:pt x="529" y="2348"/>
                  <a:pt x="0" y="1819"/>
                  <a:pt x="0" y="1174"/>
                </a:cubicBezTo>
                <a:lnTo>
                  <a:pt x="0" y="1174"/>
                </a:lnTo>
                <a:cubicBezTo>
                  <a:pt x="0" y="520"/>
                  <a:pt x="529" y="0"/>
                  <a:pt x="1174" y="0"/>
                </a:cubicBezTo>
                <a:cubicBezTo>
                  <a:pt x="2385" y="0"/>
                  <a:pt x="2385" y="0"/>
                  <a:pt x="2385" y="0"/>
                </a:cubicBezTo>
                <a:cubicBezTo>
                  <a:pt x="2600" y="0"/>
                  <a:pt x="2779" y="170"/>
                  <a:pt x="2779" y="394"/>
                </a:cubicBezTo>
                <a:cubicBezTo>
                  <a:pt x="2779" y="1954"/>
                  <a:pt x="2779" y="1954"/>
                  <a:pt x="2779" y="1954"/>
                </a:cubicBezTo>
                <a:cubicBezTo>
                  <a:pt x="2779" y="2169"/>
                  <a:pt x="2600" y="2348"/>
                  <a:pt x="2385" y="2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3">
            <a:extLst>
              <a:ext uri="{FF2B5EF4-FFF2-40B4-BE49-F238E27FC236}">
                <a16:creationId xmlns:a16="http://schemas.microsoft.com/office/drawing/2014/main" id="{6C3268B9-A9EA-E848-980B-BEAB8216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71" y="5666081"/>
            <a:ext cx="2812390" cy="2379372"/>
          </a:xfrm>
          <a:custGeom>
            <a:avLst/>
            <a:gdLst>
              <a:gd name="T0" fmla="*/ 2385 w 2780"/>
              <a:gd name="T1" fmla="*/ 2348 h 2349"/>
              <a:gd name="T2" fmla="*/ 2385 w 2780"/>
              <a:gd name="T3" fmla="*/ 2348 h 2349"/>
              <a:gd name="T4" fmla="*/ 1174 w 2780"/>
              <a:gd name="T5" fmla="*/ 2348 h 2349"/>
              <a:gd name="T6" fmla="*/ 0 w 2780"/>
              <a:gd name="T7" fmla="*/ 1175 h 2349"/>
              <a:gd name="T8" fmla="*/ 0 w 2780"/>
              <a:gd name="T9" fmla="*/ 1175 h 2349"/>
              <a:gd name="T10" fmla="*/ 1174 w 2780"/>
              <a:gd name="T11" fmla="*/ 0 h 2349"/>
              <a:gd name="T12" fmla="*/ 2385 w 2780"/>
              <a:gd name="T13" fmla="*/ 0 h 2349"/>
              <a:gd name="T14" fmla="*/ 2779 w 2780"/>
              <a:gd name="T15" fmla="*/ 395 h 2349"/>
              <a:gd name="T16" fmla="*/ 2779 w 2780"/>
              <a:gd name="T17" fmla="*/ 1954 h 2349"/>
              <a:gd name="T18" fmla="*/ 2385 w 2780"/>
              <a:gd name="T19" fmla="*/ 2348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0" h="2349">
                <a:moveTo>
                  <a:pt x="2385" y="2348"/>
                </a:moveTo>
                <a:lnTo>
                  <a:pt x="2385" y="2348"/>
                </a:lnTo>
                <a:cubicBezTo>
                  <a:pt x="1174" y="2348"/>
                  <a:pt x="1174" y="2348"/>
                  <a:pt x="1174" y="2348"/>
                </a:cubicBezTo>
                <a:cubicBezTo>
                  <a:pt x="529" y="2348"/>
                  <a:pt x="0" y="1819"/>
                  <a:pt x="0" y="1175"/>
                </a:cubicBezTo>
                <a:lnTo>
                  <a:pt x="0" y="1175"/>
                </a:lnTo>
                <a:cubicBezTo>
                  <a:pt x="0" y="529"/>
                  <a:pt x="529" y="0"/>
                  <a:pt x="1174" y="0"/>
                </a:cubicBezTo>
                <a:cubicBezTo>
                  <a:pt x="2385" y="0"/>
                  <a:pt x="2385" y="0"/>
                  <a:pt x="2385" y="0"/>
                </a:cubicBezTo>
                <a:cubicBezTo>
                  <a:pt x="2600" y="0"/>
                  <a:pt x="2779" y="179"/>
                  <a:pt x="2779" y="395"/>
                </a:cubicBezTo>
                <a:cubicBezTo>
                  <a:pt x="2779" y="1954"/>
                  <a:pt x="2779" y="1954"/>
                  <a:pt x="2779" y="1954"/>
                </a:cubicBezTo>
                <a:cubicBezTo>
                  <a:pt x="2779" y="2169"/>
                  <a:pt x="2600" y="2348"/>
                  <a:pt x="2385" y="2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4">
            <a:extLst>
              <a:ext uri="{FF2B5EF4-FFF2-40B4-BE49-F238E27FC236}">
                <a16:creationId xmlns:a16="http://schemas.microsoft.com/office/drawing/2014/main" id="{1DB8C59C-F1C3-0E45-8A4C-FA4CCFDF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71" y="8090095"/>
            <a:ext cx="2812390" cy="2379370"/>
          </a:xfrm>
          <a:custGeom>
            <a:avLst/>
            <a:gdLst>
              <a:gd name="T0" fmla="*/ 2385 w 2780"/>
              <a:gd name="T1" fmla="*/ 2349 h 2350"/>
              <a:gd name="T2" fmla="*/ 2385 w 2780"/>
              <a:gd name="T3" fmla="*/ 2349 h 2350"/>
              <a:gd name="T4" fmla="*/ 1174 w 2780"/>
              <a:gd name="T5" fmla="*/ 2349 h 2350"/>
              <a:gd name="T6" fmla="*/ 0 w 2780"/>
              <a:gd name="T7" fmla="*/ 1175 h 2350"/>
              <a:gd name="T8" fmla="*/ 0 w 2780"/>
              <a:gd name="T9" fmla="*/ 1175 h 2350"/>
              <a:gd name="T10" fmla="*/ 1174 w 2780"/>
              <a:gd name="T11" fmla="*/ 0 h 2350"/>
              <a:gd name="T12" fmla="*/ 2385 w 2780"/>
              <a:gd name="T13" fmla="*/ 0 h 2350"/>
              <a:gd name="T14" fmla="*/ 2779 w 2780"/>
              <a:gd name="T15" fmla="*/ 394 h 2350"/>
              <a:gd name="T16" fmla="*/ 2779 w 2780"/>
              <a:gd name="T17" fmla="*/ 1955 h 2350"/>
              <a:gd name="T18" fmla="*/ 2385 w 2780"/>
              <a:gd name="T19" fmla="*/ 2349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0" h="2350">
                <a:moveTo>
                  <a:pt x="2385" y="2349"/>
                </a:moveTo>
                <a:lnTo>
                  <a:pt x="2385" y="2349"/>
                </a:lnTo>
                <a:cubicBezTo>
                  <a:pt x="1174" y="2349"/>
                  <a:pt x="1174" y="2349"/>
                  <a:pt x="1174" y="2349"/>
                </a:cubicBezTo>
                <a:cubicBezTo>
                  <a:pt x="529" y="2349"/>
                  <a:pt x="0" y="1829"/>
                  <a:pt x="0" y="1175"/>
                </a:cubicBezTo>
                <a:lnTo>
                  <a:pt x="0" y="1175"/>
                </a:lnTo>
                <a:cubicBezTo>
                  <a:pt x="0" y="529"/>
                  <a:pt x="529" y="0"/>
                  <a:pt x="1174" y="0"/>
                </a:cubicBezTo>
                <a:cubicBezTo>
                  <a:pt x="2385" y="0"/>
                  <a:pt x="2385" y="0"/>
                  <a:pt x="2385" y="0"/>
                </a:cubicBezTo>
                <a:cubicBezTo>
                  <a:pt x="2600" y="0"/>
                  <a:pt x="2779" y="179"/>
                  <a:pt x="2779" y="394"/>
                </a:cubicBezTo>
                <a:cubicBezTo>
                  <a:pt x="2779" y="1955"/>
                  <a:pt x="2779" y="1955"/>
                  <a:pt x="2779" y="1955"/>
                </a:cubicBezTo>
                <a:cubicBezTo>
                  <a:pt x="2779" y="2179"/>
                  <a:pt x="2600" y="2349"/>
                  <a:pt x="2385" y="23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5">
            <a:extLst>
              <a:ext uri="{FF2B5EF4-FFF2-40B4-BE49-F238E27FC236}">
                <a16:creationId xmlns:a16="http://schemas.microsoft.com/office/drawing/2014/main" id="{54401518-7D80-5D4F-ABE6-E804E12B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71" y="10523034"/>
            <a:ext cx="2812390" cy="2379372"/>
          </a:xfrm>
          <a:custGeom>
            <a:avLst/>
            <a:gdLst>
              <a:gd name="T0" fmla="*/ 2385 w 2780"/>
              <a:gd name="T1" fmla="*/ 2349 h 2350"/>
              <a:gd name="T2" fmla="*/ 2385 w 2780"/>
              <a:gd name="T3" fmla="*/ 2349 h 2350"/>
              <a:gd name="T4" fmla="*/ 1174 w 2780"/>
              <a:gd name="T5" fmla="*/ 2349 h 2350"/>
              <a:gd name="T6" fmla="*/ 0 w 2780"/>
              <a:gd name="T7" fmla="*/ 1174 h 2350"/>
              <a:gd name="T8" fmla="*/ 0 w 2780"/>
              <a:gd name="T9" fmla="*/ 1174 h 2350"/>
              <a:gd name="T10" fmla="*/ 1174 w 2780"/>
              <a:gd name="T11" fmla="*/ 0 h 2350"/>
              <a:gd name="T12" fmla="*/ 2385 w 2780"/>
              <a:gd name="T13" fmla="*/ 0 h 2350"/>
              <a:gd name="T14" fmla="*/ 2779 w 2780"/>
              <a:gd name="T15" fmla="*/ 394 h 2350"/>
              <a:gd name="T16" fmla="*/ 2779 w 2780"/>
              <a:gd name="T17" fmla="*/ 1954 h 2350"/>
              <a:gd name="T18" fmla="*/ 2385 w 2780"/>
              <a:gd name="T19" fmla="*/ 2349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0" h="2350">
                <a:moveTo>
                  <a:pt x="2385" y="2349"/>
                </a:moveTo>
                <a:lnTo>
                  <a:pt x="2385" y="2349"/>
                </a:lnTo>
                <a:cubicBezTo>
                  <a:pt x="1174" y="2349"/>
                  <a:pt x="1174" y="2349"/>
                  <a:pt x="1174" y="2349"/>
                </a:cubicBezTo>
                <a:cubicBezTo>
                  <a:pt x="529" y="2349"/>
                  <a:pt x="0" y="1820"/>
                  <a:pt x="0" y="1174"/>
                </a:cubicBezTo>
                <a:lnTo>
                  <a:pt x="0" y="1174"/>
                </a:lnTo>
                <a:cubicBezTo>
                  <a:pt x="0" y="520"/>
                  <a:pt x="529" y="0"/>
                  <a:pt x="1174" y="0"/>
                </a:cubicBezTo>
                <a:cubicBezTo>
                  <a:pt x="2385" y="0"/>
                  <a:pt x="2385" y="0"/>
                  <a:pt x="2385" y="0"/>
                </a:cubicBezTo>
                <a:cubicBezTo>
                  <a:pt x="2600" y="0"/>
                  <a:pt x="2779" y="170"/>
                  <a:pt x="2779" y="394"/>
                </a:cubicBezTo>
                <a:cubicBezTo>
                  <a:pt x="2779" y="1954"/>
                  <a:pt x="2779" y="1954"/>
                  <a:pt x="2779" y="1954"/>
                </a:cubicBezTo>
                <a:cubicBezTo>
                  <a:pt x="2779" y="2169"/>
                  <a:pt x="2600" y="2349"/>
                  <a:pt x="2385" y="23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6">
            <a:extLst>
              <a:ext uri="{FF2B5EF4-FFF2-40B4-BE49-F238E27FC236}">
                <a16:creationId xmlns:a16="http://schemas.microsoft.com/office/drawing/2014/main" id="{1550F53D-E9C2-724E-A163-FB849EF3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821" y="5175029"/>
            <a:ext cx="5455143" cy="3357011"/>
          </a:xfrm>
          <a:custGeom>
            <a:avLst/>
            <a:gdLst>
              <a:gd name="T0" fmla="*/ 0 w 5389"/>
              <a:gd name="T1" fmla="*/ 1650 h 3317"/>
              <a:gd name="T2" fmla="*/ 1515 w 5389"/>
              <a:gd name="T3" fmla="*/ 305 h 3317"/>
              <a:gd name="T4" fmla="*/ 2690 w 5389"/>
              <a:gd name="T5" fmla="*/ 0 h 3317"/>
              <a:gd name="T6" fmla="*/ 4150 w 5389"/>
              <a:gd name="T7" fmla="*/ 439 h 3317"/>
              <a:gd name="T8" fmla="*/ 5388 w 5389"/>
              <a:gd name="T9" fmla="*/ 1659 h 3317"/>
              <a:gd name="T10" fmla="*/ 4141 w 5389"/>
              <a:gd name="T11" fmla="*/ 2877 h 3317"/>
              <a:gd name="T12" fmla="*/ 2708 w 5389"/>
              <a:gd name="T13" fmla="*/ 3316 h 3317"/>
              <a:gd name="T14" fmla="*/ 1139 w 5389"/>
              <a:gd name="T15" fmla="*/ 2877 h 3317"/>
              <a:gd name="T16" fmla="*/ 0 w 5389"/>
              <a:gd name="T17" fmla="*/ 165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89" h="3317">
                <a:moveTo>
                  <a:pt x="0" y="1650"/>
                </a:moveTo>
                <a:lnTo>
                  <a:pt x="1515" y="305"/>
                </a:lnTo>
                <a:lnTo>
                  <a:pt x="2690" y="0"/>
                </a:lnTo>
                <a:lnTo>
                  <a:pt x="4150" y="439"/>
                </a:lnTo>
                <a:lnTo>
                  <a:pt x="5388" y="1659"/>
                </a:lnTo>
                <a:lnTo>
                  <a:pt x="4141" y="2877"/>
                </a:lnTo>
                <a:lnTo>
                  <a:pt x="2708" y="3316"/>
                </a:lnTo>
                <a:lnTo>
                  <a:pt x="1139" y="2877"/>
                </a:lnTo>
                <a:lnTo>
                  <a:pt x="0" y="16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7">
            <a:extLst>
              <a:ext uri="{FF2B5EF4-FFF2-40B4-BE49-F238E27FC236}">
                <a16:creationId xmlns:a16="http://schemas.microsoft.com/office/drawing/2014/main" id="{550288EF-FB47-8E47-A2BA-0C559194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13" y="5050034"/>
            <a:ext cx="5807807" cy="3602539"/>
          </a:xfrm>
          <a:custGeom>
            <a:avLst/>
            <a:gdLst>
              <a:gd name="T0" fmla="*/ 2869 w 5738"/>
              <a:gd name="T1" fmla="*/ 3558 h 3559"/>
              <a:gd name="T2" fmla="*/ 2869 w 5738"/>
              <a:gd name="T3" fmla="*/ 3558 h 3559"/>
              <a:gd name="T4" fmla="*/ 959 w 5738"/>
              <a:gd name="T5" fmla="*/ 2841 h 3559"/>
              <a:gd name="T6" fmla="*/ 53 w 5738"/>
              <a:gd name="T7" fmla="*/ 1890 h 3559"/>
              <a:gd name="T8" fmla="*/ 18 w 5738"/>
              <a:gd name="T9" fmla="*/ 1854 h 3559"/>
              <a:gd name="T10" fmla="*/ 36 w 5738"/>
              <a:gd name="T11" fmla="*/ 1694 h 3559"/>
              <a:gd name="T12" fmla="*/ 941 w 5738"/>
              <a:gd name="T13" fmla="*/ 735 h 3559"/>
              <a:gd name="T14" fmla="*/ 2833 w 5738"/>
              <a:gd name="T15" fmla="*/ 9 h 3559"/>
              <a:gd name="T16" fmla="*/ 4769 w 5738"/>
              <a:gd name="T17" fmla="*/ 726 h 3559"/>
              <a:gd name="T18" fmla="*/ 5683 w 5738"/>
              <a:gd name="T19" fmla="*/ 1676 h 3559"/>
              <a:gd name="T20" fmla="*/ 5710 w 5738"/>
              <a:gd name="T21" fmla="*/ 1712 h 3559"/>
              <a:gd name="T22" fmla="*/ 5701 w 5738"/>
              <a:gd name="T23" fmla="*/ 1873 h 3559"/>
              <a:gd name="T24" fmla="*/ 4786 w 5738"/>
              <a:gd name="T25" fmla="*/ 2832 h 3559"/>
              <a:gd name="T26" fmla="*/ 2896 w 5738"/>
              <a:gd name="T27" fmla="*/ 3558 h 3559"/>
              <a:gd name="T28" fmla="*/ 2869 w 5738"/>
              <a:gd name="T29" fmla="*/ 3558 h 3559"/>
              <a:gd name="T30" fmla="*/ 350 w 5738"/>
              <a:gd name="T31" fmla="*/ 1784 h 3559"/>
              <a:gd name="T32" fmla="*/ 350 w 5738"/>
              <a:gd name="T33" fmla="*/ 1784 h 3559"/>
              <a:gd name="T34" fmla="*/ 2869 w 5738"/>
              <a:gd name="T35" fmla="*/ 3253 h 3559"/>
              <a:gd name="T36" fmla="*/ 2896 w 5738"/>
              <a:gd name="T37" fmla="*/ 3253 h 3559"/>
              <a:gd name="T38" fmla="*/ 4598 w 5738"/>
              <a:gd name="T39" fmla="*/ 2599 h 3559"/>
              <a:gd name="T40" fmla="*/ 5387 w 5738"/>
              <a:gd name="T41" fmla="*/ 1784 h 3559"/>
              <a:gd name="T42" fmla="*/ 2860 w 5738"/>
              <a:gd name="T43" fmla="*/ 313 h 3559"/>
              <a:gd name="T44" fmla="*/ 2833 w 5738"/>
              <a:gd name="T45" fmla="*/ 313 h 3559"/>
              <a:gd name="T46" fmla="*/ 1129 w 5738"/>
              <a:gd name="T47" fmla="*/ 968 h 3559"/>
              <a:gd name="T48" fmla="*/ 350 w 5738"/>
              <a:gd name="T49" fmla="*/ 1784 h 3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38" h="3559">
                <a:moveTo>
                  <a:pt x="2869" y="3558"/>
                </a:moveTo>
                <a:lnTo>
                  <a:pt x="2869" y="3558"/>
                </a:lnTo>
                <a:cubicBezTo>
                  <a:pt x="2205" y="3558"/>
                  <a:pt x="1560" y="3316"/>
                  <a:pt x="959" y="2841"/>
                </a:cubicBezTo>
                <a:cubicBezTo>
                  <a:pt x="627" y="2581"/>
                  <a:pt x="314" y="2258"/>
                  <a:pt x="53" y="1890"/>
                </a:cubicBezTo>
                <a:cubicBezTo>
                  <a:pt x="36" y="1881"/>
                  <a:pt x="27" y="1863"/>
                  <a:pt x="18" y="1854"/>
                </a:cubicBezTo>
                <a:cubicBezTo>
                  <a:pt x="0" y="1801"/>
                  <a:pt x="0" y="1739"/>
                  <a:pt x="36" y="1694"/>
                </a:cubicBezTo>
                <a:cubicBezTo>
                  <a:pt x="296" y="1326"/>
                  <a:pt x="609" y="995"/>
                  <a:pt x="941" y="735"/>
                </a:cubicBezTo>
                <a:cubicBezTo>
                  <a:pt x="1542" y="260"/>
                  <a:pt x="2179" y="18"/>
                  <a:pt x="2833" y="9"/>
                </a:cubicBezTo>
                <a:cubicBezTo>
                  <a:pt x="3504" y="0"/>
                  <a:pt x="4159" y="242"/>
                  <a:pt x="4769" y="726"/>
                </a:cubicBezTo>
                <a:cubicBezTo>
                  <a:pt x="5100" y="986"/>
                  <a:pt x="5414" y="1309"/>
                  <a:pt x="5683" y="1676"/>
                </a:cubicBezTo>
                <a:cubicBezTo>
                  <a:pt x="5692" y="1685"/>
                  <a:pt x="5701" y="1703"/>
                  <a:pt x="5710" y="1712"/>
                </a:cubicBezTo>
                <a:cubicBezTo>
                  <a:pt x="5737" y="1766"/>
                  <a:pt x="5728" y="1827"/>
                  <a:pt x="5701" y="1873"/>
                </a:cubicBezTo>
                <a:cubicBezTo>
                  <a:pt x="5432" y="2240"/>
                  <a:pt x="5118" y="2572"/>
                  <a:pt x="4786" y="2832"/>
                </a:cubicBezTo>
                <a:cubicBezTo>
                  <a:pt x="4195" y="3307"/>
                  <a:pt x="3558" y="3549"/>
                  <a:pt x="2896" y="3558"/>
                </a:cubicBezTo>
                <a:cubicBezTo>
                  <a:pt x="2887" y="3558"/>
                  <a:pt x="2878" y="3558"/>
                  <a:pt x="2869" y="3558"/>
                </a:cubicBezTo>
                <a:close/>
                <a:moveTo>
                  <a:pt x="350" y="1784"/>
                </a:moveTo>
                <a:lnTo>
                  <a:pt x="350" y="1784"/>
                </a:lnTo>
                <a:cubicBezTo>
                  <a:pt x="726" y="2285"/>
                  <a:pt x="1623" y="3253"/>
                  <a:pt x="2869" y="3253"/>
                </a:cubicBezTo>
                <a:cubicBezTo>
                  <a:pt x="2878" y="3253"/>
                  <a:pt x="2887" y="3253"/>
                  <a:pt x="2896" y="3253"/>
                </a:cubicBezTo>
                <a:cubicBezTo>
                  <a:pt x="3486" y="3253"/>
                  <a:pt x="4060" y="3029"/>
                  <a:pt x="4598" y="2599"/>
                </a:cubicBezTo>
                <a:cubicBezTo>
                  <a:pt x="4885" y="2375"/>
                  <a:pt x="5154" y="2097"/>
                  <a:pt x="5387" y="1784"/>
                </a:cubicBezTo>
                <a:cubicBezTo>
                  <a:pt x="5001" y="1282"/>
                  <a:pt x="4105" y="313"/>
                  <a:pt x="2860" y="313"/>
                </a:cubicBezTo>
                <a:cubicBezTo>
                  <a:pt x="2851" y="313"/>
                  <a:pt x="2842" y="313"/>
                  <a:pt x="2833" y="313"/>
                </a:cubicBezTo>
                <a:cubicBezTo>
                  <a:pt x="2250" y="313"/>
                  <a:pt x="1676" y="537"/>
                  <a:pt x="1129" y="968"/>
                </a:cubicBezTo>
                <a:cubicBezTo>
                  <a:pt x="852" y="1192"/>
                  <a:pt x="583" y="1470"/>
                  <a:pt x="350" y="178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8">
            <a:extLst>
              <a:ext uri="{FF2B5EF4-FFF2-40B4-BE49-F238E27FC236}">
                <a16:creationId xmlns:a16="http://schemas.microsoft.com/office/drawing/2014/main" id="{9FC2C0EA-A356-A74B-AEC4-F7382A8E2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475" y="5666081"/>
            <a:ext cx="2388298" cy="2379372"/>
          </a:xfrm>
          <a:custGeom>
            <a:avLst/>
            <a:gdLst>
              <a:gd name="T0" fmla="*/ 1175 w 2358"/>
              <a:gd name="T1" fmla="*/ 2348 h 2349"/>
              <a:gd name="T2" fmla="*/ 1175 w 2358"/>
              <a:gd name="T3" fmla="*/ 2348 h 2349"/>
              <a:gd name="T4" fmla="*/ 0 w 2358"/>
              <a:gd name="T5" fmla="*/ 1175 h 2349"/>
              <a:gd name="T6" fmla="*/ 1175 w 2358"/>
              <a:gd name="T7" fmla="*/ 0 h 2349"/>
              <a:gd name="T8" fmla="*/ 2357 w 2358"/>
              <a:gd name="T9" fmla="*/ 1175 h 2349"/>
              <a:gd name="T10" fmla="*/ 1175 w 2358"/>
              <a:gd name="T11" fmla="*/ 2348 h 2349"/>
              <a:gd name="T12" fmla="*/ 1175 w 2358"/>
              <a:gd name="T13" fmla="*/ 296 h 2349"/>
              <a:gd name="T14" fmla="*/ 1175 w 2358"/>
              <a:gd name="T15" fmla="*/ 296 h 2349"/>
              <a:gd name="T16" fmla="*/ 305 w 2358"/>
              <a:gd name="T17" fmla="*/ 1175 h 2349"/>
              <a:gd name="T18" fmla="*/ 1175 w 2358"/>
              <a:gd name="T19" fmla="*/ 2052 h 2349"/>
              <a:gd name="T20" fmla="*/ 2053 w 2358"/>
              <a:gd name="T21" fmla="*/ 1175 h 2349"/>
              <a:gd name="T22" fmla="*/ 1175 w 2358"/>
              <a:gd name="T23" fmla="*/ 296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8" h="2349">
                <a:moveTo>
                  <a:pt x="1175" y="2348"/>
                </a:moveTo>
                <a:lnTo>
                  <a:pt x="1175" y="2348"/>
                </a:lnTo>
                <a:cubicBezTo>
                  <a:pt x="529" y="2348"/>
                  <a:pt x="0" y="1819"/>
                  <a:pt x="0" y="1175"/>
                </a:cubicBezTo>
                <a:cubicBezTo>
                  <a:pt x="0" y="529"/>
                  <a:pt x="529" y="0"/>
                  <a:pt x="1175" y="0"/>
                </a:cubicBezTo>
                <a:cubicBezTo>
                  <a:pt x="1828" y="0"/>
                  <a:pt x="2357" y="529"/>
                  <a:pt x="2357" y="1175"/>
                </a:cubicBezTo>
                <a:cubicBezTo>
                  <a:pt x="2357" y="1819"/>
                  <a:pt x="1828" y="2348"/>
                  <a:pt x="1175" y="2348"/>
                </a:cubicBezTo>
                <a:close/>
                <a:moveTo>
                  <a:pt x="1175" y="296"/>
                </a:moveTo>
                <a:lnTo>
                  <a:pt x="1175" y="296"/>
                </a:lnTo>
                <a:cubicBezTo>
                  <a:pt x="691" y="296"/>
                  <a:pt x="305" y="691"/>
                  <a:pt x="305" y="1175"/>
                </a:cubicBezTo>
                <a:cubicBezTo>
                  <a:pt x="305" y="1658"/>
                  <a:pt x="691" y="2052"/>
                  <a:pt x="1175" y="2052"/>
                </a:cubicBezTo>
                <a:cubicBezTo>
                  <a:pt x="1658" y="2052"/>
                  <a:pt x="2053" y="1658"/>
                  <a:pt x="2053" y="1175"/>
                </a:cubicBezTo>
                <a:cubicBezTo>
                  <a:pt x="2053" y="691"/>
                  <a:pt x="1658" y="296"/>
                  <a:pt x="1175" y="29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9">
            <a:extLst>
              <a:ext uri="{FF2B5EF4-FFF2-40B4-BE49-F238E27FC236}">
                <a16:creationId xmlns:a16="http://schemas.microsoft.com/office/drawing/2014/main" id="{CEE3A2E0-B996-D941-B078-A01BAE0E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857" y="1536780"/>
            <a:ext cx="437483" cy="937463"/>
          </a:xfrm>
          <a:custGeom>
            <a:avLst/>
            <a:gdLst>
              <a:gd name="T0" fmla="*/ 287 w 431"/>
              <a:gd name="T1" fmla="*/ 457 h 924"/>
              <a:gd name="T2" fmla="*/ 287 w 431"/>
              <a:gd name="T3" fmla="*/ 457 h 924"/>
              <a:gd name="T4" fmla="*/ 404 w 431"/>
              <a:gd name="T5" fmla="*/ 457 h 924"/>
              <a:gd name="T6" fmla="*/ 413 w 431"/>
              <a:gd name="T7" fmla="*/ 448 h 924"/>
              <a:gd name="T8" fmla="*/ 421 w 431"/>
              <a:gd name="T9" fmla="*/ 368 h 924"/>
              <a:gd name="T10" fmla="*/ 430 w 431"/>
              <a:gd name="T11" fmla="*/ 296 h 924"/>
              <a:gd name="T12" fmla="*/ 287 w 431"/>
              <a:gd name="T13" fmla="*/ 296 h 924"/>
              <a:gd name="T14" fmla="*/ 287 w 431"/>
              <a:gd name="T15" fmla="*/ 188 h 924"/>
              <a:gd name="T16" fmla="*/ 323 w 431"/>
              <a:gd name="T17" fmla="*/ 161 h 924"/>
              <a:gd name="T18" fmla="*/ 413 w 431"/>
              <a:gd name="T19" fmla="*/ 153 h 924"/>
              <a:gd name="T20" fmla="*/ 430 w 431"/>
              <a:gd name="T21" fmla="*/ 153 h 924"/>
              <a:gd name="T22" fmla="*/ 430 w 431"/>
              <a:gd name="T23" fmla="*/ 9 h 924"/>
              <a:gd name="T24" fmla="*/ 421 w 431"/>
              <a:gd name="T25" fmla="*/ 0 h 924"/>
              <a:gd name="T26" fmla="*/ 287 w 431"/>
              <a:gd name="T27" fmla="*/ 0 h 924"/>
              <a:gd name="T28" fmla="*/ 170 w 431"/>
              <a:gd name="T29" fmla="*/ 27 h 924"/>
              <a:gd name="T30" fmla="*/ 99 w 431"/>
              <a:gd name="T31" fmla="*/ 170 h 924"/>
              <a:gd name="T32" fmla="*/ 90 w 431"/>
              <a:gd name="T33" fmla="*/ 278 h 924"/>
              <a:gd name="T34" fmla="*/ 90 w 431"/>
              <a:gd name="T35" fmla="*/ 296 h 924"/>
              <a:gd name="T36" fmla="*/ 0 w 431"/>
              <a:gd name="T37" fmla="*/ 296 h 924"/>
              <a:gd name="T38" fmla="*/ 0 w 431"/>
              <a:gd name="T39" fmla="*/ 457 h 924"/>
              <a:gd name="T40" fmla="*/ 90 w 431"/>
              <a:gd name="T41" fmla="*/ 457 h 924"/>
              <a:gd name="T42" fmla="*/ 90 w 431"/>
              <a:gd name="T43" fmla="*/ 923 h 924"/>
              <a:gd name="T44" fmla="*/ 287 w 431"/>
              <a:gd name="T45" fmla="*/ 923 h 924"/>
              <a:gd name="T46" fmla="*/ 287 w 431"/>
              <a:gd name="T47" fmla="*/ 457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1" h="924">
                <a:moveTo>
                  <a:pt x="287" y="457"/>
                </a:moveTo>
                <a:lnTo>
                  <a:pt x="287" y="457"/>
                </a:lnTo>
                <a:cubicBezTo>
                  <a:pt x="323" y="457"/>
                  <a:pt x="368" y="457"/>
                  <a:pt x="404" y="457"/>
                </a:cubicBezTo>
                <a:cubicBezTo>
                  <a:pt x="413" y="457"/>
                  <a:pt x="413" y="457"/>
                  <a:pt x="413" y="448"/>
                </a:cubicBezTo>
                <a:cubicBezTo>
                  <a:pt x="421" y="421"/>
                  <a:pt x="421" y="395"/>
                  <a:pt x="421" y="368"/>
                </a:cubicBezTo>
                <a:cubicBezTo>
                  <a:pt x="430" y="350"/>
                  <a:pt x="430" y="323"/>
                  <a:pt x="430" y="296"/>
                </a:cubicBezTo>
                <a:cubicBezTo>
                  <a:pt x="386" y="296"/>
                  <a:pt x="332" y="296"/>
                  <a:pt x="287" y="296"/>
                </a:cubicBezTo>
                <a:cubicBezTo>
                  <a:pt x="287" y="260"/>
                  <a:pt x="287" y="224"/>
                  <a:pt x="287" y="188"/>
                </a:cubicBezTo>
                <a:cubicBezTo>
                  <a:pt x="287" y="170"/>
                  <a:pt x="305" y="161"/>
                  <a:pt x="323" y="161"/>
                </a:cubicBezTo>
                <a:cubicBezTo>
                  <a:pt x="350" y="153"/>
                  <a:pt x="386" y="161"/>
                  <a:pt x="413" y="153"/>
                </a:cubicBezTo>
                <a:cubicBezTo>
                  <a:pt x="421" y="153"/>
                  <a:pt x="421" y="153"/>
                  <a:pt x="430" y="153"/>
                </a:cubicBezTo>
                <a:cubicBezTo>
                  <a:pt x="430" y="108"/>
                  <a:pt x="430" y="54"/>
                  <a:pt x="430" y="9"/>
                </a:cubicBezTo>
                <a:cubicBezTo>
                  <a:pt x="430" y="0"/>
                  <a:pt x="421" y="0"/>
                  <a:pt x="421" y="0"/>
                </a:cubicBezTo>
                <a:cubicBezTo>
                  <a:pt x="377" y="0"/>
                  <a:pt x="332" y="0"/>
                  <a:pt x="287" y="0"/>
                </a:cubicBezTo>
                <a:cubicBezTo>
                  <a:pt x="251" y="0"/>
                  <a:pt x="206" y="9"/>
                  <a:pt x="170" y="27"/>
                </a:cubicBezTo>
                <a:cubicBezTo>
                  <a:pt x="117" y="63"/>
                  <a:pt x="99" y="117"/>
                  <a:pt x="99" y="170"/>
                </a:cubicBezTo>
                <a:cubicBezTo>
                  <a:pt x="90" y="206"/>
                  <a:pt x="99" y="242"/>
                  <a:pt x="90" y="278"/>
                </a:cubicBezTo>
                <a:cubicBezTo>
                  <a:pt x="90" y="287"/>
                  <a:pt x="90" y="287"/>
                  <a:pt x="90" y="296"/>
                </a:cubicBezTo>
                <a:cubicBezTo>
                  <a:pt x="63" y="296"/>
                  <a:pt x="36" y="296"/>
                  <a:pt x="0" y="296"/>
                </a:cubicBezTo>
                <a:cubicBezTo>
                  <a:pt x="0" y="350"/>
                  <a:pt x="0" y="404"/>
                  <a:pt x="0" y="457"/>
                </a:cubicBezTo>
                <a:cubicBezTo>
                  <a:pt x="36" y="457"/>
                  <a:pt x="63" y="457"/>
                  <a:pt x="90" y="457"/>
                </a:cubicBezTo>
                <a:cubicBezTo>
                  <a:pt x="90" y="619"/>
                  <a:pt x="90" y="771"/>
                  <a:pt x="90" y="923"/>
                </a:cubicBezTo>
                <a:cubicBezTo>
                  <a:pt x="161" y="923"/>
                  <a:pt x="224" y="923"/>
                  <a:pt x="287" y="923"/>
                </a:cubicBezTo>
                <a:cubicBezTo>
                  <a:pt x="287" y="771"/>
                  <a:pt x="287" y="619"/>
                  <a:pt x="287" y="4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0">
            <a:extLst>
              <a:ext uri="{FF2B5EF4-FFF2-40B4-BE49-F238E27FC236}">
                <a16:creationId xmlns:a16="http://schemas.microsoft.com/office/drawing/2014/main" id="{373AD64A-B675-CC4A-95DA-C580D29C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186" y="3987575"/>
            <a:ext cx="892822" cy="888359"/>
          </a:xfrm>
          <a:custGeom>
            <a:avLst/>
            <a:gdLst>
              <a:gd name="T0" fmla="*/ 654 w 880"/>
              <a:gd name="T1" fmla="*/ 878 h 879"/>
              <a:gd name="T2" fmla="*/ 654 w 880"/>
              <a:gd name="T3" fmla="*/ 878 h 879"/>
              <a:gd name="T4" fmla="*/ 224 w 880"/>
              <a:gd name="T5" fmla="*/ 878 h 879"/>
              <a:gd name="T6" fmla="*/ 197 w 880"/>
              <a:gd name="T7" fmla="*/ 869 h 879"/>
              <a:gd name="T8" fmla="*/ 9 w 880"/>
              <a:gd name="T9" fmla="*/ 690 h 879"/>
              <a:gd name="T10" fmla="*/ 0 w 880"/>
              <a:gd name="T11" fmla="*/ 654 h 879"/>
              <a:gd name="T12" fmla="*/ 0 w 880"/>
              <a:gd name="T13" fmla="*/ 224 h 879"/>
              <a:gd name="T14" fmla="*/ 9 w 880"/>
              <a:gd name="T15" fmla="*/ 197 h 879"/>
              <a:gd name="T16" fmla="*/ 188 w 880"/>
              <a:gd name="T17" fmla="*/ 0 h 879"/>
              <a:gd name="T18" fmla="*/ 224 w 880"/>
              <a:gd name="T19" fmla="*/ 0 h 879"/>
              <a:gd name="T20" fmla="*/ 654 w 880"/>
              <a:gd name="T21" fmla="*/ 0 h 879"/>
              <a:gd name="T22" fmla="*/ 681 w 880"/>
              <a:gd name="T23" fmla="*/ 0 h 879"/>
              <a:gd name="T24" fmla="*/ 879 w 880"/>
              <a:gd name="T25" fmla="*/ 179 h 879"/>
              <a:gd name="T26" fmla="*/ 879 w 880"/>
              <a:gd name="T27" fmla="*/ 224 h 879"/>
              <a:gd name="T28" fmla="*/ 879 w 880"/>
              <a:gd name="T29" fmla="*/ 654 h 879"/>
              <a:gd name="T30" fmla="*/ 879 w 880"/>
              <a:gd name="T31" fmla="*/ 681 h 879"/>
              <a:gd name="T32" fmla="*/ 699 w 880"/>
              <a:gd name="T33" fmla="*/ 869 h 879"/>
              <a:gd name="T34" fmla="*/ 654 w 880"/>
              <a:gd name="T35" fmla="*/ 878 h 879"/>
              <a:gd name="T36" fmla="*/ 439 w 880"/>
              <a:gd name="T37" fmla="*/ 798 h 879"/>
              <a:gd name="T38" fmla="*/ 439 w 880"/>
              <a:gd name="T39" fmla="*/ 798 h 879"/>
              <a:gd name="T40" fmla="*/ 637 w 880"/>
              <a:gd name="T41" fmla="*/ 798 h 879"/>
              <a:gd name="T42" fmla="*/ 690 w 880"/>
              <a:gd name="T43" fmla="*/ 789 h 879"/>
              <a:gd name="T44" fmla="*/ 807 w 880"/>
              <a:gd name="T45" fmla="*/ 627 h 879"/>
              <a:gd name="T46" fmla="*/ 807 w 880"/>
              <a:gd name="T47" fmla="*/ 242 h 879"/>
              <a:gd name="T48" fmla="*/ 798 w 880"/>
              <a:gd name="T49" fmla="*/ 188 h 879"/>
              <a:gd name="T50" fmla="*/ 637 w 880"/>
              <a:gd name="T51" fmla="*/ 71 h 879"/>
              <a:gd name="T52" fmla="*/ 251 w 880"/>
              <a:gd name="T53" fmla="*/ 71 h 879"/>
              <a:gd name="T54" fmla="*/ 188 w 880"/>
              <a:gd name="T55" fmla="*/ 80 h 879"/>
              <a:gd name="T56" fmla="*/ 81 w 880"/>
              <a:gd name="T57" fmla="*/ 242 h 879"/>
              <a:gd name="T58" fmla="*/ 81 w 880"/>
              <a:gd name="T59" fmla="*/ 627 h 879"/>
              <a:gd name="T60" fmla="*/ 152 w 880"/>
              <a:gd name="T61" fmla="*/ 771 h 879"/>
              <a:gd name="T62" fmla="*/ 251 w 880"/>
              <a:gd name="T63" fmla="*/ 798 h 879"/>
              <a:gd name="T64" fmla="*/ 439 w 880"/>
              <a:gd name="T65" fmla="*/ 79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0" h="879">
                <a:moveTo>
                  <a:pt x="654" y="878"/>
                </a:moveTo>
                <a:lnTo>
                  <a:pt x="654" y="878"/>
                </a:lnTo>
                <a:cubicBezTo>
                  <a:pt x="511" y="878"/>
                  <a:pt x="367" y="878"/>
                  <a:pt x="224" y="878"/>
                </a:cubicBezTo>
                <a:cubicBezTo>
                  <a:pt x="215" y="878"/>
                  <a:pt x="206" y="869"/>
                  <a:pt x="197" y="869"/>
                </a:cubicBezTo>
                <a:cubicBezTo>
                  <a:pt x="99" y="851"/>
                  <a:pt x="36" y="789"/>
                  <a:pt x="9" y="690"/>
                </a:cubicBezTo>
                <a:cubicBezTo>
                  <a:pt x="9" y="681"/>
                  <a:pt x="0" y="663"/>
                  <a:pt x="0" y="654"/>
                </a:cubicBezTo>
                <a:cubicBezTo>
                  <a:pt x="0" y="511"/>
                  <a:pt x="0" y="367"/>
                  <a:pt x="0" y="224"/>
                </a:cubicBezTo>
                <a:cubicBezTo>
                  <a:pt x="0" y="215"/>
                  <a:pt x="0" y="206"/>
                  <a:pt x="9" y="197"/>
                </a:cubicBezTo>
                <a:cubicBezTo>
                  <a:pt x="27" y="98"/>
                  <a:pt x="90" y="27"/>
                  <a:pt x="188" y="0"/>
                </a:cubicBezTo>
                <a:cubicBezTo>
                  <a:pt x="197" y="0"/>
                  <a:pt x="215" y="0"/>
                  <a:pt x="224" y="0"/>
                </a:cubicBezTo>
                <a:cubicBezTo>
                  <a:pt x="367" y="0"/>
                  <a:pt x="511" y="0"/>
                  <a:pt x="654" y="0"/>
                </a:cubicBezTo>
                <a:cubicBezTo>
                  <a:pt x="663" y="0"/>
                  <a:pt x="672" y="0"/>
                  <a:pt x="681" y="0"/>
                </a:cubicBezTo>
                <a:cubicBezTo>
                  <a:pt x="780" y="27"/>
                  <a:pt x="852" y="80"/>
                  <a:pt x="879" y="179"/>
                </a:cubicBezTo>
                <a:cubicBezTo>
                  <a:pt x="879" y="197"/>
                  <a:pt x="879" y="206"/>
                  <a:pt x="879" y="224"/>
                </a:cubicBezTo>
                <a:cubicBezTo>
                  <a:pt x="879" y="367"/>
                  <a:pt x="879" y="511"/>
                  <a:pt x="879" y="654"/>
                </a:cubicBezTo>
                <a:cubicBezTo>
                  <a:pt x="879" y="663"/>
                  <a:pt x="879" y="672"/>
                  <a:pt x="879" y="681"/>
                </a:cubicBezTo>
                <a:cubicBezTo>
                  <a:pt x="852" y="780"/>
                  <a:pt x="798" y="843"/>
                  <a:pt x="699" y="869"/>
                </a:cubicBezTo>
                <a:cubicBezTo>
                  <a:pt x="681" y="869"/>
                  <a:pt x="672" y="869"/>
                  <a:pt x="654" y="878"/>
                </a:cubicBezTo>
                <a:close/>
                <a:moveTo>
                  <a:pt x="439" y="798"/>
                </a:moveTo>
                <a:lnTo>
                  <a:pt x="439" y="798"/>
                </a:lnTo>
                <a:cubicBezTo>
                  <a:pt x="502" y="798"/>
                  <a:pt x="565" y="798"/>
                  <a:pt x="637" y="798"/>
                </a:cubicBezTo>
                <a:cubicBezTo>
                  <a:pt x="654" y="798"/>
                  <a:pt x="672" y="798"/>
                  <a:pt x="690" y="789"/>
                </a:cubicBezTo>
                <a:cubicBezTo>
                  <a:pt x="762" y="762"/>
                  <a:pt x="807" y="708"/>
                  <a:pt x="807" y="627"/>
                </a:cubicBezTo>
                <a:cubicBezTo>
                  <a:pt x="807" y="502"/>
                  <a:pt x="807" y="376"/>
                  <a:pt x="807" y="242"/>
                </a:cubicBezTo>
                <a:cubicBezTo>
                  <a:pt x="807" y="224"/>
                  <a:pt x="798" y="206"/>
                  <a:pt x="798" y="188"/>
                </a:cubicBezTo>
                <a:cubicBezTo>
                  <a:pt x="771" y="116"/>
                  <a:pt x="708" y="71"/>
                  <a:pt x="637" y="71"/>
                </a:cubicBezTo>
                <a:cubicBezTo>
                  <a:pt x="502" y="71"/>
                  <a:pt x="377" y="71"/>
                  <a:pt x="251" y="71"/>
                </a:cubicBezTo>
                <a:cubicBezTo>
                  <a:pt x="233" y="71"/>
                  <a:pt x="215" y="80"/>
                  <a:pt x="188" y="80"/>
                </a:cubicBezTo>
                <a:cubicBezTo>
                  <a:pt x="126" y="107"/>
                  <a:pt x="81" y="170"/>
                  <a:pt x="81" y="242"/>
                </a:cubicBezTo>
                <a:cubicBezTo>
                  <a:pt x="81" y="367"/>
                  <a:pt x="81" y="502"/>
                  <a:pt x="81" y="627"/>
                </a:cubicBezTo>
                <a:cubicBezTo>
                  <a:pt x="81" y="690"/>
                  <a:pt x="99" y="735"/>
                  <a:pt x="152" y="771"/>
                </a:cubicBezTo>
                <a:cubicBezTo>
                  <a:pt x="179" y="789"/>
                  <a:pt x="215" y="798"/>
                  <a:pt x="251" y="798"/>
                </a:cubicBezTo>
                <a:cubicBezTo>
                  <a:pt x="314" y="798"/>
                  <a:pt x="377" y="798"/>
                  <a:pt x="439" y="7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1">
            <a:extLst>
              <a:ext uri="{FF2B5EF4-FFF2-40B4-BE49-F238E27FC236}">
                <a16:creationId xmlns:a16="http://schemas.microsoft.com/office/drawing/2014/main" id="{CA72470A-B8B5-A045-839A-01B9BA5B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929" y="4197390"/>
            <a:ext cx="464268" cy="464268"/>
          </a:xfrm>
          <a:custGeom>
            <a:avLst/>
            <a:gdLst>
              <a:gd name="T0" fmla="*/ 457 w 458"/>
              <a:gd name="T1" fmla="*/ 233 h 458"/>
              <a:gd name="T2" fmla="*/ 457 w 458"/>
              <a:gd name="T3" fmla="*/ 233 h 458"/>
              <a:gd name="T4" fmla="*/ 224 w 458"/>
              <a:gd name="T5" fmla="*/ 457 h 458"/>
              <a:gd name="T6" fmla="*/ 0 w 458"/>
              <a:gd name="T7" fmla="*/ 233 h 458"/>
              <a:gd name="T8" fmla="*/ 224 w 458"/>
              <a:gd name="T9" fmla="*/ 0 h 458"/>
              <a:gd name="T10" fmla="*/ 457 w 458"/>
              <a:gd name="T11" fmla="*/ 233 h 458"/>
              <a:gd name="T12" fmla="*/ 377 w 458"/>
              <a:gd name="T13" fmla="*/ 233 h 458"/>
              <a:gd name="T14" fmla="*/ 377 w 458"/>
              <a:gd name="T15" fmla="*/ 233 h 458"/>
              <a:gd name="T16" fmla="*/ 224 w 458"/>
              <a:gd name="T17" fmla="*/ 81 h 458"/>
              <a:gd name="T18" fmla="*/ 81 w 458"/>
              <a:gd name="T19" fmla="*/ 233 h 458"/>
              <a:gd name="T20" fmla="*/ 224 w 458"/>
              <a:gd name="T21" fmla="*/ 376 h 458"/>
              <a:gd name="T22" fmla="*/ 377 w 458"/>
              <a:gd name="T23" fmla="*/ 2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58">
                <a:moveTo>
                  <a:pt x="457" y="233"/>
                </a:moveTo>
                <a:lnTo>
                  <a:pt x="457" y="233"/>
                </a:lnTo>
                <a:cubicBezTo>
                  <a:pt x="457" y="350"/>
                  <a:pt x="350" y="457"/>
                  <a:pt x="224" y="457"/>
                </a:cubicBezTo>
                <a:cubicBezTo>
                  <a:pt x="99" y="457"/>
                  <a:pt x="0" y="350"/>
                  <a:pt x="0" y="233"/>
                </a:cubicBezTo>
                <a:cubicBezTo>
                  <a:pt x="0" y="108"/>
                  <a:pt x="99" y="0"/>
                  <a:pt x="224" y="0"/>
                </a:cubicBezTo>
                <a:cubicBezTo>
                  <a:pt x="350" y="0"/>
                  <a:pt x="457" y="108"/>
                  <a:pt x="457" y="233"/>
                </a:cubicBezTo>
                <a:close/>
                <a:moveTo>
                  <a:pt x="377" y="233"/>
                </a:moveTo>
                <a:lnTo>
                  <a:pt x="377" y="233"/>
                </a:lnTo>
                <a:cubicBezTo>
                  <a:pt x="377" y="152"/>
                  <a:pt x="305" y="81"/>
                  <a:pt x="224" y="81"/>
                </a:cubicBezTo>
                <a:cubicBezTo>
                  <a:pt x="144" y="81"/>
                  <a:pt x="81" y="143"/>
                  <a:pt x="81" y="233"/>
                </a:cubicBezTo>
                <a:cubicBezTo>
                  <a:pt x="81" y="314"/>
                  <a:pt x="144" y="376"/>
                  <a:pt x="224" y="376"/>
                </a:cubicBezTo>
                <a:cubicBezTo>
                  <a:pt x="305" y="376"/>
                  <a:pt x="377" y="314"/>
                  <a:pt x="377" y="2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2">
            <a:extLst>
              <a:ext uri="{FF2B5EF4-FFF2-40B4-BE49-F238E27FC236}">
                <a16:creationId xmlns:a16="http://schemas.microsoft.com/office/drawing/2014/main" id="{52917FA1-0D3E-BF46-9B46-F75855A8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627" y="4134892"/>
            <a:ext cx="120530" cy="120530"/>
          </a:xfrm>
          <a:custGeom>
            <a:avLst/>
            <a:gdLst>
              <a:gd name="T0" fmla="*/ 63 w 118"/>
              <a:gd name="T1" fmla="*/ 0 h 118"/>
              <a:gd name="T2" fmla="*/ 63 w 118"/>
              <a:gd name="T3" fmla="*/ 0 h 118"/>
              <a:gd name="T4" fmla="*/ 117 w 118"/>
              <a:gd name="T5" fmla="*/ 54 h 118"/>
              <a:gd name="T6" fmla="*/ 54 w 118"/>
              <a:gd name="T7" fmla="*/ 117 h 118"/>
              <a:gd name="T8" fmla="*/ 0 w 118"/>
              <a:gd name="T9" fmla="*/ 54 h 118"/>
              <a:gd name="T10" fmla="*/ 63 w 11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63" y="0"/>
                </a:moveTo>
                <a:lnTo>
                  <a:pt x="63" y="0"/>
                </a:ln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3">
            <a:extLst>
              <a:ext uri="{FF2B5EF4-FFF2-40B4-BE49-F238E27FC236}">
                <a16:creationId xmlns:a16="http://schemas.microsoft.com/office/drawing/2014/main" id="{061ED250-D71F-9944-BCA6-95A3FDDD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8" y="6429445"/>
            <a:ext cx="915144" cy="834787"/>
          </a:xfrm>
          <a:custGeom>
            <a:avLst/>
            <a:gdLst>
              <a:gd name="T0" fmla="*/ 269 w 906"/>
              <a:gd name="T1" fmla="*/ 636 h 825"/>
              <a:gd name="T2" fmla="*/ 269 w 906"/>
              <a:gd name="T3" fmla="*/ 636 h 825"/>
              <a:gd name="T4" fmla="*/ 99 w 906"/>
              <a:gd name="T5" fmla="*/ 501 h 825"/>
              <a:gd name="T6" fmla="*/ 170 w 906"/>
              <a:gd name="T7" fmla="*/ 501 h 825"/>
              <a:gd name="T8" fmla="*/ 170 w 906"/>
              <a:gd name="T9" fmla="*/ 492 h 825"/>
              <a:gd name="T10" fmla="*/ 27 w 906"/>
              <a:gd name="T11" fmla="*/ 314 h 825"/>
              <a:gd name="T12" fmla="*/ 99 w 906"/>
              <a:gd name="T13" fmla="*/ 332 h 825"/>
              <a:gd name="T14" fmla="*/ 108 w 906"/>
              <a:gd name="T15" fmla="*/ 332 h 825"/>
              <a:gd name="T16" fmla="*/ 27 w 906"/>
              <a:gd name="T17" fmla="*/ 207 h 825"/>
              <a:gd name="T18" fmla="*/ 54 w 906"/>
              <a:gd name="T19" fmla="*/ 81 h 825"/>
              <a:gd name="T20" fmla="*/ 430 w 906"/>
              <a:gd name="T21" fmla="*/ 278 h 825"/>
              <a:gd name="T22" fmla="*/ 448 w 906"/>
              <a:gd name="T23" fmla="*/ 180 h 825"/>
              <a:gd name="T24" fmla="*/ 753 w 906"/>
              <a:gd name="T25" fmla="*/ 99 h 825"/>
              <a:gd name="T26" fmla="*/ 780 w 906"/>
              <a:gd name="T27" fmla="*/ 108 h 825"/>
              <a:gd name="T28" fmla="*/ 878 w 906"/>
              <a:gd name="T29" fmla="*/ 72 h 825"/>
              <a:gd name="T30" fmla="*/ 807 w 906"/>
              <a:gd name="T31" fmla="*/ 171 h 825"/>
              <a:gd name="T32" fmla="*/ 897 w 906"/>
              <a:gd name="T33" fmla="*/ 144 h 825"/>
              <a:gd name="T34" fmla="*/ 905 w 906"/>
              <a:gd name="T35" fmla="*/ 144 h 825"/>
              <a:gd name="T36" fmla="*/ 834 w 906"/>
              <a:gd name="T37" fmla="*/ 215 h 825"/>
              <a:gd name="T38" fmla="*/ 816 w 906"/>
              <a:gd name="T39" fmla="*/ 260 h 825"/>
              <a:gd name="T40" fmla="*/ 547 w 906"/>
              <a:gd name="T41" fmla="*/ 716 h 825"/>
              <a:gd name="T42" fmla="*/ 9 w 906"/>
              <a:gd name="T43" fmla="*/ 716 h 825"/>
              <a:gd name="T44" fmla="*/ 0 w 906"/>
              <a:gd name="T45" fmla="*/ 716 h 825"/>
              <a:gd name="T46" fmla="*/ 0 w 906"/>
              <a:gd name="T47" fmla="*/ 716 h 825"/>
              <a:gd name="T48" fmla="*/ 135 w 906"/>
              <a:gd name="T49" fmla="*/ 699 h 825"/>
              <a:gd name="T50" fmla="*/ 269 w 906"/>
              <a:gd name="T51" fmla="*/ 636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6" h="825">
                <a:moveTo>
                  <a:pt x="269" y="636"/>
                </a:moveTo>
                <a:lnTo>
                  <a:pt x="269" y="636"/>
                </a:lnTo>
                <a:cubicBezTo>
                  <a:pt x="170" y="609"/>
                  <a:pt x="108" y="564"/>
                  <a:pt x="99" y="501"/>
                </a:cubicBezTo>
                <a:cubicBezTo>
                  <a:pt x="116" y="501"/>
                  <a:pt x="143" y="501"/>
                  <a:pt x="170" y="501"/>
                </a:cubicBezTo>
                <a:cubicBezTo>
                  <a:pt x="170" y="501"/>
                  <a:pt x="170" y="501"/>
                  <a:pt x="170" y="492"/>
                </a:cubicBezTo>
                <a:cubicBezTo>
                  <a:pt x="81" y="465"/>
                  <a:pt x="27" y="404"/>
                  <a:pt x="27" y="314"/>
                </a:cubicBezTo>
                <a:cubicBezTo>
                  <a:pt x="54" y="323"/>
                  <a:pt x="81" y="332"/>
                  <a:pt x="99" y="332"/>
                </a:cubicBezTo>
                <a:cubicBezTo>
                  <a:pt x="108" y="332"/>
                  <a:pt x="108" y="332"/>
                  <a:pt x="108" y="332"/>
                </a:cubicBezTo>
                <a:cubicBezTo>
                  <a:pt x="63" y="296"/>
                  <a:pt x="36" y="260"/>
                  <a:pt x="27" y="207"/>
                </a:cubicBezTo>
                <a:cubicBezTo>
                  <a:pt x="27" y="162"/>
                  <a:pt x="27" y="126"/>
                  <a:pt x="54" y="81"/>
                </a:cubicBezTo>
                <a:cubicBezTo>
                  <a:pt x="152" y="207"/>
                  <a:pt x="278" y="269"/>
                  <a:pt x="430" y="278"/>
                </a:cubicBezTo>
                <a:cubicBezTo>
                  <a:pt x="439" y="242"/>
                  <a:pt x="439" y="215"/>
                  <a:pt x="448" y="180"/>
                </a:cubicBezTo>
                <a:cubicBezTo>
                  <a:pt x="484" y="45"/>
                  <a:pt x="646" y="0"/>
                  <a:pt x="753" y="99"/>
                </a:cubicBezTo>
                <a:cubicBezTo>
                  <a:pt x="762" y="108"/>
                  <a:pt x="762" y="108"/>
                  <a:pt x="780" y="108"/>
                </a:cubicBezTo>
                <a:cubicBezTo>
                  <a:pt x="807" y="90"/>
                  <a:pt x="843" y="81"/>
                  <a:pt x="878" y="72"/>
                </a:cubicBezTo>
                <a:cubicBezTo>
                  <a:pt x="870" y="99"/>
                  <a:pt x="861" y="117"/>
                  <a:pt x="807" y="171"/>
                </a:cubicBezTo>
                <a:cubicBezTo>
                  <a:pt x="834" y="162"/>
                  <a:pt x="870" y="153"/>
                  <a:pt x="897" y="144"/>
                </a:cubicBezTo>
                <a:lnTo>
                  <a:pt x="905" y="144"/>
                </a:lnTo>
                <a:cubicBezTo>
                  <a:pt x="878" y="171"/>
                  <a:pt x="861" y="198"/>
                  <a:pt x="834" y="215"/>
                </a:cubicBezTo>
                <a:cubicBezTo>
                  <a:pt x="816" y="234"/>
                  <a:pt x="816" y="242"/>
                  <a:pt x="816" y="260"/>
                </a:cubicBezTo>
                <a:cubicBezTo>
                  <a:pt x="807" y="457"/>
                  <a:pt x="726" y="618"/>
                  <a:pt x="547" y="716"/>
                </a:cubicBezTo>
                <a:cubicBezTo>
                  <a:pt x="368" y="824"/>
                  <a:pt x="188" y="815"/>
                  <a:pt x="9" y="716"/>
                </a:cubicBezTo>
                <a:cubicBezTo>
                  <a:pt x="0" y="716"/>
                  <a:pt x="0" y="716"/>
                  <a:pt x="0" y="716"/>
                </a:cubicBezTo>
                <a:cubicBezTo>
                  <a:pt x="0" y="716"/>
                  <a:pt x="0" y="708"/>
                  <a:pt x="0" y="716"/>
                </a:cubicBezTo>
                <a:cubicBezTo>
                  <a:pt x="45" y="708"/>
                  <a:pt x="90" y="708"/>
                  <a:pt x="135" y="699"/>
                </a:cubicBezTo>
                <a:cubicBezTo>
                  <a:pt x="179" y="690"/>
                  <a:pt x="224" y="663"/>
                  <a:pt x="269" y="6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4">
            <a:extLst>
              <a:ext uri="{FF2B5EF4-FFF2-40B4-BE49-F238E27FC236}">
                <a16:creationId xmlns:a16="http://schemas.microsoft.com/office/drawing/2014/main" id="{4231FF4E-2D80-1A49-A7BE-6FDF87D4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2119" y="8715070"/>
            <a:ext cx="1133884" cy="1124956"/>
          </a:xfrm>
          <a:custGeom>
            <a:avLst/>
            <a:gdLst>
              <a:gd name="T0" fmla="*/ 377 w 1122"/>
              <a:gd name="T1" fmla="*/ 1022 h 1112"/>
              <a:gd name="T2" fmla="*/ 377 w 1122"/>
              <a:gd name="T3" fmla="*/ 1022 h 1112"/>
              <a:gd name="T4" fmla="*/ 81 w 1122"/>
              <a:gd name="T5" fmla="*/ 421 h 1112"/>
              <a:gd name="T6" fmla="*/ 718 w 1122"/>
              <a:gd name="T7" fmla="*/ 89 h 1112"/>
              <a:gd name="T8" fmla="*/ 1022 w 1122"/>
              <a:gd name="T9" fmla="*/ 726 h 1112"/>
              <a:gd name="T10" fmla="*/ 413 w 1122"/>
              <a:gd name="T11" fmla="*/ 1031 h 1112"/>
              <a:gd name="T12" fmla="*/ 413 w 1122"/>
              <a:gd name="T13" fmla="*/ 1031 h 1112"/>
              <a:gd name="T14" fmla="*/ 494 w 1122"/>
              <a:gd name="T15" fmla="*/ 834 h 1112"/>
              <a:gd name="T16" fmla="*/ 502 w 1122"/>
              <a:gd name="T17" fmla="*/ 788 h 1112"/>
              <a:gd name="T18" fmla="*/ 511 w 1122"/>
              <a:gd name="T19" fmla="*/ 798 h 1112"/>
              <a:gd name="T20" fmla="*/ 619 w 1122"/>
              <a:gd name="T21" fmla="*/ 842 h 1112"/>
              <a:gd name="T22" fmla="*/ 825 w 1122"/>
              <a:gd name="T23" fmla="*/ 726 h 1112"/>
              <a:gd name="T24" fmla="*/ 861 w 1122"/>
              <a:gd name="T25" fmla="*/ 439 h 1112"/>
              <a:gd name="T26" fmla="*/ 655 w 1122"/>
              <a:gd name="T27" fmla="*/ 260 h 1112"/>
              <a:gd name="T28" fmla="*/ 368 w 1122"/>
              <a:gd name="T29" fmla="*/ 304 h 1112"/>
              <a:gd name="T30" fmla="*/ 243 w 1122"/>
              <a:gd name="T31" fmla="*/ 511 h 1112"/>
              <a:gd name="T32" fmla="*/ 287 w 1122"/>
              <a:gd name="T33" fmla="*/ 690 h 1112"/>
              <a:gd name="T34" fmla="*/ 341 w 1122"/>
              <a:gd name="T35" fmla="*/ 735 h 1112"/>
              <a:gd name="T36" fmla="*/ 359 w 1122"/>
              <a:gd name="T37" fmla="*/ 726 h 1112"/>
              <a:gd name="T38" fmla="*/ 368 w 1122"/>
              <a:gd name="T39" fmla="*/ 681 h 1112"/>
              <a:gd name="T40" fmla="*/ 368 w 1122"/>
              <a:gd name="T41" fmla="*/ 663 h 1112"/>
              <a:gd name="T42" fmla="*/ 350 w 1122"/>
              <a:gd name="T43" fmla="*/ 466 h 1112"/>
              <a:gd name="T44" fmla="*/ 520 w 1122"/>
              <a:gd name="T45" fmla="*/ 340 h 1112"/>
              <a:gd name="T46" fmla="*/ 664 w 1122"/>
              <a:gd name="T47" fmla="*/ 358 h 1112"/>
              <a:gd name="T48" fmla="*/ 762 w 1122"/>
              <a:gd name="T49" fmla="*/ 511 h 1112"/>
              <a:gd name="T50" fmla="*/ 727 w 1122"/>
              <a:gd name="T51" fmla="*/ 681 h 1112"/>
              <a:gd name="T52" fmla="*/ 637 w 1122"/>
              <a:gd name="T53" fmla="*/ 761 h 1112"/>
              <a:gd name="T54" fmla="*/ 556 w 1122"/>
              <a:gd name="T55" fmla="*/ 744 h 1112"/>
              <a:gd name="T56" fmla="*/ 538 w 1122"/>
              <a:gd name="T57" fmla="*/ 672 h 1112"/>
              <a:gd name="T58" fmla="*/ 565 w 1122"/>
              <a:gd name="T59" fmla="*/ 556 h 1112"/>
              <a:gd name="T60" fmla="*/ 574 w 1122"/>
              <a:gd name="T61" fmla="*/ 493 h 1112"/>
              <a:gd name="T62" fmla="*/ 476 w 1122"/>
              <a:gd name="T63" fmla="*/ 448 h 1112"/>
              <a:gd name="T64" fmla="*/ 422 w 1122"/>
              <a:gd name="T65" fmla="*/ 529 h 1112"/>
              <a:gd name="T66" fmla="*/ 440 w 1122"/>
              <a:gd name="T67" fmla="*/ 627 h 1112"/>
              <a:gd name="T68" fmla="*/ 440 w 1122"/>
              <a:gd name="T69" fmla="*/ 645 h 1112"/>
              <a:gd name="T70" fmla="*/ 377 w 1122"/>
              <a:gd name="T71" fmla="*/ 878 h 1112"/>
              <a:gd name="T72" fmla="*/ 377 w 1122"/>
              <a:gd name="T73" fmla="*/ 995 h 1112"/>
              <a:gd name="T74" fmla="*/ 377 w 1122"/>
              <a:gd name="T75" fmla="*/ 102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2" h="1112">
                <a:moveTo>
                  <a:pt x="377" y="1022"/>
                </a:moveTo>
                <a:lnTo>
                  <a:pt x="377" y="1022"/>
                </a:lnTo>
                <a:cubicBezTo>
                  <a:pt x="162" y="941"/>
                  <a:pt x="0" y="690"/>
                  <a:pt x="81" y="421"/>
                </a:cubicBezTo>
                <a:cubicBezTo>
                  <a:pt x="162" y="152"/>
                  <a:pt x="449" y="0"/>
                  <a:pt x="718" y="89"/>
                </a:cubicBezTo>
                <a:cubicBezTo>
                  <a:pt x="978" y="170"/>
                  <a:pt x="1121" y="466"/>
                  <a:pt x="1022" y="726"/>
                </a:cubicBezTo>
                <a:cubicBezTo>
                  <a:pt x="933" y="995"/>
                  <a:pt x="646" y="1111"/>
                  <a:pt x="413" y="1031"/>
                </a:cubicBezTo>
                <a:lnTo>
                  <a:pt x="413" y="1031"/>
                </a:lnTo>
                <a:cubicBezTo>
                  <a:pt x="449" y="968"/>
                  <a:pt x="476" y="905"/>
                  <a:pt x="494" y="834"/>
                </a:cubicBezTo>
                <a:cubicBezTo>
                  <a:pt x="494" y="824"/>
                  <a:pt x="502" y="807"/>
                  <a:pt x="502" y="788"/>
                </a:cubicBezTo>
                <a:cubicBezTo>
                  <a:pt x="511" y="788"/>
                  <a:pt x="511" y="798"/>
                  <a:pt x="511" y="798"/>
                </a:cubicBezTo>
                <a:cubicBezTo>
                  <a:pt x="547" y="834"/>
                  <a:pt x="583" y="842"/>
                  <a:pt x="619" y="842"/>
                </a:cubicBezTo>
                <a:cubicBezTo>
                  <a:pt x="709" y="842"/>
                  <a:pt x="780" y="798"/>
                  <a:pt x="825" y="726"/>
                </a:cubicBezTo>
                <a:cubicBezTo>
                  <a:pt x="879" y="636"/>
                  <a:pt x="897" y="537"/>
                  <a:pt x="861" y="439"/>
                </a:cubicBezTo>
                <a:cubicBezTo>
                  <a:pt x="825" y="340"/>
                  <a:pt x="754" y="278"/>
                  <a:pt x="655" y="260"/>
                </a:cubicBezTo>
                <a:cubicBezTo>
                  <a:pt x="556" y="233"/>
                  <a:pt x="458" y="242"/>
                  <a:pt x="368" y="304"/>
                </a:cubicBezTo>
                <a:cubicBezTo>
                  <a:pt x="296" y="349"/>
                  <a:pt x="251" y="421"/>
                  <a:pt x="243" y="511"/>
                </a:cubicBezTo>
                <a:cubicBezTo>
                  <a:pt x="233" y="573"/>
                  <a:pt x="251" y="636"/>
                  <a:pt x="287" y="690"/>
                </a:cubicBezTo>
                <a:cubicBezTo>
                  <a:pt x="305" y="708"/>
                  <a:pt x="323" y="726"/>
                  <a:pt x="341" y="735"/>
                </a:cubicBezTo>
                <a:cubicBezTo>
                  <a:pt x="350" y="744"/>
                  <a:pt x="359" y="744"/>
                  <a:pt x="359" y="726"/>
                </a:cubicBezTo>
                <a:cubicBezTo>
                  <a:pt x="368" y="717"/>
                  <a:pt x="368" y="699"/>
                  <a:pt x="368" y="681"/>
                </a:cubicBezTo>
                <a:cubicBezTo>
                  <a:pt x="377" y="672"/>
                  <a:pt x="377" y="663"/>
                  <a:pt x="368" y="663"/>
                </a:cubicBezTo>
                <a:cubicBezTo>
                  <a:pt x="323" y="600"/>
                  <a:pt x="323" y="537"/>
                  <a:pt x="350" y="466"/>
                </a:cubicBezTo>
                <a:cubicBezTo>
                  <a:pt x="377" y="385"/>
                  <a:pt x="440" y="349"/>
                  <a:pt x="520" y="340"/>
                </a:cubicBezTo>
                <a:cubicBezTo>
                  <a:pt x="574" y="331"/>
                  <a:pt x="619" y="331"/>
                  <a:pt x="664" y="358"/>
                </a:cubicBezTo>
                <a:cubicBezTo>
                  <a:pt x="727" y="394"/>
                  <a:pt x="754" y="448"/>
                  <a:pt x="762" y="511"/>
                </a:cubicBezTo>
                <a:cubicBezTo>
                  <a:pt x="771" y="564"/>
                  <a:pt x="762" y="627"/>
                  <a:pt x="727" y="681"/>
                </a:cubicBezTo>
                <a:cubicBezTo>
                  <a:pt x="709" y="717"/>
                  <a:pt x="682" y="753"/>
                  <a:pt x="637" y="761"/>
                </a:cubicBezTo>
                <a:cubicBezTo>
                  <a:pt x="610" y="771"/>
                  <a:pt x="574" y="761"/>
                  <a:pt x="556" y="744"/>
                </a:cubicBezTo>
                <a:cubicBezTo>
                  <a:pt x="538" y="726"/>
                  <a:pt x="529" y="699"/>
                  <a:pt x="538" y="672"/>
                </a:cubicBezTo>
                <a:cubicBezTo>
                  <a:pt x="547" y="636"/>
                  <a:pt x="556" y="600"/>
                  <a:pt x="565" y="556"/>
                </a:cubicBezTo>
                <a:cubicBezTo>
                  <a:pt x="574" y="537"/>
                  <a:pt x="574" y="520"/>
                  <a:pt x="574" y="493"/>
                </a:cubicBezTo>
                <a:cubicBezTo>
                  <a:pt x="565" y="430"/>
                  <a:pt x="511" y="430"/>
                  <a:pt x="476" y="448"/>
                </a:cubicBezTo>
                <a:cubicBezTo>
                  <a:pt x="449" y="466"/>
                  <a:pt x="431" y="502"/>
                  <a:pt x="422" y="529"/>
                </a:cubicBezTo>
                <a:cubicBezTo>
                  <a:pt x="422" y="564"/>
                  <a:pt x="422" y="600"/>
                  <a:pt x="440" y="627"/>
                </a:cubicBezTo>
                <a:cubicBezTo>
                  <a:pt x="440" y="627"/>
                  <a:pt x="440" y="636"/>
                  <a:pt x="440" y="645"/>
                </a:cubicBezTo>
                <a:cubicBezTo>
                  <a:pt x="413" y="717"/>
                  <a:pt x="395" y="798"/>
                  <a:pt x="377" y="878"/>
                </a:cubicBezTo>
                <a:cubicBezTo>
                  <a:pt x="368" y="914"/>
                  <a:pt x="377" y="959"/>
                  <a:pt x="377" y="995"/>
                </a:cubicBezTo>
                <a:cubicBezTo>
                  <a:pt x="377" y="1004"/>
                  <a:pt x="377" y="1013"/>
                  <a:pt x="377" y="10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5">
            <a:extLst>
              <a:ext uri="{FF2B5EF4-FFF2-40B4-BE49-F238E27FC236}">
                <a16:creationId xmlns:a16="http://schemas.microsoft.com/office/drawing/2014/main" id="{97C336DF-DCB9-DA4C-A32B-6BBF502A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760" y="11339967"/>
            <a:ext cx="1044602" cy="736577"/>
          </a:xfrm>
          <a:custGeom>
            <a:avLst/>
            <a:gdLst>
              <a:gd name="T0" fmla="*/ 466 w 1032"/>
              <a:gd name="T1" fmla="*/ 0 h 727"/>
              <a:gd name="T2" fmla="*/ 466 w 1032"/>
              <a:gd name="T3" fmla="*/ 0 h 727"/>
              <a:gd name="T4" fmla="*/ 565 w 1032"/>
              <a:gd name="T5" fmla="*/ 0 h 727"/>
              <a:gd name="T6" fmla="*/ 565 w 1032"/>
              <a:gd name="T7" fmla="*/ 0 h 727"/>
              <a:gd name="T8" fmla="*/ 646 w 1032"/>
              <a:gd name="T9" fmla="*/ 0 h 727"/>
              <a:gd name="T10" fmla="*/ 735 w 1032"/>
              <a:gd name="T11" fmla="*/ 9 h 727"/>
              <a:gd name="T12" fmla="*/ 843 w 1032"/>
              <a:gd name="T13" fmla="*/ 9 h 727"/>
              <a:gd name="T14" fmla="*/ 915 w 1032"/>
              <a:gd name="T15" fmla="*/ 17 h 727"/>
              <a:gd name="T16" fmla="*/ 1013 w 1032"/>
              <a:gd name="T17" fmla="*/ 116 h 727"/>
              <a:gd name="T18" fmla="*/ 1031 w 1032"/>
              <a:gd name="T19" fmla="*/ 188 h 727"/>
              <a:gd name="T20" fmla="*/ 1031 w 1032"/>
              <a:gd name="T21" fmla="*/ 215 h 727"/>
              <a:gd name="T22" fmla="*/ 1031 w 1032"/>
              <a:gd name="T23" fmla="*/ 511 h 727"/>
              <a:gd name="T24" fmla="*/ 1031 w 1032"/>
              <a:gd name="T25" fmla="*/ 538 h 727"/>
              <a:gd name="T26" fmla="*/ 1013 w 1032"/>
              <a:gd name="T27" fmla="*/ 609 h 727"/>
              <a:gd name="T28" fmla="*/ 924 w 1032"/>
              <a:gd name="T29" fmla="*/ 708 h 727"/>
              <a:gd name="T30" fmla="*/ 852 w 1032"/>
              <a:gd name="T31" fmla="*/ 717 h 727"/>
              <a:gd name="T32" fmla="*/ 735 w 1032"/>
              <a:gd name="T33" fmla="*/ 726 h 727"/>
              <a:gd name="T34" fmla="*/ 583 w 1032"/>
              <a:gd name="T35" fmla="*/ 726 h 727"/>
              <a:gd name="T36" fmla="*/ 565 w 1032"/>
              <a:gd name="T37" fmla="*/ 726 h 727"/>
              <a:gd name="T38" fmla="*/ 475 w 1032"/>
              <a:gd name="T39" fmla="*/ 726 h 727"/>
              <a:gd name="T40" fmla="*/ 466 w 1032"/>
              <a:gd name="T41" fmla="*/ 726 h 727"/>
              <a:gd name="T42" fmla="*/ 350 w 1032"/>
              <a:gd name="T43" fmla="*/ 726 h 727"/>
              <a:gd name="T44" fmla="*/ 198 w 1032"/>
              <a:gd name="T45" fmla="*/ 717 h 727"/>
              <a:gd name="T46" fmla="*/ 117 w 1032"/>
              <a:gd name="T47" fmla="*/ 708 h 727"/>
              <a:gd name="T48" fmla="*/ 18 w 1032"/>
              <a:gd name="T49" fmla="*/ 609 h 727"/>
              <a:gd name="T50" fmla="*/ 0 w 1032"/>
              <a:gd name="T51" fmla="*/ 511 h 727"/>
              <a:gd name="T52" fmla="*/ 0 w 1032"/>
              <a:gd name="T53" fmla="*/ 403 h 727"/>
              <a:gd name="T54" fmla="*/ 0 w 1032"/>
              <a:gd name="T55" fmla="*/ 394 h 727"/>
              <a:gd name="T56" fmla="*/ 0 w 1032"/>
              <a:gd name="T57" fmla="*/ 340 h 727"/>
              <a:gd name="T58" fmla="*/ 0 w 1032"/>
              <a:gd name="T59" fmla="*/ 331 h 727"/>
              <a:gd name="T60" fmla="*/ 0 w 1032"/>
              <a:gd name="T61" fmla="*/ 197 h 727"/>
              <a:gd name="T62" fmla="*/ 18 w 1032"/>
              <a:gd name="T63" fmla="*/ 116 h 727"/>
              <a:gd name="T64" fmla="*/ 117 w 1032"/>
              <a:gd name="T65" fmla="*/ 17 h 727"/>
              <a:gd name="T66" fmla="*/ 188 w 1032"/>
              <a:gd name="T67" fmla="*/ 9 h 727"/>
              <a:gd name="T68" fmla="*/ 305 w 1032"/>
              <a:gd name="T69" fmla="*/ 9 h 727"/>
              <a:gd name="T70" fmla="*/ 457 w 1032"/>
              <a:gd name="T71" fmla="*/ 0 h 727"/>
              <a:gd name="T72" fmla="*/ 466 w 1032"/>
              <a:gd name="T73" fmla="*/ 0 h 727"/>
              <a:gd name="T74" fmla="*/ 413 w 1032"/>
              <a:gd name="T75" fmla="*/ 206 h 727"/>
              <a:gd name="T76" fmla="*/ 413 w 1032"/>
              <a:gd name="T77" fmla="*/ 206 h 727"/>
              <a:gd name="T78" fmla="*/ 413 w 1032"/>
              <a:gd name="T79" fmla="*/ 520 h 727"/>
              <a:gd name="T80" fmla="*/ 682 w 1032"/>
              <a:gd name="T81" fmla="*/ 367 h 727"/>
              <a:gd name="T82" fmla="*/ 413 w 1032"/>
              <a:gd name="T83" fmla="*/ 206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32" h="727">
                <a:moveTo>
                  <a:pt x="466" y="0"/>
                </a:moveTo>
                <a:lnTo>
                  <a:pt x="466" y="0"/>
                </a:lnTo>
                <a:cubicBezTo>
                  <a:pt x="502" y="0"/>
                  <a:pt x="529" y="0"/>
                  <a:pt x="565" y="0"/>
                </a:cubicBezTo>
                <a:lnTo>
                  <a:pt x="565" y="0"/>
                </a:lnTo>
                <a:cubicBezTo>
                  <a:pt x="592" y="0"/>
                  <a:pt x="619" y="0"/>
                  <a:pt x="646" y="0"/>
                </a:cubicBezTo>
                <a:cubicBezTo>
                  <a:pt x="673" y="0"/>
                  <a:pt x="709" y="0"/>
                  <a:pt x="735" y="9"/>
                </a:cubicBezTo>
                <a:cubicBezTo>
                  <a:pt x="771" y="9"/>
                  <a:pt x="807" y="9"/>
                  <a:pt x="843" y="9"/>
                </a:cubicBezTo>
                <a:cubicBezTo>
                  <a:pt x="861" y="17"/>
                  <a:pt x="888" y="17"/>
                  <a:pt x="915" y="17"/>
                </a:cubicBezTo>
                <a:cubicBezTo>
                  <a:pt x="968" y="36"/>
                  <a:pt x="995" y="62"/>
                  <a:pt x="1013" y="116"/>
                </a:cubicBezTo>
                <a:cubicBezTo>
                  <a:pt x="1022" y="134"/>
                  <a:pt x="1022" y="161"/>
                  <a:pt x="1031" y="188"/>
                </a:cubicBezTo>
                <a:cubicBezTo>
                  <a:pt x="1031" y="197"/>
                  <a:pt x="1031" y="206"/>
                  <a:pt x="1031" y="215"/>
                </a:cubicBezTo>
                <a:cubicBezTo>
                  <a:pt x="1031" y="313"/>
                  <a:pt x="1031" y="412"/>
                  <a:pt x="1031" y="511"/>
                </a:cubicBezTo>
                <a:cubicBezTo>
                  <a:pt x="1031" y="520"/>
                  <a:pt x="1031" y="528"/>
                  <a:pt x="1031" y="538"/>
                </a:cubicBezTo>
                <a:cubicBezTo>
                  <a:pt x="1031" y="564"/>
                  <a:pt x="1022" y="591"/>
                  <a:pt x="1013" y="609"/>
                </a:cubicBezTo>
                <a:cubicBezTo>
                  <a:pt x="1004" y="663"/>
                  <a:pt x="968" y="699"/>
                  <a:pt x="924" y="708"/>
                </a:cubicBezTo>
                <a:cubicBezTo>
                  <a:pt x="897" y="717"/>
                  <a:pt x="879" y="717"/>
                  <a:pt x="852" y="717"/>
                </a:cubicBezTo>
                <a:cubicBezTo>
                  <a:pt x="816" y="726"/>
                  <a:pt x="771" y="726"/>
                  <a:pt x="735" y="726"/>
                </a:cubicBezTo>
                <a:cubicBezTo>
                  <a:pt x="682" y="726"/>
                  <a:pt x="628" y="726"/>
                  <a:pt x="583" y="726"/>
                </a:cubicBezTo>
                <a:cubicBezTo>
                  <a:pt x="574" y="726"/>
                  <a:pt x="565" y="726"/>
                  <a:pt x="565" y="726"/>
                </a:cubicBezTo>
                <a:cubicBezTo>
                  <a:pt x="529" y="726"/>
                  <a:pt x="502" y="726"/>
                  <a:pt x="475" y="726"/>
                </a:cubicBezTo>
                <a:cubicBezTo>
                  <a:pt x="466" y="726"/>
                  <a:pt x="466" y="726"/>
                  <a:pt x="466" y="726"/>
                </a:cubicBezTo>
                <a:cubicBezTo>
                  <a:pt x="431" y="726"/>
                  <a:pt x="386" y="726"/>
                  <a:pt x="350" y="726"/>
                </a:cubicBezTo>
                <a:cubicBezTo>
                  <a:pt x="296" y="726"/>
                  <a:pt x="242" y="726"/>
                  <a:pt x="198" y="717"/>
                </a:cubicBezTo>
                <a:cubicBezTo>
                  <a:pt x="171" y="717"/>
                  <a:pt x="144" y="717"/>
                  <a:pt x="117" y="708"/>
                </a:cubicBezTo>
                <a:cubicBezTo>
                  <a:pt x="63" y="699"/>
                  <a:pt x="27" y="663"/>
                  <a:pt x="18" y="609"/>
                </a:cubicBezTo>
                <a:cubicBezTo>
                  <a:pt x="9" y="582"/>
                  <a:pt x="0" y="546"/>
                  <a:pt x="0" y="511"/>
                </a:cubicBezTo>
                <a:cubicBezTo>
                  <a:pt x="0" y="475"/>
                  <a:pt x="0" y="439"/>
                  <a:pt x="0" y="403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376"/>
                  <a:pt x="0" y="358"/>
                  <a:pt x="0" y="340"/>
                </a:cubicBezTo>
                <a:cubicBezTo>
                  <a:pt x="0" y="340"/>
                  <a:pt x="0" y="340"/>
                  <a:pt x="0" y="331"/>
                </a:cubicBezTo>
                <a:cubicBezTo>
                  <a:pt x="0" y="287"/>
                  <a:pt x="0" y="242"/>
                  <a:pt x="0" y="197"/>
                </a:cubicBezTo>
                <a:cubicBezTo>
                  <a:pt x="9" y="170"/>
                  <a:pt x="9" y="143"/>
                  <a:pt x="18" y="116"/>
                </a:cubicBezTo>
                <a:cubicBezTo>
                  <a:pt x="27" y="71"/>
                  <a:pt x="63" y="36"/>
                  <a:pt x="117" y="17"/>
                </a:cubicBezTo>
                <a:cubicBezTo>
                  <a:pt x="135" y="17"/>
                  <a:pt x="162" y="17"/>
                  <a:pt x="188" y="9"/>
                </a:cubicBezTo>
                <a:cubicBezTo>
                  <a:pt x="224" y="9"/>
                  <a:pt x="260" y="9"/>
                  <a:pt x="305" y="9"/>
                </a:cubicBezTo>
                <a:cubicBezTo>
                  <a:pt x="350" y="0"/>
                  <a:pt x="404" y="0"/>
                  <a:pt x="457" y="0"/>
                </a:cubicBezTo>
                <a:lnTo>
                  <a:pt x="466" y="0"/>
                </a:lnTo>
                <a:close/>
                <a:moveTo>
                  <a:pt x="413" y="206"/>
                </a:moveTo>
                <a:lnTo>
                  <a:pt x="413" y="206"/>
                </a:lnTo>
                <a:cubicBezTo>
                  <a:pt x="413" y="313"/>
                  <a:pt x="413" y="421"/>
                  <a:pt x="413" y="520"/>
                </a:cubicBezTo>
                <a:cubicBezTo>
                  <a:pt x="502" y="466"/>
                  <a:pt x="592" y="421"/>
                  <a:pt x="682" y="367"/>
                </a:cubicBezTo>
                <a:cubicBezTo>
                  <a:pt x="592" y="313"/>
                  <a:pt x="502" y="260"/>
                  <a:pt x="413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7754D5-F37A-5D47-9FFE-C14D51AC610B}"/>
              </a:ext>
            </a:extLst>
          </p:cNvPr>
          <p:cNvGrpSpPr/>
          <p:nvPr/>
        </p:nvGrpSpPr>
        <p:grpSpPr>
          <a:xfrm flipH="1">
            <a:off x="19236672" y="1079949"/>
            <a:ext cx="2945538" cy="1846660"/>
            <a:chOff x="4865087" y="11069053"/>
            <a:chExt cx="2945538" cy="1846660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104CC2AA-44B2-5445-9C88-107E6E5A13BA}"/>
                </a:ext>
              </a:extLst>
            </p:cNvPr>
            <p:cNvSpPr txBox="1"/>
            <p:nvPr/>
          </p:nvSpPr>
          <p:spPr>
            <a:xfrm>
              <a:off x="542795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B7022F-9F24-D24B-9830-B2318E981555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17A410-68AD-A14D-AC7B-22E145844BD5}"/>
              </a:ext>
            </a:extLst>
          </p:cNvPr>
          <p:cNvGrpSpPr/>
          <p:nvPr/>
        </p:nvGrpSpPr>
        <p:grpSpPr>
          <a:xfrm flipH="1">
            <a:off x="19236672" y="3506194"/>
            <a:ext cx="2945538" cy="1846660"/>
            <a:chOff x="4865087" y="11069053"/>
            <a:chExt cx="2945538" cy="1846660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EE9E473C-CDE2-D241-8E61-AC200AD4DA4D}"/>
                </a:ext>
              </a:extLst>
            </p:cNvPr>
            <p:cNvSpPr txBox="1"/>
            <p:nvPr/>
          </p:nvSpPr>
          <p:spPr>
            <a:xfrm>
              <a:off x="542795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4139C9-3F66-AD4D-8D0E-90E83B091BF7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322E9F-D737-5A47-8EED-9B01E073271D}"/>
              </a:ext>
            </a:extLst>
          </p:cNvPr>
          <p:cNvGrpSpPr/>
          <p:nvPr/>
        </p:nvGrpSpPr>
        <p:grpSpPr>
          <a:xfrm flipH="1">
            <a:off x="19236672" y="5923508"/>
            <a:ext cx="2945538" cy="1846660"/>
            <a:chOff x="4865087" y="11069053"/>
            <a:chExt cx="2945538" cy="1846660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D1D91A04-80F4-9D48-B775-70B3E25FBD4C}"/>
                </a:ext>
              </a:extLst>
            </p:cNvPr>
            <p:cNvSpPr txBox="1"/>
            <p:nvPr/>
          </p:nvSpPr>
          <p:spPr>
            <a:xfrm>
              <a:off x="542795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5A4771-07EF-AF46-946E-9761899EC105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56CDA-718A-9C47-BE2D-6167F56C4EA1}"/>
              </a:ext>
            </a:extLst>
          </p:cNvPr>
          <p:cNvGrpSpPr/>
          <p:nvPr/>
        </p:nvGrpSpPr>
        <p:grpSpPr>
          <a:xfrm flipH="1">
            <a:off x="19236672" y="8388790"/>
            <a:ext cx="2945538" cy="1846660"/>
            <a:chOff x="4865087" y="11069053"/>
            <a:chExt cx="2945538" cy="1846660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8B737D02-86AF-E843-A25D-7B8301138E35}"/>
                </a:ext>
              </a:extLst>
            </p:cNvPr>
            <p:cNvSpPr txBox="1"/>
            <p:nvPr/>
          </p:nvSpPr>
          <p:spPr>
            <a:xfrm>
              <a:off x="542795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9DC998-7018-F749-8226-B09F04A26214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A4752-93E4-C843-B9E3-2EDBEFC81A8A}"/>
              </a:ext>
            </a:extLst>
          </p:cNvPr>
          <p:cNvGrpSpPr/>
          <p:nvPr/>
        </p:nvGrpSpPr>
        <p:grpSpPr>
          <a:xfrm flipH="1">
            <a:off x="19236672" y="10784925"/>
            <a:ext cx="2945538" cy="1846660"/>
            <a:chOff x="4865087" y="11069053"/>
            <a:chExt cx="2945538" cy="184666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31E605D4-420A-704B-9EE0-7278CD947C28}"/>
                </a:ext>
              </a:extLst>
            </p:cNvPr>
            <p:cNvSpPr txBox="1"/>
            <p:nvPr/>
          </p:nvSpPr>
          <p:spPr>
            <a:xfrm>
              <a:off x="542795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F38D03-5934-BB43-8739-61BFCD682861}"/>
                </a:ext>
              </a:extLst>
            </p:cNvPr>
            <p:cNvSpPr/>
            <p:nvPr/>
          </p:nvSpPr>
          <p:spPr>
            <a:xfrm>
              <a:off x="4865087" y="11715384"/>
              <a:ext cx="2945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693CA6-0585-AB44-86E5-1DE17F791237}"/>
              </a:ext>
            </a:extLst>
          </p:cNvPr>
          <p:cNvGrpSpPr/>
          <p:nvPr/>
        </p:nvGrpSpPr>
        <p:grpSpPr>
          <a:xfrm>
            <a:off x="2390971" y="4211121"/>
            <a:ext cx="6075452" cy="5293757"/>
            <a:chOff x="2756198" y="4345640"/>
            <a:chExt cx="6075452" cy="5293757"/>
          </a:xfrm>
        </p:grpSpPr>
        <p:sp>
          <p:nvSpPr>
            <p:cNvPr id="48" name="CuadroTexto 90">
              <a:extLst>
                <a:ext uri="{FF2B5EF4-FFF2-40B4-BE49-F238E27FC236}">
                  <a16:creationId xmlns:a16="http://schemas.microsoft.com/office/drawing/2014/main" id="{36E42EDE-5E5E-9D42-B483-1B641731534E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2" name="CuadroTexto 91">
              <a:extLst>
                <a:ext uri="{FF2B5EF4-FFF2-40B4-BE49-F238E27FC236}">
                  <a16:creationId xmlns:a16="http://schemas.microsoft.com/office/drawing/2014/main" id="{48A9AA0D-65C9-754B-9F19-739606818959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3">
            <a:extLst>
              <a:ext uri="{FF2B5EF4-FFF2-40B4-BE49-F238E27FC236}">
                <a16:creationId xmlns:a16="http://schemas.microsoft.com/office/drawing/2014/main" id="{E0E826F1-79F9-C547-879C-E001A6B2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49" y="1572606"/>
            <a:ext cx="6001776" cy="6010104"/>
          </a:xfrm>
          <a:custGeom>
            <a:avLst/>
            <a:gdLst>
              <a:gd name="T0" fmla="*/ 6354 w 6355"/>
              <a:gd name="T1" fmla="*/ 3181 h 6363"/>
              <a:gd name="T2" fmla="*/ 6354 w 6355"/>
              <a:gd name="T3" fmla="*/ 3181 h 6363"/>
              <a:gd name="T4" fmla="*/ 3172 w 6355"/>
              <a:gd name="T5" fmla="*/ 6362 h 6363"/>
              <a:gd name="T6" fmla="*/ 0 w 6355"/>
              <a:gd name="T7" fmla="*/ 3181 h 6363"/>
              <a:gd name="T8" fmla="*/ 3172 w 6355"/>
              <a:gd name="T9" fmla="*/ 0 h 6363"/>
              <a:gd name="T10" fmla="*/ 6354 w 6355"/>
              <a:gd name="T11" fmla="*/ 3181 h 6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5" h="6363">
                <a:moveTo>
                  <a:pt x="6354" y="3181"/>
                </a:moveTo>
                <a:lnTo>
                  <a:pt x="6354" y="3181"/>
                </a:lnTo>
                <a:cubicBezTo>
                  <a:pt x="6354" y="4935"/>
                  <a:pt x="4936" y="6362"/>
                  <a:pt x="3172" y="6362"/>
                </a:cubicBezTo>
                <a:cubicBezTo>
                  <a:pt x="1418" y="6362"/>
                  <a:pt x="0" y="4935"/>
                  <a:pt x="0" y="3181"/>
                </a:cubicBezTo>
                <a:cubicBezTo>
                  <a:pt x="0" y="1427"/>
                  <a:pt x="1418" y="0"/>
                  <a:pt x="3172" y="0"/>
                </a:cubicBezTo>
                <a:cubicBezTo>
                  <a:pt x="4936" y="0"/>
                  <a:pt x="6354" y="1427"/>
                  <a:pt x="6354" y="318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4">
            <a:extLst>
              <a:ext uri="{FF2B5EF4-FFF2-40B4-BE49-F238E27FC236}">
                <a16:creationId xmlns:a16="http://schemas.microsoft.com/office/drawing/2014/main" id="{DDAEB158-7A31-3B49-B8E0-651E96600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6804" y="6037494"/>
            <a:ext cx="6001776" cy="6010104"/>
          </a:xfrm>
          <a:custGeom>
            <a:avLst/>
            <a:gdLst>
              <a:gd name="T0" fmla="*/ 6354 w 6355"/>
              <a:gd name="T1" fmla="*/ 3181 h 6363"/>
              <a:gd name="T2" fmla="*/ 6354 w 6355"/>
              <a:gd name="T3" fmla="*/ 3181 h 6363"/>
              <a:gd name="T4" fmla="*/ 3182 w 6355"/>
              <a:gd name="T5" fmla="*/ 6362 h 6363"/>
              <a:gd name="T6" fmla="*/ 0 w 6355"/>
              <a:gd name="T7" fmla="*/ 3181 h 6363"/>
              <a:gd name="T8" fmla="*/ 3182 w 6355"/>
              <a:gd name="T9" fmla="*/ 0 h 6363"/>
              <a:gd name="T10" fmla="*/ 6354 w 6355"/>
              <a:gd name="T11" fmla="*/ 3181 h 6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5" h="6363">
                <a:moveTo>
                  <a:pt x="6354" y="3181"/>
                </a:moveTo>
                <a:lnTo>
                  <a:pt x="6354" y="3181"/>
                </a:lnTo>
                <a:cubicBezTo>
                  <a:pt x="6354" y="4935"/>
                  <a:pt x="4936" y="6362"/>
                  <a:pt x="3182" y="6362"/>
                </a:cubicBezTo>
                <a:cubicBezTo>
                  <a:pt x="1418" y="6362"/>
                  <a:pt x="0" y="4935"/>
                  <a:pt x="0" y="3181"/>
                </a:cubicBezTo>
                <a:cubicBezTo>
                  <a:pt x="0" y="1426"/>
                  <a:pt x="1418" y="0"/>
                  <a:pt x="3182" y="0"/>
                </a:cubicBezTo>
                <a:cubicBezTo>
                  <a:pt x="4936" y="0"/>
                  <a:pt x="6354" y="1426"/>
                  <a:pt x="6354" y="318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5">
            <a:extLst>
              <a:ext uri="{FF2B5EF4-FFF2-40B4-BE49-F238E27FC236}">
                <a16:creationId xmlns:a16="http://schemas.microsoft.com/office/drawing/2014/main" id="{6CFCE8A4-92AF-214C-AFC6-FFB54809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61" y="6133287"/>
            <a:ext cx="6010104" cy="6010107"/>
          </a:xfrm>
          <a:custGeom>
            <a:avLst/>
            <a:gdLst>
              <a:gd name="T0" fmla="*/ 6362 w 6363"/>
              <a:gd name="T1" fmla="*/ 3181 h 6363"/>
              <a:gd name="T2" fmla="*/ 6362 w 6363"/>
              <a:gd name="T3" fmla="*/ 3181 h 6363"/>
              <a:gd name="T4" fmla="*/ 3181 w 6363"/>
              <a:gd name="T5" fmla="*/ 6362 h 6363"/>
              <a:gd name="T6" fmla="*/ 0 w 6363"/>
              <a:gd name="T7" fmla="*/ 3181 h 6363"/>
              <a:gd name="T8" fmla="*/ 3181 w 6363"/>
              <a:gd name="T9" fmla="*/ 0 h 6363"/>
              <a:gd name="T10" fmla="*/ 6362 w 6363"/>
              <a:gd name="T11" fmla="*/ 3181 h 6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63" h="6363">
                <a:moveTo>
                  <a:pt x="6362" y="3181"/>
                </a:moveTo>
                <a:lnTo>
                  <a:pt x="6362" y="3181"/>
                </a:lnTo>
                <a:cubicBezTo>
                  <a:pt x="6362" y="4935"/>
                  <a:pt x="4935" y="6362"/>
                  <a:pt x="3181" y="6362"/>
                </a:cubicBezTo>
                <a:cubicBezTo>
                  <a:pt x="1418" y="6362"/>
                  <a:pt x="0" y="4935"/>
                  <a:pt x="0" y="3181"/>
                </a:cubicBezTo>
                <a:cubicBezTo>
                  <a:pt x="0" y="1417"/>
                  <a:pt x="1418" y="0"/>
                  <a:pt x="3181" y="0"/>
                </a:cubicBezTo>
                <a:cubicBezTo>
                  <a:pt x="4935" y="0"/>
                  <a:pt x="6362" y="1417"/>
                  <a:pt x="6362" y="318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6">
            <a:extLst>
              <a:ext uri="{FF2B5EF4-FFF2-40B4-BE49-F238E27FC236}">
                <a16:creationId xmlns:a16="http://schemas.microsoft.com/office/drawing/2014/main" id="{0DAE0A10-B332-1C4B-9184-A28B867F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557" y="5729283"/>
            <a:ext cx="3248705" cy="3244539"/>
          </a:xfrm>
          <a:custGeom>
            <a:avLst/>
            <a:gdLst>
              <a:gd name="T0" fmla="*/ 3437 w 3438"/>
              <a:gd name="T1" fmla="*/ 1717 h 3436"/>
              <a:gd name="T2" fmla="*/ 3437 w 3438"/>
              <a:gd name="T3" fmla="*/ 1717 h 3436"/>
              <a:gd name="T4" fmla="*/ 1718 w 3438"/>
              <a:gd name="T5" fmla="*/ 3435 h 3436"/>
              <a:gd name="T6" fmla="*/ 0 w 3438"/>
              <a:gd name="T7" fmla="*/ 1717 h 3436"/>
              <a:gd name="T8" fmla="*/ 1718 w 3438"/>
              <a:gd name="T9" fmla="*/ 0 h 3436"/>
              <a:gd name="T10" fmla="*/ 3437 w 3438"/>
              <a:gd name="T11" fmla="*/ 1717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8" h="3436">
                <a:moveTo>
                  <a:pt x="3437" y="1717"/>
                </a:moveTo>
                <a:lnTo>
                  <a:pt x="3437" y="1717"/>
                </a:lnTo>
                <a:cubicBezTo>
                  <a:pt x="3437" y="2662"/>
                  <a:pt x="2664" y="3435"/>
                  <a:pt x="1718" y="3435"/>
                </a:cubicBezTo>
                <a:cubicBezTo>
                  <a:pt x="773" y="3435"/>
                  <a:pt x="0" y="2662"/>
                  <a:pt x="0" y="1717"/>
                </a:cubicBezTo>
                <a:cubicBezTo>
                  <a:pt x="0" y="764"/>
                  <a:pt x="773" y="0"/>
                  <a:pt x="1718" y="0"/>
                </a:cubicBezTo>
                <a:cubicBezTo>
                  <a:pt x="2664" y="0"/>
                  <a:pt x="3437" y="764"/>
                  <a:pt x="3437" y="17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7">
            <a:extLst>
              <a:ext uri="{FF2B5EF4-FFF2-40B4-BE49-F238E27FC236}">
                <a16:creationId xmlns:a16="http://schemas.microsoft.com/office/drawing/2014/main" id="{F1F95769-C7FF-B641-95D3-B9416FAD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132" y="6491478"/>
            <a:ext cx="1957553" cy="478977"/>
          </a:xfrm>
          <a:custGeom>
            <a:avLst/>
            <a:gdLst>
              <a:gd name="T0" fmla="*/ 73 w 2074"/>
              <a:gd name="T1" fmla="*/ 508 h 509"/>
              <a:gd name="T2" fmla="*/ 73 w 2074"/>
              <a:gd name="T3" fmla="*/ 508 h 509"/>
              <a:gd name="T4" fmla="*/ 18 w 2074"/>
              <a:gd name="T5" fmla="*/ 481 h 509"/>
              <a:gd name="T6" fmla="*/ 28 w 2074"/>
              <a:gd name="T7" fmla="*/ 382 h 509"/>
              <a:gd name="T8" fmla="*/ 1046 w 2074"/>
              <a:gd name="T9" fmla="*/ 0 h 509"/>
              <a:gd name="T10" fmla="*/ 2046 w 2074"/>
              <a:gd name="T11" fmla="*/ 373 h 509"/>
              <a:gd name="T12" fmla="*/ 2055 w 2074"/>
              <a:gd name="T13" fmla="*/ 472 h 509"/>
              <a:gd name="T14" fmla="*/ 1955 w 2074"/>
              <a:gd name="T15" fmla="*/ 472 h 509"/>
              <a:gd name="T16" fmla="*/ 1046 w 2074"/>
              <a:gd name="T17" fmla="*/ 146 h 509"/>
              <a:gd name="T18" fmla="*/ 118 w 2074"/>
              <a:gd name="T19" fmla="*/ 481 h 509"/>
              <a:gd name="T20" fmla="*/ 73 w 2074"/>
              <a:gd name="T21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4" h="509">
                <a:moveTo>
                  <a:pt x="73" y="508"/>
                </a:moveTo>
                <a:lnTo>
                  <a:pt x="73" y="508"/>
                </a:lnTo>
                <a:cubicBezTo>
                  <a:pt x="55" y="508"/>
                  <a:pt x="37" y="499"/>
                  <a:pt x="18" y="481"/>
                </a:cubicBezTo>
                <a:cubicBezTo>
                  <a:pt x="0" y="453"/>
                  <a:pt x="0" y="408"/>
                  <a:pt x="28" y="382"/>
                </a:cubicBezTo>
                <a:cubicBezTo>
                  <a:pt x="273" y="146"/>
                  <a:pt x="646" y="0"/>
                  <a:pt x="1046" y="0"/>
                </a:cubicBezTo>
                <a:cubicBezTo>
                  <a:pt x="1427" y="0"/>
                  <a:pt x="1791" y="136"/>
                  <a:pt x="2046" y="373"/>
                </a:cubicBezTo>
                <a:cubicBezTo>
                  <a:pt x="2073" y="399"/>
                  <a:pt x="2073" y="444"/>
                  <a:pt x="2055" y="472"/>
                </a:cubicBezTo>
                <a:cubicBezTo>
                  <a:pt x="2028" y="499"/>
                  <a:pt x="1982" y="499"/>
                  <a:pt x="1955" y="472"/>
                </a:cubicBezTo>
                <a:cubicBezTo>
                  <a:pt x="1727" y="264"/>
                  <a:pt x="1391" y="146"/>
                  <a:pt x="1046" y="146"/>
                </a:cubicBezTo>
                <a:cubicBezTo>
                  <a:pt x="682" y="146"/>
                  <a:pt x="346" y="264"/>
                  <a:pt x="118" y="481"/>
                </a:cubicBezTo>
                <a:cubicBezTo>
                  <a:pt x="109" y="499"/>
                  <a:pt x="91" y="508"/>
                  <a:pt x="73" y="5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8">
            <a:extLst>
              <a:ext uri="{FF2B5EF4-FFF2-40B4-BE49-F238E27FC236}">
                <a16:creationId xmlns:a16="http://schemas.microsoft.com/office/drawing/2014/main" id="{F433800B-E0BE-3540-88FF-8AFE5300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000" y="7736816"/>
            <a:ext cx="466481" cy="466481"/>
          </a:xfrm>
          <a:custGeom>
            <a:avLst/>
            <a:gdLst>
              <a:gd name="T0" fmla="*/ 246 w 492"/>
              <a:gd name="T1" fmla="*/ 136 h 492"/>
              <a:gd name="T2" fmla="*/ 246 w 492"/>
              <a:gd name="T3" fmla="*/ 136 h 492"/>
              <a:gd name="T4" fmla="*/ 355 w 492"/>
              <a:gd name="T5" fmla="*/ 246 h 492"/>
              <a:gd name="T6" fmla="*/ 246 w 492"/>
              <a:gd name="T7" fmla="*/ 355 h 492"/>
              <a:gd name="T8" fmla="*/ 137 w 492"/>
              <a:gd name="T9" fmla="*/ 246 h 492"/>
              <a:gd name="T10" fmla="*/ 246 w 492"/>
              <a:gd name="T11" fmla="*/ 136 h 492"/>
              <a:gd name="T12" fmla="*/ 246 w 492"/>
              <a:gd name="T13" fmla="*/ 0 h 492"/>
              <a:gd name="T14" fmla="*/ 246 w 492"/>
              <a:gd name="T15" fmla="*/ 0 h 492"/>
              <a:gd name="T16" fmla="*/ 0 w 492"/>
              <a:gd name="T17" fmla="*/ 246 h 492"/>
              <a:gd name="T18" fmla="*/ 246 w 492"/>
              <a:gd name="T19" fmla="*/ 491 h 492"/>
              <a:gd name="T20" fmla="*/ 491 w 492"/>
              <a:gd name="T21" fmla="*/ 246 h 492"/>
              <a:gd name="T22" fmla="*/ 246 w 492"/>
              <a:gd name="T23" fmla="*/ 0 h 492"/>
              <a:gd name="T24" fmla="*/ 246 w 492"/>
              <a:gd name="T25" fmla="*/ 13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2" h="492">
                <a:moveTo>
                  <a:pt x="246" y="136"/>
                </a:moveTo>
                <a:lnTo>
                  <a:pt x="246" y="136"/>
                </a:lnTo>
                <a:cubicBezTo>
                  <a:pt x="300" y="136"/>
                  <a:pt x="355" y="191"/>
                  <a:pt x="355" y="246"/>
                </a:cubicBezTo>
                <a:cubicBezTo>
                  <a:pt x="355" y="309"/>
                  <a:pt x="300" y="355"/>
                  <a:pt x="246" y="355"/>
                </a:cubicBezTo>
                <a:cubicBezTo>
                  <a:pt x="182" y="355"/>
                  <a:pt x="137" y="309"/>
                  <a:pt x="137" y="246"/>
                </a:cubicBezTo>
                <a:cubicBezTo>
                  <a:pt x="137" y="191"/>
                  <a:pt x="182" y="136"/>
                  <a:pt x="246" y="136"/>
                </a:cubicBezTo>
                <a:lnTo>
                  <a:pt x="246" y="0"/>
                </a:lnTo>
                <a:lnTo>
                  <a:pt x="246" y="0"/>
                </a:lnTo>
                <a:cubicBezTo>
                  <a:pt x="109" y="0"/>
                  <a:pt x="0" y="109"/>
                  <a:pt x="0" y="246"/>
                </a:cubicBezTo>
                <a:cubicBezTo>
                  <a:pt x="0" y="382"/>
                  <a:pt x="109" y="491"/>
                  <a:pt x="246" y="491"/>
                </a:cubicBezTo>
                <a:cubicBezTo>
                  <a:pt x="382" y="491"/>
                  <a:pt x="491" y="382"/>
                  <a:pt x="491" y="246"/>
                </a:cubicBezTo>
                <a:cubicBezTo>
                  <a:pt x="491" y="109"/>
                  <a:pt x="382" y="0"/>
                  <a:pt x="246" y="0"/>
                </a:cubicBezTo>
                <a:lnTo>
                  <a:pt x="246" y="1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9">
            <a:extLst>
              <a:ext uri="{FF2B5EF4-FFF2-40B4-BE49-F238E27FC236}">
                <a16:creationId xmlns:a16="http://schemas.microsoft.com/office/drawing/2014/main" id="{5700E15F-CAD1-DB4B-83F7-90D7A175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889" y="6870495"/>
            <a:ext cx="1553546" cy="395674"/>
          </a:xfrm>
          <a:custGeom>
            <a:avLst/>
            <a:gdLst>
              <a:gd name="T0" fmla="*/ 82 w 1647"/>
              <a:gd name="T1" fmla="*/ 418 h 419"/>
              <a:gd name="T2" fmla="*/ 82 w 1647"/>
              <a:gd name="T3" fmla="*/ 418 h 419"/>
              <a:gd name="T4" fmla="*/ 28 w 1647"/>
              <a:gd name="T5" fmla="*/ 400 h 419"/>
              <a:gd name="T6" fmla="*/ 28 w 1647"/>
              <a:gd name="T7" fmla="*/ 300 h 419"/>
              <a:gd name="T8" fmla="*/ 827 w 1647"/>
              <a:gd name="T9" fmla="*/ 0 h 419"/>
              <a:gd name="T10" fmla="*/ 1618 w 1647"/>
              <a:gd name="T11" fmla="*/ 291 h 419"/>
              <a:gd name="T12" fmla="*/ 1618 w 1647"/>
              <a:gd name="T13" fmla="*/ 391 h 419"/>
              <a:gd name="T14" fmla="*/ 1518 w 1647"/>
              <a:gd name="T15" fmla="*/ 391 h 419"/>
              <a:gd name="T16" fmla="*/ 827 w 1647"/>
              <a:gd name="T17" fmla="*/ 136 h 419"/>
              <a:gd name="T18" fmla="*/ 128 w 1647"/>
              <a:gd name="T19" fmla="*/ 400 h 419"/>
              <a:gd name="T20" fmla="*/ 82 w 1647"/>
              <a:gd name="T21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7" h="419">
                <a:moveTo>
                  <a:pt x="82" y="418"/>
                </a:moveTo>
                <a:lnTo>
                  <a:pt x="82" y="418"/>
                </a:lnTo>
                <a:cubicBezTo>
                  <a:pt x="64" y="418"/>
                  <a:pt x="46" y="418"/>
                  <a:pt x="28" y="400"/>
                </a:cubicBezTo>
                <a:cubicBezTo>
                  <a:pt x="0" y="373"/>
                  <a:pt x="0" y="327"/>
                  <a:pt x="28" y="300"/>
                </a:cubicBezTo>
                <a:cubicBezTo>
                  <a:pt x="228" y="109"/>
                  <a:pt x="519" y="0"/>
                  <a:pt x="827" y="0"/>
                </a:cubicBezTo>
                <a:cubicBezTo>
                  <a:pt x="1128" y="0"/>
                  <a:pt x="1419" y="109"/>
                  <a:pt x="1618" y="291"/>
                </a:cubicBezTo>
                <a:cubicBezTo>
                  <a:pt x="1646" y="318"/>
                  <a:pt x="1646" y="364"/>
                  <a:pt x="1618" y="391"/>
                </a:cubicBezTo>
                <a:cubicBezTo>
                  <a:pt x="1591" y="418"/>
                  <a:pt x="1546" y="418"/>
                  <a:pt x="1518" y="391"/>
                </a:cubicBezTo>
                <a:cubicBezTo>
                  <a:pt x="1346" y="236"/>
                  <a:pt x="1100" y="136"/>
                  <a:pt x="827" y="136"/>
                </a:cubicBezTo>
                <a:cubicBezTo>
                  <a:pt x="555" y="136"/>
                  <a:pt x="300" y="236"/>
                  <a:pt x="128" y="400"/>
                </a:cubicBezTo>
                <a:cubicBezTo>
                  <a:pt x="110" y="418"/>
                  <a:pt x="91" y="418"/>
                  <a:pt x="82" y="4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0">
            <a:extLst>
              <a:ext uri="{FF2B5EF4-FFF2-40B4-BE49-F238E27FC236}">
                <a16:creationId xmlns:a16="http://schemas.microsoft.com/office/drawing/2014/main" id="{F17873F6-7952-2B44-A5F6-18F59639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459" y="7257839"/>
            <a:ext cx="1082902" cy="308211"/>
          </a:xfrm>
          <a:custGeom>
            <a:avLst/>
            <a:gdLst>
              <a:gd name="T0" fmla="*/ 73 w 1146"/>
              <a:gd name="T1" fmla="*/ 327 h 328"/>
              <a:gd name="T2" fmla="*/ 73 w 1146"/>
              <a:gd name="T3" fmla="*/ 327 h 328"/>
              <a:gd name="T4" fmla="*/ 27 w 1146"/>
              <a:gd name="T5" fmla="*/ 300 h 328"/>
              <a:gd name="T6" fmla="*/ 27 w 1146"/>
              <a:gd name="T7" fmla="*/ 209 h 328"/>
              <a:gd name="T8" fmla="*/ 572 w 1146"/>
              <a:gd name="T9" fmla="*/ 0 h 328"/>
              <a:gd name="T10" fmla="*/ 1118 w 1146"/>
              <a:gd name="T11" fmla="*/ 200 h 328"/>
              <a:gd name="T12" fmla="*/ 1118 w 1146"/>
              <a:gd name="T13" fmla="*/ 300 h 328"/>
              <a:gd name="T14" fmla="*/ 1018 w 1146"/>
              <a:gd name="T15" fmla="*/ 300 h 328"/>
              <a:gd name="T16" fmla="*/ 572 w 1146"/>
              <a:gd name="T17" fmla="*/ 136 h 328"/>
              <a:gd name="T18" fmla="*/ 118 w 1146"/>
              <a:gd name="T19" fmla="*/ 309 h 328"/>
              <a:gd name="T20" fmla="*/ 73 w 1146"/>
              <a:gd name="T21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328">
                <a:moveTo>
                  <a:pt x="73" y="327"/>
                </a:moveTo>
                <a:lnTo>
                  <a:pt x="73" y="327"/>
                </a:lnTo>
                <a:cubicBezTo>
                  <a:pt x="54" y="327"/>
                  <a:pt x="36" y="318"/>
                  <a:pt x="27" y="300"/>
                </a:cubicBezTo>
                <a:cubicBezTo>
                  <a:pt x="0" y="273"/>
                  <a:pt x="0" y="236"/>
                  <a:pt x="27" y="209"/>
                </a:cubicBezTo>
                <a:cubicBezTo>
                  <a:pt x="163" y="73"/>
                  <a:pt x="364" y="0"/>
                  <a:pt x="572" y="0"/>
                </a:cubicBezTo>
                <a:cubicBezTo>
                  <a:pt x="782" y="0"/>
                  <a:pt x="982" y="73"/>
                  <a:pt x="1118" y="200"/>
                </a:cubicBezTo>
                <a:cubicBezTo>
                  <a:pt x="1145" y="227"/>
                  <a:pt x="1145" y="273"/>
                  <a:pt x="1118" y="300"/>
                </a:cubicBezTo>
                <a:cubicBezTo>
                  <a:pt x="1091" y="327"/>
                  <a:pt x="1045" y="327"/>
                  <a:pt x="1018" y="300"/>
                </a:cubicBezTo>
                <a:cubicBezTo>
                  <a:pt x="909" y="200"/>
                  <a:pt x="745" y="136"/>
                  <a:pt x="572" y="136"/>
                </a:cubicBezTo>
                <a:cubicBezTo>
                  <a:pt x="400" y="136"/>
                  <a:pt x="236" y="200"/>
                  <a:pt x="118" y="309"/>
                </a:cubicBezTo>
                <a:cubicBezTo>
                  <a:pt x="109" y="318"/>
                  <a:pt x="91" y="327"/>
                  <a:pt x="73" y="3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7">
            <a:extLst>
              <a:ext uri="{FF2B5EF4-FFF2-40B4-BE49-F238E27FC236}">
                <a16:creationId xmlns:a16="http://schemas.microsoft.com/office/drawing/2014/main" id="{4D648706-9173-8649-9D91-7AB8D468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023" y="2177180"/>
            <a:ext cx="1728479" cy="1728479"/>
          </a:xfrm>
          <a:custGeom>
            <a:avLst/>
            <a:gdLst>
              <a:gd name="T0" fmla="*/ 1827 w 1828"/>
              <a:gd name="T1" fmla="*/ 909 h 1828"/>
              <a:gd name="T2" fmla="*/ 1827 w 1828"/>
              <a:gd name="T3" fmla="*/ 909 h 1828"/>
              <a:gd name="T4" fmla="*/ 909 w 1828"/>
              <a:gd name="T5" fmla="*/ 1827 h 1828"/>
              <a:gd name="T6" fmla="*/ 0 w 1828"/>
              <a:gd name="T7" fmla="*/ 909 h 1828"/>
              <a:gd name="T8" fmla="*/ 909 w 1828"/>
              <a:gd name="T9" fmla="*/ 0 h 1828"/>
              <a:gd name="T10" fmla="*/ 1827 w 1828"/>
              <a:gd name="T11" fmla="*/ 909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8" h="1828">
                <a:moveTo>
                  <a:pt x="1827" y="909"/>
                </a:moveTo>
                <a:lnTo>
                  <a:pt x="1827" y="909"/>
                </a:lnTo>
                <a:cubicBezTo>
                  <a:pt x="1827" y="1418"/>
                  <a:pt x="1418" y="1827"/>
                  <a:pt x="909" y="1827"/>
                </a:cubicBezTo>
                <a:cubicBezTo>
                  <a:pt x="409" y="1827"/>
                  <a:pt x="0" y="1418"/>
                  <a:pt x="0" y="909"/>
                </a:cubicBezTo>
                <a:cubicBezTo>
                  <a:pt x="0" y="409"/>
                  <a:pt x="409" y="0"/>
                  <a:pt x="909" y="0"/>
                </a:cubicBezTo>
                <a:cubicBezTo>
                  <a:pt x="1418" y="0"/>
                  <a:pt x="1827" y="409"/>
                  <a:pt x="1827" y="9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8">
            <a:extLst>
              <a:ext uri="{FF2B5EF4-FFF2-40B4-BE49-F238E27FC236}">
                <a16:creationId xmlns:a16="http://schemas.microsoft.com/office/drawing/2014/main" id="{A4C30DE5-710A-0043-AE8F-D98D6E9D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044" y="7486916"/>
            <a:ext cx="1728477" cy="1728477"/>
          </a:xfrm>
          <a:custGeom>
            <a:avLst/>
            <a:gdLst>
              <a:gd name="T0" fmla="*/ 1827 w 1828"/>
              <a:gd name="T1" fmla="*/ 918 h 1828"/>
              <a:gd name="T2" fmla="*/ 1827 w 1828"/>
              <a:gd name="T3" fmla="*/ 918 h 1828"/>
              <a:gd name="T4" fmla="*/ 918 w 1828"/>
              <a:gd name="T5" fmla="*/ 1827 h 1828"/>
              <a:gd name="T6" fmla="*/ 0 w 1828"/>
              <a:gd name="T7" fmla="*/ 918 h 1828"/>
              <a:gd name="T8" fmla="*/ 918 w 1828"/>
              <a:gd name="T9" fmla="*/ 0 h 1828"/>
              <a:gd name="T10" fmla="*/ 1827 w 1828"/>
              <a:gd name="T11" fmla="*/ 918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8" h="1828">
                <a:moveTo>
                  <a:pt x="1827" y="918"/>
                </a:moveTo>
                <a:lnTo>
                  <a:pt x="1827" y="918"/>
                </a:lnTo>
                <a:cubicBezTo>
                  <a:pt x="1827" y="1419"/>
                  <a:pt x="1418" y="1827"/>
                  <a:pt x="918" y="1827"/>
                </a:cubicBezTo>
                <a:cubicBezTo>
                  <a:pt x="409" y="1827"/>
                  <a:pt x="0" y="1419"/>
                  <a:pt x="0" y="918"/>
                </a:cubicBezTo>
                <a:cubicBezTo>
                  <a:pt x="0" y="409"/>
                  <a:pt x="409" y="0"/>
                  <a:pt x="918" y="0"/>
                </a:cubicBezTo>
                <a:cubicBezTo>
                  <a:pt x="1418" y="0"/>
                  <a:pt x="1827" y="409"/>
                  <a:pt x="1827" y="9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9">
            <a:extLst>
              <a:ext uri="{FF2B5EF4-FFF2-40B4-BE49-F238E27FC236}">
                <a16:creationId xmlns:a16="http://schemas.microsoft.com/office/drawing/2014/main" id="{E9529B77-311C-6844-98A6-34C78061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044" y="7486916"/>
            <a:ext cx="1724313" cy="1728477"/>
          </a:xfrm>
          <a:custGeom>
            <a:avLst/>
            <a:gdLst>
              <a:gd name="T0" fmla="*/ 1826 w 1827"/>
              <a:gd name="T1" fmla="*/ 918 h 1828"/>
              <a:gd name="T2" fmla="*/ 1826 w 1827"/>
              <a:gd name="T3" fmla="*/ 918 h 1828"/>
              <a:gd name="T4" fmla="*/ 908 w 1827"/>
              <a:gd name="T5" fmla="*/ 1827 h 1828"/>
              <a:gd name="T6" fmla="*/ 0 w 1827"/>
              <a:gd name="T7" fmla="*/ 918 h 1828"/>
              <a:gd name="T8" fmla="*/ 908 w 1827"/>
              <a:gd name="T9" fmla="*/ 0 h 1828"/>
              <a:gd name="T10" fmla="*/ 1826 w 1827"/>
              <a:gd name="T11" fmla="*/ 918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7" h="1828">
                <a:moveTo>
                  <a:pt x="1826" y="918"/>
                </a:moveTo>
                <a:lnTo>
                  <a:pt x="1826" y="918"/>
                </a:lnTo>
                <a:cubicBezTo>
                  <a:pt x="1826" y="1419"/>
                  <a:pt x="1417" y="1827"/>
                  <a:pt x="908" y="1827"/>
                </a:cubicBezTo>
                <a:cubicBezTo>
                  <a:pt x="408" y="1827"/>
                  <a:pt x="0" y="1419"/>
                  <a:pt x="0" y="918"/>
                </a:cubicBezTo>
                <a:cubicBezTo>
                  <a:pt x="0" y="409"/>
                  <a:pt x="408" y="0"/>
                  <a:pt x="908" y="0"/>
                </a:cubicBezTo>
                <a:cubicBezTo>
                  <a:pt x="1417" y="0"/>
                  <a:pt x="1826" y="409"/>
                  <a:pt x="1826" y="9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0">
            <a:extLst>
              <a:ext uri="{FF2B5EF4-FFF2-40B4-BE49-F238E27FC236}">
                <a16:creationId xmlns:a16="http://schemas.microsoft.com/office/drawing/2014/main" id="{08987BFE-F8F4-4C4B-B79D-521E7511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114" y="2497887"/>
            <a:ext cx="499801" cy="1082902"/>
          </a:xfrm>
          <a:custGeom>
            <a:avLst/>
            <a:gdLst>
              <a:gd name="T0" fmla="*/ 345 w 528"/>
              <a:gd name="T1" fmla="*/ 572 h 1146"/>
              <a:gd name="T2" fmla="*/ 345 w 528"/>
              <a:gd name="T3" fmla="*/ 572 h 1146"/>
              <a:gd name="T4" fmla="*/ 499 w 528"/>
              <a:gd name="T5" fmla="*/ 572 h 1146"/>
              <a:gd name="T6" fmla="*/ 509 w 528"/>
              <a:gd name="T7" fmla="*/ 563 h 1146"/>
              <a:gd name="T8" fmla="*/ 518 w 528"/>
              <a:gd name="T9" fmla="*/ 463 h 1146"/>
              <a:gd name="T10" fmla="*/ 527 w 528"/>
              <a:gd name="T11" fmla="*/ 372 h 1146"/>
              <a:gd name="T12" fmla="*/ 354 w 528"/>
              <a:gd name="T13" fmla="*/ 372 h 1146"/>
              <a:gd name="T14" fmla="*/ 354 w 528"/>
              <a:gd name="T15" fmla="*/ 245 h 1146"/>
              <a:gd name="T16" fmla="*/ 390 w 528"/>
              <a:gd name="T17" fmla="*/ 200 h 1146"/>
              <a:gd name="T18" fmla="*/ 509 w 528"/>
              <a:gd name="T19" fmla="*/ 200 h 1146"/>
              <a:gd name="T20" fmla="*/ 527 w 528"/>
              <a:gd name="T21" fmla="*/ 200 h 1146"/>
              <a:gd name="T22" fmla="*/ 527 w 528"/>
              <a:gd name="T23" fmla="*/ 9 h 1146"/>
              <a:gd name="T24" fmla="*/ 509 w 528"/>
              <a:gd name="T25" fmla="*/ 0 h 1146"/>
              <a:gd name="T26" fmla="*/ 354 w 528"/>
              <a:gd name="T27" fmla="*/ 0 h 1146"/>
              <a:gd name="T28" fmla="*/ 209 w 528"/>
              <a:gd name="T29" fmla="*/ 45 h 1146"/>
              <a:gd name="T30" fmla="*/ 118 w 528"/>
              <a:gd name="T31" fmla="*/ 218 h 1146"/>
              <a:gd name="T32" fmla="*/ 109 w 528"/>
              <a:gd name="T33" fmla="*/ 345 h 1146"/>
              <a:gd name="T34" fmla="*/ 109 w 528"/>
              <a:gd name="T35" fmla="*/ 372 h 1146"/>
              <a:gd name="T36" fmla="*/ 0 w 528"/>
              <a:gd name="T37" fmla="*/ 372 h 1146"/>
              <a:gd name="T38" fmla="*/ 0 w 528"/>
              <a:gd name="T39" fmla="*/ 572 h 1146"/>
              <a:gd name="T40" fmla="*/ 109 w 528"/>
              <a:gd name="T41" fmla="*/ 572 h 1146"/>
              <a:gd name="T42" fmla="*/ 109 w 528"/>
              <a:gd name="T43" fmla="*/ 1145 h 1146"/>
              <a:gd name="T44" fmla="*/ 345 w 528"/>
              <a:gd name="T45" fmla="*/ 1145 h 1146"/>
              <a:gd name="T46" fmla="*/ 345 w 528"/>
              <a:gd name="T47" fmla="*/ 572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8" h="1146">
                <a:moveTo>
                  <a:pt x="345" y="572"/>
                </a:moveTo>
                <a:lnTo>
                  <a:pt x="345" y="572"/>
                </a:lnTo>
                <a:cubicBezTo>
                  <a:pt x="400" y="572"/>
                  <a:pt x="445" y="572"/>
                  <a:pt x="499" y="572"/>
                </a:cubicBezTo>
                <a:cubicBezTo>
                  <a:pt x="509" y="572"/>
                  <a:pt x="509" y="572"/>
                  <a:pt x="509" y="563"/>
                </a:cubicBezTo>
                <a:cubicBezTo>
                  <a:pt x="518" y="527"/>
                  <a:pt x="518" y="499"/>
                  <a:pt x="518" y="463"/>
                </a:cubicBezTo>
                <a:cubicBezTo>
                  <a:pt x="527" y="436"/>
                  <a:pt x="527" y="409"/>
                  <a:pt x="527" y="372"/>
                </a:cubicBezTo>
                <a:cubicBezTo>
                  <a:pt x="472" y="372"/>
                  <a:pt x="409" y="372"/>
                  <a:pt x="354" y="372"/>
                </a:cubicBezTo>
                <a:cubicBezTo>
                  <a:pt x="354" y="327"/>
                  <a:pt x="345" y="281"/>
                  <a:pt x="354" y="245"/>
                </a:cubicBezTo>
                <a:cubicBezTo>
                  <a:pt x="354" y="218"/>
                  <a:pt x="372" y="200"/>
                  <a:pt x="390" y="200"/>
                </a:cubicBezTo>
                <a:cubicBezTo>
                  <a:pt x="436" y="200"/>
                  <a:pt x="472" y="200"/>
                  <a:pt x="509" y="200"/>
                </a:cubicBezTo>
                <a:cubicBezTo>
                  <a:pt x="509" y="200"/>
                  <a:pt x="518" y="200"/>
                  <a:pt x="527" y="200"/>
                </a:cubicBezTo>
                <a:cubicBezTo>
                  <a:pt x="527" y="136"/>
                  <a:pt x="527" y="72"/>
                  <a:pt x="527" y="9"/>
                </a:cubicBezTo>
                <a:cubicBezTo>
                  <a:pt x="527" y="0"/>
                  <a:pt x="518" y="0"/>
                  <a:pt x="509" y="0"/>
                </a:cubicBezTo>
                <a:cubicBezTo>
                  <a:pt x="463" y="0"/>
                  <a:pt x="409" y="0"/>
                  <a:pt x="354" y="0"/>
                </a:cubicBezTo>
                <a:cubicBezTo>
                  <a:pt x="300" y="0"/>
                  <a:pt x="254" y="9"/>
                  <a:pt x="209" y="45"/>
                </a:cubicBezTo>
                <a:cubicBezTo>
                  <a:pt x="145" y="81"/>
                  <a:pt x="118" y="145"/>
                  <a:pt x="118" y="218"/>
                </a:cubicBezTo>
                <a:cubicBezTo>
                  <a:pt x="109" y="263"/>
                  <a:pt x="109" y="300"/>
                  <a:pt x="109" y="345"/>
                </a:cubicBezTo>
                <a:cubicBezTo>
                  <a:pt x="109" y="354"/>
                  <a:pt x="109" y="363"/>
                  <a:pt x="109" y="372"/>
                </a:cubicBezTo>
                <a:cubicBezTo>
                  <a:pt x="72" y="372"/>
                  <a:pt x="36" y="372"/>
                  <a:pt x="0" y="372"/>
                </a:cubicBezTo>
                <a:cubicBezTo>
                  <a:pt x="0" y="445"/>
                  <a:pt x="0" y="509"/>
                  <a:pt x="0" y="572"/>
                </a:cubicBezTo>
                <a:cubicBezTo>
                  <a:pt x="36" y="572"/>
                  <a:pt x="72" y="572"/>
                  <a:pt x="109" y="572"/>
                </a:cubicBezTo>
                <a:cubicBezTo>
                  <a:pt x="109" y="763"/>
                  <a:pt x="109" y="954"/>
                  <a:pt x="109" y="1145"/>
                </a:cubicBezTo>
                <a:cubicBezTo>
                  <a:pt x="191" y="1145"/>
                  <a:pt x="272" y="1145"/>
                  <a:pt x="345" y="1145"/>
                </a:cubicBezTo>
                <a:cubicBezTo>
                  <a:pt x="345" y="954"/>
                  <a:pt x="345" y="763"/>
                  <a:pt x="345" y="5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1">
            <a:extLst>
              <a:ext uri="{FF2B5EF4-FFF2-40B4-BE49-F238E27FC236}">
                <a16:creationId xmlns:a16="http://schemas.microsoft.com/office/drawing/2014/main" id="{D9593255-4F59-1C49-A19F-0229F015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224" y="7915910"/>
            <a:ext cx="1003765" cy="912138"/>
          </a:xfrm>
          <a:custGeom>
            <a:avLst/>
            <a:gdLst>
              <a:gd name="T0" fmla="*/ 309 w 1064"/>
              <a:gd name="T1" fmla="*/ 736 h 965"/>
              <a:gd name="T2" fmla="*/ 309 w 1064"/>
              <a:gd name="T3" fmla="*/ 736 h 965"/>
              <a:gd name="T4" fmla="*/ 118 w 1064"/>
              <a:gd name="T5" fmla="*/ 582 h 965"/>
              <a:gd name="T6" fmla="*/ 199 w 1064"/>
              <a:gd name="T7" fmla="*/ 582 h 965"/>
              <a:gd name="T8" fmla="*/ 199 w 1064"/>
              <a:gd name="T9" fmla="*/ 582 h 965"/>
              <a:gd name="T10" fmla="*/ 27 w 1064"/>
              <a:gd name="T11" fmla="*/ 363 h 965"/>
              <a:gd name="T12" fmla="*/ 127 w 1064"/>
              <a:gd name="T13" fmla="*/ 391 h 965"/>
              <a:gd name="T14" fmla="*/ 127 w 1064"/>
              <a:gd name="T15" fmla="*/ 382 h 965"/>
              <a:gd name="T16" fmla="*/ 36 w 1064"/>
              <a:gd name="T17" fmla="*/ 236 h 965"/>
              <a:gd name="T18" fmla="*/ 63 w 1064"/>
              <a:gd name="T19" fmla="*/ 91 h 965"/>
              <a:gd name="T20" fmla="*/ 509 w 1064"/>
              <a:gd name="T21" fmla="*/ 327 h 965"/>
              <a:gd name="T22" fmla="*/ 527 w 1064"/>
              <a:gd name="T23" fmla="*/ 209 h 965"/>
              <a:gd name="T24" fmla="*/ 881 w 1064"/>
              <a:gd name="T25" fmla="*/ 109 h 965"/>
              <a:gd name="T26" fmla="*/ 918 w 1064"/>
              <a:gd name="T27" fmla="*/ 118 h 965"/>
              <a:gd name="T28" fmla="*/ 1036 w 1064"/>
              <a:gd name="T29" fmla="*/ 73 h 965"/>
              <a:gd name="T30" fmla="*/ 954 w 1064"/>
              <a:gd name="T31" fmla="*/ 191 h 965"/>
              <a:gd name="T32" fmla="*/ 1063 w 1064"/>
              <a:gd name="T33" fmla="*/ 164 h 965"/>
              <a:gd name="T34" fmla="*/ 1063 w 1064"/>
              <a:gd name="T35" fmla="*/ 164 h 965"/>
              <a:gd name="T36" fmla="*/ 981 w 1064"/>
              <a:gd name="T37" fmla="*/ 254 h 965"/>
              <a:gd name="T38" fmla="*/ 954 w 1064"/>
              <a:gd name="T39" fmla="*/ 300 h 965"/>
              <a:gd name="T40" fmla="*/ 645 w 1064"/>
              <a:gd name="T41" fmla="*/ 845 h 965"/>
              <a:gd name="T42" fmla="*/ 9 w 1064"/>
              <a:gd name="T43" fmla="*/ 845 h 965"/>
              <a:gd name="T44" fmla="*/ 0 w 1064"/>
              <a:gd name="T45" fmla="*/ 836 h 965"/>
              <a:gd name="T46" fmla="*/ 0 w 1064"/>
              <a:gd name="T47" fmla="*/ 836 h 965"/>
              <a:gd name="T48" fmla="*/ 163 w 1064"/>
              <a:gd name="T49" fmla="*/ 818 h 965"/>
              <a:gd name="T50" fmla="*/ 309 w 1064"/>
              <a:gd name="T51" fmla="*/ 736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64" h="965">
                <a:moveTo>
                  <a:pt x="309" y="736"/>
                </a:moveTo>
                <a:lnTo>
                  <a:pt x="309" y="736"/>
                </a:lnTo>
                <a:cubicBezTo>
                  <a:pt x="199" y="718"/>
                  <a:pt x="127" y="654"/>
                  <a:pt x="118" y="582"/>
                </a:cubicBezTo>
                <a:cubicBezTo>
                  <a:pt x="145" y="582"/>
                  <a:pt x="172" y="582"/>
                  <a:pt x="199" y="582"/>
                </a:cubicBezTo>
                <a:lnTo>
                  <a:pt x="199" y="582"/>
                </a:lnTo>
                <a:cubicBezTo>
                  <a:pt x="100" y="545"/>
                  <a:pt x="36" y="473"/>
                  <a:pt x="27" y="363"/>
                </a:cubicBezTo>
                <a:cubicBezTo>
                  <a:pt x="63" y="373"/>
                  <a:pt x="90" y="382"/>
                  <a:pt x="127" y="391"/>
                </a:cubicBezTo>
                <a:cubicBezTo>
                  <a:pt x="127" y="391"/>
                  <a:pt x="127" y="391"/>
                  <a:pt x="127" y="382"/>
                </a:cubicBezTo>
                <a:cubicBezTo>
                  <a:pt x="72" y="345"/>
                  <a:pt x="45" y="300"/>
                  <a:pt x="36" y="236"/>
                </a:cubicBezTo>
                <a:cubicBezTo>
                  <a:pt x="27" y="182"/>
                  <a:pt x="36" y="136"/>
                  <a:pt x="63" y="91"/>
                </a:cubicBezTo>
                <a:cubicBezTo>
                  <a:pt x="181" y="236"/>
                  <a:pt x="336" y="309"/>
                  <a:pt x="509" y="327"/>
                </a:cubicBezTo>
                <a:cubicBezTo>
                  <a:pt x="518" y="282"/>
                  <a:pt x="518" y="245"/>
                  <a:pt x="527" y="209"/>
                </a:cubicBezTo>
                <a:cubicBezTo>
                  <a:pt x="572" y="55"/>
                  <a:pt x="763" y="0"/>
                  <a:pt x="881" y="109"/>
                </a:cubicBezTo>
                <a:cubicBezTo>
                  <a:pt x="890" y="118"/>
                  <a:pt x="900" y="127"/>
                  <a:pt x="918" y="118"/>
                </a:cubicBezTo>
                <a:cubicBezTo>
                  <a:pt x="954" y="100"/>
                  <a:pt x="990" y="91"/>
                  <a:pt x="1036" y="73"/>
                </a:cubicBezTo>
                <a:cubicBezTo>
                  <a:pt x="1027" y="109"/>
                  <a:pt x="1009" y="127"/>
                  <a:pt x="954" y="191"/>
                </a:cubicBezTo>
                <a:cubicBezTo>
                  <a:pt x="990" y="182"/>
                  <a:pt x="1027" y="173"/>
                  <a:pt x="1063" y="164"/>
                </a:cubicBezTo>
                <a:lnTo>
                  <a:pt x="1063" y="164"/>
                </a:lnTo>
                <a:cubicBezTo>
                  <a:pt x="1036" y="191"/>
                  <a:pt x="1009" y="227"/>
                  <a:pt x="981" y="254"/>
                </a:cubicBezTo>
                <a:cubicBezTo>
                  <a:pt x="963" y="264"/>
                  <a:pt x="954" y="282"/>
                  <a:pt x="954" y="300"/>
                </a:cubicBezTo>
                <a:cubicBezTo>
                  <a:pt x="945" y="536"/>
                  <a:pt x="854" y="727"/>
                  <a:pt x="645" y="845"/>
                </a:cubicBezTo>
                <a:cubicBezTo>
                  <a:pt x="436" y="964"/>
                  <a:pt x="227" y="954"/>
                  <a:pt x="9" y="845"/>
                </a:cubicBezTo>
                <a:cubicBezTo>
                  <a:pt x="9" y="836"/>
                  <a:pt x="9" y="836"/>
                  <a:pt x="0" y="836"/>
                </a:cubicBezTo>
                <a:lnTo>
                  <a:pt x="0" y="836"/>
                </a:lnTo>
                <a:cubicBezTo>
                  <a:pt x="54" y="827"/>
                  <a:pt x="109" y="827"/>
                  <a:pt x="163" y="818"/>
                </a:cubicBezTo>
                <a:cubicBezTo>
                  <a:pt x="218" y="800"/>
                  <a:pt x="263" y="773"/>
                  <a:pt x="309" y="7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2">
            <a:extLst>
              <a:ext uri="{FF2B5EF4-FFF2-40B4-BE49-F238E27FC236}">
                <a16:creationId xmlns:a16="http://schemas.microsoft.com/office/drawing/2014/main" id="{972D06DB-C531-3F46-BEFC-E2B7D4F7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585" y="7970057"/>
            <a:ext cx="1091232" cy="762195"/>
          </a:xfrm>
          <a:custGeom>
            <a:avLst/>
            <a:gdLst>
              <a:gd name="T0" fmla="*/ 526 w 1155"/>
              <a:gd name="T1" fmla="*/ 0 h 809"/>
              <a:gd name="T2" fmla="*/ 526 w 1155"/>
              <a:gd name="T3" fmla="*/ 0 h 809"/>
              <a:gd name="T4" fmla="*/ 626 w 1155"/>
              <a:gd name="T5" fmla="*/ 0 h 809"/>
              <a:gd name="T6" fmla="*/ 635 w 1155"/>
              <a:gd name="T7" fmla="*/ 0 h 809"/>
              <a:gd name="T8" fmla="*/ 717 w 1155"/>
              <a:gd name="T9" fmla="*/ 0 h 809"/>
              <a:gd name="T10" fmla="*/ 817 w 1155"/>
              <a:gd name="T11" fmla="*/ 9 h 809"/>
              <a:gd name="T12" fmla="*/ 935 w 1155"/>
              <a:gd name="T13" fmla="*/ 9 h 809"/>
              <a:gd name="T14" fmla="*/ 1017 w 1155"/>
              <a:gd name="T15" fmla="*/ 27 h 809"/>
              <a:gd name="T16" fmla="*/ 1126 w 1155"/>
              <a:gd name="T17" fmla="*/ 127 h 809"/>
              <a:gd name="T18" fmla="*/ 1145 w 1155"/>
              <a:gd name="T19" fmla="*/ 209 h 809"/>
              <a:gd name="T20" fmla="*/ 1154 w 1155"/>
              <a:gd name="T21" fmla="*/ 236 h 809"/>
              <a:gd name="T22" fmla="*/ 1154 w 1155"/>
              <a:gd name="T23" fmla="*/ 572 h 809"/>
              <a:gd name="T24" fmla="*/ 1145 w 1155"/>
              <a:gd name="T25" fmla="*/ 590 h 809"/>
              <a:gd name="T26" fmla="*/ 1136 w 1155"/>
              <a:gd name="T27" fmla="*/ 681 h 809"/>
              <a:gd name="T28" fmla="*/ 1026 w 1155"/>
              <a:gd name="T29" fmla="*/ 781 h 809"/>
              <a:gd name="T30" fmla="*/ 953 w 1155"/>
              <a:gd name="T31" fmla="*/ 799 h 809"/>
              <a:gd name="T32" fmla="*/ 817 w 1155"/>
              <a:gd name="T33" fmla="*/ 808 h 809"/>
              <a:gd name="T34" fmla="*/ 645 w 1155"/>
              <a:gd name="T35" fmla="*/ 808 h 809"/>
              <a:gd name="T36" fmla="*/ 626 w 1155"/>
              <a:gd name="T37" fmla="*/ 808 h 809"/>
              <a:gd name="T38" fmla="*/ 526 w 1155"/>
              <a:gd name="T39" fmla="*/ 808 h 809"/>
              <a:gd name="T40" fmla="*/ 526 w 1155"/>
              <a:gd name="T41" fmla="*/ 808 h 809"/>
              <a:gd name="T42" fmla="*/ 390 w 1155"/>
              <a:gd name="T43" fmla="*/ 808 h 809"/>
              <a:gd name="T44" fmla="*/ 226 w 1155"/>
              <a:gd name="T45" fmla="*/ 799 h 809"/>
              <a:gd name="T46" fmla="*/ 135 w 1155"/>
              <a:gd name="T47" fmla="*/ 790 h 809"/>
              <a:gd name="T48" fmla="*/ 26 w 1155"/>
              <a:gd name="T49" fmla="*/ 681 h 809"/>
              <a:gd name="T50" fmla="*/ 9 w 1155"/>
              <a:gd name="T51" fmla="*/ 563 h 809"/>
              <a:gd name="T52" fmla="*/ 0 w 1155"/>
              <a:gd name="T53" fmla="*/ 445 h 809"/>
              <a:gd name="T54" fmla="*/ 0 w 1155"/>
              <a:gd name="T55" fmla="*/ 436 h 809"/>
              <a:gd name="T56" fmla="*/ 0 w 1155"/>
              <a:gd name="T57" fmla="*/ 372 h 809"/>
              <a:gd name="T58" fmla="*/ 0 w 1155"/>
              <a:gd name="T59" fmla="*/ 372 h 809"/>
              <a:gd name="T60" fmla="*/ 9 w 1155"/>
              <a:gd name="T61" fmla="*/ 218 h 809"/>
              <a:gd name="T62" fmla="*/ 26 w 1155"/>
              <a:gd name="T63" fmla="*/ 127 h 809"/>
              <a:gd name="T64" fmla="*/ 126 w 1155"/>
              <a:gd name="T65" fmla="*/ 27 h 809"/>
              <a:gd name="T66" fmla="*/ 208 w 1155"/>
              <a:gd name="T67" fmla="*/ 9 h 809"/>
              <a:gd name="T68" fmla="*/ 336 w 1155"/>
              <a:gd name="T69" fmla="*/ 9 h 809"/>
              <a:gd name="T70" fmla="*/ 508 w 1155"/>
              <a:gd name="T71" fmla="*/ 0 h 809"/>
              <a:gd name="T72" fmla="*/ 526 w 1155"/>
              <a:gd name="T73" fmla="*/ 0 h 809"/>
              <a:gd name="T74" fmla="*/ 463 w 1155"/>
              <a:gd name="T75" fmla="*/ 236 h 809"/>
              <a:gd name="T76" fmla="*/ 463 w 1155"/>
              <a:gd name="T77" fmla="*/ 236 h 809"/>
              <a:gd name="T78" fmla="*/ 463 w 1155"/>
              <a:gd name="T79" fmla="*/ 581 h 809"/>
              <a:gd name="T80" fmla="*/ 763 w 1155"/>
              <a:gd name="T81" fmla="*/ 408 h 809"/>
              <a:gd name="T82" fmla="*/ 463 w 1155"/>
              <a:gd name="T83" fmla="*/ 236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5" h="809">
                <a:moveTo>
                  <a:pt x="526" y="0"/>
                </a:moveTo>
                <a:lnTo>
                  <a:pt x="526" y="0"/>
                </a:lnTo>
                <a:cubicBezTo>
                  <a:pt x="563" y="0"/>
                  <a:pt x="599" y="0"/>
                  <a:pt x="626" y="0"/>
                </a:cubicBezTo>
                <a:lnTo>
                  <a:pt x="635" y="0"/>
                </a:lnTo>
                <a:cubicBezTo>
                  <a:pt x="663" y="0"/>
                  <a:pt x="690" y="0"/>
                  <a:pt x="717" y="0"/>
                </a:cubicBezTo>
                <a:cubicBezTo>
                  <a:pt x="754" y="0"/>
                  <a:pt x="790" y="0"/>
                  <a:pt x="817" y="9"/>
                </a:cubicBezTo>
                <a:cubicBezTo>
                  <a:pt x="854" y="9"/>
                  <a:pt x="899" y="9"/>
                  <a:pt x="935" y="9"/>
                </a:cubicBezTo>
                <a:cubicBezTo>
                  <a:pt x="963" y="18"/>
                  <a:pt x="990" y="18"/>
                  <a:pt x="1017" y="27"/>
                </a:cubicBezTo>
                <a:cubicBezTo>
                  <a:pt x="1072" y="36"/>
                  <a:pt x="1117" y="72"/>
                  <a:pt x="1126" y="127"/>
                </a:cubicBezTo>
                <a:cubicBezTo>
                  <a:pt x="1136" y="154"/>
                  <a:pt x="1145" y="181"/>
                  <a:pt x="1145" y="209"/>
                </a:cubicBezTo>
                <a:cubicBezTo>
                  <a:pt x="1145" y="218"/>
                  <a:pt x="1145" y="227"/>
                  <a:pt x="1154" y="236"/>
                </a:cubicBezTo>
                <a:cubicBezTo>
                  <a:pt x="1154" y="345"/>
                  <a:pt x="1154" y="463"/>
                  <a:pt x="1154" y="572"/>
                </a:cubicBezTo>
                <a:cubicBezTo>
                  <a:pt x="1145" y="581"/>
                  <a:pt x="1145" y="581"/>
                  <a:pt x="1145" y="590"/>
                </a:cubicBezTo>
                <a:cubicBezTo>
                  <a:pt x="1145" y="627"/>
                  <a:pt x="1145" y="654"/>
                  <a:pt x="1136" y="681"/>
                </a:cubicBezTo>
                <a:cubicBezTo>
                  <a:pt x="1117" y="736"/>
                  <a:pt x="1081" y="772"/>
                  <a:pt x="1026" y="781"/>
                </a:cubicBezTo>
                <a:cubicBezTo>
                  <a:pt x="999" y="790"/>
                  <a:pt x="981" y="790"/>
                  <a:pt x="953" y="799"/>
                </a:cubicBezTo>
                <a:cubicBezTo>
                  <a:pt x="908" y="799"/>
                  <a:pt x="863" y="799"/>
                  <a:pt x="817" y="808"/>
                </a:cubicBezTo>
                <a:cubicBezTo>
                  <a:pt x="763" y="808"/>
                  <a:pt x="699" y="808"/>
                  <a:pt x="645" y="808"/>
                </a:cubicBezTo>
                <a:cubicBezTo>
                  <a:pt x="645" y="808"/>
                  <a:pt x="635" y="808"/>
                  <a:pt x="626" y="808"/>
                </a:cubicBezTo>
                <a:cubicBezTo>
                  <a:pt x="599" y="808"/>
                  <a:pt x="563" y="808"/>
                  <a:pt x="526" y="808"/>
                </a:cubicBezTo>
                <a:lnTo>
                  <a:pt x="526" y="808"/>
                </a:lnTo>
                <a:cubicBezTo>
                  <a:pt x="481" y="808"/>
                  <a:pt x="435" y="808"/>
                  <a:pt x="390" y="808"/>
                </a:cubicBezTo>
                <a:cubicBezTo>
                  <a:pt x="336" y="799"/>
                  <a:pt x="281" y="799"/>
                  <a:pt x="226" y="799"/>
                </a:cubicBezTo>
                <a:cubicBezTo>
                  <a:pt x="190" y="799"/>
                  <a:pt x="163" y="790"/>
                  <a:pt x="135" y="790"/>
                </a:cubicBezTo>
                <a:cubicBezTo>
                  <a:pt x="81" y="772"/>
                  <a:pt x="35" y="736"/>
                  <a:pt x="26" y="681"/>
                </a:cubicBezTo>
                <a:cubicBezTo>
                  <a:pt x="18" y="645"/>
                  <a:pt x="9" y="599"/>
                  <a:pt x="9" y="563"/>
                </a:cubicBezTo>
                <a:cubicBezTo>
                  <a:pt x="9" y="527"/>
                  <a:pt x="0" y="481"/>
                  <a:pt x="0" y="445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418"/>
                  <a:pt x="0" y="399"/>
                  <a:pt x="0" y="372"/>
                </a:cubicBezTo>
                <a:lnTo>
                  <a:pt x="0" y="372"/>
                </a:lnTo>
                <a:cubicBezTo>
                  <a:pt x="0" y="318"/>
                  <a:pt x="9" y="272"/>
                  <a:pt x="9" y="218"/>
                </a:cubicBezTo>
                <a:cubicBezTo>
                  <a:pt x="9" y="190"/>
                  <a:pt x="18" y="163"/>
                  <a:pt x="26" y="127"/>
                </a:cubicBezTo>
                <a:cubicBezTo>
                  <a:pt x="35" y="72"/>
                  <a:pt x="72" y="36"/>
                  <a:pt x="126" y="27"/>
                </a:cubicBezTo>
                <a:cubicBezTo>
                  <a:pt x="154" y="18"/>
                  <a:pt x="181" y="18"/>
                  <a:pt x="208" y="9"/>
                </a:cubicBezTo>
                <a:cubicBezTo>
                  <a:pt x="254" y="9"/>
                  <a:pt x="299" y="9"/>
                  <a:pt x="336" y="9"/>
                </a:cubicBezTo>
                <a:cubicBezTo>
                  <a:pt x="390" y="0"/>
                  <a:pt x="454" y="0"/>
                  <a:pt x="508" y="0"/>
                </a:cubicBezTo>
                <a:cubicBezTo>
                  <a:pt x="517" y="0"/>
                  <a:pt x="517" y="0"/>
                  <a:pt x="526" y="0"/>
                </a:cubicBezTo>
                <a:close/>
                <a:moveTo>
                  <a:pt x="463" y="236"/>
                </a:moveTo>
                <a:lnTo>
                  <a:pt x="463" y="236"/>
                </a:lnTo>
                <a:cubicBezTo>
                  <a:pt x="463" y="345"/>
                  <a:pt x="463" y="463"/>
                  <a:pt x="463" y="581"/>
                </a:cubicBezTo>
                <a:cubicBezTo>
                  <a:pt x="563" y="518"/>
                  <a:pt x="663" y="463"/>
                  <a:pt x="763" y="408"/>
                </a:cubicBezTo>
                <a:cubicBezTo>
                  <a:pt x="663" y="345"/>
                  <a:pt x="563" y="290"/>
                  <a:pt x="463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D118A3-EB59-CB43-9E31-D09824BE4B11}"/>
              </a:ext>
            </a:extLst>
          </p:cNvPr>
          <p:cNvGrpSpPr/>
          <p:nvPr/>
        </p:nvGrpSpPr>
        <p:grpSpPr>
          <a:xfrm>
            <a:off x="2390971" y="4211121"/>
            <a:ext cx="6075452" cy="5293757"/>
            <a:chOff x="2756198" y="4345640"/>
            <a:chExt cx="6075452" cy="5293757"/>
          </a:xfrm>
        </p:grpSpPr>
        <p:sp>
          <p:nvSpPr>
            <p:cNvPr id="25" name="CuadroTexto 90">
              <a:extLst>
                <a:ext uri="{FF2B5EF4-FFF2-40B4-BE49-F238E27FC236}">
                  <a16:creationId xmlns:a16="http://schemas.microsoft.com/office/drawing/2014/main" id="{1F613647-4EA7-1C43-8502-F0B25F52CCC6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26" name="CuadroTexto 91">
              <a:extLst>
                <a:ext uri="{FF2B5EF4-FFF2-40B4-BE49-F238E27FC236}">
                  <a16:creationId xmlns:a16="http://schemas.microsoft.com/office/drawing/2014/main" id="{8BD657B5-DE81-F348-AD07-70E5CE77699C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57EB09-DA10-D840-A929-02CFAA9BF5BB}"/>
              </a:ext>
            </a:extLst>
          </p:cNvPr>
          <p:cNvGrpSpPr/>
          <p:nvPr/>
        </p:nvGrpSpPr>
        <p:grpSpPr>
          <a:xfrm flipH="1">
            <a:off x="11190268" y="9514492"/>
            <a:ext cx="3681864" cy="1477328"/>
            <a:chOff x="4496924" y="11069053"/>
            <a:chExt cx="3681864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03CC5867-D859-8C4C-9974-FAC6F6B1F11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A53C77-FC2D-3747-81D4-3A3775F3C1DB}"/>
                </a:ext>
              </a:extLst>
            </p:cNvPr>
            <p:cNvSpPr/>
            <p:nvPr/>
          </p:nvSpPr>
          <p:spPr>
            <a:xfrm>
              <a:off x="4496924" y="11715384"/>
              <a:ext cx="36818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EF7C9A-4AF0-724C-B9DA-A5A8E466D714}"/>
              </a:ext>
            </a:extLst>
          </p:cNvPr>
          <p:cNvGrpSpPr/>
          <p:nvPr/>
        </p:nvGrpSpPr>
        <p:grpSpPr>
          <a:xfrm flipH="1">
            <a:off x="14044304" y="3972674"/>
            <a:ext cx="3681864" cy="1477328"/>
            <a:chOff x="4496924" y="11069053"/>
            <a:chExt cx="3681864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8AD9CC1C-D2F2-DC4D-861B-D37DDA3AD01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155125-2419-9144-89A0-C54CA841E9F3}"/>
                </a:ext>
              </a:extLst>
            </p:cNvPr>
            <p:cNvSpPr/>
            <p:nvPr/>
          </p:nvSpPr>
          <p:spPr>
            <a:xfrm>
              <a:off x="4496924" y="11715384"/>
              <a:ext cx="36818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85D375-497E-7146-BDA0-95C0E66FB9D4}"/>
              </a:ext>
            </a:extLst>
          </p:cNvPr>
          <p:cNvGrpSpPr/>
          <p:nvPr/>
        </p:nvGrpSpPr>
        <p:grpSpPr>
          <a:xfrm flipH="1">
            <a:off x="16898341" y="9514492"/>
            <a:ext cx="3681864" cy="1477328"/>
            <a:chOff x="4496924" y="11069053"/>
            <a:chExt cx="3681864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9FE1FF2-E8F6-2249-8069-46E1CE755A2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D4A102-FEBD-8749-B258-AA16345E5C2A}"/>
                </a:ext>
              </a:extLst>
            </p:cNvPr>
            <p:cNvSpPr/>
            <p:nvPr/>
          </p:nvSpPr>
          <p:spPr>
            <a:xfrm>
              <a:off x="4496924" y="11715384"/>
              <a:ext cx="36818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63">
            <a:extLst>
              <a:ext uri="{FF2B5EF4-FFF2-40B4-BE49-F238E27FC236}">
                <a16:creationId xmlns:a16="http://schemas.microsoft.com/office/drawing/2014/main" id="{0359D771-9FAF-8A45-BC97-959E1459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86" y="7005489"/>
            <a:ext cx="705173" cy="1525572"/>
          </a:xfrm>
          <a:custGeom>
            <a:avLst/>
            <a:gdLst>
              <a:gd name="T0" fmla="*/ 450 w 676"/>
              <a:gd name="T1" fmla="*/ 730 h 1460"/>
              <a:gd name="T2" fmla="*/ 450 w 676"/>
              <a:gd name="T3" fmla="*/ 730 h 1460"/>
              <a:gd name="T4" fmla="*/ 630 w 676"/>
              <a:gd name="T5" fmla="*/ 730 h 1460"/>
              <a:gd name="T6" fmla="*/ 657 w 676"/>
              <a:gd name="T7" fmla="*/ 712 h 1460"/>
              <a:gd name="T8" fmla="*/ 666 w 676"/>
              <a:gd name="T9" fmla="*/ 586 h 1460"/>
              <a:gd name="T10" fmla="*/ 675 w 676"/>
              <a:gd name="T11" fmla="*/ 478 h 1460"/>
              <a:gd name="T12" fmla="*/ 450 w 676"/>
              <a:gd name="T13" fmla="*/ 478 h 1460"/>
              <a:gd name="T14" fmla="*/ 450 w 676"/>
              <a:gd name="T15" fmla="*/ 307 h 1460"/>
              <a:gd name="T16" fmla="*/ 504 w 676"/>
              <a:gd name="T17" fmla="*/ 252 h 1460"/>
              <a:gd name="T18" fmla="*/ 648 w 676"/>
              <a:gd name="T19" fmla="*/ 252 h 1460"/>
              <a:gd name="T20" fmla="*/ 675 w 676"/>
              <a:gd name="T21" fmla="*/ 252 h 1460"/>
              <a:gd name="T22" fmla="*/ 675 w 676"/>
              <a:gd name="T23" fmla="*/ 19 h 1460"/>
              <a:gd name="T24" fmla="*/ 657 w 676"/>
              <a:gd name="T25" fmla="*/ 0 h 1460"/>
              <a:gd name="T26" fmla="*/ 459 w 676"/>
              <a:gd name="T27" fmla="*/ 0 h 1460"/>
              <a:gd name="T28" fmla="*/ 261 w 676"/>
              <a:gd name="T29" fmla="*/ 55 h 1460"/>
              <a:gd name="T30" fmla="*/ 153 w 676"/>
              <a:gd name="T31" fmla="*/ 271 h 1460"/>
              <a:gd name="T32" fmla="*/ 144 w 676"/>
              <a:gd name="T33" fmla="*/ 442 h 1460"/>
              <a:gd name="T34" fmla="*/ 144 w 676"/>
              <a:gd name="T35" fmla="*/ 478 h 1460"/>
              <a:gd name="T36" fmla="*/ 0 w 676"/>
              <a:gd name="T37" fmla="*/ 478 h 1460"/>
              <a:gd name="T38" fmla="*/ 0 w 676"/>
              <a:gd name="T39" fmla="*/ 730 h 1460"/>
              <a:gd name="T40" fmla="*/ 144 w 676"/>
              <a:gd name="T41" fmla="*/ 730 h 1460"/>
              <a:gd name="T42" fmla="*/ 144 w 676"/>
              <a:gd name="T43" fmla="*/ 1459 h 1460"/>
              <a:gd name="T44" fmla="*/ 450 w 676"/>
              <a:gd name="T45" fmla="*/ 1459 h 1460"/>
              <a:gd name="T46" fmla="*/ 450 w 676"/>
              <a:gd name="T47" fmla="*/ 73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6" h="1460">
                <a:moveTo>
                  <a:pt x="450" y="730"/>
                </a:moveTo>
                <a:lnTo>
                  <a:pt x="450" y="730"/>
                </a:lnTo>
                <a:cubicBezTo>
                  <a:pt x="513" y="730"/>
                  <a:pt x="576" y="730"/>
                  <a:pt x="630" y="730"/>
                </a:cubicBezTo>
                <a:cubicBezTo>
                  <a:pt x="648" y="730"/>
                  <a:pt x="657" y="730"/>
                  <a:pt x="657" y="712"/>
                </a:cubicBezTo>
                <a:cubicBezTo>
                  <a:pt x="657" y="676"/>
                  <a:pt x="666" y="631"/>
                  <a:pt x="666" y="586"/>
                </a:cubicBezTo>
                <a:cubicBezTo>
                  <a:pt x="675" y="550"/>
                  <a:pt x="675" y="514"/>
                  <a:pt x="675" y="478"/>
                </a:cubicBezTo>
                <a:cubicBezTo>
                  <a:pt x="603" y="478"/>
                  <a:pt x="522" y="478"/>
                  <a:pt x="450" y="478"/>
                </a:cubicBezTo>
                <a:cubicBezTo>
                  <a:pt x="450" y="415"/>
                  <a:pt x="450" y="361"/>
                  <a:pt x="450" y="307"/>
                </a:cubicBezTo>
                <a:cubicBezTo>
                  <a:pt x="450" y="280"/>
                  <a:pt x="468" y="262"/>
                  <a:pt x="504" y="252"/>
                </a:cubicBezTo>
                <a:cubicBezTo>
                  <a:pt x="549" y="252"/>
                  <a:pt x="603" y="252"/>
                  <a:pt x="648" y="252"/>
                </a:cubicBezTo>
                <a:cubicBezTo>
                  <a:pt x="657" y="252"/>
                  <a:pt x="666" y="252"/>
                  <a:pt x="675" y="252"/>
                </a:cubicBezTo>
                <a:cubicBezTo>
                  <a:pt x="675" y="172"/>
                  <a:pt x="675" y="91"/>
                  <a:pt x="675" y="19"/>
                </a:cubicBezTo>
                <a:cubicBezTo>
                  <a:pt x="675" y="0"/>
                  <a:pt x="666" y="0"/>
                  <a:pt x="657" y="0"/>
                </a:cubicBezTo>
                <a:cubicBezTo>
                  <a:pt x="585" y="0"/>
                  <a:pt x="522" y="0"/>
                  <a:pt x="459" y="0"/>
                </a:cubicBezTo>
                <a:cubicBezTo>
                  <a:pt x="387" y="0"/>
                  <a:pt x="324" y="19"/>
                  <a:pt x="261" y="55"/>
                </a:cubicBezTo>
                <a:cubicBezTo>
                  <a:pt x="189" y="108"/>
                  <a:pt x="153" y="190"/>
                  <a:pt x="153" y="271"/>
                </a:cubicBezTo>
                <a:cubicBezTo>
                  <a:pt x="144" y="334"/>
                  <a:pt x="144" y="388"/>
                  <a:pt x="144" y="442"/>
                </a:cubicBezTo>
                <a:cubicBezTo>
                  <a:pt x="144" y="451"/>
                  <a:pt x="144" y="460"/>
                  <a:pt x="144" y="478"/>
                </a:cubicBezTo>
                <a:cubicBezTo>
                  <a:pt x="99" y="478"/>
                  <a:pt x="54" y="478"/>
                  <a:pt x="0" y="478"/>
                </a:cubicBezTo>
                <a:cubicBezTo>
                  <a:pt x="0" y="559"/>
                  <a:pt x="0" y="649"/>
                  <a:pt x="0" y="730"/>
                </a:cubicBezTo>
                <a:cubicBezTo>
                  <a:pt x="54" y="730"/>
                  <a:pt x="99" y="730"/>
                  <a:pt x="144" y="730"/>
                </a:cubicBezTo>
                <a:cubicBezTo>
                  <a:pt x="144" y="973"/>
                  <a:pt x="144" y="1216"/>
                  <a:pt x="144" y="1459"/>
                </a:cubicBezTo>
                <a:cubicBezTo>
                  <a:pt x="243" y="1459"/>
                  <a:pt x="351" y="1459"/>
                  <a:pt x="450" y="1459"/>
                </a:cubicBezTo>
                <a:cubicBezTo>
                  <a:pt x="450" y="1216"/>
                  <a:pt x="450" y="973"/>
                  <a:pt x="450" y="7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4">
            <a:extLst>
              <a:ext uri="{FF2B5EF4-FFF2-40B4-BE49-F238E27FC236}">
                <a16:creationId xmlns:a16="http://schemas.microsoft.com/office/drawing/2014/main" id="{7EA37D1F-0983-BF4C-80F6-543A1C3C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009" y="7189848"/>
            <a:ext cx="1244425" cy="1129199"/>
          </a:xfrm>
          <a:custGeom>
            <a:avLst/>
            <a:gdLst>
              <a:gd name="T0" fmla="*/ 351 w 1189"/>
              <a:gd name="T1" fmla="*/ 829 h 1082"/>
              <a:gd name="T2" fmla="*/ 351 w 1189"/>
              <a:gd name="T3" fmla="*/ 829 h 1082"/>
              <a:gd name="T4" fmla="*/ 125 w 1189"/>
              <a:gd name="T5" fmla="*/ 658 h 1082"/>
              <a:gd name="T6" fmla="*/ 216 w 1189"/>
              <a:gd name="T7" fmla="*/ 658 h 1082"/>
              <a:gd name="T8" fmla="*/ 225 w 1189"/>
              <a:gd name="T9" fmla="*/ 649 h 1082"/>
              <a:gd name="T10" fmla="*/ 27 w 1189"/>
              <a:gd name="T11" fmla="*/ 406 h 1082"/>
              <a:gd name="T12" fmla="*/ 135 w 1189"/>
              <a:gd name="T13" fmla="*/ 442 h 1082"/>
              <a:gd name="T14" fmla="*/ 135 w 1189"/>
              <a:gd name="T15" fmla="*/ 433 h 1082"/>
              <a:gd name="T16" fmla="*/ 36 w 1189"/>
              <a:gd name="T17" fmla="*/ 262 h 1082"/>
              <a:gd name="T18" fmla="*/ 63 w 1189"/>
              <a:gd name="T19" fmla="*/ 108 h 1082"/>
              <a:gd name="T20" fmla="*/ 567 w 1189"/>
              <a:gd name="T21" fmla="*/ 361 h 1082"/>
              <a:gd name="T22" fmla="*/ 585 w 1189"/>
              <a:gd name="T23" fmla="*/ 235 h 1082"/>
              <a:gd name="T24" fmla="*/ 990 w 1189"/>
              <a:gd name="T25" fmla="*/ 127 h 1082"/>
              <a:gd name="T26" fmla="*/ 1017 w 1189"/>
              <a:gd name="T27" fmla="*/ 136 h 1082"/>
              <a:gd name="T28" fmla="*/ 1152 w 1189"/>
              <a:gd name="T29" fmla="*/ 82 h 1082"/>
              <a:gd name="T30" fmla="*/ 1062 w 1189"/>
              <a:gd name="T31" fmla="*/ 217 h 1082"/>
              <a:gd name="T32" fmla="*/ 1179 w 1189"/>
              <a:gd name="T33" fmla="*/ 181 h 1082"/>
              <a:gd name="T34" fmla="*/ 1188 w 1189"/>
              <a:gd name="T35" fmla="*/ 190 h 1082"/>
              <a:gd name="T36" fmla="*/ 1089 w 1189"/>
              <a:gd name="T37" fmla="*/ 280 h 1082"/>
              <a:gd name="T38" fmla="*/ 1071 w 1189"/>
              <a:gd name="T39" fmla="*/ 334 h 1082"/>
              <a:gd name="T40" fmla="*/ 720 w 1189"/>
              <a:gd name="T41" fmla="*/ 946 h 1082"/>
              <a:gd name="T42" fmla="*/ 9 w 1189"/>
              <a:gd name="T43" fmla="*/ 946 h 1082"/>
              <a:gd name="T44" fmla="*/ 0 w 1189"/>
              <a:gd name="T45" fmla="*/ 937 h 1082"/>
              <a:gd name="T46" fmla="*/ 0 w 1189"/>
              <a:gd name="T47" fmla="*/ 937 h 1082"/>
              <a:gd name="T48" fmla="*/ 180 w 1189"/>
              <a:gd name="T49" fmla="*/ 910 h 1082"/>
              <a:gd name="T50" fmla="*/ 351 w 1189"/>
              <a:gd name="T51" fmla="*/ 829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9" h="1082">
                <a:moveTo>
                  <a:pt x="351" y="829"/>
                </a:moveTo>
                <a:lnTo>
                  <a:pt x="351" y="829"/>
                </a:lnTo>
                <a:cubicBezTo>
                  <a:pt x="225" y="802"/>
                  <a:pt x="135" y="739"/>
                  <a:pt x="125" y="658"/>
                </a:cubicBezTo>
                <a:cubicBezTo>
                  <a:pt x="153" y="658"/>
                  <a:pt x="189" y="658"/>
                  <a:pt x="216" y="658"/>
                </a:cubicBezTo>
                <a:lnTo>
                  <a:pt x="225" y="649"/>
                </a:lnTo>
                <a:cubicBezTo>
                  <a:pt x="108" y="613"/>
                  <a:pt x="36" y="532"/>
                  <a:pt x="27" y="406"/>
                </a:cubicBezTo>
                <a:cubicBezTo>
                  <a:pt x="63" y="415"/>
                  <a:pt x="99" y="433"/>
                  <a:pt x="135" y="442"/>
                </a:cubicBezTo>
                <a:cubicBezTo>
                  <a:pt x="135" y="433"/>
                  <a:pt x="135" y="433"/>
                  <a:pt x="135" y="433"/>
                </a:cubicBezTo>
                <a:cubicBezTo>
                  <a:pt x="81" y="388"/>
                  <a:pt x="45" y="334"/>
                  <a:pt x="36" y="262"/>
                </a:cubicBezTo>
                <a:cubicBezTo>
                  <a:pt x="27" y="208"/>
                  <a:pt x="36" y="154"/>
                  <a:pt x="63" y="108"/>
                </a:cubicBezTo>
                <a:cubicBezTo>
                  <a:pt x="198" y="262"/>
                  <a:pt x="369" y="352"/>
                  <a:pt x="567" y="361"/>
                </a:cubicBezTo>
                <a:cubicBezTo>
                  <a:pt x="576" y="316"/>
                  <a:pt x="576" y="280"/>
                  <a:pt x="585" y="235"/>
                </a:cubicBezTo>
                <a:cubicBezTo>
                  <a:pt x="630" y="64"/>
                  <a:pt x="855" y="0"/>
                  <a:pt x="990" y="127"/>
                </a:cubicBezTo>
                <a:cubicBezTo>
                  <a:pt x="999" y="136"/>
                  <a:pt x="1008" y="136"/>
                  <a:pt x="1017" y="136"/>
                </a:cubicBezTo>
                <a:cubicBezTo>
                  <a:pt x="1062" y="118"/>
                  <a:pt x="1107" y="100"/>
                  <a:pt x="1152" y="82"/>
                </a:cubicBezTo>
                <a:cubicBezTo>
                  <a:pt x="1143" y="127"/>
                  <a:pt x="1125" y="145"/>
                  <a:pt x="1062" y="217"/>
                </a:cubicBezTo>
                <a:cubicBezTo>
                  <a:pt x="1098" y="208"/>
                  <a:pt x="1143" y="190"/>
                  <a:pt x="1179" y="181"/>
                </a:cubicBezTo>
                <a:cubicBezTo>
                  <a:pt x="1188" y="181"/>
                  <a:pt x="1188" y="190"/>
                  <a:pt x="1188" y="190"/>
                </a:cubicBezTo>
                <a:cubicBezTo>
                  <a:pt x="1161" y="217"/>
                  <a:pt x="1125" y="253"/>
                  <a:pt x="1089" y="280"/>
                </a:cubicBezTo>
                <a:cubicBezTo>
                  <a:pt x="1071" y="298"/>
                  <a:pt x="1071" y="316"/>
                  <a:pt x="1071" y="334"/>
                </a:cubicBezTo>
                <a:cubicBezTo>
                  <a:pt x="1062" y="595"/>
                  <a:pt x="954" y="811"/>
                  <a:pt x="720" y="946"/>
                </a:cubicBezTo>
                <a:cubicBezTo>
                  <a:pt x="486" y="1081"/>
                  <a:pt x="243" y="1072"/>
                  <a:pt x="9" y="946"/>
                </a:cubicBezTo>
                <a:cubicBezTo>
                  <a:pt x="0" y="946"/>
                  <a:pt x="0" y="937"/>
                  <a:pt x="0" y="937"/>
                </a:cubicBezTo>
                <a:lnTo>
                  <a:pt x="0" y="937"/>
                </a:lnTo>
                <a:cubicBezTo>
                  <a:pt x="53" y="928"/>
                  <a:pt x="117" y="928"/>
                  <a:pt x="180" y="910"/>
                </a:cubicBezTo>
                <a:cubicBezTo>
                  <a:pt x="243" y="901"/>
                  <a:pt x="297" y="874"/>
                  <a:pt x="351" y="8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5">
            <a:extLst>
              <a:ext uri="{FF2B5EF4-FFF2-40B4-BE49-F238E27FC236}">
                <a16:creationId xmlns:a16="http://schemas.microsoft.com/office/drawing/2014/main" id="{50621A92-75DD-8045-A8FB-2C321F45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251" y="7152976"/>
            <a:ext cx="1235207" cy="1235207"/>
          </a:xfrm>
          <a:custGeom>
            <a:avLst/>
            <a:gdLst>
              <a:gd name="T0" fmla="*/ 873 w 1180"/>
              <a:gd name="T1" fmla="*/ 1180 h 1181"/>
              <a:gd name="T2" fmla="*/ 873 w 1180"/>
              <a:gd name="T3" fmla="*/ 1180 h 1181"/>
              <a:gd name="T4" fmla="*/ 297 w 1180"/>
              <a:gd name="T5" fmla="*/ 1180 h 1181"/>
              <a:gd name="T6" fmla="*/ 261 w 1180"/>
              <a:gd name="T7" fmla="*/ 1171 h 1181"/>
              <a:gd name="T8" fmla="*/ 9 w 1180"/>
              <a:gd name="T9" fmla="*/ 928 h 1181"/>
              <a:gd name="T10" fmla="*/ 0 w 1180"/>
              <a:gd name="T11" fmla="*/ 874 h 1181"/>
              <a:gd name="T12" fmla="*/ 0 w 1180"/>
              <a:gd name="T13" fmla="*/ 298 h 1181"/>
              <a:gd name="T14" fmla="*/ 0 w 1180"/>
              <a:gd name="T15" fmla="*/ 262 h 1181"/>
              <a:gd name="T16" fmla="*/ 243 w 1180"/>
              <a:gd name="T17" fmla="*/ 10 h 1181"/>
              <a:gd name="T18" fmla="*/ 297 w 1180"/>
              <a:gd name="T19" fmla="*/ 0 h 1181"/>
              <a:gd name="T20" fmla="*/ 873 w 1180"/>
              <a:gd name="T21" fmla="*/ 0 h 1181"/>
              <a:gd name="T22" fmla="*/ 909 w 1180"/>
              <a:gd name="T23" fmla="*/ 0 h 1181"/>
              <a:gd name="T24" fmla="*/ 1170 w 1180"/>
              <a:gd name="T25" fmla="*/ 244 h 1181"/>
              <a:gd name="T26" fmla="*/ 1179 w 1180"/>
              <a:gd name="T27" fmla="*/ 298 h 1181"/>
              <a:gd name="T28" fmla="*/ 1179 w 1180"/>
              <a:gd name="T29" fmla="*/ 874 h 1181"/>
              <a:gd name="T30" fmla="*/ 1170 w 1180"/>
              <a:gd name="T31" fmla="*/ 910 h 1181"/>
              <a:gd name="T32" fmla="*/ 927 w 1180"/>
              <a:gd name="T33" fmla="*/ 1171 h 1181"/>
              <a:gd name="T34" fmla="*/ 873 w 1180"/>
              <a:gd name="T35" fmla="*/ 1180 h 1181"/>
              <a:gd name="T36" fmla="*/ 585 w 1180"/>
              <a:gd name="T37" fmla="*/ 1072 h 1181"/>
              <a:gd name="T38" fmla="*/ 585 w 1180"/>
              <a:gd name="T39" fmla="*/ 1072 h 1181"/>
              <a:gd name="T40" fmla="*/ 846 w 1180"/>
              <a:gd name="T41" fmla="*/ 1072 h 1181"/>
              <a:gd name="T42" fmla="*/ 927 w 1180"/>
              <a:gd name="T43" fmla="*/ 1063 h 1181"/>
              <a:gd name="T44" fmla="*/ 1071 w 1180"/>
              <a:gd name="T45" fmla="*/ 847 h 1181"/>
              <a:gd name="T46" fmla="*/ 1071 w 1180"/>
              <a:gd name="T47" fmla="*/ 334 h 1181"/>
              <a:gd name="T48" fmla="*/ 1062 w 1180"/>
              <a:gd name="T49" fmla="*/ 253 h 1181"/>
              <a:gd name="T50" fmla="*/ 846 w 1180"/>
              <a:gd name="T51" fmla="*/ 100 h 1181"/>
              <a:gd name="T52" fmla="*/ 333 w 1180"/>
              <a:gd name="T53" fmla="*/ 100 h 1181"/>
              <a:gd name="T54" fmla="*/ 252 w 1180"/>
              <a:gd name="T55" fmla="*/ 118 h 1181"/>
              <a:gd name="T56" fmla="*/ 99 w 1180"/>
              <a:gd name="T57" fmla="*/ 325 h 1181"/>
              <a:gd name="T58" fmla="*/ 99 w 1180"/>
              <a:gd name="T59" fmla="*/ 847 h 1181"/>
              <a:gd name="T60" fmla="*/ 198 w 1180"/>
              <a:gd name="T61" fmla="*/ 1036 h 1181"/>
              <a:gd name="T62" fmla="*/ 333 w 1180"/>
              <a:gd name="T63" fmla="*/ 1072 h 1181"/>
              <a:gd name="T64" fmla="*/ 585 w 1180"/>
              <a:gd name="T65" fmla="*/ 1072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80" h="1181">
                <a:moveTo>
                  <a:pt x="873" y="1180"/>
                </a:moveTo>
                <a:lnTo>
                  <a:pt x="873" y="1180"/>
                </a:lnTo>
                <a:cubicBezTo>
                  <a:pt x="684" y="1180"/>
                  <a:pt x="495" y="1180"/>
                  <a:pt x="297" y="1180"/>
                </a:cubicBezTo>
                <a:cubicBezTo>
                  <a:pt x="288" y="1180"/>
                  <a:pt x="279" y="1180"/>
                  <a:pt x="261" y="1171"/>
                </a:cubicBezTo>
                <a:cubicBezTo>
                  <a:pt x="126" y="1144"/>
                  <a:pt x="45" y="1063"/>
                  <a:pt x="9" y="928"/>
                </a:cubicBezTo>
                <a:cubicBezTo>
                  <a:pt x="0" y="910"/>
                  <a:pt x="0" y="892"/>
                  <a:pt x="0" y="874"/>
                </a:cubicBezTo>
                <a:cubicBezTo>
                  <a:pt x="0" y="685"/>
                  <a:pt x="0" y="496"/>
                  <a:pt x="0" y="298"/>
                </a:cubicBezTo>
                <a:cubicBezTo>
                  <a:pt x="0" y="289"/>
                  <a:pt x="0" y="271"/>
                  <a:pt x="0" y="262"/>
                </a:cubicBezTo>
                <a:cubicBezTo>
                  <a:pt x="36" y="127"/>
                  <a:pt x="117" y="46"/>
                  <a:pt x="243" y="10"/>
                </a:cubicBezTo>
                <a:cubicBezTo>
                  <a:pt x="261" y="0"/>
                  <a:pt x="279" y="0"/>
                  <a:pt x="297" y="0"/>
                </a:cubicBezTo>
                <a:cubicBezTo>
                  <a:pt x="495" y="0"/>
                  <a:pt x="684" y="0"/>
                  <a:pt x="873" y="0"/>
                </a:cubicBezTo>
                <a:cubicBezTo>
                  <a:pt x="891" y="0"/>
                  <a:pt x="900" y="0"/>
                  <a:pt x="909" y="0"/>
                </a:cubicBezTo>
                <a:cubicBezTo>
                  <a:pt x="1044" y="36"/>
                  <a:pt x="1134" y="118"/>
                  <a:pt x="1170" y="244"/>
                </a:cubicBezTo>
                <a:cubicBezTo>
                  <a:pt x="1170" y="262"/>
                  <a:pt x="1179" y="280"/>
                  <a:pt x="1179" y="298"/>
                </a:cubicBezTo>
                <a:cubicBezTo>
                  <a:pt x="1179" y="496"/>
                  <a:pt x="1179" y="685"/>
                  <a:pt x="1179" y="874"/>
                </a:cubicBezTo>
                <a:cubicBezTo>
                  <a:pt x="1179" y="892"/>
                  <a:pt x="1179" y="901"/>
                  <a:pt x="1170" y="910"/>
                </a:cubicBezTo>
                <a:cubicBezTo>
                  <a:pt x="1143" y="1045"/>
                  <a:pt x="1062" y="1135"/>
                  <a:pt x="927" y="1171"/>
                </a:cubicBezTo>
                <a:cubicBezTo>
                  <a:pt x="909" y="1171"/>
                  <a:pt x="891" y="1180"/>
                  <a:pt x="873" y="1180"/>
                </a:cubicBezTo>
                <a:close/>
                <a:moveTo>
                  <a:pt x="585" y="1072"/>
                </a:moveTo>
                <a:lnTo>
                  <a:pt x="585" y="1072"/>
                </a:lnTo>
                <a:cubicBezTo>
                  <a:pt x="675" y="1072"/>
                  <a:pt x="756" y="1072"/>
                  <a:pt x="846" y="1072"/>
                </a:cubicBezTo>
                <a:cubicBezTo>
                  <a:pt x="873" y="1072"/>
                  <a:pt x="900" y="1072"/>
                  <a:pt x="927" y="1063"/>
                </a:cubicBezTo>
                <a:cubicBezTo>
                  <a:pt x="1018" y="1027"/>
                  <a:pt x="1071" y="946"/>
                  <a:pt x="1071" y="847"/>
                </a:cubicBezTo>
                <a:cubicBezTo>
                  <a:pt x="1071" y="676"/>
                  <a:pt x="1071" y="505"/>
                  <a:pt x="1071" y="334"/>
                </a:cubicBezTo>
                <a:cubicBezTo>
                  <a:pt x="1071" y="307"/>
                  <a:pt x="1071" y="280"/>
                  <a:pt x="1062" y="253"/>
                </a:cubicBezTo>
                <a:cubicBezTo>
                  <a:pt x="1026" y="154"/>
                  <a:pt x="945" y="100"/>
                  <a:pt x="846" y="100"/>
                </a:cubicBezTo>
                <a:cubicBezTo>
                  <a:pt x="675" y="100"/>
                  <a:pt x="504" y="100"/>
                  <a:pt x="333" y="100"/>
                </a:cubicBezTo>
                <a:cubicBezTo>
                  <a:pt x="306" y="100"/>
                  <a:pt x="279" y="108"/>
                  <a:pt x="252" y="118"/>
                </a:cubicBezTo>
                <a:cubicBezTo>
                  <a:pt x="162" y="144"/>
                  <a:pt x="99" y="226"/>
                  <a:pt x="99" y="325"/>
                </a:cubicBezTo>
                <a:cubicBezTo>
                  <a:pt x="99" y="505"/>
                  <a:pt x="99" y="676"/>
                  <a:pt x="99" y="847"/>
                </a:cubicBezTo>
                <a:cubicBezTo>
                  <a:pt x="99" y="928"/>
                  <a:pt x="135" y="991"/>
                  <a:pt x="198" y="1036"/>
                </a:cubicBezTo>
                <a:cubicBezTo>
                  <a:pt x="234" y="1063"/>
                  <a:pt x="279" y="1072"/>
                  <a:pt x="333" y="1072"/>
                </a:cubicBezTo>
                <a:cubicBezTo>
                  <a:pt x="414" y="1072"/>
                  <a:pt x="504" y="1072"/>
                  <a:pt x="585" y="10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6">
            <a:extLst>
              <a:ext uri="{FF2B5EF4-FFF2-40B4-BE49-F238E27FC236}">
                <a16:creationId xmlns:a16="http://schemas.microsoft.com/office/drawing/2014/main" id="{C2BC013F-BFF5-FF48-81F4-04DA2F44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616" y="7447951"/>
            <a:ext cx="640650" cy="640647"/>
          </a:xfrm>
          <a:custGeom>
            <a:avLst/>
            <a:gdLst>
              <a:gd name="T0" fmla="*/ 612 w 613"/>
              <a:gd name="T1" fmla="*/ 306 h 613"/>
              <a:gd name="T2" fmla="*/ 612 w 613"/>
              <a:gd name="T3" fmla="*/ 306 h 613"/>
              <a:gd name="T4" fmla="*/ 306 w 613"/>
              <a:gd name="T5" fmla="*/ 612 h 613"/>
              <a:gd name="T6" fmla="*/ 9 w 613"/>
              <a:gd name="T7" fmla="*/ 306 h 613"/>
              <a:gd name="T8" fmla="*/ 306 w 613"/>
              <a:gd name="T9" fmla="*/ 0 h 613"/>
              <a:gd name="T10" fmla="*/ 612 w 613"/>
              <a:gd name="T11" fmla="*/ 306 h 613"/>
              <a:gd name="T12" fmla="*/ 513 w 613"/>
              <a:gd name="T13" fmla="*/ 306 h 613"/>
              <a:gd name="T14" fmla="*/ 513 w 613"/>
              <a:gd name="T15" fmla="*/ 306 h 613"/>
              <a:gd name="T16" fmla="*/ 306 w 613"/>
              <a:gd name="T17" fmla="*/ 108 h 613"/>
              <a:gd name="T18" fmla="*/ 108 w 613"/>
              <a:gd name="T19" fmla="*/ 306 h 613"/>
              <a:gd name="T20" fmla="*/ 306 w 613"/>
              <a:gd name="T21" fmla="*/ 504 h 613"/>
              <a:gd name="T22" fmla="*/ 513 w 613"/>
              <a:gd name="T23" fmla="*/ 306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613">
                <a:moveTo>
                  <a:pt x="612" y="306"/>
                </a:moveTo>
                <a:lnTo>
                  <a:pt x="612" y="306"/>
                </a:lnTo>
                <a:cubicBezTo>
                  <a:pt x="612" y="477"/>
                  <a:pt x="477" y="612"/>
                  <a:pt x="306" y="612"/>
                </a:cubicBezTo>
                <a:cubicBezTo>
                  <a:pt x="144" y="612"/>
                  <a:pt x="0" y="477"/>
                  <a:pt x="9" y="306"/>
                </a:cubicBezTo>
                <a:cubicBezTo>
                  <a:pt x="9" y="144"/>
                  <a:pt x="144" y="0"/>
                  <a:pt x="306" y="0"/>
                </a:cubicBezTo>
                <a:cubicBezTo>
                  <a:pt x="477" y="0"/>
                  <a:pt x="612" y="144"/>
                  <a:pt x="612" y="306"/>
                </a:cubicBezTo>
                <a:close/>
                <a:moveTo>
                  <a:pt x="513" y="306"/>
                </a:moveTo>
                <a:lnTo>
                  <a:pt x="513" y="306"/>
                </a:lnTo>
                <a:cubicBezTo>
                  <a:pt x="513" y="198"/>
                  <a:pt x="423" y="108"/>
                  <a:pt x="306" y="108"/>
                </a:cubicBezTo>
                <a:cubicBezTo>
                  <a:pt x="198" y="108"/>
                  <a:pt x="108" y="198"/>
                  <a:pt x="108" y="306"/>
                </a:cubicBezTo>
                <a:cubicBezTo>
                  <a:pt x="108" y="414"/>
                  <a:pt x="198" y="504"/>
                  <a:pt x="306" y="504"/>
                </a:cubicBezTo>
                <a:cubicBezTo>
                  <a:pt x="423" y="504"/>
                  <a:pt x="504" y="414"/>
                  <a:pt x="513" y="3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8">
            <a:extLst>
              <a:ext uri="{FF2B5EF4-FFF2-40B4-BE49-F238E27FC236}">
                <a16:creationId xmlns:a16="http://schemas.microsoft.com/office/drawing/2014/main" id="{D8149A59-AD7C-4F45-99EB-9CCA133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731" y="7388033"/>
            <a:ext cx="1083109" cy="765091"/>
          </a:xfrm>
          <a:custGeom>
            <a:avLst/>
            <a:gdLst>
              <a:gd name="T0" fmla="*/ 468 w 1036"/>
              <a:gd name="T1" fmla="*/ 0 h 730"/>
              <a:gd name="T2" fmla="*/ 468 w 1036"/>
              <a:gd name="T3" fmla="*/ 0 h 730"/>
              <a:gd name="T4" fmla="*/ 567 w 1036"/>
              <a:gd name="T5" fmla="*/ 0 h 730"/>
              <a:gd name="T6" fmla="*/ 567 w 1036"/>
              <a:gd name="T7" fmla="*/ 0 h 730"/>
              <a:gd name="T8" fmla="*/ 648 w 1036"/>
              <a:gd name="T9" fmla="*/ 0 h 730"/>
              <a:gd name="T10" fmla="*/ 738 w 1036"/>
              <a:gd name="T11" fmla="*/ 0 h 730"/>
              <a:gd name="T12" fmla="*/ 846 w 1036"/>
              <a:gd name="T13" fmla="*/ 9 h 730"/>
              <a:gd name="T14" fmla="*/ 918 w 1036"/>
              <a:gd name="T15" fmla="*/ 18 h 730"/>
              <a:gd name="T16" fmla="*/ 1017 w 1036"/>
              <a:gd name="T17" fmla="*/ 108 h 730"/>
              <a:gd name="T18" fmla="*/ 1035 w 1036"/>
              <a:gd name="T19" fmla="*/ 189 h 730"/>
              <a:gd name="T20" fmla="*/ 1035 w 1036"/>
              <a:gd name="T21" fmla="*/ 207 h 730"/>
              <a:gd name="T22" fmla="*/ 1035 w 1036"/>
              <a:gd name="T23" fmla="*/ 513 h 730"/>
              <a:gd name="T24" fmla="*/ 1035 w 1036"/>
              <a:gd name="T25" fmla="*/ 531 h 730"/>
              <a:gd name="T26" fmla="*/ 1017 w 1036"/>
              <a:gd name="T27" fmla="*/ 612 h 730"/>
              <a:gd name="T28" fmla="*/ 927 w 1036"/>
              <a:gd name="T29" fmla="*/ 711 h 730"/>
              <a:gd name="T30" fmla="*/ 855 w 1036"/>
              <a:gd name="T31" fmla="*/ 720 h 730"/>
              <a:gd name="T32" fmla="*/ 738 w 1036"/>
              <a:gd name="T33" fmla="*/ 720 h 730"/>
              <a:gd name="T34" fmla="*/ 585 w 1036"/>
              <a:gd name="T35" fmla="*/ 729 h 730"/>
              <a:gd name="T36" fmla="*/ 567 w 1036"/>
              <a:gd name="T37" fmla="*/ 729 h 730"/>
              <a:gd name="T38" fmla="*/ 477 w 1036"/>
              <a:gd name="T39" fmla="*/ 729 h 730"/>
              <a:gd name="T40" fmla="*/ 468 w 1036"/>
              <a:gd name="T41" fmla="*/ 729 h 730"/>
              <a:gd name="T42" fmla="*/ 351 w 1036"/>
              <a:gd name="T43" fmla="*/ 729 h 730"/>
              <a:gd name="T44" fmla="*/ 198 w 1036"/>
              <a:gd name="T45" fmla="*/ 720 h 730"/>
              <a:gd name="T46" fmla="*/ 117 w 1036"/>
              <a:gd name="T47" fmla="*/ 711 h 730"/>
              <a:gd name="T48" fmla="*/ 18 w 1036"/>
              <a:gd name="T49" fmla="*/ 612 h 730"/>
              <a:gd name="T50" fmla="*/ 0 w 1036"/>
              <a:gd name="T51" fmla="*/ 504 h 730"/>
              <a:gd name="T52" fmla="*/ 0 w 1036"/>
              <a:gd name="T53" fmla="*/ 396 h 730"/>
              <a:gd name="T54" fmla="*/ 0 w 1036"/>
              <a:gd name="T55" fmla="*/ 387 h 730"/>
              <a:gd name="T56" fmla="*/ 0 w 1036"/>
              <a:gd name="T57" fmla="*/ 333 h 730"/>
              <a:gd name="T58" fmla="*/ 0 w 1036"/>
              <a:gd name="T59" fmla="*/ 333 h 730"/>
              <a:gd name="T60" fmla="*/ 0 w 1036"/>
              <a:gd name="T61" fmla="*/ 198 h 730"/>
              <a:gd name="T62" fmla="*/ 18 w 1036"/>
              <a:gd name="T63" fmla="*/ 108 h 730"/>
              <a:gd name="T64" fmla="*/ 108 w 1036"/>
              <a:gd name="T65" fmla="*/ 18 h 730"/>
              <a:gd name="T66" fmla="*/ 189 w 1036"/>
              <a:gd name="T67" fmla="*/ 9 h 730"/>
              <a:gd name="T68" fmla="*/ 306 w 1036"/>
              <a:gd name="T69" fmla="*/ 0 h 730"/>
              <a:gd name="T70" fmla="*/ 450 w 1036"/>
              <a:gd name="T71" fmla="*/ 0 h 730"/>
              <a:gd name="T72" fmla="*/ 468 w 1036"/>
              <a:gd name="T73" fmla="*/ 0 h 730"/>
              <a:gd name="T74" fmla="*/ 414 w 1036"/>
              <a:gd name="T75" fmla="*/ 207 h 730"/>
              <a:gd name="T76" fmla="*/ 414 w 1036"/>
              <a:gd name="T77" fmla="*/ 207 h 730"/>
              <a:gd name="T78" fmla="*/ 414 w 1036"/>
              <a:gd name="T79" fmla="*/ 522 h 730"/>
              <a:gd name="T80" fmla="*/ 684 w 1036"/>
              <a:gd name="T81" fmla="*/ 360 h 730"/>
              <a:gd name="T82" fmla="*/ 414 w 1036"/>
              <a:gd name="T83" fmla="*/ 20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36" h="730">
                <a:moveTo>
                  <a:pt x="468" y="0"/>
                </a:moveTo>
                <a:lnTo>
                  <a:pt x="468" y="0"/>
                </a:lnTo>
                <a:cubicBezTo>
                  <a:pt x="504" y="0"/>
                  <a:pt x="531" y="0"/>
                  <a:pt x="567" y="0"/>
                </a:cubicBezTo>
                <a:lnTo>
                  <a:pt x="567" y="0"/>
                </a:lnTo>
                <a:cubicBezTo>
                  <a:pt x="594" y="0"/>
                  <a:pt x="621" y="0"/>
                  <a:pt x="648" y="0"/>
                </a:cubicBezTo>
                <a:cubicBezTo>
                  <a:pt x="675" y="0"/>
                  <a:pt x="711" y="0"/>
                  <a:pt x="738" y="0"/>
                </a:cubicBezTo>
                <a:cubicBezTo>
                  <a:pt x="774" y="0"/>
                  <a:pt x="810" y="0"/>
                  <a:pt x="846" y="9"/>
                </a:cubicBezTo>
                <a:cubicBezTo>
                  <a:pt x="864" y="9"/>
                  <a:pt x="891" y="9"/>
                  <a:pt x="918" y="18"/>
                </a:cubicBezTo>
                <a:cubicBezTo>
                  <a:pt x="972" y="27"/>
                  <a:pt x="999" y="54"/>
                  <a:pt x="1017" y="108"/>
                </a:cubicBezTo>
                <a:cubicBezTo>
                  <a:pt x="1026" y="135"/>
                  <a:pt x="1026" y="162"/>
                  <a:pt x="1035" y="189"/>
                </a:cubicBezTo>
                <a:cubicBezTo>
                  <a:pt x="1035" y="198"/>
                  <a:pt x="1035" y="198"/>
                  <a:pt x="1035" y="207"/>
                </a:cubicBezTo>
                <a:cubicBezTo>
                  <a:pt x="1035" y="306"/>
                  <a:pt x="1035" y="414"/>
                  <a:pt x="1035" y="513"/>
                </a:cubicBezTo>
                <a:cubicBezTo>
                  <a:pt x="1035" y="522"/>
                  <a:pt x="1035" y="522"/>
                  <a:pt x="1035" y="531"/>
                </a:cubicBezTo>
                <a:cubicBezTo>
                  <a:pt x="1026" y="558"/>
                  <a:pt x="1026" y="585"/>
                  <a:pt x="1017" y="612"/>
                </a:cubicBezTo>
                <a:cubicBezTo>
                  <a:pt x="1008" y="657"/>
                  <a:pt x="972" y="693"/>
                  <a:pt x="927" y="711"/>
                </a:cubicBezTo>
                <a:cubicBezTo>
                  <a:pt x="900" y="711"/>
                  <a:pt x="882" y="711"/>
                  <a:pt x="855" y="720"/>
                </a:cubicBezTo>
                <a:cubicBezTo>
                  <a:pt x="819" y="720"/>
                  <a:pt x="774" y="720"/>
                  <a:pt x="738" y="720"/>
                </a:cubicBezTo>
                <a:cubicBezTo>
                  <a:pt x="684" y="729"/>
                  <a:pt x="630" y="729"/>
                  <a:pt x="585" y="729"/>
                </a:cubicBezTo>
                <a:cubicBezTo>
                  <a:pt x="576" y="729"/>
                  <a:pt x="567" y="729"/>
                  <a:pt x="567" y="729"/>
                </a:cubicBezTo>
                <a:cubicBezTo>
                  <a:pt x="531" y="729"/>
                  <a:pt x="504" y="729"/>
                  <a:pt x="477" y="729"/>
                </a:cubicBezTo>
                <a:cubicBezTo>
                  <a:pt x="468" y="729"/>
                  <a:pt x="468" y="729"/>
                  <a:pt x="468" y="729"/>
                </a:cubicBezTo>
                <a:cubicBezTo>
                  <a:pt x="432" y="729"/>
                  <a:pt x="387" y="729"/>
                  <a:pt x="351" y="729"/>
                </a:cubicBezTo>
                <a:cubicBezTo>
                  <a:pt x="297" y="720"/>
                  <a:pt x="243" y="720"/>
                  <a:pt x="198" y="720"/>
                </a:cubicBezTo>
                <a:cubicBezTo>
                  <a:pt x="171" y="720"/>
                  <a:pt x="144" y="711"/>
                  <a:pt x="117" y="711"/>
                </a:cubicBezTo>
                <a:cubicBezTo>
                  <a:pt x="63" y="693"/>
                  <a:pt x="27" y="666"/>
                  <a:pt x="18" y="612"/>
                </a:cubicBezTo>
                <a:cubicBezTo>
                  <a:pt x="9" y="576"/>
                  <a:pt x="0" y="540"/>
                  <a:pt x="0" y="504"/>
                </a:cubicBezTo>
                <a:cubicBezTo>
                  <a:pt x="0" y="468"/>
                  <a:pt x="0" y="432"/>
                  <a:pt x="0" y="396"/>
                </a:cubicBezTo>
                <a:lnTo>
                  <a:pt x="0" y="387"/>
                </a:lnTo>
                <a:cubicBezTo>
                  <a:pt x="0" y="369"/>
                  <a:pt x="0" y="351"/>
                  <a:pt x="0" y="333"/>
                </a:cubicBezTo>
                <a:lnTo>
                  <a:pt x="0" y="333"/>
                </a:lnTo>
                <a:cubicBezTo>
                  <a:pt x="0" y="288"/>
                  <a:pt x="0" y="243"/>
                  <a:pt x="0" y="198"/>
                </a:cubicBezTo>
                <a:cubicBezTo>
                  <a:pt x="9" y="171"/>
                  <a:pt x="9" y="135"/>
                  <a:pt x="18" y="108"/>
                </a:cubicBezTo>
                <a:cubicBezTo>
                  <a:pt x="27" y="63"/>
                  <a:pt x="63" y="27"/>
                  <a:pt x="108" y="18"/>
                </a:cubicBezTo>
                <a:cubicBezTo>
                  <a:pt x="135" y="9"/>
                  <a:pt x="162" y="9"/>
                  <a:pt x="189" y="9"/>
                </a:cubicBezTo>
                <a:cubicBezTo>
                  <a:pt x="225" y="0"/>
                  <a:pt x="261" y="0"/>
                  <a:pt x="306" y="0"/>
                </a:cubicBezTo>
                <a:cubicBezTo>
                  <a:pt x="351" y="0"/>
                  <a:pt x="405" y="0"/>
                  <a:pt x="450" y="0"/>
                </a:cubicBezTo>
                <a:cubicBezTo>
                  <a:pt x="459" y="0"/>
                  <a:pt x="468" y="0"/>
                  <a:pt x="468" y="0"/>
                </a:cubicBezTo>
                <a:close/>
                <a:moveTo>
                  <a:pt x="414" y="207"/>
                </a:moveTo>
                <a:lnTo>
                  <a:pt x="414" y="207"/>
                </a:lnTo>
                <a:cubicBezTo>
                  <a:pt x="414" y="306"/>
                  <a:pt x="414" y="414"/>
                  <a:pt x="414" y="522"/>
                </a:cubicBezTo>
                <a:cubicBezTo>
                  <a:pt x="504" y="468"/>
                  <a:pt x="594" y="414"/>
                  <a:pt x="684" y="360"/>
                </a:cubicBezTo>
                <a:cubicBezTo>
                  <a:pt x="594" y="306"/>
                  <a:pt x="504" y="261"/>
                  <a:pt x="414" y="2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3">
            <a:extLst>
              <a:ext uri="{FF2B5EF4-FFF2-40B4-BE49-F238E27FC236}">
                <a16:creationId xmlns:a16="http://schemas.microsoft.com/office/drawing/2014/main" id="{E858E620-7053-5C49-823E-2ADD21DD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589" y="9517383"/>
            <a:ext cx="290364" cy="271931"/>
          </a:xfrm>
          <a:custGeom>
            <a:avLst/>
            <a:gdLst>
              <a:gd name="T0" fmla="*/ 144 w 280"/>
              <a:gd name="T1" fmla="*/ 261 h 262"/>
              <a:gd name="T2" fmla="*/ 144 w 280"/>
              <a:gd name="T3" fmla="*/ 261 h 262"/>
              <a:gd name="T4" fmla="*/ 126 w 280"/>
              <a:gd name="T5" fmla="*/ 252 h 262"/>
              <a:gd name="T6" fmla="*/ 117 w 280"/>
              <a:gd name="T7" fmla="*/ 252 h 262"/>
              <a:gd name="T8" fmla="*/ 18 w 280"/>
              <a:gd name="T9" fmla="*/ 117 h 262"/>
              <a:gd name="T10" fmla="*/ 153 w 280"/>
              <a:gd name="T11" fmla="*/ 9 h 262"/>
              <a:gd name="T12" fmla="*/ 162 w 280"/>
              <a:gd name="T13" fmla="*/ 9 h 262"/>
              <a:gd name="T14" fmla="*/ 270 w 280"/>
              <a:gd name="T15" fmla="*/ 153 h 262"/>
              <a:gd name="T16" fmla="*/ 144 w 280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62">
                <a:moveTo>
                  <a:pt x="144" y="261"/>
                </a:moveTo>
                <a:lnTo>
                  <a:pt x="144" y="261"/>
                </a:lnTo>
                <a:cubicBezTo>
                  <a:pt x="144" y="261"/>
                  <a:pt x="135" y="261"/>
                  <a:pt x="126" y="252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54" y="243"/>
                  <a:pt x="0" y="180"/>
                  <a:pt x="18" y="117"/>
                </a:cubicBezTo>
                <a:cubicBezTo>
                  <a:pt x="27" y="45"/>
                  <a:pt x="90" y="0"/>
                  <a:pt x="153" y="9"/>
                </a:cubicBezTo>
                <a:cubicBezTo>
                  <a:pt x="162" y="9"/>
                  <a:pt x="162" y="9"/>
                  <a:pt x="162" y="9"/>
                </a:cubicBezTo>
                <a:cubicBezTo>
                  <a:pt x="234" y="18"/>
                  <a:pt x="279" y="81"/>
                  <a:pt x="270" y="153"/>
                </a:cubicBezTo>
                <a:cubicBezTo>
                  <a:pt x="261" y="216"/>
                  <a:pt x="207" y="261"/>
                  <a:pt x="144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4">
            <a:extLst>
              <a:ext uri="{FF2B5EF4-FFF2-40B4-BE49-F238E27FC236}">
                <a16:creationId xmlns:a16="http://schemas.microsoft.com/office/drawing/2014/main" id="{1615B024-8B80-4243-9E0D-21CEECB4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62" y="9356070"/>
            <a:ext cx="304193" cy="281146"/>
          </a:xfrm>
          <a:custGeom>
            <a:avLst/>
            <a:gdLst>
              <a:gd name="T0" fmla="*/ 135 w 289"/>
              <a:gd name="T1" fmla="*/ 270 h 271"/>
              <a:gd name="T2" fmla="*/ 135 w 289"/>
              <a:gd name="T3" fmla="*/ 270 h 271"/>
              <a:gd name="T4" fmla="*/ 27 w 289"/>
              <a:gd name="T5" fmla="*/ 198 h 271"/>
              <a:gd name="T6" fmla="*/ 90 w 289"/>
              <a:gd name="T7" fmla="*/ 36 h 271"/>
              <a:gd name="T8" fmla="*/ 90 w 289"/>
              <a:gd name="T9" fmla="*/ 27 h 271"/>
              <a:gd name="T10" fmla="*/ 261 w 289"/>
              <a:gd name="T11" fmla="*/ 90 h 271"/>
              <a:gd name="T12" fmla="*/ 198 w 289"/>
              <a:gd name="T13" fmla="*/ 252 h 271"/>
              <a:gd name="T14" fmla="*/ 189 w 289"/>
              <a:gd name="T15" fmla="*/ 261 h 271"/>
              <a:gd name="T16" fmla="*/ 135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35" y="270"/>
                </a:moveTo>
                <a:lnTo>
                  <a:pt x="135" y="270"/>
                </a:lnTo>
                <a:cubicBezTo>
                  <a:pt x="90" y="270"/>
                  <a:pt x="45" y="243"/>
                  <a:pt x="27" y="198"/>
                </a:cubicBezTo>
                <a:cubicBezTo>
                  <a:pt x="0" y="135"/>
                  <a:pt x="27" y="63"/>
                  <a:pt x="90" y="36"/>
                </a:cubicBezTo>
                <a:cubicBezTo>
                  <a:pt x="90" y="27"/>
                  <a:pt x="90" y="27"/>
                  <a:pt x="90" y="27"/>
                </a:cubicBezTo>
                <a:cubicBezTo>
                  <a:pt x="153" y="0"/>
                  <a:pt x="234" y="27"/>
                  <a:pt x="261" y="90"/>
                </a:cubicBezTo>
                <a:cubicBezTo>
                  <a:pt x="288" y="153"/>
                  <a:pt x="261" y="225"/>
                  <a:pt x="198" y="252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171" y="261"/>
                  <a:pt x="153" y="270"/>
                  <a:pt x="135" y="2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5">
            <a:extLst>
              <a:ext uri="{FF2B5EF4-FFF2-40B4-BE49-F238E27FC236}">
                <a16:creationId xmlns:a16="http://schemas.microsoft.com/office/drawing/2014/main" id="{CBB9B832-0B79-F349-9F8D-31297262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874" y="9056485"/>
            <a:ext cx="304193" cy="281149"/>
          </a:xfrm>
          <a:custGeom>
            <a:avLst/>
            <a:gdLst>
              <a:gd name="T0" fmla="*/ 144 w 290"/>
              <a:gd name="T1" fmla="*/ 270 h 271"/>
              <a:gd name="T2" fmla="*/ 144 w 290"/>
              <a:gd name="T3" fmla="*/ 270 h 271"/>
              <a:gd name="T4" fmla="*/ 64 w 290"/>
              <a:gd name="T5" fmla="*/ 243 h 271"/>
              <a:gd name="T6" fmla="*/ 54 w 290"/>
              <a:gd name="T7" fmla="*/ 234 h 271"/>
              <a:gd name="T8" fmla="*/ 45 w 290"/>
              <a:gd name="T9" fmla="*/ 63 h 271"/>
              <a:gd name="T10" fmla="*/ 225 w 290"/>
              <a:gd name="T11" fmla="*/ 45 h 271"/>
              <a:gd name="T12" fmla="*/ 225 w 290"/>
              <a:gd name="T13" fmla="*/ 54 h 271"/>
              <a:gd name="T14" fmla="*/ 244 w 290"/>
              <a:gd name="T15" fmla="*/ 225 h 271"/>
              <a:gd name="T16" fmla="*/ 144 w 29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90" y="261"/>
                  <a:pt x="64" y="243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9" y="189"/>
                  <a:pt x="0" y="108"/>
                  <a:pt x="45" y="63"/>
                </a:cubicBezTo>
                <a:cubicBezTo>
                  <a:pt x="90" y="9"/>
                  <a:pt x="172" y="0"/>
                  <a:pt x="225" y="45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80" y="99"/>
                  <a:pt x="289" y="180"/>
                  <a:pt x="244" y="225"/>
                </a:cubicBezTo>
                <a:cubicBezTo>
                  <a:pt x="217" y="261"/>
                  <a:pt x="181" y="270"/>
                  <a:pt x="144" y="2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6">
            <a:extLst>
              <a:ext uri="{FF2B5EF4-FFF2-40B4-BE49-F238E27FC236}">
                <a16:creationId xmlns:a16="http://schemas.microsoft.com/office/drawing/2014/main" id="{9F93A982-F1F1-9144-BAAE-15A4086B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835" y="8650894"/>
            <a:ext cx="304193" cy="281149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72 w 289"/>
              <a:gd name="T5" fmla="*/ 252 h 271"/>
              <a:gd name="T6" fmla="*/ 36 w 289"/>
              <a:gd name="T7" fmla="*/ 81 h 271"/>
              <a:gd name="T8" fmla="*/ 45 w 289"/>
              <a:gd name="T9" fmla="*/ 72 h 271"/>
              <a:gd name="T10" fmla="*/ 216 w 289"/>
              <a:gd name="T11" fmla="*/ 36 h 271"/>
              <a:gd name="T12" fmla="*/ 252 w 289"/>
              <a:gd name="T13" fmla="*/ 207 h 271"/>
              <a:gd name="T14" fmla="*/ 243 w 289"/>
              <a:gd name="T15" fmla="*/ 216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99" y="270"/>
                  <a:pt x="72" y="252"/>
                </a:cubicBezTo>
                <a:cubicBezTo>
                  <a:pt x="18" y="216"/>
                  <a:pt x="0" y="144"/>
                  <a:pt x="36" y="81"/>
                </a:cubicBezTo>
                <a:cubicBezTo>
                  <a:pt x="45" y="72"/>
                  <a:pt x="45" y="72"/>
                  <a:pt x="45" y="72"/>
                </a:cubicBezTo>
                <a:cubicBezTo>
                  <a:pt x="81" y="18"/>
                  <a:pt x="162" y="0"/>
                  <a:pt x="216" y="36"/>
                </a:cubicBezTo>
                <a:cubicBezTo>
                  <a:pt x="270" y="72"/>
                  <a:pt x="288" y="153"/>
                  <a:pt x="252" y="20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25" y="252"/>
                  <a:pt x="180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7">
            <a:extLst>
              <a:ext uri="{FF2B5EF4-FFF2-40B4-BE49-F238E27FC236}">
                <a16:creationId xmlns:a16="http://schemas.microsoft.com/office/drawing/2014/main" id="{A4EDBB06-D714-044F-926E-FF4EF8EB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360" y="8153124"/>
            <a:ext cx="290367" cy="281149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18 w 280"/>
              <a:gd name="T5" fmla="*/ 180 h 271"/>
              <a:gd name="T6" fmla="*/ 18 w 280"/>
              <a:gd name="T7" fmla="*/ 171 h 271"/>
              <a:gd name="T8" fmla="*/ 99 w 280"/>
              <a:gd name="T9" fmla="*/ 18 h 271"/>
              <a:gd name="T10" fmla="*/ 252 w 280"/>
              <a:gd name="T11" fmla="*/ 108 h 271"/>
              <a:gd name="T12" fmla="*/ 261 w 280"/>
              <a:gd name="T13" fmla="*/ 117 h 271"/>
              <a:gd name="T14" fmla="*/ 171 w 280"/>
              <a:gd name="T15" fmla="*/ 270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90" y="270"/>
                  <a:pt x="36" y="234"/>
                  <a:pt x="18" y="180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0" y="108"/>
                  <a:pt x="36" y="36"/>
                  <a:pt x="99" y="18"/>
                </a:cubicBezTo>
                <a:cubicBezTo>
                  <a:pt x="171" y="0"/>
                  <a:pt x="234" y="36"/>
                  <a:pt x="252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79" y="180"/>
                  <a:pt x="243" y="252"/>
                  <a:pt x="171" y="270"/>
                </a:cubicBezTo>
                <a:cubicBezTo>
                  <a:pt x="162" y="270"/>
                  <a:pt x="153" y="270"/>
                  <a:pt x="144" y="2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8">
            <a:extLst>
              <a:ext uri="{FF2B5EF4-FFF2-40B4-BE49-F238E27FC236}">
                <a16:creationId xmlns:a16="http://schemas.microsoft.com/office/drawing/2014/main" id="{B9F6F70E-0B81-8443-B60A-4945EAD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72" y="7636918"/>
            <a:ext cx="253495" cy="271931"/>
          </a:xfrm>
          <a:custGeom>
            <a:avLst/>
            <a:gdLst>
              <a:gd name="T0" fmla="*/ 126 w 244"/>
              <a:gd name="T1" fmla="*/ 261 h 262"/>
              <a:gd name="T2" fmla="*/ 126 w 244"/>
              <a:gd name="T3" fmla="*/ 261 h 262"/>
              <a:gd name="T4" fmla="*/ 117 w 244"/>
              <a:gd name="T5" fmla="*/ 261 h 262"/>
              <a:gd name="T6" fmla="*/ 0 w 244"/>
              <a:gd name="T7" fmla="*/ 135 h 262"/>
              <a:gd name="T8" fmla="*/ 0 w 244"/>
              <a:gd name="T9" fmla="*/ 126 h 262"/>
              <a:gd name="T10" fmla="*/ 0 w 244"/>
              <a:gd name="T11" fmla="*/ 126 h 262"/>
              <a:gd name="T12" fmla="*/ 126 w 244"/>
              <a:gd name="T13" fmla="*/ 0 h 262"/>
              <a:gd name="T14" fmla="*/ 126 w 244"/>
              <a:gd name="T15" fmla="*/ 0 h 262"/>
              <a:gd name="T16" fmla="*/ 243 w 244"/>
              <a:gd name="T17" fmla="*/ 126 h 262"/>
              <a:gd name="T18" fmla="*/ 243 w 244"/>
              <a:gd name="T19" fmla="*/ 126 h 262"/>
              <a:gd name="T20" fmla="*/ 243 w 244"/>
              <a:gd name="T21" fmla="*/ 135 h 262"/>
              <a:gd name="T22" fmla="*/ 126 w 244"/>
              <a:gd name="T23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4" h="262">
                <a:moveTo>
                  <a:pt x="126" y="261"/>
                </a:moveTo>
                <a:lnTo>
                  <a:pt x="126" y="261"/>
                </a:lnTo>
                <a:cubicBezTo>
                  <a:pt x="126" y="261"/>
                  <a:pt x="126" y="261"/>
                  <a:pt x="117" y="261"/>
                </a:cubicBezTo>
                <a:cubicBezTo>
                  <a:pt x="54" y="261"/>
                  <a:pt x="0" y="207"/>
                  <a:pt x="0" y="135"/>
                </a:cubicBezTo>
                <a:cubicBezTo>
                  <a:pt x="0" y="126"/>
                  <a:pt x="0" y="126"/>
                  <a:pt x="0" y="126"/>
                </a:cubicBezTo>
                <a:lnTo>
                  <a:pt x="0" y="126"/>
                </a:lnTo>
                <a:cubicBezTo>
                  <a:pt x="0" y="54"/>
                  <a:pt x="54" y="0"/>
                  <a:pt x="126" y="0"/>
                </a:cubicBezTo>
                <a:lnTo>
                  <a:pt x="126" y="0"/>
                </a:lnTo>
                <a:cubicBezTo>
                  <a:pt x="189" y="0"/>
                  <a:pt x="243" y="54"/>
                  <a:pt x="243" y="126"/>
                </a:cubicBezTo>
                <a:lnTo>
                  <a:pt x="243" y="126"/>
                </a:lnTo>
                <a:cubicBezTo>
                  <a:pt x="243" y="135"/>
                  <a:pt x="243" y="135"/>
                  <a:pt x="243" y="135"/>
                </a:cubicBezTo>
                <a:cubicBezTo>
                  <a:pt x="243" y="207"/>
                  <a:pt x="189" y="261"/>
                  <a:pt x="126" y="2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9">
            <a:extLst>
              <a:ext uri="{FF2B5EF4-FFF2-40B4-BE49-F238E27FC236}">
                <a16:creationId xmlns:a16="http://schemas.microsoft.com/office/drawing/2014/main" id="{9FE89D4A-864B-E043-8257-8CFA6FDC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360" y="7079233"/>
            <a:ext cx="290367" cy="285757"/>
          </a:xfrm>
          <a:custGeom>
            <a:avLst/>
            <a:gdLst>
              <a:gd name="T0" fmla="*/ 135 w 280"/>
              <a:gd name="T1" fmla="*/ 271 h 272"/>
              <a:gd name="T2" fmla="*/ 135 w 280"/>
              <a:gd name="T3" fmla="*/ 271 h 272"/>
              <a:gd name="T4" fmla="*/ 108 w 280"/>
              <a:gd name="T5" fmla="*/ 271 h 272"/>
              <a:gd name="T6" fmla="*/ 18 w 280"/>
              <a:gd name="T7" fmla="*/ 118 h 272"/>
              <a:gd name="T8" fmla="*/ 27 w 280"/>
              <a:gd name="T9" fmla="*/ 100 h 272"/>
              <a:gd name="T10" fmla="*/ 180 w 280"/>
              <a:gd name="T11" fmla="*/ 19 h 272"/>
              <a:gd name="T12" fmla="*/ 261 w 280"/>
              <a:gd name="T13" fmla="*/ 172 h 272"/>
              <a:gd name="T14" fmla="*/ 261 w 280"/>
              <a:gd name="T15" fmla="*/ 180 h 272"/>
              <a:gd name="T16" fmla="*/ 135 w 280"/>
              <a:gd name="T1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2">
                <a:moveTo>
                  <a:pt x="135" y="271"/>
                </a:moveTo>
                <a:lnTo>
                  <a:pt x="135" y="271"/>
                </a:lnTo>
                <a:cubicBezTo>
                  <a:pt x="126" y="271"/>
                  <a:pt x="117" y="271"/>
                  <a:pt x="108" y="271"/>
                </a:cubicBezTo>
                <a:cubicBezTo>
                  <a:pt x="36" y="244"/>
                  <a:pt x="0" y="180"/>
                  <a:pt x="18" y="118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45" y="36"/>
                  <a:pt x="108" y="0"/>
                  <a:pt x="180" y="19"/>
                </a:cubicBezTo>
                <a:cubicBezTo>
                  <a:pt x="243" y="36"/>
                  <a:pt x="279" y="108"/>
                  <a:pt x="261" y="172"/>
                </a:cubicBezTo>
                <a:cubicBezTo>
                  <a:pt x="261" y="180"/>
                  <a:pt x="261" y="180"/>
                  <a:pt x="261" y="180"/>
                </a:cubicBezTo>
                <a:cubicBezTo>
                  <a:pt x="243" y="235"/>
                  <a:pt x="189" y="271"/>
                  <a:pt x="135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0">
            <a:extLst>
              <a:ext uri="{FF2B5EF4-FFF2-40B4-BE49-F238E27FC236}">
                <a16:creationId xmlns:a16="http://schemas.microsoft.com/office/drawing/2014/main" id="{253BEF2B-F68C-1940-B253-4BB8F875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053" y="6590680"/>
            <a:ext cx="290364" cy="281146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36 w 280"/>
              <a:gd name="T5" fmla="*/ 215 h 271"/>
              <a:gd name="T6" fmla="*/ 36 w 280"/>
              <a:gd name="T7" fmla="*/ 206 h 271"/>
              <a:gd name="T8" fmla="*/ 72 w 280"/>
              <a:gd name="T9" fmla="*/ 36 h 271"/>
              <a:gd name="T10" fmla="*/ 243 w 280"/>
              <a:gd name="T11" fmla="*/ 72 h 271"/>
              <a:gd name="T12" fmla="*/ 243 w 280"/>
              <a:gd name="T13" fmla="*/ 82 h 271"/>
              <a:gd name="T14" fmla="*/ 207 w 280"/>
              <a:gd name="T15" fmla="*/ 251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99" y="270"/>
                  <a:pt x="63" y="251"/>
                  <a:pt x="36" y="215"/>
                </a:cubicBezTo>
                <a:cubicBezTo>
                  <a:pt x="36" y="206"/>
                  <a:pt x="36" y="206"/>
                  <a:pt x="36" y="206"/>
                </a:cubicBezTo>
                <a:cubicBezTo>
                  <a:pt x="0" y="144"/>
                  <a:pt x="9" y="72"/>
                  <a:pt x="72" y="36"/>
                </a:cubicBezTo>
                <a:cubicBezTo>
                  <a:pt x="126" y="0"/>
                  <a:pt x="207" y="18"/>
                  <a:pt x="243" y="72"/>
                </a:cubicBezTo>
                <a:cubicBezTo>
                  <a:pt x="243" y="82"/>
                  <a:pt x="243" y="82"/>
                  <a:pt x="243" y="82"/>
                </a:cubicBezTo>
                <a:cubicBezTo>
                  <a:pt x="279" y="135"/>
                  <a:pt x="270" y="215"/>
                  <a:pt x="207" y="251"/>
                </a:cubicBezTo>
                <a:cubicBezTo>
                  <a:pt x="189" y="261"/>
                  <a:pt x="162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1">
            <a:extLst>
              <a:ext uri="{FF2B5EF4-FFF2-40B4-BE49-F238E27FC236}">
                <a16:creationId xmlns:a16="http://schemas.microsoft.com/office/drawing/2014/main" id="{2968FAFA-EA4A-354C-99DE-E2969ECC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092" y="6175872"/>
            <a:ext cx="294975" cy="281146"/>
          </a:xfrm>
          <a:custGeom>
            <a:avLst/>
            <a:gdLst>
              <a:gd name="T0" fmla="*/ 135 w 281"/>
              <a:gd name="T1" fmla="*/ 270 h 271"/>
              <a:gd name="T2" fmla="*/ 135 w 281"/>
              <a:gd name="T3" fmla="*/ 270 h 271"/>
              <a:gd name="T4" fmla="*/ 45 w 281"/>
              <a:gd name="T5" fmla="*/ 225 h 271"/>
              <a:gd name="T6" fmla="*/ 55 w 281"/>
              <a:gd name="T7" fmla="*/ 54 h 271"/>
              <a:gd name="T8" fmla="*/ 63 w 281"/>
              <a:gd name="T9" fmla="*/ 45 h 271"/>
              <a:gd name="T10" fmla="*/ 235 w 281"/>
              <a:gd name="T11" fmla="*/ 63 h 271"/>
              <a:gd name="T12" fmla="*/ 225 w 281"/>
              <a:gd name="T13" fmla="*/ 234 h 271"/>
              <a:gd name="T14" fmla="*/ 216 w 281"/>
              <a:gd name="T15" fmla="*/ 243 h 271"/>
              <a:gd name="T16" fmla="*/ 135 w 281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71">
                <a:moveTo>
                  <a:pt x="135" y="270"/>
                </a:moveTo>
                <a:lnTo>
                  <a:pt x="135" y="270"/>
                </a:lnTo>
                <a:cubicBezTo>
                  <a:pt x="99" y="270"/>
                  <a:pt x="63" y="252"/>
                  <a:pt x="45" y="225"/>
                </a:cubicBezTo>
                <a:cubicBezTo>
                  <a:pt x="0" y="180"/>
                  <a:pt x="0" y="99"/>
                  <a:pt x="55" y="54"/>
                </a:cubicBezTo>
                <a:cubicBezTo>
                  <a:pt x="63" y="45"/>
                  <a:pt x="63" y="45"/>
                  <a:pt x="63" y="45"/>
                </a:cubicBezTo>
                <a:cubicBezTo>
                  <a:pt x="117" y="0"/>
                  <a:pt x="189" y="9"/>
                  <a:pt x="235" y="63"/>
                </a:cubicBezTo>
                <a:cubicBezTo>
                  <a:pt x="280" y="108"/>
                  <a:pt x="280" y="189"/>
                  <a:pt x="225" y="234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189" y="261"/>
                  <a:pt x="163" y="270"/>
                  <a:pt x="135" y="2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2">
            <a:extLst>
              <a:ext uri="{FF2B5EF4-FFF2-40B4-BE49-F238E27FC236}">
                <a16:creationId xmlns:a16="http://schemas.microsoft.com/office/drawing/2014/main" id="{01D23A1D-0E9C-E149-AA8E-16CCA3F0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62" y="5885505"/>
            <a:ext cx="313411" cy="281149"/>
          </a:xfrm>
          <a:custGeom>
            <a:avLst/>
            <a:gdLst>
              <a:gd name="T0" fmla="*/ 153 w 298"/>
              <a:gd name="T1" fmla="*/ 270 h 271"/>
              <a:gd name="T2" fmla="*/ 153 w 298"/>
              <a:gd name="T3" fmla="*/ 270 h 271"/>
              <a:gd name="T4" fmla="*/ 99 w 298"/>
              <a:gd name="T5" fmla="*/ 261 h 271"/>
              <a:gd name="T6" fmla="*/ 90 w 298"/>
              <a:gd name="T7" fmla="*/ 252 h 271"/>
              <a:gd name="T8" fmla="*/ 27 w 298"/>
              <a:gd name="T9" fmla="*/ 90 h 271"/>
              <a:gd name="T10" fmla="*/ 198 w 298"/>
              <a:gd name="T11" fmla="*/ 27 h 271"/>
              <a:gd name="T12" fmla="*/ 207 w 298"/>
              <a:gd name="T13" fmla="*/ 36 h 271"/>
              <a:gd name="T14" fmla="*/ 261 w 298"/>
              <a:gd name="T15" fmla="*/ 198 h 271"/>
              <a:gd name="T16" fmla="*/ 153 w 298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271">
                <a:moveTo>
                  <a:pt x="153" y="270"/>
                </a:moveTo>
                <a:lnTo>
                  <a:pt x="153" y="270"/>
                </a:lnTo>
                <a:cubicBezTo>
                  <a:pt x="135" y="270"/>
                  <a:pt x="117" y="270"/>
                  <a:pt x="99" y="261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27" y="225"/>
                  <a:pt x="0" y="153"/>
                  <a:pt x="27" y="90"/>
                </a:cubicBezTo>
                <a:cubicBezTo>
                  <a:pt x="54" y="27"/>
                  <a:pt x="135" y="0"/>
                  <a:pt x="198" y="27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70" y="63"/>
                  <a:pt x="297" y="135"/>
                  <a:pt x="261" y="198"/>
                </a:cubicBezTo>
                <a:cubicBezTo>
                  <a:pt x="243" y="243"/>
                  <a:pt x="198" y="270"/>
                  <a:pt x="153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3">
            <a:extLst>
              <a:ext uri="{FF2B5EF4-FFF2-40B4-BE49-F238E27FC236}">
                <a16:creationId xmlns:a16="http://schemas.microsoft.com/office/drawing/2014/main" id="{2A55F980-294A-5D4E-99A6-E6F4271D0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07" y="5742628"/>
            <a:ext cx="290364" cy="262711"/>
          </a:xfrm>
          <a:custGeom>
            <a:avLst/>
            <a:gdLst>
              <a:gd name="T0" fmla="*/ 135 w 280"/>
              <a:gd name="T1" fmla="*/ 252 h 253"/>
              <a:gd name="T2" fmla="*/ 135 w 280"/>
              <a:gd name="T3" fmla="*/ 252 h 253"/>
              <a:gd name="T4" fmla="*/ 9 w 280"/>
              <a:gd name="T5" fmla="*/ 153 h 253"/>
              <a:gd name="T6" fmla="*/ 117 w 280"/>
              <a:gd name="T7" fmla="*/ 9 h 253"/>
              <a:gd name="T8" fmla="*/ 126 w 280"/>
              <a:gd name="T9" fmla="*/ 9 h 253"/>
              <a:gd name="T10" fmla="*/ 270 w 280"/>
              <a:gd name="T11" fmla="*/ 117 h 253"/>
              <a:gd name="T12" fmla="*/ 162 w 280"/>
              <a:gd name="T13" fmla="*/ 252 h 253"/>
              <a:gd name="T14" fmla="*/ 153 w 280"/>
              <a:gd name="T15" fmla="*/ 252 h 253"/>
              <a:gd name="T16" fmla="*/ 135 w 280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53">
                <a:moveTo>
                  <a:pt x="135" y="252"/>
                </a:moveTo>
                <a:lnTo>
                  <a:pt x="135" y="252"/>
                </a:lnTo>
                <a:cubicBezTo>
                  <a:pt x="72" y="252"/>
                  <a:pt x="18" y="216"/>
                  <a:pt x="9" y="153"/>
                </a:cubicBezTo>
                <a:cubicBezTo>
                  <a:pt x="0" y="81"/>
                  <a:pt x="45" y="18"/>
                  <a:pt x="117" y="9"/>
                </a:cubicBezTo>
                <a:cubicBezTo>
                  <a:pt x="126" y="9"/>
                  <a:pt x="126" y="9"/>
                  <a:pt x="126" y="9"/>
                </a:cubicBezTo>
                <a:cubicBezTo>
                  <a:pt x="198" y="0"/>
                  <a:pt x="261" y="45"/>
                  <a:pt x="270" y="117"/>
                </a:cubicBezTo>
                <a:cubicBezTo>
                  <a:pt x="279" y="180"/>
                  <a:pt x="225" y="243"/>
                  <a:pt x="162" y="252"/>
                </a:cubicBezTo>
                <a:cubicBezTo>
                  <a:pt x="153" y="252"/>
                  <a:pt x="153" y="252"/>
                  <a:pt x="153" y="252"/>
                </a:cubicBezTo>
                <a:cubicBezTo>
                  <a:pt x="144" y="252"/>
                  <a:pt x="135" y="252"/>
                  <a:pt x="135" y="2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4">
            <a:extLst>
              <a:ext uri="{FF2B5EF4-FFF2-40B4-BE49-F238E27FC236}">
                <a16:creationId xmlns:a16="http://schemas.microsoft.com/office/drawing/2014/main" id="{D1619869-7C2A-C440-A7E4-62A89D71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64" y="9517383"/>
            <a:ext cx="281149" cy="271931"/>
          </a:xfrm>
          <a:custGeom>
            <a:avLst/>
            <a:gdLst>
              <a:gd name="T0" fmla="*/ 144 w 271"/>
              <a:gd name="T1" fmla="*/ 261 h 262"/>
              <a:gd name="T2" fmla="*/ 144 w 271"/>
              <a:gd name="T3" fmla="*/ 261 h 262"/>
              <a:gd name="T4" fmla="*/ 126 w 271"/>
              <a:gd name="T5" fmla="*/ 252 h 262"/>
              <a:gd name="T6" fmla="*/ 117 w 271"/>
              <a:gd name="T7" fmla="*/ 252 h 262"/>
              <a:gd name="T8" fmla="*/ 9 w 271"/>
              <a:gd name="T9" fmla="*/ 117 h 262"/>
              <a:gd name="T10" fmla="*/ 153 w 271"/>
              <a:gd name="T11" fmla="*/ 9 h 262"/>
              <a:gd name="T12" fmla="*/ 162 w 271"/>
              <a:gd name="T13" fmla="*/ 9 h 262"/>
              <a:gd name="T14" fmla="*/ 261 w 271"/>
              <a:gd name="T15" fmla="*/ 153 h 262"/>
              <a:gd name="T16" fmla="*/ 144 w 271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62">
                <a:moveTo>
                  <a:pt x="144" y="261"/>
                </a:moveTo>
                <a:lnTo>
                  <a:pt x="144" y="261"/>
                </a:lnTo>
                <a:cubicBezTo>
                  <a:pt x="135" y="261"/>
                  <a:pt x="126" y="261"/>
                  <a:pt x="126" y="252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45" y="243"/>
                  <a:pt x="0" y="180"/>
                  <a:pt x="9" y="117"/>
                </a:cubicBezTo>
                <a:cubicBezTo>
                  <a:pt x="18" y="45"/>
                  <a:pt x="81" y="0"/>
                  <a:pt x="153" y="9"/>
                </a:cubicBezTo>
                <a:cubicBezTo>
                  <a:pt x="162" y="9"/>
                  <a:pt x="162" y="9"/>
                  <a:pt x="162" y="9"/>
                </a:cubicBezTo>
                <a:cubicBezTo>
                  <a:pt x="225" y="18"/>
                  <a:pt x="270" y="81"/>
                  <a:pt x="261" y="153"/>
                </a:cubicBezTo>
                <a:cubicBezTo>
                  <a:pt x="252" y="216"/>
                  <a:pt x="198" y="261"/>
                  <a:pt x="144" y="2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0F8A3B2B-1E34-014F-AD4B-92726FD7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023" y="9356070"/>
            <a:ext cx="304193" cy="281146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26 w 289"/>
              <a:gd name="T5" fmla="*/ 198 h 271"/>
              <a:gd name="T6" fmla="*/ 89 w 289"/>
              <a:gd name="T7" fmla="*/ 36 h 271"/>
              <a:gd name="T8" fmla="*/ 98 w 289"/>
              <a:gd name="T9" fmla="*/ 27 h 271"/>
              <a:gd name="T10" fmla="*/ 261 w 289"/>
              <a:gd name="T11" fmla="*/ 90 h 271"/>
              <a:gd name="T12" fmla="*/ 197 w 289"/>
              <a:gd name="T13" fmla="*/ 252 h 271"/>
              <a:gd name="T14" fmla="*/ 189 w 289"/>
              <a:gd name="T15" fmla="*/ 261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89" y="270"/>
                  <a:pt x="44" y="243"/>
                  <a:pt x="26" y="198"/>
                </a:cubicBezTo>
                <a:cubicBezTo>
                  <a:pt x="0" y="135"/>
                  <a:pt x="26" y="63"/>
                  <a:pt x="89" y="36"/>
                </a:cubicBezTo>
                <a:cubicBezTo>
                  <a:pt x="98" y="27"/>
                  <a:pt x="98" y="27"/>
                  <a:pt x="98" y="27"/>
                </a:cubicBezTo>
                <a:cubicBezTo>
                  <a:pt x="161" y="0"/>
                  <a:pt x="233" y="27"/>
                  <a:pt x="261" y="90"/>
                </a:cubicBezTo>
                <a:cubicBezTo>
                  <a:pt x="288" y="153"/>
                  <a:pt x="261" y="225"/>
                  <a:pt x="197" y="252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170" y="261"/>
                  <a:pt x="161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6">
            <a:extLst>
              <a:ext uri="{FF2B5EF4-FFF2-40B4-BE49-F238E27FC236}">
                <a16:creationId xmlns:a16="http://schemas.microsoft.com/office/drawing/2014/main" id="{6282692B-54DF-3142-B750-34116937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460" y="9056485"/>
            <a:ext cx="290367" cy="281149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63 w 280"/>
              <a:gd name="T5" fmla="*/ 243 h 271"/>
              <a:gd name="T6" fmla="*/ 54 w 280"/>
              <a:gd name="T7" fmla="*/ 234 h 271"/>
              <a:gd name="T8" fmla="*/ 45 w 280"/>
              <a:gd name="T9" fmla="*/ 63 h 271"/>
              <a:gd name="T10" fmla="*/ 216 w 280"/>
              <a:gd name="T11" fmla="*/ 45 h 271"/>
              <a:gd name="T12" fmla="*/ 225 w 280"/>
              <a:gd name="T13" fmla="*/ 54 h 271"/>
              <a:gd name="T14" fmla="*/ 234 w 280"/>
              <a:gd name="T15" fmla="*/ 225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81" y="261"/>
                  <a:pt x="63" y="243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0" y="189"/>
                  <a:pt x="0" y="108"/>
                  <a:pt x="45" y="63"/>
                </a:cubicBezTo>
                <a:cubicBezTo>
                  <a:pt x="90" y="9"/>
                  <a:pt x="162" y="0"/>
                  <a:pt x="216" y="45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79" y="99"/>
                  <a:pt x="279" y="180"/>
                  <a:pt x="234" y="225"/>
                </a:cubicBezTo>
                <a:cubicBezTo>
                  <a:pt x="216" y="261"/>
                  <a:pt x="180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7">
            <a:extLst>
              <a:ext uri="{FF2B5EF4-FFF2-40B4-BE49-F238E27FC236}">
                <a16:creationId xmlns:a16="http://schemas.microsoft.com/office/drawing/2014/main" id="{DD2FB431-2976-F245-A6BB-F91BF4B2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811" y="8650894"/>
            <a:ext cx="304193" cy="281149"/>
          </a:xfrm>
          <a:custGeom>
            <a:avLst/>
            <a:gdLst>
              <a:gd name="T0" fmla="*/ 135 w 289"/>
              <a:gd name="T1" fmla="*/ 270 h 271"/>
              <a:gd name="T2" fmla="*/ 135 w 289"/>
              <a:gd name="T3" fmla="*/ 270 h 271"/>
              <a:gd name="T4" fmla="*/ 72 w 289"/>
              <a:gd name="T5" fmla="*/ 252 h 271"/>
              <a:gd name="T6" fmla="*/ 36 w 289"/>
              <a:gd name="T7" fmla="*/ 81 h 271"/>
              <a:gd name="T8" fmla="*/ 36 w 289"/>
              <a:gd name="T9" fmla="*/ 72 h 271"/>
              <a:gd name="T10" fmla="*/ 207 w 289"/>
              <a:gd name="T11" fmla="*/ 36 h 271"/>
              <a:gd name="T12" fmla="*/ 243 w 289"/>
              <a:gd name="T13" fmla="*/ 207 h 271"/>
              <a:gd name="T14" fmla="*/ 243 w 289"/>
              <a:gd name="T15" fmla="*/ 216 h 271"/>
              <a:gd name="T16" fmla="*/ 135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35" y="270"/>
                </a:moveTo>
                <a:lnTo>
                  <a:pt x="135" y="270"/>
                </a:lnTo>
                <a:cubicBezTo>
                  <a:pt x="117" y="270"/>
                  <a:pt x="90" y="270"/>
                  <a:pt x="72" y="252"/>
                </a:cubicBezTo>
                <a:cubicBezTo>
                  <a:pt x="9" y="216"/>
                  <a:pt x="0" y="144"/>
                  <a:pt x="36" y="81"/>
                </a:cubicBezTo>
                <a:cubicBezTo>
                  <a:pt x="36" y="72"/>
                  <a:pt x="36" y="72"/>
                  <a:pt x="36" y="72"/>
                </a:cubicBezTo>
                <a:cubicBezTo>
                  <a:pt x="72" y="18"/>
                  <a:pt x="153" y="0"/>
                  <a:pt x="207" y="36"/>
                </a:cubicBezTo>
                <a:cubicBezTo>
                  <a:pt x="270" y="72"/>
                  <a:pt x="288" y="153"/>
                  <a:pt x="243" y="20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16" y="252"/>
                  <a:pt x="180" y="270"/>
                  <a:pt x="135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8">
            <a:extLst>
              <a:ext uri="{FF2B5EF4-FFF2-40B4-BE49-F238E27FC236}">
                <a16:creationId xmlns:a16="http://schemas.microsoft.com/office/drawing/2014/main" id="{D0DEA79E-59EE-1145-8031-7C5BE72B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21" y="8153124"/>
            <a:ext cx="290364" cy="281149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27 w 280"/>
              <a:gd name="T5" fmla="*/ 180 h 271"/>
              <a:gd name="T6" fmla="*/ 18 w 280"/>
              <a:gd name="T7" fmla="*/ 171 h 271"/>
              <a:gd name="T8" fmla="*/ 108 w 280"/>
              <a:gd name="T9" fmla="*/ 18 h 271"/>
              <a:gd name="T10" fmla="*/ 261 w 280"/>
              <a:gd name="T11" fmla="*/ 108 h 271"/>
              <a:gd name="T12" fmla="*/ 261 w 280"/>
              <a:gd name="T13" fmla="*/ 117 h 271"/>
              <a:gd name="T14" fmla="*/ 180 w 280"/>
              <a:gd name="T15" fmla="*/ 270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90" y="270"/>
                  <a:pt x="45" y="234"/>
                  <a:pt x="27" y="180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0" y="108"/>
                  <a:pt x="45" y="36"/>
                  <a:pt x="108" y="18"/>
                </a:cubicBezTo>
                <a:cubicBezTo>
                  <a:pt x="171" y="0"/>
                  <a:pt x="243" y="36"/>
                  <a:pt x="261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79" y="180"/>
                  <a:pt x="243" y="252"/>
                  <a:pt x="180" y="270"/>
                </a:cubicBezTo>
                <a:cubicBezTo>
                  <a:pt x="171" y="270"/>
                  <a:pt x="153" y="270"/>
                  <a:pt x="144" y="2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9">
            <a:extLst>
              <a:ext uri="{FF2B5EF4-FFF2-40B4-BE49-F238E27FC236}">
                <a16:creationId xmlns:a16="http://schemas.microsoft.com/office/drawing/2014/main" id="{AAD9ACF2-842D-5242-8968-E5812457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440" y="7636918"/>
            <a:ext cx="262713" cy="271931"/>
          </a:xfrm>
          <a:custGeom>
            <a:avLst/>
            <a:gdLst>
              <a:gd name="T0" fmla="*/ 126 w 253"/>
              <a:gd name="T1" fmla="*/ 261 h 262"/>
              <a:gd name="T2" fmla="*/ 126 w 253"/>
              <a:gd name="T3" fmla="*/ 261 h 262"/>
              <a:gd name="T4" fmla="*/ 126 w 253"/>
              <a:gd name="T5" fmla="*/ 261 h 262"/>
              <a:gd name="T6" fmla="*/ 0 w 253"/>
              <a:gd name="T7" fmla="*/ 135 h 262"/>
              <a:gd name="T8" fmla="*/ 0 w 253"/>
              <a:gd name="T9" fmla="*/ 126 h 262"/>
              <a:gd name="T10" fmla="*/ 0 w 253"/>
              <a:gd name="T11" fmla="*/ 126 h 262"/>
              <a:gd name="T12" fmla="*/ 126 w 253"/>
              <a:gd name="T13" fmla="*/ 0 h 262"/>
              <a:gd name="T14" fmla="*/ 126 w 253"/>
              <a:gd name="T15" fmla="*/ 0 h 262"/>
              <a:gd name="T16" fmla="*/ 252 w 253"/>
              <a:gd name="T17" fmla="*/ 126 h 262"/>
              <a:gd name="T18" fmla="*/ 252 w 253"/>
              <a:gd name="T19" fmla="*/ 126 h 262"/>
              <a:gd name="T20" fmla="*/ 252 w 253"/>
              <a:gd name="T21" fmla="*/ 135 h 262"/>
              <a:gd name="T22" fmla="*/ 126 w 253"/>
              <a:gd name="T23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62">
                <a:moveTo>
                  <a:pt x="126" y="261"/>
                </a:moveTo>
                <a:lnTo>
                  <a:pt x="126" y="261"/>
                </a:lnTo>
                <a:lnTo>
                  <a:pt x="126" y="261"/>
                </a:lnTo>
                <a:cubicBezTo>
                  <a:pt x="54" y="261"/>
                  <a:pt x="0" y="207"/>
                  <a:pt x="0" y="135"/>
                </a:cubicBezTo>
                <a:cubicBezTo>
                  <a:pt x="0" y="126"/>
                  <a:pt x="0" y="126"/>
                  <a:pt x="0" y="126"/>
                </a:cubicBezTo>
                <a:lnTo>
                  <a:pt x="0" y="126"/>
                </a:lnTo>
                <a:cubicBezTo>
                  <a:pt x="0" y="54"/>
                  <a:pt x="54" y="0"/>
                  <a:pt x="126" y="0"/>
                </a:cubicBezTo>
                <a:lnTo>
                  <a:pt x="126" y="0"/>
                </a:lnTo>
                <a:cubicBezTo>
                  <a:pt x="198" y="0"/>
                  <a:pt x="252" y="54"/>
                  <a:pt x="252" y="126"/>
                </a:cubicBezTo>
                <a:lnTo>
                  <a:pt x="252" y="126"/>
                </a:lnTo>
                <a:cubicBezTo>
                  <a:pt x="252" y="135"/>
                  <a:pt x="252" y="135"/>
                  <a:pt x="252" y="135"/>
                </a:cubicBezTo>
                <a:cubicBezTo>
                  <a:pt x="252" y="207"/>
                  <a:pt x="198" y="261"/>
                  <a:pt x="126" y="2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0">
            <a:extLst>
              <a:ext uri="{FF2B5EF4-FFF2-40B4-BE49-F238E27FC236}">
                <a16:creationId xmlns:a16="http://schemas.microsoft.com/office/drawing/2014/main" id="{BE5661E6-DF50-D04D-9E7D-BE817E335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339" y="7079233"/>
            <a:ext cx="290364" cy="285757"/>
          </a:xfrm>
          <a:custGeom>
            <a:avLst/>
            <a:gdLst>
              <a:gd name="T0" fmla="*/ 135 w 280"/>
              <a:gd name="T1" fmla="*/ 271 h 272"/>
              <a:gd name="T2" fmla="*/ 135 w 280"/>
              <a:gd name="T3" fmla="*/ 271 h 272"/>
              <a:gd name="T4" fmla="*/ 99 w 280"/>
              <a:gd name="T5" fmla="*/ 271 h 272"/>
              <a:gd name="T6" fmla="*/ 18 w 280"/>
              <a:gd name="T7" fmla="*/ 118 h 272"/>
              <a:gd name="T8" fmla="*/ 18 w 280"/>
              <a:gd name="T9" fmla="*/ 100 h 272"/>
              <a:gd name="T10" fmla="*/ 171 w 280"/>
              <a:gd name="T11" fmla="*/ 19 h 272"/>
              <a:gd name="T12" fmla="*/ 252 w 280"/>
              <a:gd name="T13" fmla="*/ 172 h 272"/>
              <a:gd name="T14" fmla="*/ 252 w 280"/>
              <a:gd name="T15" fmla="*/ 180 h 272"/>
              <a:gd name="T16" fmla="*/ 135 w 280"/>
              <a:gd name="T1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2">
                <a:moveTo>
                  <a:pt x="135" y="271"/>
                </a:moveTo>
                <a:lnTo>
                  <a:pt x="135" y="271"/>
                </a:lnTo>
                <a:cubicBezTo>
                  <a:pt x="126" y="271"/>
                  <a:pt x="108" y="271"/>
                  <a:pt x="99" y="271"/>
                </a:cubicBezTo>
                <a:cubicBezTo>
                  <a:pt x="36" y="244"/>
                  <a:pt x="0" y="180"/>
                  <a:pt x="18" y="118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36" y="36"/>
                  <a:pt x="108" y="0"/>
                  <a:pt x="171" y="19"/>
                </a:cubicBezTo>
                <a:cubicBezTo>
                  <a:pt x="234" y="36"/>
                  <a:pt x="279" y="108"/>
                  <a:pt x="252" y="172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34" y="235"/>
                  <a:pt x="189" y="271"/>
                  <a:pt x="135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1">
            <a:extLst>
              <a:ext uri="{FF2B5EF4-FFF2-40B4-BE49-F238E27FC236}">
                <a16:creationId xmlns:a16="http://schemas.microsoft.com/office/drawing/2014/main" id="{500CD386-4824-1048-8CCE-23062FAC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811" y="6590680"/>
            <a:ext cx="304193" cy="281146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45 w 289"/>
              <a:gd name="T5" fmla="*/ 215 h 271"/>
              <a:gd name="T6" fmla="*/ 36 w 289"/>
              <a:gd name="T7" fmla="*/ 206 h 271"/>
              <a:gd name="T8" fmla="*/ 72 w 289"/>
              <a:gd name="T9" fmla="*/ 36 h 271"/>
              <a:gd name="T10" fmla="*/ 243 w 289"/>
              <a:gd name="T11" fmla="*/ 72 h 271"/>
              <a:gd name="T12" fmla="*/ 252 w 289"/>
              <a:gd name="T13" fmla="*/ 82 h 271"/>
              <a:gd name="T14" fmla="*/ 216 w 289"/>
              <a:gd name="T15" fmla="*/ 251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08" y="270"/>
                  <a:pt x="63" y="251"/>
                  <a:pt x="45" y="215"/>
                </a:cubicBezTo>
                <a:cubicBezTo>
                  <a:pt x="36" y="206"/>
                  <a:pt x="36" y="206"/>
                  <a:pt x="36" y="206"/>
                </a:cubicBezTo>
                <a:cubicBezTo>
                  <a:pt x="0" y="144"/>
                  <a:pt x="18" y="72"/>
                  <a:pt x="72" y="36"/>
                </a:cubicBezTo>
                <a:cubicBezTo>
                  <a:pt x="135" y="0"/>
                  <a:pt x="207" y="18"/>
                  <a:pt x="243" y="7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88" y="135"/>
                  <a:pt x="270" y="215"/>
                  <a:pt x="216" y="251"/>
                </a:cubicBezTo>
                <a:cubicBezTo>
                  <a:pt x="189" y="261"/>
                  <a:pt x="171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2">
            <a:extLst>
              <a:ext uri="{FF2B5EF4-FFF2-40B4-BE49-F238E27FC236}">
                <a16:creationId xmlns:a16="http://schemas.microsoft.com/office/drawing/2014/main" id="{C08FF6C9-1A59-9549-B702-2E6BB93F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460" y="6175872"/>
            <a:ext cx="304193" cy="281146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45 w 289"/>
              <a:gd name="T5" fmla="*/ 225 h 271"/>
              <a:gd name="T6" fmla="*/ 63 w 289"/>
              <a:gd name="T7" fmla="*/ 54 h 271"/>
              <a:gd name="T8" fmla="*/ 63 w 289"/>
              <a:gd name="T9" fmla="*/ 45 h 271"/>
              <a:gd name="T10" fmla="*/ 243 w 289"/>
              <a:gd name="T11" fmla="*/ 63 h 271"/>
              <a:gd name="T12" fmla="*/ 225 w 289"/>
              <a:gd name="T13" fmla="*/ 234 h 271"/>
              <a:gd name="T14" fmla="*/ 225 w 289"/>
              <a:gd name="T15" fmla="*/ 243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08" y="270"/>
                  <a:pt x="72" y="252"/>
                  <a:pt x="45" y="225"/>
                </a:cubicBezTo>
                <a:cubicBezTo>
                  <a:pt x="0" y="180"/>
                  <a:pt x="9" y="99"/>
                  <a:pt x="63" y="54"/>
                </a:cubicBezTo>
                <a:cubicBezTo>
                  <a:pt x="63" y="45"/>
                  <a:pt x="63" y="45"/>
                  <a:pt x="63" y="45"/>
                </a:cubicBezTo>
                <a:cubicBezTo>
                  <a:pt x="117" y="0"/>
                  <a:pt x="198" y="9"/>
                  <a:pt x="243" y="63"/>
                </a:cubicBezTo>
                <a:cubicBezTo>
                  <a:pt x="288" y="108"/>
                  <a:pt x="279" y="189"/>
                  <a:pt x="225" y="234"/>
                </a:cubicBezTo>
                <a:cubicBezTo>
                  <a:pt x="225" y="243"/>
                  <a:pt x="225" y="243"/>
                  <a:pt x="225" y="243"/>
                </a:cubicBezTo>
                <a:cubicBezTo>
                  <a:pt x="198" y="261"/>
                  <a:pt x="171" y="270"/>
                  <a:pt x="144" y="2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3">
            <a:extLst>
              <a:ext uri="{FF2B5EF4-FFF2-40B4-BE49-F238E27FC236}">
                <a16:creationId xmlns:a16="http://schemas.microsoft.com/office/drawing/2014/main" id="{AA5F26FE-C500-F94E-8345-D44B0192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630" y="5885505"/>
            <a:ext cx="304193" cy="281149"/>
          </a:xfrm>
          <a:custGeom>
            <a:avLst/>
            <a:gdLst>
              <a:gd name="T0" fmla="*/ 145 w 290"/>
              <a:gd name="T1" fmla="*/ 270 h 271"/>
              <a:gd name="T2" fmla="*/ 145 w 290"/>
              <a:gd name="T3" fmla="*/ 270 h 271"/>
              <a:gd name="T4" fmla="*/ 100 w 290"/>
              <a:gd name="T5" fmla="*/ 261 h 271"/>
              <a:gd name="T6" fmla="*/ 90 w 290"/>
              <a:gd name="T7" fmla="*/ 252 h 271"/>
              <a:gd name="T8" fmla="*/ 28 w 290"/>
              <a:gd name="T9" fmla="*/ 90 h 271"/>
              <a:gd name="T10" fmla="*/ 189 w 290"/>
              <a:gd name="T11" fmla="*/ 27 h 271"/>
              <a:gd name="T12" fmla="*/ 198 w 290"/>
              <a:gd name="T13" fmla="*/ 36 h 271"/>
              <a:gd name="T14" fmla="*/ 261 w 290"/>
              <a:gd name="T15" fmla="*/ 198 h 271"/>
              <a:gd name="T16" fmla="*/ 145 w 29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71">
                <a:moveTo>
                  <a:pt x="145" y="270"/>
                </a:moveTo>
                <a:lnTo>
                  <a:pt x="145" y="270"/>
                </a:lnTo>
                <a:cubicBezTo>
                  <a:pt x="126" y="270"/>
                  <a:pt x="109" y="270"/>
                  <a:pt x="100" y="261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28" y="225"/>
                  <a:pt x="0" y="153"/>
                  <a:pt x="28" y="90"/>
                </a:cubicBezTo>
                <a:cubicBezTo>
                  <a:pt x="54" y="27"/>
                  <a:pt x="126" y="0"/>
                  <a:pt x="189" y="27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261" y="63"/>
                  <a:pt x="289" y="135"/>
                  <a:pt x="261" y="198"/>
                </a:cubicBezTo>
                <a:cubicBezTo>
                  <a:pt x="234" y="243"/>
                  <a:pt x="198" y="270"/>
                  <a:pt x="145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4">
            <a:extLst>
              <a:ext uri="{FF2B5EF4-FFF2-40B4-BE49-F238E27FC236}">
                <a16:creationId xmlns:a16="http://schemas.microsoft.com/office/drawing/2014/main" id="{51DB8A04-9F17-E240-A6D6-42746C65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782" y="5742628"/>
            <a:ext cx="281149" cy="262711"/>
          </a:xfrm>
          <a:custGeom>
            <a:avLst/>
            <a:gdLst>
              <a:gd name="T0" fmla="*/ 126 w 271"/>
              <a:gd name="T1" fmla="*/ 252 h 253"/>
              <a:gd name="T2" fmla="*/ 126 w 271"/>
              <a:gd name="T3" fmla="*/ 252 h 253"/>
              <a:gd name="T4" fmla="*/ 9 w 271"/>
              <a:gd name="T5" fmla="*/ 153 h 253"/>
              <a:gd name="T6" fmla="*/ 108 w 271"/>
              <a:gd name="T7" fmla="*/ 9 h 253"/>
              <a:gd name="T8" fmla="*/ 126 w 271"/>
              <a:gd name="T9" fmla="*/ 9 h 253"/>
              <a:gd name="T10" fmla="*/ 261 w 271"/>
              <a:gd name="T11" fmla="*/ 117 h 253"/>
              <a:gd name="T12" fmla="*/ 153 w 271"/>
              <a:gd name="T13" fmla="*/ 252 h 253"/>
              <a:gd name="T14" fmla="*/ 144 w 271"/>
              <a:gd name="T15" fmla="*/ 252 h 253"/>
              <a:gd name="T16" fmla="*/ 126 w 271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53">
                <a:moveTo>
                  <a:pt x="126" y="252"/>
                </a:moveTo>
                <a:lnTo>
                  <a:pt x="126" y="252"/>
                </a:lnTo>
                <a:cubicBezTo>
                  <a:pt x="72" y="252"/>
                  <a:pt x="18" y="216"/>
                  <a:pt x="9" y="153"/>
                </a:cubicBezTo>
                <a:cubicBezTo>
                  <a:pt x="0" y="81"/>
                  <a:pt x="45" y="18"/>
                  <a:pt x="108" y="9"/>
                </a:cubicBezTo>
                <a:cubicBezTo>
                  <a:pt x="126" y="9"/>
                  <a:pt x="126" y="9"/>
                  <a:pt x="126" y="9"/>
                </a:cubicBezTo>
                <a:cubicBezTo>
                  <a:pt x="189" y="0"/>
                  <a:pt x="252" y="45"/>
                  <a:pt x="261" y="117"/>
                </a:cubicBezTo>
                <a:cubicBezTo>
                  <a:pt x="270" y="180"/>
                  <a:pt x="225" y="243"/>
                  <a:pt x="153" y="252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144" y="252"/>
                  <a:pt x="135" y="252"/>
                  <a:pt x="126" y="2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5">
            <a:extLst>
              <a:ext uri="{FF2B5EF4-FFF2-40B4-BE49-F238E27FC236}">
                <a16:creationId xmlns:a16="http://schemas.microsoft.com/office/drawing/2014/main" id="{4CBE0549-9063-3545-952A-DC7E1DF3E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9325" y="9517383"/>
            <a:ext cx="290364" cy="271931"/>
          </a:xfrm>
          <a:custGeom>
            <a:avLst/>
            <a:gdLst>
              <a:gd name="T0" fmla="*/ 144 w 280"/>
              <a:gd name="T1" fmla="*/ 261 h 262"/>
              <a:gd name="T2" fmla="*/ 144 w 280"/>
              <a:gd name="T3" fmla="*/ 261 h 262"/>
              <a:gd name="T4" fmla="*/ 126 w 280"/>
              <a:gd name="T5" fmla="*/ 252 h 262"/>
              <a:gd name="T6" fmla="*/ 117 w 280"/>
              <a:gd name="T7" fmla="*/ 252 h 262"/>
              <a:gd name="T8" fmla="*/ 9 w 280"/>
              <a:gd name="T9" fmla="*/ 117 h 262"/>
              <a:gd name="T10" fmla="*/ 153 w 280"/>
              <a:gd name="T11" fmla="*/ 9 h 262"/>
              <a:gd name="T12" fmla="*/ 162 w 280"/>
              <a:gd name="T13" fmla="*/ 9 h 262"/>
              <a:gd name="T14" fmla="*/ 270 w 280"/>
              <a:gd name="T15" fmla="*/ 153 h 262"/>
              <a:gd name="T16" fmla="*/ 144 w 280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62">
                <a:moveTo>
                  <a:pt x="144" y="261"/>
                </a:moveTo>
                <a:lnTo>
                  <a:pt x="144" y="261"/>
                </a:lnTo>
                <a:cubicBezTo>
                  <a:pt x="144" y="261"/>
                  <a:pt x="135" y="261"/>
                  <a:pt x="126" y="252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54" y="243"/>
                  <a:pt x="0" y="180"/>
                  <a:pt x="9" y="117"/>
                </a:cubicBezTo>
                <a:cubicBezTo>
                  <a:pt x="27" y="45"/>
                  <a:pt x="90" y="0"/>
                  <a:pt x="153" y="9"/>
                </a:cubicBezTo>
                <a:cubicBezTo>
                  <a:pt x="162" y="9"/>
                  <a:pt x="162" y="9"/>
                  <a:pt x="162" y="9"/>
                </a:cubicBezTo>
                <a:cubicBezTo>
                  <a:pt x="234" y="18"/>
                  <a:pt x="279" y="81"/>
                  <a:pt x="270" y="153"/>
                </a:cubicBezTo>
                <a:cubicBezTo>
                  <a:pt x="261" y="216"/>
                  <a:pt x="207" y="261"/>
                  <a:pt x="144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6">
            <a:extLst>
              <a:ext uri="{FF2B5EF4-FFF2-40B4-BE49-F238E27FC236}">
                <a16:creationId xmlns:a16="http://schemas.microsoft.com/office/drawing/2014/main" id="{59236538-21F2-204F-81E9-036ECF3E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173" y="9356070"/>
            <a:ext cx="313411" cy="281146"/>
          </a:xfrm>
          <a:custGeom>
            <a:avLst/>
            <a:gdLst>
              <a:gd name="T0" fmla="*/ 144 w 298"/>
              <a:gd name="T1" fmla="*/ 270 h 271"/>
              <a:gd name="T2" fmla="*/ 144 w 298"/>
              <a:gd name="T3" fmla="*/ 270 h 271"/>
              <a:gd name="T4" fmla="*/ 36 w 298"/>
              <a:gd name="T5" fmla="*/ 198 h 271"/>
              <a:gd name="T6" fmla="*/ 90 w 298"/>
              <a:gd name="T7" fmla="*/ 36 h 271"/>
              <a:gd name="T8" fmla="*/ 99 w 298"/>
              <a:gd name="T9" fmla="*/ 27 h 271"/>
              <a:gd name="T10" fmla="*/ 270 w 298"/>
              <a:gd name="T11" fmla="*/ 90 h 271"/>
              <a:gd name="T12" fmla="*/ 207 w 298"/>
              <a:gd name="T13" fmla="*/ 252 h 271"/>
              <a:gd name="T14" fmla="*/ 198 w 298"/>
              <a:gd name="T15" fmla="*/ 261 h 271"/>
              <a:gd name="T16" fmla="*/ 144 w 298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271">
                <a:moveTo>
                  <a:pt x="144" y="270"/>
                </a:moveTo>
                <a:lnTo>
                  <a:pt x="144" y="270"/>
                </a:lnTo>
                <a:cubicBezTo>
                  <a:pt x="99" y="270"/>
                  <a:pt x="54" y="243"/>
                  <a:pt x="36" y="198"/>
                </a:cubicBezTo>
                <a:cubicBezTo>
                  <a:pt x="0" y="135"/>
                  <a:pt x="36" y="63"/>
                  <a:pt x="90" y="36"/>
                </a:cubicBezTo>
                <a:cubicBezTo>
                  <a:pt x="99" y="27"/>
                  <a:pt x="99" y="27"/>
                  <a:pt x="99" y="27"/>
                </a:cubicBezTo>
                <a:cubicBezTo>
                  <a:pt x="162" y="0"/>
                  <a:pt x="234" y="27"/>
                  <a:pt x="270" y="90"/>
                </a:cubicBezTo>
                <a:cubicBezTo>
                  <a:pt x="297" y="153"/>
                  <a:pt x="270" y="225"/>
                  <a:pt x="207" y="252"/>
                </a:cubicBezTo>
                <a:cubicBezTo>
                  <a:pt x="198" y="261"/>
                  <a:pt x="198" y="261"/>
                  <a:pt x="198" y="261"/>
                </a:cubicBezTo>
                <a:cubicBezTo>
                  <a:pt x="180" y="261"/>
                  <a:pt x="162" y="270"/>
                  <a:pt x="144" y="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7">
            <a:extLst>
              <a:ext uri="{FF2B5EF4-FFF2-40B4-BE49-F238E27FC236}">
                <a16:creationId xmlns:a16="http://schemas.microsoft.com/office/drawing/2014/main" id="{09301E6A-7892-DA4C-9F11-D6328D23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7610" y="9056485"/>
            <a:ext cx="304193" cy="281149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63 w 289"/>
              <a:gd name="T5" fmla="*/ 243 h 271"/>
              <a:gd name="T6" fmla="*/ 54 w 289"/>
              <a:gd name="T7" fmla="*/ 234 h 271"/>
              <a:gd name="T8" fmla="*/ 45 w 289"/>
              <a:gd name="T9" fmla="*/ 63 h 271"/>
              <a:gd name="T10" fmla="*/ 225 w 289"/>
              <a:gd name="T11" fmla="*/ 45 h 271"/>
              <a:gd name="T12" fmla="*/ 225 w 289"/>
              <a:gd name="T13" fmla="*/ 54 h 271"/>
              <a:gd name="T14" fmla="*/ 243 w 289"/>
              <a:gd name="T15" fmla="*/ 225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90" y="261"/>
                  <a:pt x="63" y="243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9" y="189"/>
                  <a:pt x="0" y="108"/>
                  <a:pt x="45" y="63"/>
                </a:cubicBezTo>
                <a:cubicBezTo>
                  <a:pt x="90" y="9"/>
                  <a:pt x="171" y="0"/>
                  <a:pt x="225" y="45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79" y="99"/>
                  <a:pt x="288" y="180"/>
                  <a:pt x="243" y="225"/>
                </a:cubicBezTo>
                <a:cubicBezTo>
                  <a:pt x="216" y="261"/>
                  <a:pt x="180" y="270"/>
                  <a:pt x="144" y="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8">
            <a:extLst>
              <a:ext uri="{FF2B5EF4-FFF2-40B4-BE49-F238E27FC236}">
                <a16:creationId xmlns:a16="http://schemas.microsoft.com/office/drawing/2014/main" id="{53CFC6D6-706C-4B45-87B7-50804F4B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72" y="8650894"/>
            <a:ext cx="304193" cy="281149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72 w 289"/>
              <a:gd name="T5" fmla="*/ 252 h 271"/>
              <a:gd name="T6" fmla="*/ 36 w 289"/>
              <a:gd name="T7" fmla="*/ 81 h 271"/>
              <a:gd name="T8" fmla="*/ 45 w 289"/>
              <a:gd name="T9" fmla="*/ 72 h 271"/>
              <a:gd name="T10" fmla="*/ 216 w 289"/>
              <a:gd name="T11" fmla="*/ 36 h 271"/>
              <a:gd name="T12" fmla="*/ 252 w 289"/>
              <a:gd name="T13" fmla="*/ 207 h 271"/>
              <a:gd name="T14" fmla="*/ 243 w 289"/>
              <a:gd name="T15" fmla="*/ 216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99" y="270"/>
                  <a:pt x="72" y="252"/>
                </a:cubicBezTo>
                <a:cubicBezTo>
                  <a:pt x="18" y="216"/>
                  <a:pt x="0" y="144"/>
                  <a:pt x="36" y="81"/>
                </a:cubicBezTo>
                <a:cubicBezTo>
                  <a:pt x="45" y="72"/>
                  <a:pt x="45" y="72"/>
                  <a:pt x="45" y="72"/>
                </a:cubicBezTo>
                <a:cubicBezTo>
                  <a:pt x="81" y="18"/>
                  <a:pt x="153" y="0"/>
                  <a:pt x="216" y="36"/>
                </a:cubicBezTo>
                <a:cubicBezTo>
                  <a:pt x="270" y="72"/>
                  <a:pt x="288" y="153"/>
                  <a:pt x="252" y="20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25" y="252"/>
                  <a:pt x="180" y="270"/>
                  <a:pt x="144" y="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9">
            <a:extLst>
              <a:ext uri="{FF2B5EF4-FFF2-40B4-BE49-F238E27FC236}">
                <a16:creationId xmlns:a16="http://schemas.microsoft.com/office/drawing/2014/main" id="{A961021F-DF51-AA41-8572-68C61446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96" y="8153124"/>
            <a:ext cx="290367" cy="281149"/>
          </a:xfrm>
          <a:custGeom>
            <a:avLst/>
            <a:gdLst>
              <a:gd name="T0" fmla="*/ 135 w 280"/>
              <a:gd name="T1" fmla="*/ 270 h 271"/>
              <a:gd name="T2" fmla="*/ 135 w 280"/>
              <a:gd name="T3" fmla="*/ 270 h 271"/>
              <a:gd name="T4" fmla="*/ 18 w 280"/>
              <a:gd name="T5" fmla="*/ 180 h 271"/>
              <a:gd name="T6" fmla="*/ 18 w 280"/>
              <a:gd name="T7" fmla="*/ 171 h 271"/>
              <a:gd name="T8" fmla="*/ 99 w 280"/>
              <a:gd name="T9" fmla="*/ 18 h 271"/>
              <a:gd name="T10" fmla="*/ 252 w 280"/>
              <a:gd name="T11" fmla="*/ 108 h 271"/>
              <a:gd name="T12" fmla="*/ 261 w 280"/>
              <a:gd name="T13" fmla="*/ 117 h 271"/>
              <a:gd name="T14" fmla="*/ 171 w 280"/>
              <a:gd name="T15" fmla="*/ 270 h 271"/>
              <a:gd name="T16" fmla="*/ 135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35" y="270"/>
                </a:moveTo>
                <a:lnTo>
                  <a:pt x="135" y="270"/>
                </a:lnTo>
                <a:cubicBezTo>
                  <a:pt x="90" y="270"/>
                  <a:pt x="36" y="234"/>
                  <a:pt x="18" y="180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0" y="108"/>
                  <a:pt x="36" y="36"/>
                  <a:pt x="99" y="18"/>
                </a:cubicBezTo>
                <a:cubicBezTo>
                  <a:pt x="171" y="0"/>
                  <a:pt x="234" y="36"/>
                  <a:pt x="252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79" y="180"/>
                  <a:pt x="243" y="252"/>
                  <a:pt x="171" y="270"/>
                </a:cubicBezTo>
                <a:cubicBezTo>
                  <a:pt x="162" y="270"/>
                  <a:pt x="153" y="270"/>
                  <a:pt x="135" y="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0">
            <a:extLst>
              <a:ext uri="{FF2B5EF4-FFF2-40B4-BE49-F238E27FC236}">
                <a16:creationId xmlns:a16="http://schemas.microsoft.com/office/drawing/2014/main" id="{3B04A6B3-79D4-B446-86B1-7FC80F80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808" y="7636918"/>
            <a:ext cx="253495" cy="271931"/>
          </a:xfrm>
          <a:custGeom>
            <a:avLst/>
            <a:gdLst>
              <a:gd name="T0" fmla="*/ 117 w 244"/>
              <a:gd name="T1" fmla="*/ 261 h 262"/>
              <a:gd name="T2" fmla="*/ 117 w 244"/>
              <a:gd name="T3" fmla="*/ 261 h 262"/>
              <a:gd name="T4" fmla="*/ 117 w 244"/>
              <a:gd name="T5" fmla="*/ 261 h 262"/>
              <a:gd name="T6" fmla="*/ 0 w 244"/>
              <a:gd name="T7" fmla="*/ 135 h 262"/>
              <a:gd name="T8" fmla="*/ 0 w 244"/>
              <a:gd name="T9" fmla="*/ 126 h 262"/>
              <a:gd name="T10" fmla="*/ 0 w 244"/>
              <a:gd name="T11" fmla="*/ 126 h 262"/>
              <a:gd name="T12" fmla="*/ 117 w 244"/>
              <a:gd name="T13" fmla="*/ 0 h 262"/>
              <a:gd name="T14" fmla="*/ 117 w 244"/>
              <a:gd name="T15" fmla="*/ 0 h 262"/>
              <a:gd name="T16" fmla="*/ 243 w 244"/>
              <a:gd name="T17" fmla="*/ 126 h 262"/>
              <a:gd name="T18" fmla="*/ 243 w 244"/>
              <a:gd name="T19" fmla="*/ 126 h 262"/>
              <a:gd name="T20" fmla="*/ 243 w 244"/>
              <a:gd name="T21" fmla="*/ 135 h 262"/>
              <a:gd name="T22" fmla="*/ 117 w 244"/>
              <a:gd name="T23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4" h="262">
                <a:moveTo>
                  <a:pt x="117" y="261"/>
                </a:moveTo>
                <a:lnTo>
                  <a:pt x="117" y="261"/>
                </a:lnTo>
                <a:lnTo>
                  <a:pt x="117" y="261"/>
                </a:lnTo>
                <a:cubicBezTo>
                  <a:pt x="54" y="261"/>
                  <a:pt x="0" y="207"/>
                  <a:pt x="0" y="135"/>
                </a:cubicBezTo>
                <a:cubicBezTo>
                  <a:pt x="0" y="126"/>
                  <a:pt x="0" y="126"/>
                  <a:pt x="0" y="126"/>
                </a:cubicBezTo>
                <a:lnTo>
                  <a:pt x="0" y="126"/>
                </a:lnTo>
                <a:cubicBezTo>
                  <a:pt x="0" y="54"/>
                  <a:pt x="54" y="0"/>
                  <a:pt x="117" y="0"/>
                </a:cubicBezTo>
                <a:lnTo>
                  <a:pt x="117" y="0"/>
                </a:lnTo>
                <a:cubicBezTo>
                  <a:pt x="189" y="0"/>
                  <a:pt x="243" y="54"/>
                  <a:pt x="243" y="126"/>
                </a:cubicBezTo>
                <a:lnTo>
                  <a:pt x="243" y="126"/>
                </a:lnTo>
                <a:cubicBezTo>
                  <a:pt x="243" y="135"/>
                  <a:pt x="243" y="135"/>
                  <a:pt x="243" y="135"/>
                </a:cubicBezTo>
                <a:cubicBezTo>
                  <a:pt x="243" y="207"/>
                  <a:pt x="189" y="261"/>
                  <a:pt x="117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1">
            <a:extLst>
              <a:ext uri="{FF2B5EF4-FFF2-40B4-BE49-F238E27FC236}">
                <a16:creationId xmlns:a16="http://schemas.microsoft.com/office/drawing/2014/main" id="{228D6AB2-800B-414F-9005-34D366C8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96" y="7079233"/>
            <a:ext cx="290367" cy="285757"/>
          </a:xfrm>
          <a:custGeom>
            <a:avLst/>
            <a:gdLst>
              <a:gd name="T0" fmla="*/ 135 w 280"/>
              <a:gd name="T1" fmla="*/ 271 h 272"/>
              <a:gd name="T2" fmla="*/ 135 w 280"/>
              <a:gd name="T3" fmla="*/ 271 h 272"/>
              <a:gd name="T4" fmla="*/ 108 w 280"/>
              <a:gd name="T5" fmla="*/ 271 h 272"/>
              <a:gd name="T6" fmla="*/ 18 w 280"/>
              <a:gd name="T7" fmla="*/ 118 h 272"/>
              <a:gd name="T8" fmla="*/ 27 w 280"/>
              <a:gd name="T9" fmla="*/ 100 h 272"/>
              <a:gd name="T10" fmla="*/ 180 w 280"/>
              <a:gd name="T11" fmla="*/ 19 h 272"/>
              <a:gd name="T12" fmla="*/ 261 w 280"/>
              <a:gd name="T13" fmla="*/ 172 h 272"/>
              <a:gd name="T14" fmla="*/ 261 w 280"/>
              <a:gd name="T15" fmla="*/ 180 h 272"/>
              <a:gd name="T16" fmla="*/ 135 w 280"/>
              <a:gd name="T1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2">
                <a:moveTo>
                  <a:pt x="135" y="271"/>
                </a:moveTo>
                <a:lnTo>
                  <a:pt x="135" y="271"/>
                </a:lnTo>
                <a:cubicBezTo>
                  <a:pt x="126" y="271"/>
                  <a:pt x="117" y="271"/>
                  <a:pt x="108" y="271"/>
                </a:cubicBezTo>
                <a:cubicBezTo>
                  <a:pt x="36" y="244"/>
                  <a:pt x="0" y="180"/>
                  <a:pt x="18" y="118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45" y="36"/>
                  <a:pt x="108" y="0"/>
                  <a:pt x="180" y="19"/>
                </a:cubicBezTo>
                <a:cubicBezTo>
                  <a:pt x="243" y="36"/>
                  <a:pt x="279" y="108"/>
                  <a:pt x="261" y="172"/>
                </a:cubicBezTo>
                <a:cubicBezTo>
                  <a:pt x="261" y="180"/>
                  <a:pt x="261" y="180"/>
                  <a:pt x="261" y="180"/>
                </a:cubicBezTo>
                <a:cubicBezTo>
                  <a:pt x="243" y="235"/>
                  <a:pt x="189" y="271"/>
                  <a:pt x="135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2">
            <a:extLst>
              <a:ext uri="{FF2B5EF4-FFF2-40B4-BE49-F238E27FC236}">
                <a16:creationId xmlns:a16="http://schemas.microsoft.com/office/drawing/2014/main" id="{8464AC6E-C688-224A-968A-A95B1E28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72" y="6590680"/>
            <a:ext cx="304193" cy="281146"/>
          </a:xfrm>
          <a:custGeom>
            <a:avLst/>
            <a:gdLst>
              <a:gd name="T0" fmla="*/ 153 w 289"/>
              <a:gd name="T1" fmla="*/ 270 h 271"/>
              <a:gd name="T2" fmla="*/ 153 w 289"/>
              <a:gd name="T3" fmla="*/ 270 h 271"/>
              <a:gd name="T4" fmla="*/ 45 w 289"/>
              <a:gd name="T5" fmla="*/ 215 h 271"/>
              <a:gd name="T6" fmla="*/ 45 w 289"/>
              <a:gd name="T7" fmla="*/ 206 h 271"/>
              <a:gd name="T8" fmla="*/ 81 w 289"/>
              <a:gd name="T9" fmla="*/ 36 h 271"/>
              <a:gd name="T10" fmla="*/ 252 w 289"/>
              <a:gd name="T11" fmla="*/ 72 h 271"/>
              <a:gd name="T12" fmla="*/ 252 w 289"/>
              <a:gd name="T13" fmla="*/ 82 h 271"/>
              <a:gd name="T14" fmla="*/ 216 w 289"/>
              <a:gd name="T15" fmla="*/ 251 h 271"/>
              <a:gd name="T16" fmla="*/ 153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53" y="270"/>
                </a:moveTo>
                <a:lnTo>
                  <a:pt x="153" y="270"/>
                </a:lnTo>
                <a:cubicBezTo>
                  <a:pt x="108" y="270"/>
                  <a:pt x="72" y="251"/>
                  <a:pt x="45" y="215"/>
                </a:cubicBezTo>
                <a:cubicBezTo>
                  <a:pt x="45" y="206"/>
                  <a:pt x="45" y="206"/>
                  <a:pt x="45" y="206"/>
                </a:cubicBezTo>
                <a:cubicBezTo>
                  <a:pt x="0" y="144"/>
                  <a:pt x="18" y="72"/>
                  <a:pt x="81" y="36"/>
                </a:cubicBezTo>
                <a:cubicBezTo>
                  <a:pt x="135" y="0"/>
                  <a:pt x="216" y="18"/>
                  <a:pt x="252" y="7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88" y="135"/>
                  <a:pt x="279" y="215"/>
                  <a:pt x="216" y="251"/>
                </a:cubicBezTo>
                <a:cubicBezTo>
                  <a:pt x="198" y="261"/>
                  <a:pt x="171" y="270"/>
                  <a:pt x="153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3">
            <a:extLst>
              <a:ext uri="{FF2B5EF4-FFF2-40B4-BE49-F238E27FC236}">
                <a16:creationId xmlns:a16="http://schemas.microsoft.com/office/drawing/2014/main" id="{2A0007BF-1613-344C-9642-2A70D4A6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828" y="6175872"/>
            <a:ext cx="290367" cy="281146"/>
          </a:xfrm>
          <a:custGeom>
            <a:avLst/>
            <a:gdLst>
              <a:gd name="T0" fmla="*/ 135 w 280"/>
              <a:gd name="T1" fmla="*/ 270 h 271"/>
              <a:gd name="T2" fmla="*/ 135 w 280"/>
              <a:gd name="T3" fmla="*/ 270 h 271"/>
              <a:gd name="T4" fmla="*/ 45 w 280"/>
              <a:gd name="T5" fmla="*/ 225 h 271"/>
              <a:gd name="T6" fmla="*/ 54 w 280"/>
              <a:gd name="T7" fmla="*/ 54 h 271"/>
              <a:gd name="T8" fmla="*/ 63 w 280"/>
              <a:gd name="T9" fmla="*/ 45 h 271"/>
              <a:gd name="T10" fmla="*/ 234 w 280"/>
              <a:gd name="T11" fmla="*/ 63 h 271"/>
              <a:gd name="T12" fmla="*/ 226 w 280"/>
              <a:gd name="T13" fmla="*/ 234 h 271"/>
              <a:gd name="T14" fmla="*/ 216 w 280"/>
              <a:gd name="T15" fmla="*/ 243 h 271"/>
              <a:gd name="T16" fmla="*/ 135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35" y="270"/>
                </a:moveTo>
                <a:lnTo>
                  <a:pt x="135" y="270"/>
                </a:lnTo>
                <a:cubicBezTo>
                  <a:pt x="99" y="270"/>
                  <a:pt x="63" y="252"/>
                  <a:pt x="45" y="225"/>
                </a:cubicBezTo>
                <a:cubicBezTo>
                  <a:pt x="0" y="180"/>
                  <a:pt x="0" y="99"/>
                  <a:pt x="54" y="54"/>
                </a:cubicBezTo>
                <a:cubicBezTo>
                  <a:pt x="63" y="45"/>
                  <a:pt x="63" y="45"/>
                  <a:pt x="63" y="45"/>
                </a:cubicBezTo>
                <a:cubicBezTo>
                  <a:pt x="117" y="0"/>
                  <a:pt x="189" y="9"/>
                  <a:pt x="234" y="63"/>
                </a:cubicBezTo>
                <a:cubicBezTo>
                  <a:pt x="279" y="108"/>
                  <a:pt x="279" y="189"/>
                  <a:pt x="226" y="234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189" y="261"/>
                  <a:pt x="162" y="270"/>
                  <a:pt x="135" y="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4">
            <a:extLst>
              <a:ext uri="{FF2B5EF4-FFF2-40B4-BE49-F238E27FC236}">
                <a16:creationId xmlns:a16="http://schemas.microsoft.com/office/drawing/2014/main" id="{D9512410-EDCD-BB43-B01D-A3E1166F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9391" y="5885505"/>
            <a:ext cx="304193" cy="281149"/>
          </a:xfrm>
          <a:custGeom>
            <a:avLst/>
            <a:gdLst>
              <a:gd name="T0" fmla="*/ 153 w 289"/>
              <a:gd name="T1" fmla="*/ 270 h 271"/>
              <a:gd name="T2" fmla="*/ 153 w 289"/>
              <a:gd name="T3" fmla="*/ 270 h 271"/>
              <a:gd name="T4" fmla="*/ 99 w 289"/>
              <a:gd name="T5" fmla="*/ 261 h 271"/>
              <a:gd name="T6" fmla="*/ 90 w 289"/>
              <a:gd name="T7" fmla="*/ 252 h 271"/>
              <a:gd name="T8" fmla="*/ 27 w 289"/>
              <a:gd name="T9" fmla="*/ 90 h 271"/>
              <a:gd name="T10" fmla="*/ 189 w 289"/>
              <a:gd name="T11" fmla="*/ 27 h 271"/>
              <a:gd name="T12" fmla="*/ 207 w 289"/>
              <a:gd name="T13" fmla="*/ 36 h 271"/>
              <a:gd name="T14" fmla="*/ 261 w 289"/>
              <a:gd name="T15" fmla="*/ 198 h 271"/>
              <a:gd name="T16" fmla="*/ 153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53" y="270"/>
                </a:moveTo>
                <a:lnTo>
                  <a:pt x="153" y="270"/>
                </a:lnTo>
                <a:cubicBezTo>
                  <a:pt x="135" y="270"/>
                  <a:pt x="117" y="270"/>
                  <a:pt x="99" y="261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27" y="225"/>
                  <a:pt x="0" y="153"/>
                  <a:pt x="27" y="90"/>
                </a:cubicBezTo>
                <a:cubicBezTo>
                  <a:pt x="54" y="27"/>
                  <a:pt x="135" y="0"/>
                  <a:pt x="189" y="27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61" y="63"/>
                  <a:pt x="288" y="135"/>
                  <a:pt x="261" y="198"/>
                </a:cubicBezTo>
                <a:cubicBezTo>
                  <a:pt x="243" y="243"/>
                  <a:pt x="198" y="270"/>
                  <a:pt x="153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5">
            <a:extLst>
              <a:ext uri="{FF2B5EF4-FFF2-40B4-BE49-F238E27FC236}">
                <a16:creationId xmlns:a16="http://schemas.microsoft.com/office/drawing/2014/main" id="{7E2D7139-BA2E-E849-A06F-F5C33E03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543" y="5742628"/>
            <a:ext cx="290364" cy="262711"/>
          </a:xfrm>
          <a:custGeom>
            <a:avLst/>
            <a:gdLst>
              <a:gd name="T0" fmla="*/ 135 w 280"/>
              <a:gd name="T1" fmla="*/ 252 h 253"/>
              <a:gd name="T2" fmla="*/ 135 w 280"/>
              <a:gd name="T3" fmla="*/ 252 h 253"/>
              <a:gd name="T4" fmla="*/ 9 w 280"/>
              <a:gd name="T5" fmla="*/ 153 h 253"/>
              <a:gd name="T6" fmla="*/ 117 w 280"/>
              <a:gd name="T7" fmla="*/ 9 h 253"/>
              <a:gd name="T8" fmla="*/ 126 w 280"/>
              <a:gd name="T9" fmla="*/ 9 h 253"/>
              <a:gd name="T10" fmla="*/ 261 w 280"/>
              <a:gd name="T11" fmla="*/ 117 h 253"/>
              <a:gd name="T12" fmla="*/ 162 w 280"/>
              <a:gd name="T13" fmla="*/ 252 h 253"/>
              <a:gd name="T14" fmla="*/ 153 w 280"/>
              <a:gd name="T15" fmla="*/ 252 h 253"/>
              <a:gd name="T16" fmla="*/ 135 w 280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53">
                <a:moveTo>
                  <a:pt x="135" y="252"/>
                </a:moveTo>
                <a:lnTo>
                  <a:pt x="135" y="252"/>
                </a:lnTo>
                <a:cubicBezTo>
                  <a:pt x="72" y="252"/>
                  <a:pt x="18" y="216"/>
                  <a:pt x="9" y="153"/>
                </a:cubicBezTo>
                <a:cubicBezTo>
                  <a:pt x="0" y="81"/>
                  <a:pt x="45" y="18"/>
                  <a:pt x="117" y="9"/>
                </a:cubicBezTo>
                <a:cubicBezTo>
                  <a:pt x="126" y="9"/>
                  <a:pt x="126" y="9"/>
                  <a:pt x="126" y="9"/>
                </a:cubicBezTo>
                <a:cubicBezTo>
                  <a:pt x="198" y="0"/>
                  <a:pt x="252" y="45"/>
                  <a:pt x="261" y="117"/>
                </a:cubicBezTo>
                <a:cubicBezTo>
                  <a:pt x="279" y="180"/>
                  <a:pt x="225" y="243"/>
                  <a:pt x="162" y="252"/>
                </a:cubicBezTo>
                <a:cubicBezTo>
                  <a:pt x="153" y="252"/>
                  <a:pt x="153" y="252"/>
                  <a:pt x="153" y="252"/>
                </a:cubicBezTo>
                <a:cubicBezTo>
                  <a:pt x="144" y="252"/>
                  <a:pt x="135" y="252"/>
                  <a:pt x="135" y="2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6">
            <a:extLst>
              <a:ext uri="{FF2B5EF4-FFF2-40B4-BE49-F238E27FC236}">
                <a16:creationId xmlns:a16="http://schemas.microsoft.com/office/drawing/2014/main" id="{E16FE1FE-F090-2540-91C0-24666FC8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1300" y="9517383"/>
            <a:ext cx="281149" cy="271931"/>
          </a:xfrm>
          <a:custGeom>
            <a:avLst/>
            <a:gdLst>
              <a:gd name="T0" fmla="*/ 144 w 271"/>
              <a:gd name="T1" fmla="*/ 261 h 262"/>
              <a:gd name="T2" fmla="*/ 144 w 271"/>
              <a:gd name="T3" fmla="*/ 261 h 262"/>
              <a:gd name="T4" fmla="*/ 126 w 271"/>
              <a:gd name="T5" fmla="*/ 252 h 262"/>
              <a:gd name="T6" fmla="*/ 108 w 271"/>
              <a:gd name="T7" fmla="*/ 252 h 262"/>
              <a:gd name="T8" fmla="*/ 9 w 271"/>
              <a:gd name="T9" fmla="*/ 117 h 262"/>
              <a:gd name="T10" fmla="*/ 153 w 271"/>
              <a:gd name="T11" fmla="*/ 9 h 262"/>
              <a:gd name="T12" fmla="*/ 162 w 271"/>
              <a:gd name="T13" fmla="*/ 9 h 262"/>
              <a:gd name="T14" fmla="*/ 261 w 271"/>
              <a:gd name="T15" fmla="*/ 153 h 262"/>
              <a:gd name="T16" fmla="*/ 144 w 271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62">
                <a:moveTo>
                  <a:pt x="144" y="261"/>
                </a:moveTo>
                <a:lnTo>
                  <a:pt x="144" y="261"/>
                </a:lnTo>
                <a:cubicBezTo>
                  <a:pt x="135" y="261"/>
                  <a:pt x="126" y="261"/>
                  <a:pt x="126" y="252"/>
                </a:cubicBezTo>
                <a:cubicBezTo>
                  <a:pt x="108" y="252"/>
                  <a:pt x="108" y="252"/>
                  <a:pt x="108" y="252"/>
                </a:cubicBezTo>
                <a:cubicBezTo>
                  <a:pt x="45" y="243"/>
                  <a:pt x="0" y="180"/>
                  <a:pt x="9" y="117"/>
                </a:cubicBezTo>
                <a:cubicBezTo>
                  <a:pt x="18" y="45"/>
                  <a:pt x="81" y="0"/>
                  <a:pt x="153" y="9"/>
                </a:cubicBezTo>
                <a:cubicBezTo>
                  <a:pt x="162" y="9"/>
                  <a:pt x="162" y="9"/>
                  <a:pt x="162" y="9"/>
                </a:cubicBezTo>
                <a:cubicBezTo>
                  <a:pt x="225" y="18"/>
                  <a:pt x="270" y="81"/>
                  <a:pt x="261" y="153"/>
                </a:cubicBezTo>
                <a:cubicBezTo>
                  <a:pt x="252" y="216"/>
                  <a:pt x="198" y="261"/>
                  <a:pt x="144" y="2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7">
            <a:extLst>
              <a:ext uri="{FF2B5EF4-FFF2-40B4-BE49-F238E27FC236}">
                <a16:creationId xmlns:a16="http://schemas.microsoft.com/office/drawing/2014/main" id="{15013A6B-51FA-1244-BA43-A764E200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2148" y="9356070"/>
            <a:ext cx="304193" cy="281146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27 w 289"/>
              <a:gd name="T5" fmla="*/ 198 h 271"/>
              <a:gd name="T6" fmla="*/ 90 w 289"/>
              <a:gd name="T7" fmla="*/ 36 h 271"/>
              <a:gd name="T8" fmla="*/ 99 w 289"/>
              <a:gd name="T9" fmla="*/ 27 h 271"/>
              <a:gd name="T10" fmla="*/ 261 w 289"/>
              <a:gd name="T11" fmla="*/ 90 h 271"/>
              <a:gd name="T12" fmla="*/ 198 w 289"/>
              <a:gd name="T13" fmla="*/ 252 h 271"/>
              <a:gd name="T14" fmla="*/ 189 w 289"/>
              <a:gd name="T15" fmla="*/ 261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90" y="270"/>
                  <a:pt x="45" y="243"/>
                  <a:pt x="27" y="198"/>
                </a:cubicBezTo>
                <a:cubicBezTo>
                  <a:pt x="0" y="135"/>
                  <a:pt x="27" y="63"/>
                  <a:pt x="90" y="36"/>
                </a:cubicBezTo>
                <a:cubicBezTo>
                  <a:pt x="99" y="27"/>
                  <a:pt x="99" y="27"/>
                  <a:pt x="99" y="27"/>
                </a:cubicBezTo>
                <a:cubicBezTo>
                  <a:pt x="162" y="0"/>
                  <a:pt x="234" y="27"/>
                  <a:pt x="261" y="90"/>
                </a:cubicBezTo>
                <a:cubicBezTo>
                  <a:pt x="288" y="153"/>
                  <a:pt x="261" y="225"/>
                  <a:pt x="198" y="252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172" y="261"/>
                  <a:pt x="153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8">
            <a:extLst>
              <a:ext uri="{FF2B5EF4-FFF2-40B4-BE49-F238E27FC236}">
                <a16:creationId xmlns:a16="http://schemas.microsoft.com/office/drawing/2014/main" id="{D1D4DF8D-D249-9E44-A0F7-305AE70F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589" y="9056485"/>
            <a:ext cx="290364" cy="281149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63 w 280"/>
              <a:gd name="T5" fmla="*/ 243 h 271"/>
              <a:gd name="T6" fmla="*/ 54 w 280"/>
              <a:gd name="T7" fmla="*/ 234 h 271"/>
              <a:gd name="T8" fmla="*/ 45 w 280"/>
              <a:gd name="T9" fmla="*/ 63 h 271"/>
              <a:gd name="T10" fmla="*/ 216 w 280"/>
              <a:gd name="T11" fmla="*/ 45 h 271"/>
              <a:gd name="T12" fmla="*/ 225 w 280"/>
              <a:gd name="T13" fmla="*/ 54 h 271"/>
              <a:gd name="T14" fmla="*/ 234 w 280"/>
              <a:gd name="T15" fmla="*/ 225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117" y="270"/>
                  <a:pt x="81" y="261"/>
                  <a:pt x="63" y="243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0" y="189"/>
                  <a:pt x="0" y="108"/>
                  <a:pt x="45" y="63"/>
                </a:cubicBezTo>
                <a:cubicBezTo>
                  <a:pt x="90" y="9"/>
                  <a:pt x="162" y="0"/>
                  <a:pt x="216" y="45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79" y="99"/>
                  <a:pt x="279" y="180"/>
                  <a:pt x="234" y="225"/>
                </a:cubicBezTo>
                <a:cubicBezTo>
                  <a:pt x="207" y="261"/>
                  <a:pt x="180" y="270"/>
                  <a:pt x="144" y="2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9">
            <a:extLst>
              <a:ext uri="{FF2B5EF4-FFF2-40B4-BE49-F238E27FC236}">
                <a16:creationId xmlns:a16="http://schemas.microsoft.com/office/drawing/2014/main" id="{61D4F397-1E52-EE4C-84A3-5860BE6D5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547" y="8650894"/>
            <a:ext cx="290367" cy="281149"/>
          </a:xfrm>
          <a:custGeom>
            <a:avLst/>
            <a:gdLst>
              <a:gd name="T0" fmla="*/ 135 w 280"/>
              <a:gd name="T1" fmla="*/ 270 h 271"/>
              <a:gd name="T2" fmla="*/ 135 w 280"/>
              <a:gd name="T3" fmla="*/ 270 h 271"/>
              <a:gd name="T4" fmla="*/ 72 w 280"/>
              <a:gd name="T5" fmla="*/ 252 h 271"/>
              <a:gd name="T6" fmla="*/ 36 w 280"/>
              <a:gd name="T7" fmla="*/ 81 h 271"/>
              <a:gd name="T8" fmla="*/ 36 w 280"/>
              <a:gd name="T9" fmla="*/ 72 h 271"/>
              <a:gd name="T10" fmla="*/ 207 w 280"/>
              <a:gd name="T11" fmla="*/ 36 h 271"/>
              <a:gd name="T12" fmla="*/ 243 w 280"/>
              <a:gd name="T13" fmla="*/ 207 h 271"/>
              <a:gd name="T14" fmla="*/ 243 w 280"/>
              <a:gd name="T15" fmla="*/ 216 h 271"/>
              <a:gd name="T16" fmla="*/ 135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35" y="270"/>
                </a:moveTo>
                <a:lnTo>
                  <a:pt x="135" y="270"/>
                </a:lnTo>
                <a:cubicBezTo>
                  <a:pt x="117" y="270"/>
                  <a:pt x="90" y="270"/>
                  <a:pt x="72" y="252"/>
                </a:cubicBezTo>
                <a:cubicBezTo>
                  <a:pt x="9" y="216"/>
                  <a:pt x="0" y="144"/>
                  <a:pt x="36" y="81"/>
                </a:cubicBezTo>
                <a:cubicBezTo>
                  <a:pt x="36" y="72"/>
                  <a:pt x="36" y="72"/>
                  <a:pt x="36" y="72"/>
                </a:cubicBezTo>
                <a:cubicBezTo>
                  <a:pt x="72" y="18"/>
                  <a:pt x="153" y="0"/>
                  <a:pt x="207" y="36"/>
                </a:cubicBezTo>
                <a:cubicBezTo>
                  <a:pt x="270" y="72"/>
                  <a:pt x="279" y="153"/>
                  <a:pt x="243" y="20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16" y="252"/>
                  <a:pt x="180" y="270"/>
                  <a:pt x="135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0">
            <a:extLst>
              <a:ext uri="{FF2B5EF4-FFF2-40B4-BE49-F238E27FC236}">
                <a16:creationId xmlns:a16="http://schemas.microsoft.com/office/drawing/2014/main" id="{6606FC18-C856-0B42-9795-0D960232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857" y="8153124"/>
            <a:ext cx="290364" cy="281149"/>
          </a:xfrm>
          <a:custGeom>
            <a:avLst/>
            <a:gdLst>
              <a:gd name="T0" fmla="*/ 144 w 280"/>
              <a:gd name="T1" fmla="*/ 270 h 271"/>
              <a:gd name="T2" fmla="*/ 144 w 280"/>
              <a:gd name="T3" fmla="*/ 270 h 271"/>
              <a:gd name="T4" fmla="*/ 27 w 280"/>
              <a:gd name="T5" fmla="*/ 180 h 271"/>
              <a:gd name="T6" fmla="*/ 18 w 280"/>
              <a:gd name="T7" fmla="*/ 171 h 271"/>
              <a:gd name="T8" fmla="*/ 108 w 280"/>
              <a:gd name="T9" fmla="*/ 18 h 271"/>
              <a:gd name="T10" fmla="*/ 261 w 280"/>
              <a:gd name="T11" fmla="*/ 108 h 271"/>
              <a:gd name="T12" fmla="*/ 261 w 280"/>
              <a:gd name="T13" fmla="*/ 117 h 271"/>
              <a:gd name="T14" fmla="*/ 180 w 280"/>
              <a:gd name="T15" fmla="*/ 270 h 271"/>
              <a:gd name="T16" fmla="*/ 144 w 280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1">
                <a:moveTo>
                  <a:pt x="144" y="270"/>
                </a:moveTo>
                <a:lnTo>
                  <a:pt x="144" y="270"/>
                </a:lnTo>
                <a:cubicBezTo>
                  <a:pt x="90" y="270"/>
                  <a:pt x="45" y="234"/>
                  <a:pt x="27" y="180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0" y="108"/>
                  <a:pt x="45" y="36"/>
                  <a:pt x="108" y="18"/>
                </a:cubicBezTo>
                <a:cubicBezTo>
                  <a:pt x="171" y="0"/>
                  <a:pt x="243" y="36"/>
                  <a:pt x="261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79" y="180"/>
                  <a:pt x="243" y="252"/>
                  <a:pt x="180" y="270"/>
                </a:cubicBezTo>
                <a:cubicBezTo>
                  <a:pt x="171" y="270"/>
                  <a:pt x="153" y="270"/>
                  <a:pt x="144" y="2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1">
            <a:extLst>
              <a:ext uri="{FF2B5EF4-FFF2-40B4-BE49-F238E27FC236}">
                <a16:creationId xmlns:a16="http://schemas.microsoft.com/office/drawing/2014/main" id="{F170A7F2-E449-F546-ABA8-161C6F2B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0568" y="7636918"/>
            <a:ext cx="262711" cy="271931"/>
          </a:xfrm>
          <a:custGeom>
            <a:avLst/>
            <a:gdLst>
              <a:gd name="T0" fmla="*/ 126 w 253"/>
              <a:gd name="T1" fmla="*/ 261 h 262"/>
              <a:gd name="T2" fmla="*/ 126 w 253"/>
              <a:gd name="T3" fmla="*/ 261 h 262"/>
              <a:gd name="T4" fmla="*/ 126 w 253"/>
              <a:gd name="T5" fmla="*/ 261 h 262"/>
              <a:gd name="T6" fmla="*/ 0 w 253"/>
              <a:gd name="T7" fmla="*/ 135 h 262"/>
              <a:gd name="T8" fmla="*/ 0 w 253"/>
              <a:gd name="T9" fmla="*/ 126 h 262"/>
              <a:gd name="T10" fmla="*/ 0 w 253"/>
              <a:gd name="T11" fmla="*/ 126 h 262"/>
              <a:gd name="T12" fmla="*/ 126 w 253"/>
              <a:gd name="T13" fmla="*/ 0 h 262"/>
              <a:gd name="T14" fmla="*/ 126 w 253"/>
              <a:gd name="T15" fmla="*/ 0 h 262"/>
              <a:gd name="T16" fmla="*/ 252 w 253"/>
              <a:gd name="T17" fmla="*/ 126 h 262"/>
              <a:gd name="T18" fmla="*/ 252 w 253"/>
              <a:gd name="T19" fmla="*/ 126 h 262"/>
              <a:gd name="T20" fmla="*/ 252 w 253"/>
              <a:gd name="T21" fmla="*/ 135 h 262"/>
              <a:gd name="T22" fmla="*/ 126 w 253"/>
              <a:gd name="T23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62">
                <a:moveTo>
                  <a:pt x="126" y="261"/>
                </a:moveTo>
                <a:lnTo>
                  <a:pt x="126" y="261"/>
                </a:lnTo>
                <a:lnTo>
                  <a:pt x="126" y="261"/>
                </a:lnTo>
                <a:cubicBezTo>
                  <a:pt x="54" y="261"/>
                  <a:pt x="0" y="207"/>
                  <a:pt x="0" y="135"/>
                </a:cubicBezTo>
                <a:cubicBezTo>
                  <a:pt x="0" y="126"/>
                  <a:pt x="0" y="126"/>
                  <a:pt x="0" y="126"/>
                </a:cubicBezTo>
                <a:lnTo>
                  <a:pt x="0" y="126"/>
                </a:lnTo>
                <a:cubicBezTo>
                  <a:pt x="0" y="54"/>
                  <a:pt x="54" y="0"/>
                  <a:pt x="126" y="0"/>
                </a:cubicBezTo>
                <a:lnTo>
                  <a:pt x="126" y="0"/>
                </a:lnTo>
                <a:cubicBezTo>
                  <a:pt x="198" y="0"/>
                  <a:pt x="252" y="54"/>
                  <a:pt x="252" y="126"/>
                </a:cubicBezTo>
                <a:lnTo>
                  <a:pt x="252" y="126"/>
                </a:lnTo>
                <a:cubicBezTo>
                  <a:pt x="252" y="135"/>
                  <a:pt x="252" y="135"/>
                  <a:pt x="252" y="135"/>
                </a:cubicBezTo>
                <a:cubicBezTo>
                  <a:pt x="252" y="207"/>
                  <a:pt x="198" y="261"/>
                  <a:pt x="126" y="2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2">
            <a:extLst>
              <a:ext uri="{FF2B5EF4-FFF2-40B4-BE49-F238E27FC236}">
                <a16:creationId xmlns:a16="http://schemas.microsoft.com/office/drawing/2014/main" id="{A36581B9-062C-3D4E-8CE0-FC98C39B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075" y="7079233"/>
            <a:ext cx="281146" cy="285757"/>
          </a:xfrm>
          <a:custGeom>
            <a:avLst/>
            <a:gdLst>
              <a:gd name="T0" fmla="*/ 135 w 271"/>
              <a:gd name="T1" fmla="*/ 271 h 272"/>
              <a:gd name="T2" fmla="*/ 135 w 271"/>
              <a:gd name="T3" fmla="*/ 271 h 272"/>
              <a:gd name="T4" fmla="*/ 99 w 271"/>
              <a:gd name="T5" fmla="*/ 271 h 272"/>
              <a:gd name="T6" fmla="*/ 18 w 271"/>
              <a:gd name="T7" fmla="*/ 118 h 272"/>
              <a:gd name="T8" fmla="*/ 18 w 271"/>
              <a:gd name="T9" fmla="*/ 100 h 272"/>
              <a:gd name="T10" fmla="*/ 171 w 271"/>
              <a:gd name="T11" fmla="*/ 19 h 272"/>
              <a:gd name="T12" fmla="*/ 252 w 271"/>
              <a:gd name="T13" fmla="*/ 172 h 272"/>
              <a:gd name="T14" fmla="*/ 252 w 271"/>
              <a:gd name="T15" fmla="*/ 180 h 272"/>
              <a:gd name="T16" fmla="*/ 135 w 271"/>
              <a:gd name="T1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72">
                <a:moveTo>
                  <a:pt x="135" y="271"/>
                </a:moveTo>
                <a:lnTo>
                  <a:pt x="135" y="271"/>
                </a:lnTo>
                <a:cubicBezTo>
                  <a:pt x="126" y="271"/>
                  <a:pt x="108" y="271"/>
                  <a:pt x="99" y="271"/>
                </a:cubicBezTo>
                <a:cubicBezTo>
                  <a:pt x="36" y="244"/>
                  <a:pt x="0" y="180"/>
                  <a:pt x="18" y="118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36" y="36"/>
                  <a:pt x="108" y="0"/>
                  <a:pt x="171" y="19"/>
                </a:cubicBezTo>
                <a:cubicBezTo>
                  <a:pt x="234" y="36"/>
                  <a:pt x="270" y="108"/>
                  <a:pt x="252" y="172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34" y="235"/>
                  <a:pt x="189" y="271"/>
                  <a:pt x="135" y="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3">
            <a:extLst>
              <a:ext uri="{FF2B5EF4-FFF2-40B4-BE49-F238E27FC236}">
                <a16:creationId xmlns:a16="http://schemas.microsoft.com/office/drawing/2014/main" id="{8CB658D5-E353-FE49-AFF1-FDDB798E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547" y="6590680"/>
            <a:ext cx="304193" cy="281146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45 w 289"/>
              <a:gd name="T5" fmla="*/ 215 h 271"/>
              <a:gd name="T6" fmla="*/ 36 w 289"/>
              <a:gd name="T7" fmla="*/ 206 h 271"/>
              <a:gd name="T8" fmla="*/ 72 w 289"/>
              <a:gd name="T9" fmla="*/ 36 h 271"/>
              <a:gd name="T10" fmla="*/ 243 w 289"/>
              <a:gd name="T11" fmla="*/ 72 h 271"/>
              <a:gd name="T12" fmla="*/ 252 w 289"/>
              <a:gd name="T13" fmla="*/ 82 h 271"/>
              <a:gd name="T14" fmla="*/ 216 w 289"/>
              <a:gd name="T15" fmla="*/ 251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08" y="270"/>
                  <a:pt x="62" y="251"/>
                  <a:pt x="45" y="215"/>
                </a:cubicBezTo>
                <a:cubicBezTo>
                  <a:pt x="36" y="206"/>
                  <a:pt x="36" y="206"/>
                  <a:pt x="36" y="206"/>
                </a:cubicBezTo>
                <a:cubicBezTo>
                  <a:pt x="0" y="144"/>
                  <a:pt x="18" y="72"/>
                  <a:pt x="72" y="36"/>
                </a:cubicBezTo>
                <a:cubicBezTo>
                  <a:pt x="135" y="0"/>
                  <a:pt x="207" y="18"/>
                  <a:pt x="243" y="7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88" y="135"/>
                  <a:pt x="270" y="215"/>
                  <a:pt x="216" y="251"/>
                </a:cubicBezTo>
                <a:cubicBezTo>
                  <a:pt x="189" y="261"/>
                  <a:pt x="171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4">
            <a:extLst>
              <a:ext uri="{FF2B5EF4-FFF2-40B4-BE49-F238E27FC236}">
                <a16:creationId xmlns:a16="http://schemas.microsoft.com/office/drawing/2014/main" id="{0C6145BC-2740-6F43-B432-5CAD936C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589" y="6175872"/>
            <a:ext cx="304193" cy="281146"/>
          </a:xfrm>
          <a:custGeom>
            <a:avLst/>
            <a:gdLst>
              <a:gd name="T0" fmla="*/ 135 w 289"/>
              <a:gd name="T1" fmla="*/ 270 h 271"/>
              <a:gd name="T2" fmla="*/ 135 w 289"/>
              <a:gd name="T3" fmla="*/ 270 h 271"/>
              <a:gd name="T4" fmla="*/ 45 w 289"/>
              <a:gd name="T5" fmla="*/ 225 h 271"/>
              <a:gd name="T6" fmla="*/ 54 w 289"/>
              <a:gd name="T7" fmla="*/ 54 h 271"/>
              <a:gd name="T8" fmla="*/ 63 w 289"/>
              <a:gd name="T9" fmla="*/ 45 h 271"/>
              <a:gd name="T10" fmla="*/ 243 w 289"/>
              <a:gd name="T11" fmla="*/ 63 h 271"/>
              <a:gd name="T12" fmla="*/ 225 w 289"/>
              <a:gd name="T13" fmla="*/ 234 h 271"/>
              <a:gd name="T14" fmla="*/ 216 w 289"/>
              <a:gd name="T15" fmla="*/ 243 h 271"/>
              <a:gd name="T16" fmla="*/ 135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35" y="270"/>
                </a:moveTo>
                <a:lnTo>
                  <a:pt x="135" y="270"/>
                </a:lnTo>
                <a:cubicBezTo>
                  <a:pt x="108" y="270"/>
                  <a:pt x="72" y="252"/>
                  <a:pt x="45" y="225"/>
                </a:cubicBezTo>
                <a:cubicBezTo>
                  <a:pt x="0" y="180"/>
                  <a:pt x="9" y="99"/>
                  <a:pt x="54" y="54"/>
                </a:cubicBezTo>
                <a:cubicBezTo>
                  <a:pt x="63" y="45"/>
                  <a:pt x="63" y="45"/>
                  <a:pt x="63" y="45"/>
                </a:cubicBezTo>
                <a:cubicBezTo>
                  <a:pt x="117" y="0"/>
                  <a:pt x="198" y="9"/>
                  <a:pt x="243" y="63"/>
                </a:cubicBezTo>
                <a:cubicBezTo>
                  <a:pt x="288" y="108"/>
                  <a:pt x="279" y="189"/>
                  <a:pt x="225" y="234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198" y="261"/>
                  <a:pt x="171" y="270"/>
                  <a:pt x="135" y="2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795C372B-CF68-644D-B1B5-B3C9F67A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366" y="5885505"/>
            <a:ext cx="304193" cy="281149"/>
          </a:xfrm>
          <a:custGeom>
            <a:avLst/>
            <a:gdLst>
              <a:gd name="T0" fmla="*/ 144 w 289"/>
              <a:gd name="T1" fmla="*/ 270 h 271"/>
              <a:gd name="T2" fmla="*/ 144 w 289"/>
              <a:gd name="T3" fmla="*/ 270 h 271"/>
              <a:gd name="T4" fmla="*/ 90 w 289"/>
              <a:gd name="T5" fmla="*/ 261 h 271"/>
              <a:gd name="T6" fmla="*/ 90 w 289"/>
              <a:gd name="T7" fmla="*/ 252 h 271"/>
              <a:gd name="T8" fmla="*/ 27 w 289"/>
              <a:gd name="T9" fmla="*/ 90 h 271"/>
              <a:gd name="T10" fmla="*/ 189 w 289"/>
              <a:gd name="T11" fmla="*/ 27 h 271"/>
              <a:gd name="T12" fmla="*/ 199 w 289"/>
              <a:gd name="T13" fmla="*/ 36 h 271"/>
              <a:gd name="T14" fmla="*/ 261 w 289"/>
              <a:gd name="T15" fmla="*/ 198 h 271"/>
              <a:gd name="T16" fmla="*/ 144 w 28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71">
                <a:moveTo>
                  <a:pt x="144" y="270"/>
                </a:moveTo>
                <a:lnTo>
                  <a:pt x="144" y="270"/>
                </a:lnTo>
                <a:cubicBezTo>
                  <a:pt x="127" y="270"/>
                  <a:pt x="108" y="270"/>
                  <a:pt x="90" y="261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27" y="225"/>
                  <a:pt x="0" y="153"/>
                  <a:pt x="27" y="90"/>
                </a:cubicBezTo>
                <a:cubicBezTo>
                  <a:pt x="54" y="27"/>
                  <a:pt x="127" y="0"/>
                  <a:pt x="189" y="27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261" y="63"/>
                  <a:pt x="288" y="135"/>
                  <a:pt x="261" y="198"/>
                </a:cubicBezTo>
                <a:cubicBezTo>
                  <a:pt x="235" y="243"/>
                  <a:pt x="189" y="270"/>
                  <a:pt x="144" y="2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6">
            <a:extLst>
              <a:ext uri="{FF2B5EF4-FFF2-40B4-BE49-F238E27FC236}">
                <a16:creationId xmlns:a16="http://schemas.microsoft.com/office/drawing/2014/main" id="{E774956B-970B-7545-9EDC-E0AB0D0F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0518" y="5742628"/>
            <a:ext cx="281149" cy="262711"/>
          </a:xfrm>
          <a:custGeom>
            <a:avLst/>
            <a:gdLst>
              <a:gd name="T0" fmla="*/ 126 w 271"/>
              <a:gd name="T1" fmla="*/ 252 h 253"/>
              <a:gd name="T2" fmla="*/ 126 w 271"/>
              <a:gd name="T3" fmla="*/ 252 h 253"/>
              <a:gd name="T4" fmla="*/ 9 w 271"/>
              <a:gd name="T5" fmla="*/ 153 h 253"/>
              <a:gd name="T6" fmla="*/ 108 w 271"/>
              <a:gd name="T7" fmla="*/ 9 h 253"/>
              <a:gd name="T8" fmla="*/ 117 w 271"/>
              <a:gd name="T9" fmla="*/ 9 h 253"/>
              <a:gd name="T10" fmla="*/ 261 w 271"/>
              <a:gd name="T11" fmla="*/ 117 h 253"/>
              <a:gd name="T12" fmla="*/ 153 w 271"/>
              <a:gd name="T13" fmla="*/ 252 h 253"/>
              <a:gd name="T14" fmla="*/ 144 w 271"/>
              <a:gd name="T15" fmla="*/ 252 h 253"/>
              <a:gd name="T16" fmla="*/ 126 w 271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53">
                <a:moveTo>
                  <a:pt x="126" y="252"/>
                </a:moveTo>
                <a:lnTo>
                  <a:pt x="126" y="252"/>
                </a:lnTo>
                <a:cubicBezTo>
                  <a:pt x="63" y="252"/>
                  <a:pt x="18" y="216"/>
                  <a:pt x="9" y="153"/>
                </a:cubicBezTo>
                <a:cubicBezTo>
                  <a:pt x="0" y="81"/>
                  <a:pt x="45" y="18"/>
                  <a:pt x="10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89" y="0"/>
                  <a:pt x="252" y="45"/>
                  <a:pt x="261" y="117"/>
                </a:cubicBezTo>
                <a:cubicBezTo>
                  <a:pt x="270" y="180"/>
                  <a:pt x="225" y="243"/>
                  <a:pt x="153" y="252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135" y="252"/>
                  <a:pt x="135" y="252"/>
                  <a:pt x="126" y="2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7E70966E-725C-094C-A2FA-C202A5F641F2}"/>
              </a:ext>
            </a:extLst>
          </p:cNvPr>
          <p:cNvSpPr txBox="1"/>
          <p:nvPr/>
        </p:nvSpPr>
        <p:spPr>
          <a:xfrm>
            <a:off x="9168606" y="13168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EC734F0F-9952-324E-BB67-FA549C969064}"/>
              </a:ext>
            </a:extLst>
          </p:cNvPr>
          <p:cNvSpPr txBox="1"/>
          <p:nvPr/>
        </p:nvSpPr>
        <p:spPr>
          <a:xfrm>
            <a:off x="2451398" y="28322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E44424-C2C3-044D-8CBF-FA2CD1EE9CF8}"/>
              </a:ext>
            </a:extLst>
          </p:cNvPr>
          <p:cNvGrpSpPr/>
          <p:nvPr/>
        </p:nvGrpSpPr>
        <p:grpSpPr>
          <a:xfrm flipH="1">
            <a:off x="2302561" y="10309662"/>
            <a:ext cx="4032856" cy="1477328"/>
            <a:chOff x="4321428" y="11069053"/>
            <a:chExt cx="4032856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D783641E-2E95-DD4F-BEC8-C8B8135FC7C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A6A65A-EA00-5148-B6D1-A8B6BD8C2BCE}"/>
                </a:ext>
              </a:extLst>
            </p:cNvPr>
            <p:cNvSpPr/>
            <p:nvPr/>
          </p:nvSpPr>
          <p:spPr>
            <a:xfrm>
              <a:off x="4321428" y="11715384"/>
              <a:ext cx="40328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835B69-C752-964D-A687-03152053D740}"/>
              </a:ext>
            </a:extLst>
          </p:cNvPr>
          <p:cNvGrpSpPr/>
          <p:nvPr/>
        </p:nvGrpSpPr>
        <p:grpSpPr>
          <a:xfrm flipH="1">
            <a:off x="7810297" y="10309662"/>
            <a:ext cx="4032856" cy="1477328"/>
            <a:chOff x="4321428" y="11069053"/>
            <a:chExt cx="4032856" cy="147732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78C8C5F8-1F1E-FD4A-898A-DBE2247BD20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251F8E-89AF-FA42-ACCC-DD4D2A92F530}"/>
                </a:ext>
              </a:extLst>
            </p:cNvPr>
            <p:cNvSpPr/>
            <p:nvPr/>
          </p:nvSpPr>
          <p:spPr>
            <a:xfrm>
              <a:off x="4321428" y="11715384"/>
              <a:ext cx="40328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CBFABF-8FAC-F243-8C34-4233512585D3}"/>
              </a:ext>
            </a:extLst>
          </p:cNvPr>
          <p:cNvGrpSpPr/>
          <p:nvPr/>
        </p:nvGrpSpPr>
        <p:grpSpPr>
          <a:xfrm flipH="1">
            <a:off x="12964188" y="10309662"/>
            <a:ext cx="4032856" cy="1477328"/>
            <a:chOff x="4321428" y="11069053"/>
            <a:chExt cx="4032856" cy="147732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7090250C-89FC-F04B-8DD1-4E7A602476D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9F99B3A-1665-C44F-B766-A370F42C94C1}"/>
                </a:ext>
              </a:extLst>
            </p:cNvPr>
            <p:cNvSpPr/>
            <p:nvPr/>
          </p:nvSpPr>
          <p:spPr>
            <a:xfrm>
              <a:off x="4321428" y="11715384"/>
              <a:ext cx="40328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7ED9BF-A94D-C940-AE5D-217DF70075F5}"/>
              </a:ext>
            </a:extLst>
          </p:cNvPr>
          <p:cNvGrpSpPr/>
          <p:nvPr/>
        </p:nvGrpSpPr>
        <p:grpSpPr>
          <a:xfrm flipH="1">
            <a:off x="18228915" y="10309662"/>
            <a:ext cx="4032856" cy="1477328"/>
            <a:chOff x="4321428" y="11069053"/>
            <a:chExt cx="4032856" cy="147732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2FE51AF8-0D5E-0342-BE38-89D3D1108EC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921110-0AC8-EB41-A4ED-50AD466B4E33}"/>
                </a:ext>
              </a:extLst>
            </p:cNvPr>
            <p:cNvSpPr/>
            <p:nvPr/>
          </p:nvSpPr>
          <p:spPr>
            <a:xfrm>
              <a:off x="4321428" y="11715384"/>
              <a:ext cx="40328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7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85994"/>
      </a:accent1>
      <a:accent2>
        <a:srgbClr val="813AB6"/>
      </a:accent2>
      <a:accent3>
        <a:srgbClr val="5FA7EA"/>
      </a:accent3>
      <a:accent4>
        <a:srgbClr val="9E1022"/>
      </a:accent4>
      <a:accent5>
        <a:srgbClr val="DA0000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91382</TotalTime>
  <Words>571</Words>
  <Application>Microsoft Macintosh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16060</cp:revision>
  <dcterms:created xsi:type="dcterms:W3CDTF">2014-11-12T21:47:38Z</dcterms:created>
  <dcterms:modified xsi:type="dcterms:W3CDTF">2019-10-01T21:10:49Z</dcterms:modified>
  <cp:category/>
</cp:coreProperties>
</file>