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>
        <p:scale>
          <a:sx n="50" d="100"/>
          <a:sy n="50" d="100"/>
        </p:scale>
        <p:origin x="216" y="3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Freeform 310">
            <a:extLst>
              <a:ext uri="{FF2B5EF4-FFF2-40B4-BE49-F238E27FC236}">
                <a16:creationId xmlns:a16="http://schemas.microsoft.com/office/drawing/2014/main" id="{A249B9AF-02FB-4945-A479-21B78A5C6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1189" y="668574"/>
            <a:ext cx="3502328" cy="2256743"/>
          </a:xfrm>
          <a:custGeom>
            <a:avLst/>
            <a:gdLst>
              <a:gd name="T0" fmla="*/ 4198 w 4413"/>
              <a:gd name="T1" fmla="*/ 2843 h 2844"/>
              <a:gd name="T2" fmla="*/ 4198 w 4413"/>
              <a:gd name="T3" fmla="*/ 2843 h 2844"/>
              <a:gd name="T4" fmla="*/ 225 w 4413"/>
              <a:gd name="T5" fmla="*/ 2843 h 2844"/>
              <a:gd name="T6" fmla="*/ 0 w 4413"/>
              <a:gd name="T7" fmla="*/ 2628 h 2844"/>
              <a:gd name="T8" fmla="*/ 0 w 4413"/>
              <a:gd name="T9" fmla="*/ 214 h 2844"/>
              <a:gd name="T10" fmla="*/ 225 w 4413"/>
              <a:gd name="T11" fmla="*/ 0 h 2844"/>
              <a:gd name="T12" fmla="*/ 4198 w 4413"/>
              <a:gd name="T13" fmla="*/ 0 h 2844"/>
              <a:gd name="T14" fmla="*/ 4412 w 4413"/>
              <a:gd name="T15" fmla="*/ 214 h 2844"/>
              <a:gd name="T16" fmla="*/ 4412 w 4413"/>
              <a:gd name="T17" fmla="*/ 2628 h 2844"/>
              <a:gd name="T18" fmla="*/ 4198 w 4413"/>
              <a:gd name="T19" fmla="*/ 2843 h 2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13" h="2844">
                <a:moveTo>
                  <a:pt x="4198" y="2843"/>
                </a:moveTo>
                <a:lnTo>
                  <a:pt x="4198" y="2843"/>
                </a:lnTo>
                <a:cubicBezTo>
                  <a:pt x="225" y="2843"/>
                  <a:pt x="225" y="2843"/>
                  <a:pt x="225" y="2843"/>
                </a:cubicBezTo>
                <a:cubicBezTo>
                  <a:pt x="107" y="2843"/>
                  <a:pt x="0" y="2748"/>
                  <a:pt x="0" y="2628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107"/>
                  <a:pt x="107" y="0"/>
                  <a:pt x="225" y="0"/>
                </a:cubicBezTo>
                <a:cubicBezTo>
                  <a:pt x="4198" y="0"/>
                  <a:pt x="4198" y="0"/>
                  <a:pt x="4198" y="0"/>
                </a:cubicBezTo>
                <a:cubicBezTo>
                  <a:pt x="4317" y="0"/>
                  <a:pt x="4412" y="107"/>
                  <a:pt x="4412" y="214"/>
                </a:cubicBezTo>
                <a:cubicBezTo>
                  <a:pt x="4412" y="2628"/>
                  <a:pt x="4412" y="2628"/>
                  <a:pt x="4412" y="2628"/>
                </a:cubicBezTo>
                <a:cubicBezTo>
                  <a:pt x="4412" y="2748"/>
                  <a:pt x="4317" y="2843"/>
                  <a:pt x="4198" y="28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311">
            <a:extLst>
              <a:ext uri="{FF2B5EF4-FFF2-40B4-BE49-F238E27FC236}">
                <a16:creationId xmlns:a16="http://schemas.microsoft.com/office/drawing/2014/main" id="{06E54FD5-4F23-ED48-969B-D75B67D2D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5823" y="3121251"/>
            <a:ext cx="4303558" cy="227425"/>
          </a:xfrm>
          <a:custGeom>
            <a:avLst/>
            <a:gdLst>
              <a:gd name="T0" fmla="*/ 5280 w 5424"/>
              <a:gd name="T1" fmla="*/ 286 h 287"/>
              <a:gd name="T2" fmla="*/ 5280 w 5424"/>
              <a:gd name="T3" fmla="*/ 286 h 287"/>
              <a:gd name="T4" fmla="*/ 142 w 5424"/>
              <a:gd name="T5" fmla="*/ 286 h 287"/>
              <a:gd name="T6" fmla="*/ 0 w 5424"/>
              <a:gd name="T7" fmla="*/ 143 h 287"/>
              <a:gd name="T8" fmla="*/ 142 w 5424"/>
              <a:gd name="T9" fmla="*/ 0 h 287"/>
              <a:gd name="T10" fmla="*/ 5280 w 5424"/>
              <a:gd name="T11" fmla="*/ 0 h 287"/>
              <a:gd name="T12" fmla="*/ 5423 w 5424"/>
              <a:gd name="T13" fmla="*/ 143 h 287"/>
              <a:gd name="T14" fmla="*/ 5280 w 5424"/>
              <a:gd name="T15" fmla="*/ 286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24" h="287">
                <a:moveTo>
                  <a:pt x="5280" y="286"/>
                </a:moveTo>
                <a:lnTo>
                  <a:pt x="5280" y="286"/>
                </a:lnTo>
                <a:cubicBezTo>
                  <a:pt x="142" y="286"/>
                  <a:pt x="142" y="286"/>
                  <a:pt x="142" y="286"/>
                </a:cubicBezTo>
                <a:cubicBezTo>
                  <a:pt x="59" y="286"/>
                  <a:pt x="0" y="215"/>
                  <a:pt x="0" y="143"/>
                </a:cubicBezTo>
                <a:cubicBezTo>
                  <a:pt x="0" y="60"/>
                  <a:pt x="59" y="0"/>
                  <a:pt x="142" y="0"/>
                </a:cubicBezTo>
                <a:cubicBezTo>
                  <a:pt x="5280" y="0"/>
                  <a:pt x="5280" y="0"/>
                  <a:pt x="5280" y="0"/>
                </a:cubicBezTo>
                <a:cubicBezTo>
                  <a:pt x="5363" y="0"/>
                  <a:pt x="5423" y="60"/>
                  <a:pt x="5423" y="143"/>
                </a:cubicBezTo>
                <a:cubicBezTo>
                  <a:pt x="5423" y="215"/>
                  <a:pt x="5363" y="286"/>
                  <a:pt x="5280" y="28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12">
            <a:extLst>
              <a:ext uri="{FF2B5EF4-FFF2-40B4-BE49-F238E27FC236}">
                <a16:creationId xmlns:a16="http://schemas.microsoft.com/office/drawing/2014/main" id="{7F7132ED-462D-3447-9498-6B875B6DC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1189" y="3904989"/>
            <a:ext cx="3502328" cy="2246247"/>
          </a:xfrm>
          <a:custGeom>
            <a:avLst/>
            <a:gdLst>
              <a:gd name="T0" fmla="*/ 4198 w 4413"/>
              <a:gd name="T1" fmla="*/ 2830 h 2831"/>
              <a:gd name="T2" fmla="*/ 4198 w 4413"/>
              <a:gd name="T3" fmla="*/ 2830 h 2831"/>
              <a:gd name="T4" fmla="*/ 225 w 4413"/>
              <a:gd name="T5" fmla="*/ 2830 h 2831"/>
              <a:gd name="T6" fmla="*/ 0 w 4413"/>
              <a:gd name="T7" fmla="*/ 2616 h 2831"/>
              <a:gd name="T8" fmla="*/ 0 w 4413"/>
              <a:gd name="T9" fmla="*/ 214 h 2831"/>
              <a:gd name="T10" fmla="*/ 225 w 4413"/>
              <a:gd name="T11" fmla="*/ 0 h 2831"/>
              <a:gd name="T12" fmla="*/ 4198 w 4413"/>
              <a:gd name="T13" fmla="*/ 0 h 2831"/>
              <a:gd name="T14" fmla="*/ 4412 w 4413"/>
              <a:gd name="T15" fmla="*/ 214 h 2831"/>
              <a:gd name="T16" fmla="*/ 4412 w 4413"/>
              <a:gd name="T17" fmla="*/ 2616 h 2831"/>
              <a:gd name="T18" fmla="*/ 4198 w 4413"/>
              <a:gd name="T19" fmla="*/ 2830 h 2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13" h="2831">
                <a:moveTo>
                  <a:pt x="4198" y="2830"/>
                </a:moveTo>
                <a:lnTo>
                  <a:pt x="4198" y="2830"/>
                </a:lnTo>
                <a:cubicBezTo>
                  <a:pt x="225" y="2830"/>
                  <a:pt x="225" y="2830"/>
                  <a:pt x="225" y="2830"/>
                </a:cubicBezTo>
                <a:cubicBezTo>
                  <a:pt x="107" y="2830"/>
                  <a:pt x="0" y="2735"/>
                  <a:pt x="0" y="2616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95"/>
                  <a:pt x="107" y="0"/>
                  <a:pt x="225" y="0"/>
                </a:cubicBezTo>
                <a:cubicBezTo>
                  <a:pt x="4198" y="0"/>
                  <a:pt x="4198" y="0"/>
                  <a:pt x="4198" y="0"/>
                </a:cubicBezTo>
                <a:cubicBezTo>
                  <a:pt x="4317" y="0"/>
                  <a:pt x="4412" y="95"/>
                  <a:pt x="4412" y="214"/>
                </a:cubicBezTo>
                <a:cubicBezTo>
                  <a:pt x="4412" y="2616"/>
                  <a:pt x="4412" y="2616"/>
                  <a:pt x="4412" y="2616"/>
                </a:cubicBezTo>
                <a:cubicBezTo>
                  <a:pt x="4412" y="2735"/>
                  <a:pt x="4317" y="2830"/>
                  <a:pt x="4198" y="283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13">
            <a:extLst>
              <a:ext uri="{FF2B5EF4-FFF2-40B4-BE49-F238E27FC236}">
                <a16:creationId xmlns:a16="http://schemas.microsoft.com/office/drawing/2014/main" id="{17F9A1AF-3329-1E4B-9F52-893025ADB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5823" y="6357668"/>
            <a:ext cx="4303558" cy="227423"/>
          </a:xfrm>
          <a:custGeom>
            <a:avLst/>
            <a:gdLst>
              <a:gd name="T0" fmla="*/ 5280 w 5424"/>
              <a:gd name="T1" fmla="*/ 285 h 286"/>
              <a:gd name="T2" fmla="*/ 5280 w 5424"/>
              <a:gd name="T3" fmla="*/ 285 h 286"/>
              <a:gd name="T4" fmla="*/ 142 w 5424"/>
              <a:gd name="T5" fmla="*/ 285 h 286"/>
              <a:gd name="T6" fmla="*/ 0 w 5424"/>
              <a:gd name="T7" fmla="*/ 143 h 286"/>
              <a:gd name="T8" fmla="*/ 142 w 5424"/>
              <a:gd name="T9" fmla="*/ 0 h 286"/>
              <a:gd name="T10" fmla="*/ 5280 w 5424"/>
              <a:gd name="T11" fmla="*/ 0 h 286"/>
              <a:gd name="T12" fmla="*/ 5423 w 5424"/>
              <a:gd name="T13" fmla="*/ 143 h 286"/>
              <a:gd name="T14" fmla="*/ 5280 w 5424"/>
              <a:gd name="T15" fmla="*/ 285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24" h="286">
                <a:moveTo>
                  <a:pt x="5280" y="285"/>
                </a:moveTo>
                <a:lnTo>
                  <a:pt x="5280" y="285"/>
                </a:lnTo>
                <a:cubicBezTo>
                  <a:pt x="142" y="285"/>
                  <a:pt x="142" y="285"/>
                  <a:pt x="142" y="285"/>
                </a:cubicBezTo>
                <a:cubicBezTo>
                  <a:pt x="59" y="285"/>
                  <a:pt x="0" y="214"/>
                  <a:pt x="0" y="143"/>
                </a:cubicBezTo>
                <a:cubicBezTo>
                  <a:pt x="0" y="59"/>
                  <a:pt x="59" y="0"/>
                  <a:pt x="142" y="0"/>
                </a:cubicBezTo>
                <a:cubicBezTo>
                  <a:pt x="5280" y="0"/>
                  <a:pt x="5280" y="0"/>
                  <a:pt x="5280" y="0"/>
                </a:cubicBezTo>
                <a:cubicBezTo>
                  <a:pt x="5363" y="0"/>
                  <a:pt x="5423" y="59"/>
                  <a:pt x="5423" y="143"/>
                </a:cubicBezTo>
                <a:cubicBezTo>
                  <a:pt x="5423" y="214"/>
                  <a:pt x="5363" y="285"/>
                  <a:pt x="5280" y="28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14">
            <a:extLst>
              <a:ext uri="{FF2B5EF4-FFF2-40B4-BE49-F238E27FC236}">
                <a16:creationId xmlns:a16="http://schemas.microsoft.com/office/drawing/2014/main" id="{5ABBD310-F764-B044-9E13-B8451C1B7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1189" y="7141406"/>
            <a:ext cx="3502328" cy="2246247"/>
          </a:xfrm>
          <a:custGeom>
            <a:avLst/>
            <a:gdLst>
              <a:gd name="T0" fmla="*/ 4198 w 4413"/>
              <a:gd name="T1" fmla="*/ 2831 h 2832"/>
              <a:gd name="T2" fmla="*/ 4198 w 4413"/>
              <a:gd name="T3" fmla="*/ 2831 h 2832"/>
              <a:gd name="T4" fmla="*/ 225 w 4413"/>
              <a:gd name="T5" fmla="*/ 2831 h 2832"/>
              <a:gd name="T6" fmla="*/ 0 w 4413"/>
              <a:gd name="T7" fmla="*/ 2617 h 2832"/>
              <a:gd name="T8" fmla="*/ 0 w 4413"/>
              <a:gd name="T9" fmla="*/ 214 h 2832"/>
              <a:gd name="T10" fmla="*/ 225 w 4413"/>
              <a:gd name="T11" fmla="*/ 0 h 2832"/>
              <a:gd name="T12" fmla="*/ 4198 w 4413"/>
              <a:gd name="T13" fmla="*/ 0 h 2832"/>
              <a:gd name="T14" fmla="*/ 4412 w 4413"/>
              <a:gd name="T15" fmla="*/ 214 h 2832"/>
              <a:gd name="T16" fmla="*/ 4412 w 4413"/>
              <a:gd name="T17" fmla="*/ 2617 h 2832"/>
              <a:gd name="T18" fmla="*/ 4198 w 4413"/>
              <a:gd name="T19" fmla="*/ 2831 h 2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13" h="2832">
                <a:moveTo>
                  <a:pt x="4198" y="2831"/>
                </a:moveTo>
                <a:lnTo>
                  <a:pt x="4198" y="2831"/>
                </a:lnTo>
                <a:cubicBezTo>
                  <a:pt x="225" y="2831"/>
                  <a:pt x="225" y="2831"/>
                  <a:pt x="225" y="2831"/>
                </a:cubicBezTo>
                <a:cubicBezTo>
                  <a:pt x="107" y="2831"/>
                  <a:pt x="0" y="2736"/>
                  <a:pt x="0" y="2617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95"/>
                  <a:pt x="107" y="0"/>
                  <a:pt x="225" y="0"/>
                </a:cubicBezTo>
                <a:cubicBezTo>
                  <a:pt x="4198" y="0"/>
                  <a:pt x="4198" y="0"/>
                  <a:pt x="4198" y="0"/>
                </a:cubicBezTo>
                <a:cubicBezTo>
                  <a:pt x="4317" y="0"/>
                  <a:pt x="4412" y="95"/>
                  <a:pt x="4412" y="214"/>
                </a:cubicBezTo>
                <a:cubicBezTo>
                  <a:pt x="4412" y="2617"/>
                  <a:pt x="4412" y="2617"/>
                  <a:pt x="4412" y="2617"/>
                </a:cubicBezTo>
                <a:cubicBezTo>
                  <a:pt x="4412" y="2736"/>
                  <a:pt x="4317" y="2831"/>
                  <a:pt x="4198" y="283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15">
            <a:extLst>
              <a:ext uri="{FF2B5EF4-FFF2-40B4-BE49-F238E27FC236}">
                <a16:creationId xmlns:a16="http://schemas.microsoft.com/office/drawing/2014/main" id="{0AC75874-0CA8-F64A-981B-92D4C23D0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5823" y="9583587"/>
            <a:ext cx="4303558" cy="227423"/>
          </a:xfrm>
          <a:custGeom>
            <a:avLst/>
            <a:gdLst>
              <a:gd name="T0" fmla="*/ 5280 w 5424"/>
              <a:gd name="T1" fmla="*/ 285 h 286"/>
              <a:gd name="T2" fmla="*/ 5280 w 5424"/>
              <a:gd name="T3" fmla="*/ 285 h 286"/>
              <a:gd name="T4" fmla="*/ 142 w 5424"/>
              <a:gd name="T5" fmla="*/ 285 h 286"/>
              <a:gd name="T6" fmla="*/ 0 w 5424"/>
              <a:gd name="T7" fmla="*/ 142 h 286"/>
              <a:gd name="T8" fmla="*/ 142 w 5424"/>
              <a:gd name="T9" fmla="*/ 0 h 286"/>
              <a:gd name="T10" fmla="*/ 5280 w 5424"/>
              <a:gd name="T11" fmla="*/ 0 h 286"/>
              <a:gd name="T12" fmla="*/ 5423 w 5424"/>
              <a:gd name="T13" fmla="*/ 142 h 286"/>
              <a:gd name="T14" fmla="*/ 5280 w 5424"/>
              <a:gd name="T15" fmla="*/ 285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24" h="286">
                <a:moveTo>
                  <a:pt x="5280" y="285"/>
                </a:moveTo>
                <a:lnTo>
                  <a:pt x="5280" y="285"/>
                </a:lnTo>
                <a:cubicBezTo>
                  <a:pt x="142" y="285"/>
                  <a:pt x="142" y="285"/>
                  <a:pt x="142" y="285"/>
                </a:cubicBezTo>
                <a:cubicBezTo>
                  <a:pt x="59" y="285"/>
                  <a:pt x="0" y="226"/>
                  <a:pt x="0" y="142"/>
                </a:cubicBezTo>
                <a:cubicBezTo>
                  <a:pt x="0" y="71"/>
                  <a:pt x="59" y="0"/>
                  <a:pt x="142" y="0"/>
                </a:cubicBezTo>
                <a:cubicBezTo>
                  <a:pt x="5280" y="0"/>
                  <a:pt x="5280" y="0"/>
                  <a:pt x="5280" y="0"/>
                </a:cubicBezTo>
                <a:cubicBezTo>
                  <a:pt x="5363" y="0"/>
                  <a:pt x="5423" y="71"/>
                  <a:pt x="5423" y="142"/>
                </a:cubicBezTo>
                <a:cubicBezTo>
                  <a:pt x="5423" y="226"/>
                  <a:pt x="5363" y="285"/>
                  <a:pt x="5280" y="28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16">
            <a:extLst>
              <a:ext uri="{FF2B5EF4-FFF2-40B4-BE49-F238E27FC236}">
                <a16:creationId xmlns:a16="http://schemas.microsoft.com/office/drawing/2014/main" id="{71AAF3B1-28A4-0848-BA97-3FBF6538F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1189" y="10377820"/>
            <a:ext cx="3502328" cy="2246247"/>
          </a:xfrm>
          <a:custGeom>
            <a:avLst/>
            <a:gdLst>
              <a:gd name="T0" fmla="*/ 4198 w 4413"/>
              <a:gd name="T1" fmla="*/ 2830 h 2831"/>
              <a:gd name="T2" fmla="*/ 4198 w 4413"/>
              <a:gd name="T3" fmla="*/ 2830 h 2831"/>
              <a:gd name="T4" fmla="*/ 225 w 4413"/>
              <a:gd name="T5" fmla="*/ 2830 h 2831"/>
              <a:gd name="T6" fmla="*/ 0 w 4413"/>
              <a:gd name="T7" fmla="*/ 2616 h 2831"/>
              <a:gd name="T8" fmla="*/ 0 w 4413"/>
              <a:gd name="T9" fmla="*/ 214 h 2831"/>
              <a:gd name="T10" fmla="*/ 225 w 4413"/>
              <a:gd name="T11" fmla="*/ 0 h 2831"/>
              <a:gd name="T12" fmla="*/ 4198 w 4413"/>
              <a:gd name="T13" fmla="*/ 0 h 2831"/>
              <a:gd name="T14" fmla="*/ 4412 w 4413"/>
              <a:gd name="T15" fmla="*/ 214 h 2831"/>
              <a:gd name="T16" fmla="*/ 4412 w 4413"/>
              <a:gd name="T17" fmla="*/ 2616 h 2831"/>
              <a:gd name="T18" fmla="*/ 4198 w 4413"/>
              <a:gd name="T19" fmla="*/ 2830 h 2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13" h="2831">
                <a:moveTo>
                  <a:pt x="4198" y="2830"/>
                </a:moveTo>
                <a:lnTo>
                  <a:pt x="4198" y="2830"/>
                </a:lnTo>
                <a:cubicBezTo>
                  <a:pt x="225" y="2830"/>
                  <a:pt x="225" y="2830"/>
                  <a:pt x="225" y="2830"/>
                </a:cubicBezTo>
                <a:cubicBezTo>
                  <a:pt x="107" y="2830"/>
                  <a:pt x="0" y="2735"/>
                  <a:pt x="0" y="2616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95"/>
                  <a:pt x="107" y="0"/>
                  <a:pt x="225" y="0"/>
                </a:cubicBezTo>
                <a:cubicBezTo>
                  <a:pt x="4198" y="0"/>
                  <a:pt x="4198" y="0"/>
                  <a:pt x="4198" y="0"/>
                </a:cubicBezTo>
                <a:cubicBezTo>
                  <a:pt x="4317" y="0"/>
                  <a:pt x="4412" y="95"/>
                  <a:pt x="4412" y="214"/>
                </a:cubicBezTo>
                <a:cubicBezTo>
                  <a:pt x="4412" y="2616"/>
                  <a:pt x="4412" y="2616"/>
                  <a:pt x="4412" y="2616"/>
                </a:cubicBezTo>
                <a:cubicBezTo>
                  <a:pt x="4412" y="2735"/>
                  <a:pt x="4317" y="2830"/>
                  <a:pt x="4198" y="283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17">
            <a:extLst>
              <a:ext uri="{FF2B5EF4-FFF2-40B4-BE49-F238E27FC236}">
                <a16:creationId xmlns:a16="http://schemas.microsoft.com/office/drawing/2014/main" id="{3518A804-5CF4-5944-8621-046F4DE89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5823" y="12820002"/>
            <a:ext cx="4303558" cy="227425"/>
          </a:xfrm>
          <a:custGeom>
            <a:avLst/>
            <a:gdLst>
              <a:gd name="T0" fmla="*/ 5280 w 5424"/>
              <a:gd name="T1" fmla="*/ 286 h 287"/>
              <a:gd name="T2" fmla="*/ 5280 w 5424"/>
              <a:gd name="T3" fmla="*/ 286 h 287"/>
              <a:gd name="T4" fmla="*/ 142 w 5424"/>
              <a:gd name="T5" fmla="*/ 286 h 287"/>
              <a:gd name="T6" fmla="*/ 0 w 5424"/>
              <a:gd name="T7" fmla="*/ 143 h 287"/>
              <a:gd name="T8" fmla="*/ 142 w 5424"/>
              <a:gd name="T9" fmla="*/ 0 h 287"/>
              <a:gd name="T10" fmla="*/ 5280 w 5424"/>
              <a:gd name="T11" fmla="*/ 0 h 287"/>
              <a:gd name="T12" fmla="*/ 5423 w 5424"/>
              <a:gd name="T13" fmla="*/ 143 h 287"/>
              <a:gd name="T14" fmla="*/ 5280 w 5424"/>
              <a:gd name="T15" fmla="*/ 286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24" h="287">
                <a:moveTo>
                  <a:pt x="5280" y="286"/>
                </a:moveTo>
                <a:lnTo>
                  <a:pt x="5280" y="286"/>
                </a:lnTo>
                <a:cubicBezTo>
                  <a:pt x="142" y="286"/>
                  <a:pt x="142" y="286"/>
                  <a:pt x="142" y="286"/>
                </a:cubicBezTo>
                <a:cubicBezTo>
                  <a:pt x="59" y="286"/>
                  <a:pt x="0" y="226"/>
                  <a:pt x="0" y="143"/>
                </a:cubicBezTo>
                <a:cubicBezTo>
                  <a:pt x="0" y="72"/>
                  <a:pt x="59" y="0"/>
                  <a:pt x="142" y="0"/>
                </a:cubicBezTo>
                <a:cubicBezTo>
                  <a:pt x="5280" y="0"/>
                  <a:pt x="5280" y="0"/>
                  <a:pt x="5280" y="0"/>
                </a:cubicBezTo>
                <a:cubicBezTo>
                  <a:pt x="5363" y="0"/>
                  <a:pt x="5423" y="72"/>
                  <a:pt x="5423" y="143"/>
                </a:cubicBezTo>
                <a:cubicBezTo>
                  <a:pt x="5423" y="226"/>
                  <a:pt x="5363" y="286"/>
                  <a:pt x="5280" y="2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18">
            <a:extLst>
              <a:ext uri="{FF2B5EF4-FFF2-40B4-BE49-F238E27FC236}">
                <a16:creationId xmlns:a16="http://schemas.microsoft.com/office/drawing/2014/main" id="{89300B5E-E10A-2442-91AC-540BDF629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1854" y="1259875"/>
            <a:ext cx="1511494" cy="1067144"/>
          </a:xfrm>
          <a:custGeom>
            <a:avLst/>
            <a:gdLst>
              <a:gd name="T0" fmla="*/ 868 w 1904"/>
              <a:gd name="T1" fmla="*/ 0 h 1345"/>
              <a:gd name="T2" fmla="*/ 868 w 1904"/>
              <a:gd name="T3" fmla="*/ 0 h 1345"/>
              <a:gd name="T4" fmla="*/ 1035 w 1904"/>
              <a:gd name="T5" fmla="*/ 0 h 1345"/>
              <a:gd name="T6" fmla="*/ 1047 w 1904"/>
              <a:gd name="T7" fmla="*/ 0 h 1345"/>
              <a:gd name="T8" fmla="*/ 1190 w 1904"/>
              <a:gd name="T9" fmla="*/ 0 h 1345"/>
              <a:gd name="T10" fmla="*/ 1356 w 1904"/>
              <a:gd name="T11" fmla="*/ 12 h 1345"/>
              <a:gd name="T12" fmla="*/ 1547 w 1904"/>
              <a:gd name="T13" fmla="*/ 24 h 1345"/>
              <a:gd name="T14" fmla="*/ 1689 w 1904"/>
              <a:gd name="T15" fmla="*/ 36 h 1345"/>
              <a:gd name="T16" fmla="*/ 1868 w 1904"/>
              <a:gd name="T17" fmla="*/ 203 h 1345"/>
              <a:gd name="T18" fmla="*/ 1903 w 1904"/>
              <a:gd name="T19" fmla="*/ 357 h 1345"/>
              <a:gd name="T20" fmla="*/ 1903 w 1904"/>
              <a:gd name="T21" fmla="*/ 393 h 1345"/>
              <a:gd name="T22" fmla="*/ 1903 w 1904"/>
              <a:gd name="T23" fmla="*/ 952 h 1345"/>
              <a:gd name="T24" fmla="*/ 1903 w 1904"/>
              <a:gd name="T25" fmla="*/ 988 h 1345"/>
              <a:gd name="T26" fmla="*/ 1880 w 1904"/>
              <a:gd name="T27" fmla="*/ 1130 h 1345"/>
              <a:gd name="T28" fmla="*/ 1701 w 1904"/>
              <a:gd name="T29" fmla="*/ 1309 h 1345"/>
              <a:gd name="T30" fmla="*/ 1582 w 1904"/>
              <a:gd name="T31" fmla="*/ 1321 h 1345"/>
              <a:gd name="T32" fmla="*/ 1356 w 1904"/>
              <a:gd name="T33" fmla="*/ 1333 h 1345"/>
              <a:gd name="T34" fmla="*/ 1071 w 1904"/>
              <a:gd name="T35" fmla="*/ 1344 h 1345"/>
              <a:gd name="T36" fmla="*/ 1047 w 1904"/>
              <a:gd name="T37" fmla="*/ 1344 h 1345"/>
              <a:gd name="T38" fmla="*/ 868 w 1904"/>
              <a:gd name="T39" fmla="*/ 1344 h 1345"/>
              <a:gd name="T40" fmla="*/ 868 w 1904"/>
              <a:gd name="T41" fmla="*/ 1344 h 1345"/>
              <a:gd name="T42" fmla="*/ 643 w 1904"/>
              <a:gd name="T43" fmla="*/ 1344 h 1345"/>
              <a:gd name="T44" fmla="*/ 369 w 1904"/>
              <a:gd name="T45" fmla="*/ 1321 h 1345"/>
              <a:gd name="T46" fmla="*/ 226 w 1904"/>
              <a:gd name="T47" fmla="*/ 1309 h 1345"/>
              <a:gd name="T48" fmla="*/ 36 w 1904"/>
              <a:gd name="T49" fmla="*/ 1130 h 1345"/>
              <a:gd name="T50" fmla="*/ 12 w 1904"/>
              <a:gd name="T51" fmla="*/ 940 h 1345"/>
              <a:gd name="T52" fmla="*/ 0 w 1904"/>
              <a:gd name="T53" fmla="*/ 738 h 1345"/>
              <a:gd name="T54" fmla="*/ 0 w 1904"/>
              <a:gd name="T55" fmla="*/ 714 h 1345"/>
              <a:gd name="T56" fmla="*/ 0 w 1904"/>
              <a:gd name="T57" fmla="*/ 631 h 1345"/>
              <a:gd name="T58" fmla="*/ 0 w 1904"/>
              <a:gd name="T59" fmla="*/ 619 h 1345"/>
              <a:gd name="T60" fmla="*/ 12 w 1904"/>
              <a:gd name="T61" fmla="*/ 369 h 1345"/>
              <a:gd name="T62" fmla="*/ 36 w 1904"/>
              <a:gd name="T63" fmla="*/ 214 h 1345"/>
              <a:gd name="T64" fmla="*/ 215 w 1904"/>
              <a:gd name="T65" fmla="*/ 36 h 1345"/>
              <a:gd name="T66" fmla="*/ 345 w 1904"/>
              <a:gd name="T67" fmla="*/ 24 h 1345"/>
              <a:gd name="T68" fmla="*/ 559 w 1904"/>
              <a:gd name="T69" fmla="*/ 12 h 1345"/>
              <a:gd name="T70" fmla="*/ 833 w 1904"/>
              <a:gd name="T71" fmla="*/ 0 h 1345"/>
              <a:gd name="T72" fmla="*/ 868 w 1904"/>
              <a:gd name="T73" fmla="*/ 0 h 1345"/>
              <a:gd name="T74" fmla="*/ 762 w 1904"/>
              <a:gd name="T75" fmla="*/ 381 h 1345"/>
              <a:gd name="T76" fmla="*/ 762 w 1904"/>
              <a:gd name="T77" fmla="*/ 381 h 1345"/>
              <a:gd name="T78" fmla="*/ 762 w 1904"/>
              <a:gd name="T79" fmla="*/ 964 h 1345"/>
              <a:gd name="T80" fmla="*/ 1261 w 1904"/>
              <a:gd name="T81" fmla="*/ 678 h 1345"/>
              <a:gd name="T82" fmla="*/ 762 w 1904"/>
              <a:gd name="T83" fmla="*/ 381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904" h="1345">
                <a:moveTo>
                  <a:pt x="868" y="0"/>
                </a:moveTo>
                <a:lnTo>
                  <a:pt x="868" y="0"/>
                </a:lnTo>
                <a:cubicBezTo>
                  <a:pt x="928" y="0"/>
                  <a:pt x="988" y="0"/>
                  <a:pt x="1035" y="0"/>
                </a:cubicBezTo>
                <a:cubicBezTo>
                  <a:pt x="1047" y="0"/>
                  <a:pt x="1047" y="0"/>
                  <a:pt x="1047" y="0"/>
                </a:cubicBezTo>
                <a:cubicBezTo>
                  <a:pt x="1095" y="0"/>
                  <a:pt x="1142" y="0"/>
                  <a:pt x="1190" y="0"/>
                </a:cubicBezTo>
                <a:cubicBezTo>
                  <a:pt x="1249" y="12"/>
                  <a:pt x="1297" y="12"/>
                  <a:pt x="1356" y="12"/>
                </a:cubicBezTo>
                <a:cubicBezTo>
                  <a:pt x="1416" y="12"/>
                  <a:pt x="1487" y="12"/>
                  <a:pt x="1547" y="24"/>
                </a:cubicBezTo>
                <a:cubicBezTo>
                  <a:pt x="1594" y="24"/>
                  <a:pt x="1642" y="36"/>
                  <a:pt x="1689" y="36"/>
                </a:cubicBezTo>
                <a:cubicBezTo>
                  <a:pt x="1785" y="60"/>
                  <a:pt x="1844" y="119"/>
                  <a:pt x="1868" y="203"/>
                </a:cubicBezTo>
                <a:cubicBezTo>
                  <a:pt x="1892" y="250"/>
                  <a:pt x="1892" y="309"/>
                  <a:pt x="1903" y="357"/>
                </a:cubicBezTo>
                <a:cubicBezTo>
                  <a:pt x="1903" y="369"/>
                  <a:pt x="1903" y="381"/>
                  <a:pt x="1903" y="393"/>
                </a:cubicBezTo>
                <a:cubicBezTo>
                  <a:pt x="1903" y="583"/>
                  <a:pt x="1903" y="762"/>
                  <a:pt x="1903" y="952"/>
                </a:cubicBezTo>
                <a:cubicBezTo>
                  <a:pt x="1903" y="964"/>
                  <a:pt x="1903" y="976"/>
                  <a:pt x="1903" y="988"/>
                </a:cubicBezTo>
                <a:cubicBezTo>
                  <a:pt x="1892" y="1035"/>
                  <a:pt x="1892" y="1083"/>
                  <a:pt x="1880" y="1130"/>
                </a:cubicBezTo>
                <a:cubicBezTo>
                  <a:pt x="1856" y="1226"/>
                  <a:pt x="1796" y="1285"/>
                  <a:pt x="1701" y="1309"/>
                </a:cubicBezTo>
                <a:cubicBezTo>
                  <a:pt x="1665" y="1309"/>
                  <a:pt x="1618" y="1321"/>
                  <a:pt x="1582" y="1321"/>
                </a:cubicBezTo>
                <a:cubicBezTo>
                  <a:pt x="1499" y="1333"/>
                  <a:pt x="1428" y="1333"/>
                  <a:pt x="1356" y="1333"/>
                </a:cubicBezTo>
                <a:cubicBezTo>
                  <a:pt x="1261" y="1344"/>
                  <a:pt x="1166" y="1344"/>
                  <a:pt x="1071" y="1344"/>
                </a:cubicBezTo>
                <a:cubicBezTo>
                  <a:pt x="1059" y="1344"/>
                  <a:pt x="1047" y="1344"/>
                  <a:pt x="1047" y="1344"/>
                </a:cubicBezTo>
                <a:cubicBezTo>
                  <a:pt x="988" y="1344"/>
                  <a:pt x="928" y="1344"/>
                  <a:pt x="868" y="1344"/>
                </a:cubicBezTo>
                <a:lnTo>
                  <a:pt x="868" y="1344"/>
                </a:lnTo>
                <a:cubicBezTo>
                  <a:pt x="786" y="1344"/>
                  <a:pt x="714" y="1344"/>
                  <a:pt x="643" y="1344"/>
                </a:cubicBezTo>
                <a:cubicBezTo>
                  <a:pt x="548" y="1333"/>
                  <a:pt x="452" y="1333"/>
                  <a:pt x="369" y="1321"/>
                </a:cubicBezTo>
                <a:cubicBezTo>
                  <a:pt x="322" y="1321"/>
                  <a:pt x="274" y="1321"/>
                  <a:pt x="226" y="1309"/>
                </a:cubicBezTo>
                <a:cubicBezTo>
                  <a:pt x="119" y="1285"/>
                  <a:pt x="60" y="1226"/>
                  <a:pt x="36" y="1130"/>
                </a:cubicBezTo>
                <a:cubicBezTo>
                  <a:pt x="12" y="1071"/>
                  <a:pt x="12" y="999"/>
                  <a:pt x="12" y="940"/>
                </a:cubicBezTo>
                <a:cubicBezTo>
                  <a:pt x="0" y="869"/>
                  <a:pt x="0" y="797"/>
                  <a:pt x="0" y="738"/>
                </a:cubicBezTo>
                <a:cubicBezTo>
                  <a:pt x="0" y="726"/>
                  <a:pt x="0" y="726"/>
                  <a:pt x="0" y="714"/>
                </a:cubicBezTo>
                <a:cubicBezTo>
                  <a:pt x="0" y="690"/>
                  <a:pt x="0" y="655"/>
                  <a:pt x="0" y="631"/>
                </a:cubicBezTo>
                <a:cubicBezTo>
                  <a:pt x="0" y="619"/>
                  <a:pt x="0" y="619"/>
                  <a:pt x="0" y="619"/>
                </a:cubicBezTo>
                <a:cubicBezTo>
                  <a:pt x="0" y="536"/>
                  <a:pt x="0" y="452"/>
                  <a:pt x="12" y="369"/>
                </a:cubicBezTo>
                <a:cubicBezTo>
                  <a:pt x="12" y="322"/>
                  <a:pt x="24" y="262"/>
                  <a:pt x="36" y="214"/>
                </a:cubicBezTo>
                <a:cubicBezTo>
                  <a:pt x="60" y="119"/>
                  <a:pt x="119" y="60"/>
                  <a:pt x="215" y="36"/>
                </a:cubicBezTo>
                <a:cubicBezTo>
                  <a:pt x="250" y="24"/>
                  <a:pt x="298" y="24"/>
                  <a:pt x="345" y="24"/>
                </a:cubicBezTo>
                <a:cubicBezTo>
                  <a:pt x="417" y="12"/>
                  <a:pt x="488" y="12"/>
                  <a:pt x="559" y="12"/>
                </a:cubicBezTo>
                <a:cubicBezTo>
                  <a:pt x="655" y="12"/>
                  <a:pt x="750" y="0"/>
                  <a:pt x="833" y="0"/>
                </a:cubicBezTo>
                <a:cubicBezTo>
                  <a:pt x="845" y="0"/>
                  <a:pt x="857" y="0"/>
                  <a:pt x="868" y="0"/>
                </a:cubicBezTo>
                <a:close/>
                <a:moveTo>
                  <a:pt x="762" y="381"/>
                </a:moveTo>
                <a:lnTo>
                  <a:pt x="762" y="381"/>
                </a:lnTo>
                <a:cubicBezTo>
                  <a:pt x="762" y="583"/>
                  <a:pt x="762" y="773"/>
                  <a:pt x="762" y="964"/>
                </a:cubicBezTo>
                <a:cubicBezTo>
                  <a:pt x="928" y="869"/>
                  <a:pt x="1095" y="773"/>
                  <a:pt x="1261" y="678"/>
                </a:cubicBezTo>
                <a:cubicBezTo>
                  <a:pt x="1095" y="571"/>
                  <a:pt x="928" y="476"/>
                  <a:pt x="762" y="38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19">
            <a:extLst>
              <a:ext uri="{FF2B5EF4-FFF2-40B4-BE49-F238E27FC236}">
                <a16:creationId xmlns:a16="http://schemas.microsoft.com/office/drawing/2014/main" id="{9D607F91-7966-344D-B1EA-C96BC2AF1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3863" y="7442305"/>
            <a:ext cx="1567475" cy="1567475"/>
          </a:xfrm>
          <a:custGeom>
            <a:avLst/>
            <a:gdLst>
              <a:gd name="T0" fmla="*/ 987 w 1975"/>
              <a:gd name="T1" fmla="*/ 1974 h 1975"/>
              <a:gd name="T2" fmla="*/ 987 w 1975"/>
              <a:gd name="T3" fmla="*/ 1974 h 1975"/>
              <a:gd name="T4" fmla="*/ 285 w 1975"/>
              <a:gd name="T5" fmla="*/ 1689 h 1975"/>
              <a:gd name="T6" fmla="*/ 0 w 1975"/>
              <a:gd name="T7" fmla="*/ 987 h 1975"/>
              <a:gd name="T8" fmla="*/ 285 w 1975"/>
              <a:gd name="T9" fmla="*/ 285 h 1975"/>
              <a:gd name="T10" fmla="*/ 987 w 1975"/>
              <a:gd name="T11" fmla="*/ 0 h 1975"/>
              <a:gd name="T12" fmla="*/ 1689 w 1975"/>
              <a:gd name="T13" fmla="*/ 285 h 1975"/>
              <a:gd name="T14" fmla="*/ 1974 w 1975"/>
              <a:gd name="T15" fmla="*/ 987 h 1975"/>
              <a:gd name="T16" fmla="*/ 1689 w 1975"/>
              <a:gd name="T17" fmla="*/ 1689 h 1975"/>
              <a:gd name="T18" fmla="*/ 987 w 1975"/>
              <a:gd name="T19" fmla="*/ 1974 h 1975"/>
              <a:gd name="T20" fmla="*/ 987 w 1975"/>
              <a:gd name="T21" fmla="*/ 130 h 1975"/>
              <a:gd name="T22" fmla="*/ 987 w 1975"/>
              <a:gd name="T23" fmla="*/ 130 h 1975"/>
              <a:gd name="T24" fmla="*/ 380 w 1975"/>
              <a:gd name="T25" fmla="*/ 381 h 1975"/>
              <a:gd name="T26" fmla="*/ 119 w 1975"/>
              <a:gd name="T27" fmla="*/ 987 h 1975"/>
              <a:gd name="T28" fmla="*/ 380 w 1975"/>
              <a:gd name="T29" fmla="*/ 1593 h 1975"/>
              <a:gd name="T30" fmla="*/ 987 w 1975"/>
              <a:gd name="T31" fmla="*/ 1855 h 1975"/>
              <a:gd name="T32" fmla="*/ 1594 w 1975"/>
              <a:gd name="T33" fmla="*/ 1593 h 1975"/>
              <a:gd name="T34" fmla="*/ 1843 w 1975"/>
              <a:gd name="T35" fmla="*/ 987 h 1975"/>
              <a:gd name="T36" fmla="*/ 1594 w 1975"/>
              <a:gd name="T37" fmla="*/ 381 h 1975"/>
              <a:gd name="T38" fmla="*/ 987 w 1975"/>
              <a:gd name="T39" fmla="*/ 130 h 1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75" h="1975">
                <a:moveTo>
                  <a:pt x="987" y="1974"/>
                </a:moveTo>
                <a:lnTo>
                  <a:pt x="987" y="1974"/>
                </a:lnTo>
                <a:cubicBezTo>
                  <a:pt x="725" y="1974"/>
                  <a:pt x="475" y="1879"/>
                  <a:pt x="285" y="1689"/>
                </a:cubicBezTo>
                <a:cubicBezTo>
                  <a:pt x="95" y="1498"/>
                  <a:pt x="0" y="1249"/>
                  <a:pt x="0" y="987"/>
                </a:cubicBezTo>
                <a:cubicBezTo>
                  <a:pt x="0" y="725"/>
                  <a:pt x="95" y="475"/>
                  <a:pt x="285" y="285"/>
                </a:cubicBezTo>
                <a:cubicBezTo>
                  <a:pt x="475" y="107"/>
                  <a:pt x="725" y="0"/>
                  <a:pt x="987" y="0"/>
                </a:cubicBezTo>
                <a:cubicBezTo>
                  <a:pt x="1249" y="0"/>
                  <a:pt x="1498" y="107"/>
                  <a:pt x="1689" y="285"/>
                </a:cubicBezTo>
                <a:cubicBezTo>
                  <a:pt x="1867" y="475"/>
                  <a:pt x="1974" y="725"/>
                  <a:pt x="1974" y="987"/>
                </a:cubicBezTo>
                <a:cubicBezTo>
                  <a:pt x="1974" y="1249"/>
                  <a:pt x="1867" y="1498"/>
                  <a:pt x="1689" y="1689"/>
                </a:cubicBezTo>
                <a:cubicBezTo>
                  <a:pt x="1498" y="1879"/>
                  <a:pt x="1249" y="1974"/>
                  <a:pt x="987" y="1974"/>
                </a:cubicBezTo>
                <a:close/>
                <a:moveTo>
                  <a:pt x="987" y="130"/>
                </a:moveTo>
                <a:lnTo>
                  <a:pt x="987" y="130"/>
                </a:lnTo>
                <a:cubicBezTo>
                  <a:pt x="749" y="130"/>
                  <a:pt x="535" y="214"/>
                  <a:pt x="380" y="381"/>
                </a:cubicBezTo>
                <a:cubicBezTo>
                  <a:pt x="214" y="547"/>
                  <a:pt x="119" y="761"/>
                  <a:pt x="119" y="987"/>
                </a:cubicBezTo>
                <a:cubicBezTo>
                  <a:pt x="119" y="1213"/>
                  <a:pt x="214" y="1439"/>
                  <a:pt x="380" y="1593"/>
                </a:cubicBezTo>
                <a:cubicBezTo>
                  <a:pt x="535" y="1760"/>
                  <a:pt x="749" y="1855"/>
                  <a:pt x="987" y="1855"/>
                </a:cubicBezTo>
                <a:cubicBezTo>
                  <a:pt x="1213" y="1855"/>
                  <a:pt x="1427" y="1760"/>
                  <a:pt x="1594" y="1593"/>
                </a:cubicBezTo>
                <a:cubicBezTo>
                  <a:pt x="1760" y="1439"/>
                  <a:pt x="1843" y="1213"/>
                  <a:pt x="1843" y="987"/>
                </a:cubicBezTo>
                <a:cubicBezTo>
                  <a:pt x="1843" y="761"/>
                  <a:pt x="1760" y="547"/>
                  <a:pt x="1594" y="381"/>
                </a:cubicBezTo>
                <a:cubicBezTo>
                  <a:pt x="1427" y="214"/>
                  <a:pt x="1213" y="130"/>
                  <a:pt x="987" y="1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20">
            <a:extLst>
              <a:ext uri="{FF2B5EF4-FFF2-40B4-BE49-F238E27FC236}">
                <a16:creationId xmlns:a16="http://schemas.microsoft.com/office/drawing/2014/main" id="{41EB09B8-CF11-CF48-B6FF-FE7D71189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0720" y="7764197"/>
            <a:ext cx="801233" cy="510829"/>
          </a:xfrm>
          <a:custGeom>
            <a:avLst/>
            <a:gdLst>
              <a:gd name="T0" fmla="*/ 987 w 1012"/>
              <a:gd name="T1" fmla="*/ 119 h 644"/>
              <a:gd name="T2" fmla="*/ 987 w 1012"/>
              <a:gd name="T3" fmla="*/ 119 h 644"/>
              <a:gd name="T4" fmla="*/ 499 w 1012"/>
              <a:gd name="T5" fmla="*/ 619 h 644"/>
              <a:gd name="T6" fmla="*/ 440 w 1012"/>
              <a:gd name="T7" fmla="*/ 643 h 644"/>
              <a:gd name="T8" fmla="*/ 71 w 1012"/>
              <a:gd name="T9" fmla="*/ 643 h 644"/>
              <a:gd name="T10" fmla="*/ 0 w 1012"/>
              <a:gd name="T11" fmla="*/ 583 h 644"/>
              <a:gd name="T12" fmla="*/ 71 w 1012"/>
              <a:gd name="T13" fmla="*/ 512 h 644"/>
              <a:gd name="T14" fmla="*/ 416 w 1012"/>
              <a:gd name="T15" fmla="*/ 512 h 644"/>
              <a:gd name="T16" fmla="*/ 904 w 1012"/>
              <a:gd name="T17" fmla="*/ 36 h 644"/>
              <a:gd name="T18" fmla="*/ 987 w 1012"/>
              <a:gd name="T19" fmla="*/ 36 h 644"/>
              <a:gd name="T20" fmla="*/ 987 w 1012"/>
              <a:gd name="T21" fmla="*/ 119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12" h="644">
                <a:moveTo>
                  <a:pt x="987" y="119"/>
                </a:moveTo>
                <a:lnTo>
                  <a:pt x="987" y="119"/>
                </a:lnTo>
                <a:cubicBezTo>
                  <a:pt x="499" y="619"/>
                  <a:pt x="499" y="619"/>
                  <a:pt x="499" y="619"/>
                </a:cubicBezTo>
                <a:cubicBezTo>
                  <a:pt x="488" y="630"/>
                  <a:pt x="464" y="643"/>
                  <a:pt x="440" y="643"/>
                </a:cubicBezTo>
                <a:cubicBezTo>
                  <a:pt x="71" y="643"/>
                  <a:pt x="71" y="643"/>
                  <a:pt x="71" y="643"/>
                </a:cubicBezTo>
                <a:cubicBezTo>
                  <a:pt x="35" y="643"/>
                  <a:pt x="0" y="619"/>
                  <a:pt x="0" y="583"/>
                </a:cubicBezTo>
                <a:cubicBezTo>
                  <a:pt x="0" y="547"/>
                  <a:pt x="35" y="512"/>
                  <a:pt x="71" y="512"/>
                </a:cubicBezTo>
                <a:cubicBezTo>
                  <a:pt x="416" y="512"/>
                  <a:pt x="416" y="512"/>
                  <a:pt x="416" y="512"/>
                </a:cubicBezTo>
                <a:cubicBezTo>
                  <a:pt x="904" y="36"/>
                  <a:pt x="904" y="36"/>
                  <a:pt x="904" y="36"/>
                </a:cubicBezTo>
                <a:cubicBezTo>
                  <a:pt x="928" y="0"/>
                  <a:pt x="963" y="0"/>
                  <a:pt x="987" y="36"/>
                </a:cubicBezTo>
                <a:cubicBezTo>
                  <a:pt x="1011" y="59"/>
                  <a:pt x="1011" y="95"/>
                  <a:pt x="987" y="1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21">
            <a:extLst>
              <a:ext uri="{FF2B5EF4-FFF2-40B4-BE49-F238E27FC236}">
                <a16:creationId xmlns:a16="http://schemas.microsoft.com/office/drawing/2014/main" id="{FF436CDB-958B-9E48-8740-BBAE92644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8380" y="4345841"/>
            <a:ext cx="1661942" cy="1294566"/>
          </a:xfrm>
          <a:custGeom>
            <a:avLst/>
            <a:gdLst>
              <a:gd name="T0" fmla="*/ 2022 w 2095"/>
              <a:gd name="T1" fmla="*/ 417 h 1631"/>
              <a:gd name="T2" fmla="*/ 1796 w 2095"/>
              <a:gd name="T3" fmla="*/ 417 h 1631"/>
              <a:gd name="T4" fmla="*/ 1796 w 2095"/>
              <a:gd name="T5" fmla="*/ 417 h 1631"/>
              <a:gd name="T6" fmla="*/ 1190 w 2095"/>
              <a:gd name="T7" fmla="*/ 548 h 1631"/>
              <a:gd name="T8" fmla="*/ 1011 w 2095"/>
              <a:gd name="T9" fmla="*/ 405 h 1631"/>
              <a:gd name="T10" fmla="*/ 726 w 2095"/>
              <a:gd name="T11" fmla="*/ 322 h 1631"/>
              <a:gd name="T12" fmla="*/ 714 w 2095"/>
              <a:gd name="T13" fmla="*/ 48 h 1631"/>
              <a:gd name="T14" fmla="*/ 262 w 2095"/>
              <a:gd name="T15" fmla="*/ 0 h 1631"/>
              <a:gd name="T16" fmla="*/ 190 w 2095"/>
              <a:gd name="T17" fmla="*/ 84 h 1631"/>
              <a:gd name="T18" fmla="*/ 24 w 2095"/>
              <a:gd name="T19" fmla="*/ 1594 h 1631"/>
              <a:gd name="T20" fmla="*/ 654 w 2095"/>
              <a:gd name="T21" fmla="*/ 1630 h 1631"/>
              <a:gd name="T22" fmla="*/ 726 w 2095"/>
              <a:gd name="T23" fmla="*/ 1535 h 1631"/>
              <a:gd name="T24" fmla="*/ 940 w 2095"/>
              <a:gd name="T25" fmla="*/ 1309 h 1631"/>
              <a:gd name="T26" fmla="*/ 1011 w 2095"/>
              <a:gd name="T27" fmla="*/ 1154 h 1631"/>
              <a:gd name="T28" fmla="*/ 1784 w 2095"/>
              <a:gd name="T29" fmla="*/ 1297 h 1631"/>
              <a:gd name="T30" fmla="*/ 1784 w 2095"/>
              <a:gd name="T31" fmla="*/ 1297 h 1631"/>
              <a:gd name="T32" fmla="*/ 1796 w 2095"/>
              <a:gd name="T33" fmla="*/ 1297 h 1631"/>
              <a:gd name="T34" fmla="*/ 1796 w 2095"/>
              <a:gd name="T35" fmla="*/ 1297 h 1631"/>
              <a:gd name="T36" fmla="*/ 2094 w 2095"/>
              <a:gd name="T37" fmla="*/ 1226 h 1631"/>
              <a:gd name="T38" fmla="*/ 2022 w 2095"/>
              <a:gd name="T39" fmla="*/ 417 h 1631"/>
              <a:gd name="T40" fmla="*/ 1261 w 2095"/>
              <a:gd name="T41" fmla="*/ 655 h 1631"/>
              <a:gd name="T42" fmla="*/ 1737 w 2095"/>
              <a:gd name="T43" fmla="*/ 1154 h 1631"/>
              <a:gd name="T44" fmla="*/ 1261 w 2095"/>
              <a:gd name="T45" fmla="*/ 655 h 1631"/>
              <a:gd name="T46" fmla="*/ 1867 w 2095"/>
              <a:gd name="T47" fmla="*/ 548 h 1631"/>
              <a:gd name="T48" fmla="*/ 1963 w 2095"/>
              <a:gd name="T49" fmla="*/ 1166 h 1631"/>
              <a:gd name="T50" fmla="*/ 1867 w 2095"/>
              <a:gd name="T51" fmla="*/ 548 h 1631"/>
              <a:gd name="T52" fmla="*/ 131 w 2095"/>
              <a:gd name="T53" fmla="*/ 1499 h 1631"/>
              <a:gd name="T54" fmla="*/ 595 w 2095"/>
              <a:gd name="T55" fmla="*/ 131 h 1631"/>
              <a:gd name="T56" fmla="*/ 131 w 2095"/>
              <a:gd name="T57" fmla="*/ 1499 h 1631"/>
              <a:gd name="T58" fmla="*/ 881 w 2095"/>
              <a:gd name="T59" fmla="*/ 1178 h 1631"/>
              <a:gd name="T60" fmla="*/ 726 w 2095"/>
              <a:gd name="T61" fmla="*/ 453 h 1631"/>
              <a:gd name="T62" fmla="*/ 881 w 2095"/>
              <a:gd name="T63" fmla="*/ 1178 h 1631"/>
              <a:gd name="T64" fmla="*/ 1011 w 2095"/>
              <a:gd name="T65" fmla="*/ 667 h 1631"/>
              <a:gd name="T66" fmla="*/ 1142 w 2095"/>
              <a:gd name="T67" fmla="*/ 1023 h 1631"/>
              <a:gd name="T68" fmla="*/ 1011 w 2095"/>
              <a:gd name="T69" fmla="*/ 667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95" h="1631">
                <a:moveTo>
                  <a:pt x="2022" y="417"/>
                </a:moveTo>
                <a:lnTo>
                  <a:pt x="2022" y="417"/>
                </a:lnTo>
                <a:cubicBezTo>
                  <a:pt x="1796" y="417"/>
                  <a:pt x="1796" y="417"/>
                  <a:pt x="1796" y="417"/>
                </a:cubicBezTo>
                <a:lnTo>
                  <a:pt x="1796" y="417"/>
                </a:lnTo>
                <a:lnTo>
                  <a:pt x="1796" y="417"/>
                </a:lnTo>
                <a:lnTo>
                  <a:pt x="1796" y="417"/>
                </a:lnTo>
                <a:lnTo>
                  <a:pt x="1784" y="417"/>
                </a:lnTo>
                <a:cubicBezTo>
                  <a:pt x="1190" y="548"/>
                  <a:pt x="1190" y="548"/>
                  <a:pt x="1190" y="548"/>
                </a:cubicBezTo>
                <a:cubicBezTo>
                  <a:pt x="1011" y="548"/>
                  <a:pt x="1011" y="548"/>
                  <a:pt x="1011" y="548"/>
                </a:cubicBezTo>
                <a:cubicBezTo>
                  <a:pt x="1011" y="405"/>
                  <a:pt x="1011" y="405"/>
                  <a:pt x="1011" y="405"/>
                </a:cubicBezTo>
                <a:cubicBezTo>
                  <a:pt x="1011" y="357"/>
                  <a:pt x="976" y="322"/>
                  <a:pt x="940" y="322"/>
                </a:cubicBezTo>
                <a:cubicBezTo>
                  <a:pt x="726" y="322"/>
                  <a:pt x="726" y="322"/>
                  <a:pt x="726" y="322"/>
                </a:cubicBezTo>
                <a:cubicBezTo>
                  <a:pt x="726" y="96"/>
                  <a:pt x="726" y="96"/>
                  <a:pt x="726" y="96"/>
                </a:cubicBezTo>
                <a:cubicBezTo>
                  <a:pt x="726" y="72"/>
                  <a:pt x="726" y="60"/>
                  <a:pt x="714" y="48"/>
                </a:cubicBezTo>
                <a:cubicBezTo>
                  <a:pt x="702" y="13"/>
                  <a:pt x="678" y="0"/>
                  <a:pt x="654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26" y="0"/>
                  <a:pt x="202" y="13"/>
                  <a:pt x="190" y="48"/>
                </a:cubicBezTo>
                <a:cubicBezTo>
                  <a:pt x="190" y="60"/>
                  <a:pt x="190" y="72"/>
                  <a:pt x="190" y="84"/>
                </a:cubicBezTo>
                <a:cubicBezTo>
                  <a:pt x="0" y="1523"/>
                  <a:pt x="0" y="1523"/>
                  <a:pt x="0" y="1523"/>
                </a:cubicBezTo>
                <a:cubicBezTo>
                  <a:pt x="0" y="1547"/>
                  <a:pt x="0" y="1583"/>
                  <a:pt x="24" y="1594"/>
                </a:cubicBezTo>
                <a:cubicBezTo>
                  <a:pt x="36" y="1618"/>
                  <a:pt x="60" y="1630"/>
                  <a:pt x="95" y="1630"/>
                </a:cubicBezTo>
                <a:cubicBezTo>
                  <a:pt x="654" y="1630"/>
                  <a:pt x="654" y="1630"/>
                  <a:pt x="654" y="1630"/>
                </a:cubicBezTo>
                <a:cubicBezTo>
                  <a:pt x="678" y="1630"/>
                  <a:pt x="702" y="1606"/>
                  <a:pt x="714" y="1583"/>
                </a:cubicBezTo>
                <a:cubicBezTo>
                  <a:pt x="726" y="1571"/>
                  <a:pt x="726" y="1547"/>
                  <a:pt x="726" y="1535"/>
                </a:cubicBezTo>
                <a:cubicBezTo>
                  <a:pt x="726" y="1309"/>
                  <a:pt x="726" y="1309"/>
                  <a:pt x="726" y="1309"/>
                </a:cubicBezTo>
                <a:cubicBezTo>
                  <a:pt x="940" y="1309"/>
                  <a:pt x="940" y="1309"/>
                  <a:pt x="940" y="1309"/>
                </a:cubicBezTo>
                <a:cubicBezTo>
                  <a:pt x="976" y="1309"/>
                  <a:pt x="1011" y="1273"/>
                  <a:pt x="1011" y="1226"/>
                </a:cubicBezTo>
                <a:cubicBezTo>
                  <a:pt x="1011" y="1154"/>
                  <a:pt x="1011" y="1154"/>
                  <a:pt x="1011" y="1154"/>
                </a:cubicBezTo>
                <a:cubicBezTo>
                  <a:pt x="1190" y="1154"/>
                  <a:pt x="1190" y="1154"/>
                  <a:pt x="1190" y="1154"/>
                </a:cubicBezTo>
                <a:cubicBezTo>
                  <a:pt x="1784" y="1297"/>
                  <a:pt x="1784" y="1297"/>
                  <a:pt x="1784" y="1297"/>
                </a:cubicBezTo>
                <a:lnTo>
                  <a:pt x="1784" y="1297"/>
                </a:lnTo>
                <a:lnTo>
                  <a:pt x="1784" y="1297"/>
                </a:lnTo>
                <a:lnTo>
                  <a:pt x="1796" y="1297"/>
                </a:lnTo>
                <a:lnTo>
                  <a:pt x="1796" y="1297"/>
                </a:lnTo>
                <a:lnTo>
                  <a:pt x="1796" y="1297"/>
                </a:lnTo>
                <a:lnTo>
                  <a:pt x="1796" y="1297"/>
                </a:lnTo>
                <a:cubicBezTo>
                  <a:pt x="2022" y="1297"/>
                  <a:pt x="2022" y="1297"/>
                  <a:pt x="2022" y="1297"/>
                </a:cubicBezTo>
                <a:cubicBezTo>
                  <a:pt x="2058" y="1297"/>
                  <a:pt x="2094" y="1261"/>
                  <a:pt x="2094" y="1226"/>
                </a:cubicBezTo>
                <a:cubicBezTo>
                  <a:pt x="2094" y="477"/>
                  <a:pt x="2094" y="477"/>
                  <a:pt x="2094" y="477"/>
                </a:cubicBezTo>
                <a:cubicBezTo>
                  <a:pt x="2094" y="441"/>
                  <a:pt x="2058" y="417"/>
                  <a:pt x="2022" y="417"/>
                </a:cubicBezTo>
                <a:close/>
                <a:moveTo>
                  <a:pt x="1261" y="655"/>
                </a:moveTo>
                <a:lnTo>
                  <a:pt x="1261" y="655"/>
                </a:lnTo>
                <a:cubicBezTo>
                  <a:pt x="1737" y="559"/>
                  <a:pt x="1737" y="559"/>
                  <a:pt x="1737" y="559"/>
                </a:cubicBezTo>
                <a:cubicBezTo>
                  <a:pt x="1737" y="1154"/>
                  <a:pt x="1737" y="1154"/>
                  <a:pt x="1737" y="1154"/>
                </a:cubicBezTo>
                <a:cubicBezTo>
                  <a:pt x="1261" y="1035"/>
                  <a:pt x="1261" y="1035"/>
                  <a:pt x="1261" y="1035"/>
                </a:cubicBezTo>
                <a:lnTo>
                  <a:pt x="1261" y="655"/>
                </a:lnTo>
                <a:close/>
                <a:moveTo>
                  <a:pt x="1867" y="548"/>
                </a:moveTo>
                <a:lnTo>
                  <a:pt x="1867" y="548"/>
                </a:lnTo>
                <a:cubicBezTo>
                  <a:pt x="1963" y="548"/>
                  <a:pt x="1963" y="548"/>
                  <a:pt x="1963" y="548"/>
                </a:cubicBezTo>
                <a:cubicBezTo>
                  <a:pt x="1963" y="1166"/>
                  <a:pt x="1963" y="1166"/>
                  <a:pt x="1963" y="1166"/>
                </a:cubicBezTo>
                <a:cubicBezTo>
                  <a:pt x="1867" y="1166"/>
                  <a:pt x="1867" y="1166"/>
                  <a:pt x="1867" y="1166"/>
                </a:cubicBezTo>
                <a:lnTo>
                  <a:pt x="1867" y="548"/>
                </a:lnTo>
                <a:close/>
                <a:moveTo>
                  <a:pt x="131" y="1499"/>
                </a:moveTo>
                <a:lnTo>
                  <a:pt x="131" y="1499"/>
                </a:lnTo>
                <a:cubicBezTo>
                  <a:pt x="310" y="131"/>
                  <a:pt x="310" y="131"/>
                  <a:pt x="310" y="131"/>
                </a:cubicBezTo>
                <a:cubicBezTo>
                  <a:pt x="595" y="131"/>
                  <a:pt x="595" y="131"/>
                  <a:pt x="595" y="131"/>
                </a:cubicBezTo>
                <a:cubicBezTo>
                  <a:pt x="595" y="1499"/>
                  <a:pt x="595" y="1499"/>
                  <a:pt x="595" y="1499"/>
                </a:cubicBezTo>
                <a:lnTo>
                  <a:pt x="131" y="1499"/>
                </a:lnTo>
                <a:close/>
                <a:moveTo>
                  <a:pt x="881" y="1178"/>
                </a:moveTo>
                <a:lnTo>
                  <a:pt x="881" y="1178"/>
                </a:lnTo>
                <a:cubicBezTo>
                  <a:pt x="726" y="1178"/>
                  <a:pt x="726" y="1178"/>
                  <a:pt x="726" y="1178"/>
                </a:cubicBezTo>
                <a:cubicBezTo>
                  <a:pt x="726" y="453"/>
                  <a:pt x="726" y="453"/>
                  <a:pt x="726" y="453"/>
                </a:cubicBezTo>
                <a:cubicBezTo>
                  <a:pt x="881" y="453"/>
                  <a:pt x="881" y="453"/>
                  <a:pt x="881" y="453"/>
                </a:cubicBezTo>
                <a:lnTo>
                  <a:pt x="881" y="1178"/>
                </a:lnTo>
                <a:close/>
                <a:moveTo>
                  <a:pt x="1011" y="667"/>
                </a:moveTo>
                <a:lnTo>
                  <a:pt x="1011" y="667"/>
                </a:lnTo>
                <a:cubicBezTo>
                  <a:pt x="1142" y="667"/>
                  <a:pt x="1142" y="667"/>
                  <a:pt x="1142" y="667"/>
                </a:cubicBezTo>
                <a:cubicBezTo>
                  <a:pt x="1142" y="1023"/>
                  <a:pt x="1142" y="1023"/>
                  <a:pt x="1142" y="1023"/>
                </a:cubicBezTo>
                <a:cubicBezTo>
                  <a:pt x="1011" y="1023"/>
                  <a:pt x="1011" y="1023"/>
                  <a:pt x="1011" y="1023"/>
                </a:cubicBezTo>
                <a:lnTo>
                  <a:pt x="1011" y="6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22">
            <a:extLst>
              <a:ext uri="{FF2B5EF4-FFF2-40B4-BE49-F238E27FC236}">
                <a16:creationId xmlns:a16="http://schemas.microsoft.com/office/drawing/2014/main" id="{3AB25C3C-3723-8D49-8ABA-A703CF91D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5756" y="10594748"/>
            <a:ext cx="927190" cy="1612961"/>
          </a:xfrm>
          <a:custGeom>
            <a:avLst/>
            <a:gdLst>
              <a:gd name="T0" fmla="*/ 952 w 1167"/>
              <a:gd name="T1" fmla="*/ 2034 h 2035"/>
              <a:gd name="T2" fmla="*/ 952 w 1167"/>
              <a:gd name="T3" fmla="*/ 2034 h 2035"/>
              <a:gd name="T4" fmla="*/ 202 w 1167"/>
              <a:gd name="T5" fmla="*/ 2034 h 2035"/>
              <a:gd name="T6" fmla="*/ 0 w 1167"/>
              <a:gd name="T7" fmla="*/ 1832 h 2035"/>
              <a:gd name="T8" fmla="*/ 0 w 1167"/>
              <a:gd name="T9" fmla="*/ 202 h 2035"/>
              <a:gd name="T10" fmla="*/ 202 w 1167"/>
              <a:gd name="T11" fmla="*/ 0 h 2035"/>
              <a:gd name="T12" fmla="*/ 952 w 1167"/>
              <a:gd name="T13" fmla="*/ 0 h 2035"/>
              <a:gd name="T14" fmla="*/ 1166 w 1167"/>
              <a:gd name="T15" fmla="*/ 202 h 2035"/>
              <a:gd name="T16" fmla="*/ 1166 w 1167"/>
              <a:gd name="T17" fmla="*/ 1832 h 2035"/>
              <a:gd name="T18" fmla="*/ 952 w 1167"/>
              <a:gd name="T19" fmla="*/ 2034 h 2035"/>
              <a:gd name="T20" fmla="*/ 202 w 1167"/>
              <a:gd name="T21" fmla="*/ 131 h 2035"/>
              <a:gd name="T22" fmla="*/ 202 w 1167"/>
              <a:gd name="T23" fmla="*/ 131 h 2035"/>
              <a:gd name="T24" fmla="*/ 131 w 1167"/>
              <a:gd name="T25" fmla="*/ 202 h 2035"/>
              <a:gd name="T26" fmla="*/ 131 w 1167"/>
              <a:gd name="T27" fmla="*/ 1832 h 2035"/>
              <a:gd name="T28" fmla="*/ 202 w 1167"/>
              <a:gd name="T29" fmla="*/ 1903 h 2035"/>
              <a:gd name="T30" fmla="*/ 952 w 1167"/>
              <a:gd name="T31" fmla="*/ 1903 h 2035"/>
              <a:gd name="T32" fmla="*/ 1023 w 1167"/>
              <a:gd name="T33" fmla="*/ 1832 h 2035"/>
              <a:gd name="T34" fmla="*/ 1023 w 1167"/>
              <a:gd name="T35" fmla="*/ 202 h 2035"/>
              <a:gd name="T36" fmla="*/ 952 w 1167"/>
              <a:gd name="T37" fmla="*/ 131 h 2035"/>
              <a:gd name="T38" fmla="*/ 202 w 1167"/>
              <a:gd name="T39" fmla="*/ 131 h 2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67" h="2035">
                <a:moveTo>
                  <a:pt x="952" y="2034"/>
                </a:moveTo>
                <a:lnTo>
                  <a:pt x="952" y="2034"/>
                </a:lnTo>
                <a:cubicBezTo>
                  <a:pt x="202" y="2034"/>
                  <a:pt x="202" y="2034"/>
                  <a:pt x="202" y="2034"/>
                </a:cubicBezTo>
                <a:cubicBezTo>
                  <a:pt x="95" y="2034"/>
                  <a:pt x="0" y="1939"/>
                  <a:pt x="0" y="1832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95"/>
                  <a:pt x="95" y="0"/>
                  <a:pt x="202" y="0"/>
                </a:cubicBezTo>
                <a:cubicBezTo>
                  <a:pt x="952" y="0"/>
                  <a:pt x="952" y="0"/>
                  <a:pt x="952" y="0"/>
                </a:cubicBezTo>
                <a:cubicBezTo>
                  <a:pt x="1070" y="0"/>
                  <a:pt x="1166" y="95"/>
                  <a:pt x="1166" y="202"/>
                </a:cubicBezTo>
                <a:cubicBezTo>
                  <a:pt x="1166" y="1832"/>
                  <a:pt x="1166" y="1832"/>
                  <a:pt x="1166" y="1832"/>
                </a:cubicBezTo>
                <a:cubicBezTo>
                  <a:pt x="1166" y="1939"/>
                  <a:pt x="1070" y="2034"/>
                  <a:pt x="952" y="2034"/>
                </a:cubicBezTo>
                <a:close/>
                <a:moveTo>
                  <a:pt x="202" y="131"/>
                </a:moveTo>
                <a:lnTo>
                  <a:pt x="202" y="131"/>
                </a:lnTo>
                <a:cubicBezTo>
                  <a:pt x="166" y="131"/>
                  <a:pt x="131" y="167"/>
                  <a:pt x="131" y="202"/>
                </a:cubicBezTo>
                <a:cubicBezTo>
                  <a:pt x="131" y="1832"/>
                  <a:pt x="131" y="1832"/>
                  <a:pt x="131" y="1832"/>
                </a:cubicBezTo>
                <a:cubicBezTo>
                  <a:pt x="131" y="1867"/>
                  <a:pt x="166" y="1903"/>
                  <a:pt x="202" y="1903"/>
                </a:cubicBezTo>
                <a:cubicBezTo>
                  <a:pt x="952" y="1903"/>
                  <a:pt x="952" y="1903"/>
                  <a:pt x="952" y="1903"/>
                </a:cubicBezTo>
                <a:cubicBezTo>
                  <a:pt x="999" y="1903"/>
                  <a:pt x="1023" y="1867"/>
                  <a:pt x="1023" y="1832"/>
                </a:cubicBezTo>
                <a:cubicBezTo>
                  <a:pt x="1023" y="202"/>
                  <a:pt x="1023" y="202"/>
                  <a:pt x="1023" y="202"/>
                </a:cubicBezTo>
                <a:cubicBezTo>
                  <a:pt x="1023" y="167"/>
                  <a:pt x="999" y="131"/>
                  <a:pt x="952" y="131"/>
                </a:cubicBezTo>
                <a:lnTo>
                  <a:pt x="202" y="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23">
            <a:extLst>
              <a:ext uri="{FF2B5EF4-FFF2-40B4-BE49-F238E27FC236}">
                <a16:creationId xmlns:a16="http://schemas.microsoft.com/office/drawing/2014/main" id="{F2A4E1EC-8F82-4541-B7CD-1CE10B668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1124" y="11878818"/>
            <a:ext cx="122458" cy="122458"/>
          </a:xfrm>
          <a:custGeom>
            <a:avLst/>
            <a:gdLst>
              <a:gd name="T0" fmla="*/ 84 w 156"/>
              <a:gd name="T1" fmla="*/ 154 h 155"/>
              <a:gd name="T2" fmla="*/ 84 w 156"/>
              <a:gd name="T3" fmla="*/ 154 h 155"/>
              <a:gd name="T4" fmla="*/ 0 w 156"/>
              <a:gd name="T5" fmla="*/ 71 h 155"/>
              <a:gd name="T6" fmla="*/ 84 w 156"/>
              <a:gd name="T7" fmla="*/ 0 h 155"/>
              <a:gd name="T8" fmla="*/ 155 w 156"/>
              <a:gd name="T9" fmla="*/ 71 h 155"/>
              <a:gd name="T10" fmla="*/ 84 w 156"/>
              <a:gd name="T11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" h="155">
                <a:moveTo>
                  <a:pt x="84" y="154"/>
                </a:moveTo>
                <a:lnTo>
                  <a:pt x="84" y="154"/>
                </a:lnTo>
                <a:cubicBezTo>
                  <a:pt x="36" y="154"/>
                  <a:pt x="0" y="119"/>
                  <a:pt x="0" y="71"/>
                </a:cubicBezTo>
                <a:cubicBezTo>
                  <a:pt x="0" y="36"/>
                  <a:pt x="36" y="0"/>
                  <a:pt x="84" y="0"/>
                </a:cubicBezTo>
                <a:cubicBezTo>
                  <a:pt x="120" y="0"/>
                  <a:pt x="155" y="36"/>
                  <a:pt x="155" y="71"/>
                </a:cubicBezTo>
                <a:cubicBezTo>
                  <a:pt x="155" y="119"/>
                  <a:pt x="120" y="154"/>
                  <a:pt x="84" y="1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24">
            <a:extLst>
              <a:ext uri="{FF2B5EF4-FFF2-40B4-BE49-F238E27FC236}">
                <a16:creationId xmlns:a16="http://schemas.microsoft.com/office/drawing/2014/main" id="{243B36AC-E066-D04B-A965-240EA833E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5143" y="10790682"/>
            <a:ext cx="244918" cy="55981"/>
          </a:xfrm>
          <a:custGeom>
            <a:avLst/>
            <a:gdLst>
              <a:gd name="T0" fmla="*/ 274 w 310"/>
              <a:gd name="T1" fmla="*/ 71 h 72"/>
              <a:gd name="T2" fmla="*/ 274 w 310"/>
              <a:gd name="T3" fmla="*/ 71 h 72"/>
              <a:gd name="T4" fmla="*/ 36 w 310"/>
              <a:gd name="T5" fmla="*/ 71 h 72"/>
              <a:gd name="T6" fmla="*/ 0 w 310"/>
              <a:gd name="T7" fmla="*/ 36 h 72"/>
              <a:gd name="T8" fmla="*/ 36 w 310"/>
              <a:gd name="T9" fmla="*/ 0 h 72"/>
              <a:gd name="T10" fmla="*/ 274 w 310"/>
              <a:gd name="T11" fmla="*/ 0 h 72"/>
              <a:gd name="T12" fmla="*/ 309 w 310"/>
              <a:gd name="T13" fmla="*/ 36 h 72"/>
              <a:gd name="T14" fmla="*/ 274 w 310"/>
              <a:gd name="T15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0" h="72">
                <a:moveTo>
                  <a:pt x="274" y="71"/>
                </a:moveTo>
                <a:lnTo>
                  <a:pt x="274" y="71"/>
                </a:lnTo>
                <a:cubicBezTo>
                  <a:pt x="36" y="71"/>
                  <a:pt x="36" y="71"/>
                  <a:pt x="36" y="71"/>
                </a:cubicBezTo>
                <a:cubicBezTo>
                  <a:pt x="12" y="71"/>
                  <a:pt x="0" y="60"/>
                  <a:pt x="0" y="36"/>
                </a:cubicBezTo>
                <a:cubicBezTo>
                  <a:pt x="0" y="12"/>
                  <a:pt x="12" y="0"/>
                  <a:pt x="36" y="0"/>
                </a:cubicBezTo>
                <a:cubicBezTo>
                  <a:pt x="274" y="0"/>
                  <a:pt x="274" y="0"/>
                  <a:pt x="274" y="0"/>
                </a:cubicBezTo>
                <a:cubicBezTo>
                  <a:pt x="298" y="0"/>
                  <a:pt x="309" y="12"/>
                  <a:pt x="309" y="36"/>
                </a:cubicBezTo>
                <a:cubicBezTo>
                  <a:pt x="309" y="60"/>
                  <a:pt x="298" y="71"/>
                  <a:pt x="274" y="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D3A2D90-1C63-6E47-95E9-7B440B4B11F6}"/>
              </a:ext>
            </a:extLst>
          </p:cNvPr>
          <p:cNvGrpSpPr/>
          <p:nvPr/>
        </p:nvGrpSpPr>
        <p:grpSpPr>
          <a:xfrm flipH="1">
            <a:off x="17888301" y="1054783"/>
            <a:ext cx="3679683" cy="1477328"/>
            <a:chOff x="5517310" y="11069053"/>
            <a:chExt cx="3679683" cy="1477328"/>
          </a:xfrm>
        </p:grpSpPr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01291D9E-C0F3-EB4B-95E5-DD23F9A9704E}"/>
                </a:ext>
              </a:extLst>
            </p:cNvPr>
            <p:cNvSpPr txBox="1"/>
            <p:nvPr/>
          </p:nvSpPr>
          <p:spPr>
            <a:xfrm>
              <a:off x="681431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6C8DD88-4154-7540-B809-BA1CDD48D223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3D60F8-D2FE-5146-968C-7AA7E4372F3B}"/>
              </a:ext>
            </a:extLst>
          </p:cNvPr>
          <p:cNvGrpSpPr/>
          <p:nvPr/>
        </p:nvGrpSpPr>
        <p:grpSpPr>
          <a:xfrm flipH="1">
            <a:off x="17888301" y="4327373"/>
            <a:ext cx="3679683" cy="1477328"/>
            <a:chOff x="5517310" y="11069053"/>
            <a:chExt cx="3679683" cy="1477328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F8816A61-CD1A-7141-9884-F0E8CF7B51C2}"/>
                </a:ext>
              </a:extLst>
            </p:cNvPr>
            <p:cNvSpPr txBox="1"/>
            <p:nvPr/>
          </p:nvSpPr>
          <p:spPr>
            <a:xfrm>
              <a:off x="681431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E6074E6-CBA2-7B48-8266-31298FF25B33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2D71D2B-02C3-A84B-90E7-408467E21D8E}"/>
              </a:ext>
            </a:extLst>
          </p:cNvPr>
          <p:cNvGrpSpPr/>
          <p:nvPr/>
        </p:nvGrpSpPr>
        <p:grpSpPr>
          <a:xfrm flipH="1">
            <a:off x="17888301" y="7575899"/>
            <a:ext cx="3679683" cy="1477328"/>
            <a:chOff x="5517310" y="11069053"/>
            <a:chExt cx="3679683" cy="1477328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43C01045-CC15-B24A-A348-F1DD3C883F73}"/>
                </a:ext>
              </a:extLst>
            </p:cNvPr>
            <p:cNvSpPr txBox="1"/>
            <p:nvPr/>
          </p:nvSpPr>
          <p:spPr>
            <a:xfrm>
              <a:off x="681431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D3A6890-360E-8B4E-AD00-088E7B374A5A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0AF852A-1D91-4A40-8BB1-9D5A189F47F4}"/>
              </a:ext>
            </a:extLst>
          </p:cNvPr>
          <p:cNvGrpSpPr/>
          <p:nvPr/>
        </p:nvGrpSpPr>
        <p:grpSpPr>
          <a:xfrm flipH="1">
            <a:off x="17888301" y="10800362"/>
            <a:ext cx="3679683" cy="1477328"/>
            <a:chOff x="5517310" y="11069053"/>
            <a:chExt cx="3679683" cy="1477328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6F58E8F5-11AF-EB4C-B692-BAB739970CA9}"/>
                </a:ext>
              </a:extLst>
            </p:cNvPr>
            <p:cNvSpPr txBox="1"/>
            <p:nvPr/>
          </p:nvSpPr>
          <p:spPr>
            <a:xfrm>
              <a:off x="681431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16FDF7B-3245-E549-AD3D-3B74F2EE475D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7BC2B14-B847-2047-8DAF-212E01757FB8}"/>
              </a:ext>
            </a:extLst>
          </p:cNvPr>
          <p:cNvGrpSpPr/>
          <p:nvPr/>
        </p:nvGrpSpPr>
        <p:grpSpPr>
          <a:xfrm>
            <a:off x="2159601" y="5221408"/>
            <a:ext cx="8695968" cy="3416320"/>
            <a:chOff x="2232443" y="5174844"/>
            <a:chExt cx="8695968" cy="3416320"/>
          </a:xfrm>
        </p:grpSpPr>
        <p:sp>
          <p:nvSpPr>
            <p:cNvPr id="44" name="CuadroTexto 598">
              <a:extLst>
                <a:ext uri="{FF2B5EF4-FFF2-40B4-BE49-F238E27FC236}">
                  <a16:creationId xmlns:a16="http://schemas.microsoft.com/office/drawing/2014/main" id="{DA610AF8-9BBE-2F4E-8923-47B232866C9D}"/>
                </a:ext>
              </a:extLst>
            </p:cNvPr>
            <p:cNvSpPr txBox="1"/>
            <p:nvPr/>
          </p:nvSpPr>
          <p:spPr>
            <a:xfrm>
              <a:off x="2232443" y="5174844"/>
              <a:ext cx="64496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Social Media</a:t>
              </a:r>
            </a:p>
          </p:txBody>
        </p:sp>
        <p:sp>
          <p:nvSpPr>
            <p:cNvPr id="45" name="CuadroTexto 599">
              <a:extLst>
                <a:ext uri="{FF2B5EF4-FFF2-40B4-BE49-F238E27FC236}">
                  <a16:creationId xmlns:a16="http://schemas.microsoft.com/office/drawing/2014/main" id="{260696EC-E72C-8042-A527-031ED8AE049F}"/>
                </a:ext>
              </a:extLst>
            </p:cNvPr>
            <p:cNvSpPr txBox="1"/>
            <p:nvPr/>
          </p:nvSpPr>
          <p:spPr>
            <a:xfrm>
              <a:off x="2236244" y="6282840"/>
              <a:ext cx="869216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307">
            <a:extLst>
              <a:ext uri="{FF2B5EF4-FFF2-40B4-BE49-F238E27FC236}">
                <a16:creationId xmlns:a16="http://schemas.microsoft.com/office/drawing/2014/main" id="{31378518-8BB0-AC45-BE72-D764D8B7D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2452" y="3058830"/>
            <a:ext cx="3333276" cy="3333270"/>
          </a:xfrm>
          <a:custGeom>
            <a:avLst/>
            <a:gdLst>
              <a:gd name="T0" fmla="*/ 2295 w 2296"/>
              <a:gd name="T1" fmla="*/ 1149 h 2298"/>
              <a:gd name="T2" fmla="*/ 2295 w 2296"/>
              <a:gd name="T3" fmla="*/ 1149 h 2298"/>
              <a:gd name="T4" fmla="*/ 1147 w 2296"/>
              <a:gd name="T5" fmla="*/ 2297 h 2298"/>
              <a:gd name="T6" fmla="*/ 0 w 2296"/>
              <a:gd name="T7" fmla="*/ 1149 h 2298"/>
              <a:gd name="T8" fmla="*/ 1147 w 2296"/>
              <a:gd name="T9" fmla="*/ 0 h 2298"/>
              <a:gd name="T10" fmla="*/ 2295 w 2296"/>
              <a:gd name="T11" fmla="*/ 1149 h 2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96" h="2298">
                <a:moveTo>
                  <a:pt x="2295" y="1149"/>
                </a:moveTo>
                <a:lnTo>
                  <a:pt x="2295" y="1149"/>
                </a:lnTo>
                <a:cubicBezTo>
                  <a:pt x="2295" y="1780"/>
                  <a:pt x="1778" y="2297"/>
                  <a:pt x="1147" y="2297"/>
                </a:cubicBezTo>
                <a:cubicBezTo>
                  <a:pt x="516" y="2297"/>
                  <a:pt x="0" y="1780"/>
                  <a:pt x="0" y="1149"/>
                </a:cubicBezTo>
                <a:cubicBezTo>
                  <a:pt x="0" y="518"/>
                  <a:pt x="516" y="0"/>
                  <a:pt x="1147" y="0"/>
                </a:cubicBezTo>
                <a:cubicBezTo>
                  <a:pt x="1778" y="0"/>
                  <a:pt x="2295" y="518"/>
                  <a:pt x="2295" y="114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">
            <a:extLst>
              <a:ext uri="{FF2B5EF4-FFF2-40B4-BE49-F238E27FC236}">
                <a16:creationId xmlns:a16="http://schemas.microsoft.com/office/drawing/2014/main" id="{F7FC2E08-D3C9-D146-84BF-1EFA4FF7F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992" y="4723348"/>
            <a:ext cx="6547961" cy="5675464"/>
          </a:xfrm>
          <a:custGeom>
            <a:avLst/>
            <a:gdLst>
              <a:gd name="T0" fmla="*/ 3408 w 6819"/>
              <a:gd name="T1" fmla="*/ 0 h 5907"/>
              <a:gd name="T2" fmla="*/ 0 w 6819"/>
              <a:gd name="T3" fmla="*/ 5906 h 5907"/>
              <a:gd name="T4" fmla="*/ 6818 w 6819"/>
              <a:gd name="T5" fmla="*/ 5906 h 5907"/>
              <a:gd name="T6" fmla="*/ 3408 w 6819"/>
              <a:gd name="T7" fmla="*/ 0 h 5907"/>
              <a:gd name="T8" fmla="*/ 0 w 6819"/>
              <a:gd name="T9" fmla="*/ 5906 h 5907"/>
              <a:gd name="T10" fmla="*/ 6818 w 6819"/>
              <a:gd name="T11" fmla="*/ 5906 h 5907"/>
              <a:gd name="T12" fmla="*/ 3408 w 6819"/>
              <a:gd name="T13" fmla="*/ 0 h 5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19" h="5907">
                <a:moveTo>
                  <a:pt x="3408" y="0"/>
                </a:moveTo>
                <a:lnTo>
                  <a:pt x="0" y="5906"/>
                </a:lnTo>
                <a:lnTo>
                  <a:pt x="6818" y="5906"/>
                </a:lnTo>
                <a:lnTo>
                  <a:pt x="3408" y="0"/>
                </a:lnTo>
                <a:lnTo>
                  <a:pt x="0" y="5906"/>
                </a:lnTo>
                <a:lnTo>
                  <a:pt x="6818" y="5906"/>
                </a:lnTo>
                <a:lnTo>
                  <a:pt x="3408" y="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99">
            <a:extLst>
              <a:ext uri="{FF2B5EF4-FFF2-40B4-BE49-F238E27FC236}">
                <a16:creationId xmlns:a16="http://schemas.microsoft.com/office/drawing/2014/main" id="{41998931-D3AA-A543-B956-AB9345456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7995" y="3058826"/>
            <a:ext cx="1168976" cy="1660285"/>
          </a:xfrm>
          <a:custGeom>
            <a:avLst/>
            <a:gdLst>
              <a:gd name="T0" fmla="*/ 1217 w 1218"/>
              <a:gd name="T1" fmla="*/ 0 h 1728"/>
              <a:gd name="T2" fmla="*/ 1217 w 1218"/>
              <a:gd name="T3" fmla="*/ 0 h 1728"/>
              <a:gd name="T4" fmla="*/ 0 w 1218"/>
              <a:gd name="T5" fmla="*/ 500 h 1728"/>
              <a:gd name="T6" fmla="*/ 1217 w 1218"/>
              <a:gd name="T7" fmla="*/ 1727 h 1728"/>
              <a:gd name="T8" fmla="*/ 1217 w 1218"/>
              <a:gd name="T9" fmla="*/ 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8" h="1728">
                <a:moveTo>
                  <a:pt x="1217" y="0"/>
                </a:moveTo>
                <a:lnTo>
                  <a:pt x="1217" y="0"/>
                </a:lnTo>
                <a:cubicBezTo>
                  <a:pt x="744" y="0"/>
                  <a:pt x="307" y="193"/>
                  <a:pt x="0" y="500"/>
                </a:cubicBezTo>
                <a:cubicBezTo>
                  <a:pt x="1217" y="1727"/>
                  <a:pt x="1217" y="1727"/>
                  <a:pt x="1217" y="1727"/>
                </a:cubicBezTo>
                <a:lnTo>
                  <a:pt x="1217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00">
            <a:extLst>
              <a:ext uri="{FF2B5EF4-FFF2-40B4-BE49-F238E27FC236}">
                <a16:creationId xmlns:a16="http://schemas.microsoft.com/office/drawing/2014/main" id="{3706C26D-9A4D-8142-9647-41469A1C8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2452" y="3537430"/>
            <a:ext cx="1664519" cy="1177447"/>
          </a:xfrm>
          <a:custGeom>
            <a:avLst/>
            <a:gdLst>
              <a:gd name="T0" fmla="*/ 517 w 1735"/>
              <a:gd name="T1" fmla="*/ 0 h 1228"/>
              <a:gd name="T2" fmla="*/ 517 w 1735"/>
              <a:gd name="T3" fmla="*/ 0 h 1228"/>
              <a:gd name="T4" fmla="*/ 0 w 1735"/>
              <a:gd name="T5" fmla="*/ 1227 h 1228"/>
              <a:gd name="T6" fmla="*/ 1734 w 1735"/>
              <a:gd name="T7" fmla="*/ 1227 h 1228"/>
              <a:gd name="T8" fmla="*/ 517 w 1735"/>
              <a:gd name="T9" fmla="*/ 0 h 1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5" h="1228">
                <a:moveTo>
                  <a:pt x="517" y="0"/>
                </a:moveTo>
                <a:lnTo>
                  <a:pt x="517" y="0"/>
                </a:lnTo>
                <a:cubicBezTo>
                  <a:pt x="201" y="315"/>
                  <a:pt x="0" y="745"/>
                  <a:pt x="0" y="1227"/>
                </a:cubicBezTo>
                <a:cubicBezTo>
                  <a:pt x="1734" y="1227"/>
                  <a:pt x="1734" y="1227"/>
                  <a:pt x="1734" y="1227"/>
                </a:cubicBezTo>
                <a:lnTo>
                  <a:pt x="517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01">
            <a:extLst>
              <a:ext uri="{FF2B5EF4-FFF2-40B4-BE49-F238E27FC236}">
                <a16:creationId xmlns:a16="http://schemas.microsoft.com/office/drawing/2014/main" id="{952D2C1C-589B-2940-B536-18CAA518C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2452" y="4714877"/>
            <a:ext cx="1664519" cy="1177447"/>
          </a:xfrm>
          <a:custGeom>
            <a:avLst/>
            <a:gdLst>
              <a:gd name="T0" fmla="*/ 0 w 1735"/>
              <a:gd name="T1" fmla="*/ 0 h 1228"/>
              <a:gd name="T2" fmla="*/ 0 w 1735"/>
              <a:gd name="T3" fmla="*/ 0 h 1228"/>
              <a:gd name="T4" fmla="*/ 0 w 1735"/>
              <a:gd name="T5" fmla="*/ 9 h 1228"/>
              <a:gd name="T6" fmla="*/ 499 w 1735"/>
              <a:gd name="T7" fmla="*/ 1227 h 1228"/>
              <a:gd name="T8" fmla="*/ 1734 w 1735"/>
              <a:gd name="T9" fmla="*/ 0 h 1228"/>
              <a:gd name="T10" fmla="*/ 0 w 1735"/>
              <a:gd name="T11" fmla="*/ 0 h 1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35" h="1228"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cubicBezTo>
                  <a:pt x="0" y="482"/>
                  <a:pt x="193" y="920"/>
                  <a:pt x="499" y="1227"/>
                </a:cubicBezTo>
                <a:cubicBezTo>
                  <a:pt x="1734" y="0"/>
                  <a:pt x="1734" y="0"/>
                  <a:pt x="1734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02">
            <a:extLst>
              <a:ext uri="{FF2B5EF4-FFF2-40B4-BE49-F238E27FC236}">
                <a16:creationId xmlns:a16="http://schemas.microsoft.com/office/drawing/2014/main" id="{BB96232B-9DFF-324A-B842-6150EC51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972" y="3058826"/>
            <a:ext cx="1173213" cy="1660285"/>
          </a:xfrm>
          <a:custGeom>
            <a:avLst/>
            <a:gdLst>
              <a:gd name="T0" fmla="*/ 1219 w 1220"/>
              <a:gd name="T1" fmla="*/ 500 h 1728"/>
              <a:gd name="T2" fmla="*/ 1219 w 1220"/>
              <a:gd name="T3" fmla="*/ 500 h 1728"/>
              <a:gd name="T4" fmla="*/ 0 w 1220"/>
              <a:gd name="T5" fmla="*/ 0 h 1728"/>
              <a:gd name="T6" fmla="*/ 0 w 1220"/>
              <a:gd name="T7" fmla="*/ 1727 h 1728"/>
              <a:gd name="T8" fmla="*/ 1219 w 1220"/>
              <a:gd name="T9" fmla="*/ 5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0" h="1728">
                <a:moveTo>
                  <a:pt x="1219" y="500"/>
                </a:moveTo>
                <a:lnTo>
                  <a:pt x="1219" y="500"/>
                </a:lnTo>
                <a:cubicBezTo>
                  <a:pt x="912" y="193"/>
                  <a:pt x="474" y="0"/>
                  <a:pt x="0" y="0"/>
                </a:cubicBezTo>
                <a:cubicBezTo>
                  <a:pt x="0" y="1727"/>
                  <a:pt x="0" y="1727"/>
                  <a:pt x="0" y="1727"/>
                </a:cubicBezTo>
                <a:lnTo>
                  <a:pt x="1219" y="500"/>
                </a:lnTo>
              </a:path>
            </a:pathLst>
          </a:custGeom>
          <a:solidFill>
            <a:schemeClr val="bg1">
              <a:lumMod val="50000"/>
              <a:alpha val="3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03">
            <a:extLst>
              <a:ext uri="{FF2B5EF4-FFF2-40B4-BE49-F238E27FC236}">
                <a16:creationId xmlns:a16="http://schemas.microsoft.com/office/drawing/2014/main" id="{C5C91E7D-7F18-D74D-B0DC-0F189BEF0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972" y="3537430"/>
            <a:ext cx="1668756" cy="1177447"/>
          </a:xfrm>
          <a:custGeom>
            <a:avLst/>
            <a:gdLst>
              <a:gd name="T0" fmla="*/ 1219 w 1737"/>
              <a:gd name="T1" fmla="*/ 0 h 1228"/>
              <a:gd name="T2" fmla="*/ 1219 w 1737"/>
              <a:gd name="T3" fmla="*/ 0 h 1228"/>
              <a:gd name="T4" fmla="*/ 0 w 1737"/>
              <a:gd name="T5" fmla="*/ 1227 h 1228"/>
              <a:gd name="T6" fmla="*/ 1736 w 1737"/>
              <a:gd name="T7" fmla="*/ 1227 h 1228"/>
              <a:gd name="T8" fmla="*/ 1219 w 1737"/>
              <a:gd name="T9" fmla="*/ 0 h 1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7" h="1228">
                <a:moveTo>
                  <a:pt x="1219" y="0"/>
                </a:moveTo>
                <a:lnTo>
                  <a:pt x="1219" y="0"/>
                </a:lnTo>
                <a:cubicBezTo>
                  <a:pt x="0" y="1227"/>
                  <a:pt x="0" y="1227"/>
                  <a:pt x="0" y="1227"/>
                </a:cubicBezTo>
                <a:cubicBezTo>
                  <a:pt x="1736" y="1227"/>
                  <a:pt x="1736" y="1227"/>
                  <a:pt x="1736" y="1227"/>
                </a:cubicBezTo>
                <a:cubicBezTo>
                  <a:pt x="1736" y="745"/>
                  <a:pt x="1534" y="315"/>
                  <a:pt x="1219" y="0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04">
            <a:extLst>
              <a:ext uri="{FF2B5EF4-FFF2-40B4-BE49-F238E27FC236}">
                <a16:creationId xmlns:a16="http://schemas.microsoft.com/office/drawing/2014/main" id="{2CA07F20-1CC3-B44D-AF3B-2FEB9E845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972" y="4714877"/>
            <a:ext cx="1668756" cy="1177447"/>
          </a:xfrm>
          <a:custGeom>
            <a:avLst/>
            <a:gdLst>
              <a:gd name="T0" fmla="*/ 1236 w 1737"/>
              <a:gd name="T1" fmla="*/ 1227 h 1228"/>
              <a:gd name="T2" fmla="*/ 1236 w 1737"/>
              <a:gd name="T3" fmla="*/ 1227 h 1228"/>
              <a:gd name="T4" fmla="*/ 1736 w 1737"/>
              <a:gd name="T5" fmla="*/ 9 h 1228"/>
              <a:gd name="T6" fmla="*/ 1736 w 1737"/>
              <a:gd name="T7" fmla="*/ 0 h 1228"/>
              <a:gd name="T8" fmla="*/ 0 w 1737"/>
              <a:gd name="T9" fmla="*/ 0 h 1228"/>
              <a:gd name="T10" fmla="*/ 1236 w 1737"/>
              <a:gd name="T11" fmla="*/ 1227 h 1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37" h="1228">
                <a:moveTo>
                  <a:pt x="1236" y="1227"/>
                </a:moveTo>
                <a:lnTo>
                  <a:pt x="1236" y="1227"/>
                </a:lnTo>
                <a:cubicBezTo>
                  <a:pt x="1543" y="920"/>
                  <a:pt x="1736" y="482"/>
                  <a:pt x="1736" y="9"/>
                </a:cubicBezTo>
                <a:lnTo>
                  <a:pt x="1736" y="0"/>
                </a:lnTo>
                <a:cubicBezTo>
                  <a:pt x="0" y="0"/>
                  <a:pt x="0" y="0"/>
                  <a:pt x="0" y="0"/>
                </a:cubicBezTo>
                <a:lnTo>
                  <a:pt x="1236" y="1227"/>
                </a:lnTo>
              </a:path>
            </a:pathLst>
          </a:custGeom>
          <a:solidFill>
            <a:schemeClr val="bg1">
              <a:lumMod val="50000"/>
              <a:alpha val="3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05">
            <a:extLst>
              <a:ext uri="{FF2B5EF4-FFF2-40B4-BE49-F238E27FC236}">
                <a16:creationId xmlns:a16="http://schemas.microsoft.com/office/drawing/2014/main" id="{899B2DC9-9E13-DE48-8B18-E2C9C1E0E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972" y="4714877"/>
            <a:ext cx="1190155" cy="1677227"/>
          </a:xfrm>
          <a:custGeom>
            <a:avLst/>
            <a:gdLst>
              <a:gd name="T0" fmla="*/ 0 w 1237"/>
              <a:gd name="T1" fmla="*/ 1744 h 1745"/>
              <a:gd name="T2" fmla="*/ 0 w 1237"/>
              <a:gd name="T3" fmla="*/ 1744 h 1745"/>
              <a:gd name="T4" fmla="*/ 1236 w 1237"/>
              <a:gd name="T5" fmla="*/ 1227 h 1745"/>
              <a:gd name="T6" fmla="*/ 0 w 1237"/>
              <a:gd name="T7" fmla="*/ 0 h 1745"/>
              <a:gd name="T8" fmla="*/ 0 w 1237"/>
              <a:gd name="T9" fmla="*/ 1744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7" h="1745">
                <a:moveTo>
                  <a:pt x="0" y="1744"/>
                </a:moveTo>
                <a:lnTo>
                  <a:pt x="0" y="1744"/>
                </a:lnTo>
                <a:cubicBezTo>
                  <a:pt x="482" y="1744"/>
                  <a:pt x="920" y="1551"/>
                  <a:pt x="1236" y="1227"/>
                </a:cubicBezTo>
                <a:cubicBezTo>
                  <a:pt x="0" y="0"/>
                  <a:pt x="0" y="0"/>
                  <a:pt x="0" y="0"/>
                </a:cubicBezTo>
                <a:lnTo>
                  <a:pt x="0" y="1744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06">
            <a:extLst>
              <a:ext uri="{FF2B5EF4-FFF2-40B4-BE49-F238E27FC236}">
                <a16:creationId xmlns:a16="http://schemas.microsoft.com/office/drawing/2014/main" id="{FD2919B0-49C8-D44F-A1A0-94F32C46F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1054" y="4714877"/>
            <a:ext cx="1185918" cy="1677227"/>
          </a:xfrm>
          <a:custGeom>
            <a:avLst/>
            <a:gdLst>
              <a:gd name="T0" fmla="*/ 0 w 1236"/>
              <a:gd name="T1" fmla="*/ 1227 h 1745"/>
              <a:gd name="T2" fmla="*/ 0 w 1236"/>
              <a:gd name="T3" fmla="*/ 1227 h 1745"/>
              <a:gd name="T4" fmla="*/ 1235 w 1236"/>
              <a:gd name="T5" fmla="*/ 1744 h 1745"/>
              <a:gd name="T6" fmla="*/ 1235 w 1236"/>
              <a:gd name="T7" fmla="*/ 0 h 1745"/>
              <a:gd name="T8" fmla="*/ 0 w 1236"/>
              <a:gd name="T9" fmla="*/ 1227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6" h="1745">
                <a:moveTo>
                  <a:pt x="0" y="1227"/>
                </a:moveTo>
                <a:lnTo>
                  <a:pt x="0" y="1227"/>
                </a:lnTo>
                <a:cubicBezTo>
                  <a:pt x="316" y="1551"/>
                  <a:pt x="753" y="1744"/>
                  <a:pt x="1235" y="1744"/>
                </a:cubicBezTo>
                <a:cubicBezTo>
                  <a:pt x="1235" y="0"/>
                  <a:pt x="1235" y="0"/>
                  <a:pt x="1235" y="0"/>
                </a:cubicBezTo>
                <a:lnTo>
                  <a:pt x="0" y="1227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07">
            <a:extLst>
              <a:ext uri="{FF2B5EF4-FFF2-40B4-BE49-F238E27FC236}">
                <a16:creationId xmlns:a16="http://schemas.microsoft.com/office/drawing/2014/main" id="{08A716A8-891F-1F45-8C0F-070129D65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5762" y="3622138"/>
            <a:ext cx="2206656" cy="2206653"/>
          </a:xfrm>
          <a:custGeom>
            <a:avLst/>
            <a:gdLst>
              <a:gd name="T0" fmla="*/ 2295 w 2296"/>
              <a:gd name="T1" fmla="*/ 1149 h 2298"/>
              <a:gd name="T2" fmla="*/ 2295 w 2296"/>
              <a:gd name="T3" fmla="*/ 1149 h 2298"/>
              <a:gd name="T4" fmla="*/ 1147 w 2296"/>
              <a:gd name="T5" fmla="*/ 2297 h 2298"/>
              <a:gd name="T6" fmla="*/ 0 w 2296"/>
              <a:gd name="T7" fmla="*/ 1149 h 2298"/>
              <a:gd name="T8" fmla="*/ 1147 w 2296"/>
              <a:gd name="T9" fmla="*/ 0 h 2298"/>
              <a:gd name="T10" fmla="*/ 2295 w 2296"/>
              <a:gd name="T11" fmla="*/ 1149 h 2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96" h="2298">
                <a:moveTo>
                  <a:pt x="2295" y="1149"/>
                </a:moveTo>
                <a:lnTo>
                  <a:pt x="2295" y="1149"/>
                </a:lnTo>
                <a:cubicBezTo>
                  <a:pt x="2295" y="1780"/>
                  <a:pt x="1778" y="2297"/>
                  <a:pt x="1147" y="2297"/>
                </a:cubicBezTo>
                <a:cubicBezTo>
                  <a:pt x="516" y="2297"/>
                  <a:pt x="0" y="1780"/>
                  <a:pt x="0" y="1149"/>
                </a:cubicBezTo>
                <a:cubicBezTo>
                  <a:pt x="0" y="518"/>
                  <a:pt x="516" y="0"/>
                  <a:pt x="1147" y="0"/>
                </a:cubicBezTo>
                <a:cubicBezTo>
                  <a:pt x="1778" y="0"/>
                  <a:pt x="2295" y="518"/>
                  <a:pt x="2295" y="114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08">
            <a:extLst>
              <a:ext uri="{FF2B5EF4-FFF2-40B4-BE49-F238E27FC236}">
                <a16:creationId xmlns:a16="http://schemas.microsoft.com/office/drawing/2014/main" id="{BBD4DF49-4413-E54E-992B-1F249940A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2254" y="7921089"/>
            <a:ext cx="444718" cy="448955"/>
          </a:xfrm>
          <a:custGeom>
            <a:avLst/>
            <a:gdLst>
              <a:gd name="T0" fmla="*/ 227 w 465"/>
              <a:gd name="T1" fmla="*/ 465 h 466"/>
              <a:gd name="T2" fmla="*/ 227 w 465"/>
              <a:gd name="T3" fmla="*/ 465 h 466"/>
              <a:gd name="T4" fmla="*/ 0 w 465"/>
              <a:gd name="T5" fmla="*/ 228 h 466"/>
              <a:gd name="T6" fmla="*/ 227 w 465"/>
              <a:gd name="T7" fmla="*/ 0 h 466"/>
              <a:gd name="T8" fmla="*/ 464 w 465"/>
              <a:gd name="T9" fmla="*/ 228 h 466"/>
              <a:gd name="T10" fmla="*/ 227 w 465"/>
              <a:gd name="T11" fmla="*/ 465 h 466"/>
              <a:gd name="T12" fmla="*/ 227 w 465"/>
              <a:gd name="T13" fmla="*/ 79 h 466"/>
              <a:gd name="T14" fmla="*/ 227 w 465"/>
              <a:gd name="T15" fmla="*/ 79 h 466"/>
              <a:gd name="T16" fmla="*/ 79 w 465"/>
              <a:gd name="T17" fmla="*/ 228 h 466"/>
              <a:gd name="T18" fmla="*/ 227 w 465"/>
              <a:gd name="T19" fmla="*/ 386 h 466"/>
              <a:gd name="T20" fmla="*/ 385 w 465"/>
              <a:gd name="T21" fmla="*/ 228 h 466"/>
              <a:gd name="T22" fmla="*/ 227 w 465"/>
              <a:gd name="T23" fmla="*/ 79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5" h="466">
                <a:moveTo>
                  <a:pt x="227" y="465"/>
                </a:moveTo>
                <a:lnTo>
                  <a:pt x="227" y="465"/>
                </a:lnTo>
                <a:cubicBezTo>
                  <a:pt x="105" y="465"/>
                  <a:pt x="0" y="359"/>
                  <a:pt x="0" y="228"/>
                </a:cubicBezTo>
                <a:cubicBezTo>
                  <a:pt x="0" y="105"/>
                  <a:pt x="105" y="0"/>
                  <a:pt x="227" y="0"/>
                </a:cubicBezTo>
                <a:cubicBezTo>
                  <a:pt x="359" y="0"/>
                  <a:pt x="464" y="105"/>
                  <a:pt x="464" y="228"/>
                </a:cubicBezTo>
                <a:cubicBezTo>
                  <a:pt x="464" y="359"/>
                  <a:pt x="359" y="465"/>
                  <a:pt x="227" y="465"/>
                </a:cubicBezTo>
                <a:close/>
                <a:moveTo>
                  <a:pt x="227" y="79"/>
                </a:moveTo>
                <a:lnTo>
                  <a:pt x="227" y="79"/>
                </a:lnTo>
                <a:cubicBezTo>
                  <a:pt x="149" y="79"/>
                  <a:pt x="79" y="149"/>
                  <a:pt x="79" y="228"/>
                </a:cubicBezTo>
                <a:cubicBezTo>
                  <a:pt x="79" y="316"/>
                  <a:pt x="149" y="386"/>
                  <a:pt x="227" y="386"/>
                </a:cubicBezTo>
                <a:cubicBezTo>
                  <a:pt x="315" y="386"/>
                  <a:pt x="385" y="316"/>
                  <a:pt x="385" y="228"/>
                </a:cubicBezTo>
                <a:cubicBezTo>
                  <a:pt x="385" y="149"/>
                  <a:pt x="315" y="79"/>
                  <a:pt x="227" y="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09">
            <a:extLst>
              <a:ext uri="{FF2B5EF4-FFF2-40B4-BE49-F238E27FC236}">
                <a16:creationId xmlns:a16="http://schemas.microsoft.com/office/drawing/2014/main" id="{825C9D8B-5024-1542-BABD-7A8014E64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9778" y="8408164"/>
            <a:ext cx="749668" cy="423542"/>
          </a:xfrm>
          <a:custGeom>
            <a:avLst/>
            <a:gdLst>
              <a:gd name="T0" fmla="*/ 745 w 781"/>
              <a:gd name="T1" fmla="*/ 439 h 440"/>
              <a:gd name="T2" fmla="*/ 745 w 781"/>
              <a:gd name="T3" fmla="*/ 439 h 440"/>
              <a:gd name="T4" fmla="*/ 35 w 781"/>
              <a:gd name="T5" fmla="*/ 439 h 440"/>
              <a:gd name="T6" fmla="*/ 0 w 781"/>
              <a:gd name="T7" fmla="*/ 395 h 440"/>
              <a:gd name="T8" fmla="*/ 0 w 781"/>
              <a:gd name="T9" fmla="*/ 237 h 440"/>
              <a:gd name="T10" fmla="*/ 70 w 781"/>
              <a:gd name="T11" fmla="*/ 97 h 440"/>
              <a:gd name="T12" fmla="*/ 385 w 781"/>
              <a:gd name="T13" fmla="*/ 0 h 440"/>
              <a:gd name="T14" fmla="*/ 710 w 781"/>
              <a:gd name="T15" fmla="*/ 97 h 440"/>
              <a:gd name="T16" fmla="*/ 780 w 781"/>
              <a:gd name="T17" fmla="*/ 237 h 440"/>
              <a:gd name="T18" fmla="*/ 780 w 781"/>
              <a:gd name="T19" fmla="*/ 395 h 440"/>
              <a:gd name="T20" fmla="*/ 745 w 781"/>
              <a:gd name="T21" fmla="*/ 439 h 440"/>
              <a:gd name="T22" fmla="*/ 79 w 781"/>
              <a:gd name="T23" fmla="*/ 360 h 440"/>
              <a:gd name="T24" fmla="*/ 79 w 781"/>
              <a:gd name="T25" fmla="*/ 360 h 440"/>
              <a:gd name="T26" fmla="*/ 701 w 781"/>
              <a:gd name="T27" fmla="*/ 360 h 440"/>
              <a:gd name="T28" fmla="*/ 701 w 781"/>
              <a:gd name="T29" fmla="*/ 237 h 440"/>
              <a:gd name="T30" fmla="*/ 666 w 781"/>
              <a:gd name="T31" fmla="*/ 167 h 440"/>
              <a:gd name="T32" fmla="*/ 385 w 781"/>
              <a:gd name="T33" fmla="*/ 79 h 440"/>
              <a:gd name="T34" fmla="*/ 114 w 781"/>
              <a:gd name="T35" fmla="*/ 158 h 440"/>
              <a:gd name="T36" fmla="*/ 79 w 781"/>
              <a:gd name="T37" fmla="*/ 237 h 440"/>
              <a:gd name="T38" fmla="*/ 79 w 781"/>
              <a:gd name="T39" fmla="*/ 36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1" h="440">
                <a:moveTo>
                  <a:pt x="745" y="439"/>
                </a:moveTo>
                <a:lnTo>
                  <a:pt x="745" y="439"/>
                </a:lnTo>
                <a:cubicBezTo>
                  <a:pt x="35" y="439"/>
                  <a:pt x="35" y="439"/>
                  <a:pt x="35" y="439"/>
                </a:cubicBezTo>
                <a:cubicBezTo>
                  <a:pt x="17" y="439"/>
                  <a:pt x="0" y="421"/>
                  <a:pt x="0" y="395"/>
                </a:cubicBezTo>
                <a:cubicBezTo>
                  <a:pt x="0" y="237"/>
                  <a:pt x="0" y="237"/>
                  <a:pt x="0" y="237"/>
                </a:cubicBezTo>
                <a:cubicBezTo>
                  <a:pt x="0" y="176"/>
                  <a:pt x="26" y="123"/>
                  <a:pt x="70" y="97"/>
                </a:cubicBezTo>
                <a:cubicBezTo>
                  <a:pt x="158" y="35"/>
                  <a:pt x="272" y="0"/>
                  <a:pt x="385" y="0"/>
                </a:cubicBezTo>
                <a:cubicBezTo>
                  <a:pt x="508" y="0"/>
                  <a:pt x="622" y="35"/>
                  <a:pt x="710" y="97"/>
                </a:cubicBezTo>
                <a:cubicBezTo>
                  <a:pt x="754" y="132"/>
                  <a:pt x="780" y="176"/>
                  <a:pt x="780" y="237"/>
                </a:cubicBezTo>
                <a:cubicBezTo>
                  <a:pt x="780" y="281"/>
                  <a:pt x="780" y="342"/>
                  <a:pt x="780" y="395"/>
                </a:cubicBezTo>
                <a:cubicBezTo>
                  <a:pt x="780" y="421"/>
                  <a:pt x="762" y="439"/>
                  <a:pt x="745" y="439"/>
                </a:cubicBezTo>
                <a:close/>
                <a:moveTo>
                  <a:pt x="79" y="360"/>
                </a:moveTo>
                <a:lnTo>
                  <a:pt x="79" y="360"/>
                </a:lnTo>
                <a:cubicBezTo>
                  <a:pt x="701" y="360"/>
                  <a:pt x="701" y="360"/>
                  <a:pt x="701" y="360"/>
                </a:cubicBezTo>
                <a:cubicBezTo>
                  <a:pt x="701" y="316"/>
                  <a:pt x="701" y="272"/>
                  <a:pt x="701" y="237"/>
                </a:cubicBezTo>
                <a:cubicBezTo>
                  <a:pt x="701" y="211"/>
                  <a:pt x="684" y="176"/>
                  <a:pt x="666" y="167"/>
                </a:cubicBezTo>
                <a:cubicBezTo>
                  <a:pt x="587" y="106"/>
                  <a:pt x="491" y="79"/>
                  <a:pt x="385" y="79"/>
                </a:cubicBezTo>
                <a:cubicBezTo>
                  <a:pt x="289" y="79"/>
                  <a:pt x="193" y="106"/>
                  <a:pt x="114" y="158"/>
                </a:cubicBezTo>
                <a:cubicBezTo>
                  <a:pt x="96" y="176"/>
                  <a:pt x="79" y="202"/>
                  <a:pt x="79" y="237"/>
                </a:cubicBezTo>
                <a:lnTo>
                  <a:pt x="79" y="3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10">
            <a:extLst>
              <a:ext uri="{FF2B5EF4-FFF2-40B4-BE49-F238E27FC236}">
                <a16:creationId xmlns:a16="http://schemas.microsoft.com/office/drawing/2014/main" id="{E757665B-6F31-AB42-88AE-A01B60FF8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4738" y="7997327"/>
            <a:ext cx="372717" cy="381188"/>
          </a:xfrm>
          <a:custGeom>
            <a:avLst/>
            <a:gdLst>
              <a:gd name="T0" fmla="*/ 193 w 387"/>
              <a:gd name="T1" fmla="*/ 394 h 395"/>
              <a:gd name="T2" fmla="*/ 193 w 387"/>
              <a:gd name="T3" fmla="*/ 394 h 395"/>
              <a:gd name="T4" fmla="*/ 0 w 387"/>
              <a:gd name="T5" fmla="*/ 193 h 395"/>
              <a:gd name="T6" fmla="*/ 193 w 387"/>
              <a:gd name="T7" fmla="*/ 0 h 395"/>
              <a:gd name="T8" fmla="*/ 386 w 387"/>
              <a:gd name="T9" fmla="*/ 193 h 395"/>
              <a:gd name="T10" fmla="*/ 193 w 387"/>
              <a:gd name="T11" fmla="*/ 394 h 395"/>
              <a:gd name="T12" fmla="*/ 193 w 387"/>
              <a:gd name="T13" fmla="*/ 88 h 395"/>
              <a:gd name="T14" fmla="*/ 193 w 387"/>
              <a:gd name="T15" fmla="*/ 88 h 395"/>
              <a:gd name="T16" fmla="*/ 79 w 387"/>
              <a:gd name="T17" fmla="*/ 193 h 395"/>
              <a:gd name="T18" fmla="*/ 193 w 387"/>
              <a:gd name="T19" fmla="*/ 307 h 395"/>
              <a:gd name="T20" fmla="*/ 307 w 387"/>
              <a:gd name="T21" fmla="*/ 193 h 395"/>
              <a:gd name="T22" fmla="*/ 193 w 387"/>
              <a:gd name="T23" fmla="*/ 88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7" h="395">
                <a:moveTo>
                  <a:pt x="193" y="394"/>
                </a:moveTo>
                <a:lnTo>
                  <a:pt x="193" y="394"/>
                </a:lnTo>
                <a:cubicBezTo>
                  <a:pt x="88" y="394"/>
                  <a:pt x="0" y="307"/>
                  <a:pt x="0" y="193"/>
                </a:cubicBezTo>
                <a:cubicBezTo>
                  <a:pt x="0" y="88"/>
                  <a:pt x="88" y="0"/>
                  <a:pt x="193" y="0"/>
                </a:cubicBezTo>
                <a:cubicBezTo>
                  <a:pt x="298" y="0"/>
                  <a:pt x="386" y="88"/>
                  <a:pt x="386" y="193"/>
                </a:cubicBezTo>
                <a:cubicBezTo>
                  <a:pt x="386" y="307"/>
                  <a:pt x="298" y="394"/>
                  <a:pt x="193" y="394"/>
                </a:cubicBezTo>
                <a:close/>
                <a:moveTo>
                  <a:pt x="193" y="88"/>
                </a:moveTo>
                <a:lnTo>
                  <a:pt x="193" y="88"/>
                </a:lnTo>
                <a:cubicBezTo>
                  <a:pt x="132" y="88"/>
                  <a:pt x="79" y="132"/>
                  <a:pt x="79" y="193"/>
                </a:cubicBezTo>
                <a:cubicBezTo>
                  <a:pt x="79" y="263"/>
                  <a:pt x="132" y="307"/>
                  <a:pt x="193" y="307"/>
                </a:cubicBezTo>
                <a:cubicBezTo>
                  <a:pt x="254" y="307"/>
                  <a:pt x="307" y="263"/>
                  <a:pt x="307" y="193"/>
                </a:cubicBezTo>
                <a:cubicBezTo>
                  <a:pt x="307" y="132"/>
                  <a:pt x="254" y="88"/>
                  <a:pt x="193" y="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11">
            <a:extLst>
              <a:ext uri="{FF2B5EF4-FFF2-40B4-BE49-F238E27FC236}">
                <a16:creationId xmlns:a16="http://schemas.microsoft.com/office/drawing/2014/main" id="{CDF20EEB-9F62-644D-AAD9-0E5344F45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5563" y="8429340"/>
            <a:ext cx="482838" cy="389659"/>
          </a:xfrm>
          <a:custGeom>
            <a:avLst/>
            <a:gdLst>
              <a:gd name="T0" fmla="*/ 464 w 501"/>
              <a:gd name="T1" fmla="*/ 403 h 404"/>
              <a:gd name="T2" fmla="*/ 464 w 501"/>
              <a:gd name="T3" fmla="*/ 403 h 404"/>
              <a:gd name="T4" fmla="*/ 149 w 501"/>
              <a:gd name="T5" fmla="*/ 403 h 404"/>
              <a:gd name="T6" fmla="*/ 114 w 501"/>
              <a:gd name="T7" fmla="*/ 359 h 404"/>
              <a:gd name="T8" fmla="*/ 149 w 501"/>
              <a:gd name="T9" fmla="*/ 324 h 404"/>
              <a:gd name="T10" fmla="*/ 421 w 501"/>
              <a:gd name="T11" fmla="*/ 324 h 404"/>
              <a:gd name="T12" fmla="*/ 421 w 501"/>
              <a:gd name="T13" fmla="*/ 219 h 404"/>
              <a:gd name="T14" fmla="*/ 386 w 501"/>
              <a:gd name="T15" fmla="*/ 158 h 404"/>
              <a:gd name="T16" fmla="*/ 149 w 501"/>
              <a:gd name="T17" fmla="*/ 79 h 404"/>
              <a:gd name="T18" fmla="*/ 52 w 501"/>
              <a:gd name="T19" fmla="*/ 88 h 404"/>
              <a:gd name="T20" fmla="*/ 9 w 501"/>
              <a:gd name="T21" fmla="*/ 61 h 404"/>
              <a:gd name="T22" fmla="*/ 35 w 501"/>
              <a:gd name="T23" fmla="*/ 9 h 404"/>
              <a:gd name="T24" fmla="*/ 149 w 501"/>
              <a:gd name="T25" fmla="*/ 0 h 404"/>
              <a:gd name="T26" fmla="*/ 438 w 501"/>
              <a:gd name="T27" fmla="*/ 88 h 404"/>
              <a:gd name="T28" fmla="*/ 500 w 501"/>
              <a:gd name="T29" fmla="*/ 219 h 404"/>
              <a:gd name="T30" fmla="*/ 500 w 501"/>
              <a:gd name="T31" fmla="*/ 359 h 404"/>
              <a:gd name="T32" fmla="*/ 464 w 501"/>
              <a:gd name="T33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1" h="404">
                <a:moveTo>
                  <a:pt x="464" y="403"/>
                </a:moveTo>
                <a:lnTo>
                  <a:pt x="464" y="403"/>
                </a:lnTo>
                <a:cubicBezTo>
                  <a:pt x="149" y="403"/>
                  <a:pt x="149" y="403"/>
                  <a:pt x="149" y="403"/>
                </a:cubicBezTo>
                <a:cubicBezTo>
                  <a:pt x="131" y="403"/>
                  <a:pt x="114" y="386"/>
                  <a:pt x="114" y="359"/>
                </a:cubicBezTo>
                <a:cubicBezTo>
                  <a:pt x="114" y="342"/>
                  <a:pt x="131" y="324"/>
                  <a:pt x="149" y="324"/>
                </a:cubicBezTo>
                <a:cubicBezTo>
                  <a:pt x="421" y="324"/>
                  <a:pt x="421" y="324"/>
                  <a:pt x="421" y="324"/>
                </a:cubicBezTo>
                <a:cubicBezTo>
                  <a:pt x="421" y="281"/>
                  <a:pt x="421" y="245"/>
                  <a:pt x="421" y="219"/>
                </a:cubicBezTo>
                <a:cubicBezTo>
                  <a:pt x="421" y="193"/>
                  <a:pt x="412" y="167"/>
                  <a:pt x="386" y="158"/>
                </a:cubicBezTo>
                <a:cubicBezTo>
                  <a:pt x="324" y="105"/>
                  <a:pt x="236" y="79"/>
                  <a:pt x="149" y="79"/>
                </a:cubicBezTo>
                <a:cubicBezTo>
                  <a:pt x="114" y="79"/>
                  <a:pt x="88" y="88"/>
                  <a:pt x="52" y="88"/>
                </a:cubicBezTo>
                <a:cubicBezTo>
                  <a:pt x="35" y="97"/>
                  <a:pt x="9" y="79"/>
                  <a:pt x="9" y="61"/>
                </a:cubicBezTo>
                <a:cubicBezTo>
                  <a:pt x="0" y="35"/>
                  <a:pt x="17" y="17"/>
                  <a:pt x="35" y="9"/>
                </a:cubicBezTo>
                <a:cubicBezTo>
                  <a:pt x="70" y="0"/>
                  <a:pt x="114" y="0"/>
                  <a:pt x="149" y="0"/>
                </a:cubicBezTo>
                <a:cubicBezTo>
                  <a:pt x="254" y="0"/>
                  <a:pt x="359" y="35"/>
                  <a:pt x="438" y="88"/>
                </a:cubicBezTo>
                <a:cubicBezTo>
                  <a:pt x="473" y="114"/>
                  <a:pt x="500" y="167"/>
                  <a:pt x="500" y="219"/>
                </a:cubicBezTo>
                <a:cubicBezTo>
                  <a:pt x="500" y="254"/>
                  <a:pt x="500" y="316"/>
                  <a:pt x="500" y="359"/>
                </a:cubicBezTo>
                <a:cubicBezTo>
                  <a:pt x="500" y="386"/>
                  <a:pt x="482" y="403"/>
                  <a:pt x="464" y="40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13">
            <a:extLst>
              <a:ext uri="{FF2B5EF4-FFF2-40B4-BE49-F238E27FC236}">
                <a16:creationId xmlns:a16="http://schemas.microsoft.com/office/drawing/2014/main" id="{AAC17FCD-DD44-B647-A474-DF561AC5A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8259" y="4236273"/>
            <a:ext cx="457426" cy="978384"/>
          </a:xfrm>
          <a:custGeom>
            <a:avLst/>
            <a:gdLst>
              <a:gd name="T0" fmla="*/ 316 w 475"/>
              <a:gd name="T1" fmla="*/ 509 h 1018"/>
              <a:gd name="T2" fmla="*/ 316 w 475"/>
              <a:gd name="T3" fmla="*/ 509 h 1018"/>
              <a:gd name="T4" fmla="*/ 439 w 475"/>
              <a:gd name="T5" fmla="*/ 509 h 1018"/>
              <a:gd name="T6" fmla="*/ 456 w 475"/>
              <a:gd name="T7" fmla="*/ 500 h 1018"/>
              <a:gd name="T8" fmla="*/ 465 w 475"/>
              <a:gd name="T9" fmla="*/ 412 h 1018"/>
              <a:gd name="T10" fmla="*/ 474 w 475"/>
              <a:gd name="T11" fmla="*/ 333 h 1018"/>
              <a:gd name="T12" fmla="*/ 316 w 475"/>
              <a:gd name="T13" fmla="*/ 333 h 1018"/>
              <a:gd name="T14" fmla="*/ 316 w 475"/>
              <a:gd name="T15" fmla="*/ 219 h 1018"/>
              <a:gd name="T16" fmla="*/ 351 w 475"/>
              <a:gd name="T17" fmla="*/ 175 h 1018"/>
              <a:gd name="T18" fmla="*/ 448 w 475"/>
              <a:gd name="T19" fmla="*/ 175 h 1018"/>
              <a:gd name="T20" fmla="*/ 474 w 475"/>
              <a:gd name="T21" fmla="*/ 175 h 1018"/>
              <a:gd name="T22" fmla="*/ 474 w 475"/>
              <a:gd name="T23" fmla="*/ 9 h 1018"/>
              <a:gd name="T24" fmla="*/ 456 w 475"/>
              <a:gd name="T25" fmla="*/ 0 h 1018"/>
              <a:gd name="T26" fmla="*/ 316 w 475"/>
              <a:gd name="T27" fmla="*/ 0 h 1018"/>
              <a:gd name="T28" fmla="*/ 185 w 475"/>
              <a:gd name="T29" fmla="*/ 35 h 1018"/>
              <a:gd name="T30" fmla="*/ 106 w 475"/>
              <a:gd name="T31" fmla="*/ 193 h 1018"/>
              <a:gd name="T32" fmla="*/ 97 w 475"/>
              <a:gd name="T33" fmla="*/ 307 h 1018"/>
              <a:gd name="T34" fmla="*/ 97 w 475"/>
              <a:gd name="T35" fmla="*/ 333 h 1018"/>
              <a:gd name="T36" fmla="*/ 0 w 475"/>
              <a:gd name="T37" fmla="*/ 333 h 1018"/>
              <a:gd name="T38" fmla="*/ 0 w 475"/>
              <a:gd name="T39" fmla="*/ 509 h 1018"/>
              <a:gd name="T40" fmla="*/ 97 w 475"/>
              <a:gd name="T41" fmla="*/ 509 h 1018"/>
              <a:gd name="T42" fmla="*/ 97 w 475"/>
              <a:gd name="T43" fmla="*/ 1017 h 1018"/>
              <a:gd name="T44" fmla="*/ 316 w 475"/>
              <a:gd name="T45" fmla="*/ 1017 h 1018"/>
              <a:gd name="T46" fmla="*/ 316 w 475"/>
              <a:gd name="T47" fmla="*/ 509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5" h="1018">
                <a:moveTo>
                  <a:pt x="316" y="509"/>
                </a:moveTo>
                <a:lnTo>
                  <a:pt x="316" y="509"/>
                </a:lnTo>
                <a:cubicBezTo>
                  <a:pt x="360" y="509"/>
                  <a:pt x="395" y="509"/>
                  <a:pt x="439" y="509"/>
                </a:cubicBezTo>
                <a:cubicBezTo>
                  <a:pt x="448" y="509"/>
                  <a:pt x="456" y="509"/>
                  <a:pt x="456" y="500"/>
                </a:cubicBezTo>
                <a:cubicBezTo>
                  <a:pt x="456" y="465"/>
                  <a:pt x="465" y="439"/>
                  <a:pt x="465" y="412"/>
                </a:cubicBezTo>
                <a:cubicBezTo>
                  <a:pt x="465" y="386"/>
                  <a:pt x="474" y="359"/>
                  <a:pt x="474" y="333"/>
                </a:cubicBezTo>
                <a:cubicBezTo>
                  <a:pt x="421" y="333"/>
                  <a:pt x="369" y="333"/>
                  <a:pt x="316" y="333"/>
                </a:cubicBezTo>
                <a:cubicBezTo>
                  <a:pt x="316" y="290"/>
                  <a:pt x="307" y="255"/>
                  <a:pt x="316" y="219"/>
                </a:cubicBezTo>
                <a:cubicBezTo>
                  <a:pt x="316" y="193"/>
                  <a:pt x="325" y="175"/>
                  <a:pt x="351" y="175"/>
                </a:cubicBezTo>
                <a:cubicBezTo>
                  <a:pt x="386" y="175"/>
                  <a:pt x="421" y="175"/>
                  <a:pt x="448" y="175"/>
                </a:cubicBezTo>
                <a:cubicBezTo>
                  <a:pt x="456" y="175"/>
                  <a:pt x="465" y="175"/>
                  <a:pt x="474" y="175"/>
                </a:cubicBezTo>
                <a:cubicBezTo>
                  <a:pt x="474" y="123"/>
                  <a:pt x="474" y="62"/>
                  <a:pt x="474" y="9"/>
                </a:cubicBezTo>
                <a:cubicBezTo>
                  <a:pt x="474" y="0"/>
                  <a:pt x="465" y="0"/>
                  <a:pt x="456" y="0"/>
                </a:cubicBezTo>
                <a:cubicBezTo>
                  <a:pt x="412" y="0"/>
                  <a:pt x="360" y="0"/>
                  <a:pt x="316" y="0"/>
                </a:cubicBezTo>
                <a:cubicBezTo>
                  <a:pt x="272" y="0"/>
                  <a:pt x="220" y="9"/>
                  <a:pt x="185" y="35"/>
                </a:cubicBezTo>
                <a:cubicBezTo>
                  <a:pt x="132" y="70"/>
                  <a:pt x="106" y="132"/>
                  <a:pt x="106" y="193"/>
                </a:cubicBezTo>
                <a:cubicBezTo>
                  <a:pt x="97" y="228"/>
                  <a:pt x="97" y="272"/>
                  <a:pt x="97" y="307"/>
                </a:cubicBezTo>
                <a:cubicBezTo>
                  <a:pt x="97" y="316"/>
                  <a:pt x="97" y="325"/>
                  <a:pt x="97" y="333"/>
                </a:cubicBezTo>
                <a:cubicBezTo>
                  <a:pt x="71" y="333"/>
                  <a:pt x="36" y="333"/>
                  <a:pt x="0" y="333"/>
                </a:cubicBezTo>
                <a:cubicBezTo>
                  <a:pt x="0" y="395"/>
                  <a:pt x="0" y="447"/>
                  <a:pt x="0" y="509"/>
                </a:cubicBezTo>
                <a:cubicBezTo>
                  <a:pt x="36" y="509"/>
                  <a:pt x="71" y="509"/>
                  <a:pt x="97" y="509"/>
                </a:cubicBezTo>
                <a:cubicBezTo>
                  <a:pt x="97" y="684"/>
                  <a:pt x="97" y="851"/>
                  <a:pt x="97" y="1017"/>
                </a:cubicBezTo>
                <a:cubicBezTo>
                  <a:pt x="176" y="1017"/>
                  <a:pt x="237" y="1017"/>
                  <a:pt x="316" y="1017"/>
                </a:cubicBezTo>
                <a:cubicBezTo>
                  <a:pt x="316" y="851"/>
                  <a:pt x="316" y="684"/>
                  <a:pt x="316" y="5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ECE1227-2A6E-E740-99A8-09019943D0EF}"/>
              </a:ext>
            </a:extLst>
          </p:cNvPr>
          <p:cNvGrpSpPr/>
          <p:nvPr/>
        </p:nvGrpSpPr>
        <p:grpSpPr>
          <a:xfrm flipH="1">
            <a:off x="18251373" y="9658030"/>
            <a:ext cx="3679683" cy="1477328"/>
            <a:chOff x="5517310" y="11069053"/>
            <a:chExt cx="3679683" cy="1477328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31F18B97-12DF-9D4B-9C32-88DA8A59BA54}"/>
                </a:ext>
              </a:extLst>
            </p:cNvPr>
            <p:cNvSpPr txBox="1"/>
            <p:nvPr/>
          </p:nvSpPr>
          <p:spPr>
            <a:xfrm>
              <a:off x="681431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B00508-20CC-7349-A5A6-D9B354BAF67B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555A7EE-2F0F-814A-BE4C-8DCDE98BC06C}"/>
              </a:ext>
            </a:extLst>
          </p:cNvPr>
          <p:cNvGrpSpPr/>
          <p:nvPr/>
        </p:nvGrpSpPr>
        <p:grpSpPr>
          <a:xfrm>
            <a:off x="3767124" y="9658030"/>
            <a:ext cx="3679683" cy="1477328"/>
            <a:chOff x="5517310" y="11069053"/>
            <a:chExt cx="3679683" cy="1477328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F425E3D2-4FBC-B941-BF0D-4CDE7B656574}"/>
                </a:ext>
              </a:extLst>
            </p:cNvPr>
            <p:cNvSpPr txBox="1"/>
            <p:nvPr/>
          </p:nvSpPr>
          <p:spPr>
            <a:xfrm>
              <a:off x="681431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B89FE25-3912-0B4F-A7FF-4AA17A168311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8C3D991-6849-C542-97E1-1B42657E6BE0}"/>
              </a:ext>
            </a:extLst>
          </p:cNvPr>
          <p:cNvGrpSpPr/>
          <p:nvPr/>
        </p:nvGrpSpPr>
        <p:grpSpPr>
          <a:xfrm>
            <a:off x="11008501" y="1306409"/>
            <a:ext cx="3676939" cy="1477328"/>
            <a:chOff x="5517310" y="11069053"/>
            <a:chExt cx="3676939" cy="1477328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9681F0BF-A9A5-A641-9DB5-3633E0C9E9A8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9097479-7CEE-FF4B-8F54-7E550F48C6BE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A2E2A38-9460-A047-A393-5F91A17D8C46}"/>
              </a:ext>
            </a:extLst>
          </p:cNvPr>
          <p:cNvGrpSpPr/>
          <p:nvPr/>
        </p:nvGrpSpPr>
        <p:grpSpPr>
          <a:xfrm>
            <a:off x="2159601" y="1704282"/>
            <a:ext cx="6449696" cy="4524316"/>
            <a:chOff x="2232443" y="5174844"/>
            <a:chExt cx="6449696" cy="4524316"/>
          </a:xfrm>
        </p:grpSpPr>
        <p:sp>
          <p:nvSpPr>
            <p:cNvPr id="60" name="CuadroTexto 598">
              <a:extLst>
                <a:ext uri="{FF2B5EF4-FFF2-40B4-BE49-F238E27FC236}">
                  <a16:creationId xmlns:a16="http://schemas.microsoft.com/office/drawing/2014/main" id="{0C851295-A403-B54D-87CD-78CC0E4D9D50}"/>
                </a:ext>
              </a:extLst>
            </p:cNvPr>
            <p:cNvSpPr txBox="1"/>
            <p:nvPr/>
          </p:nvSpPr>
          <p:spPr>
            <a:xfrm>
              <a:off x="2232443" y="5174844"/>
              <a:ext cx="64496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Social Media</a:t>
              </a:r>
            </a:p>
          </p:txBody>
        </p:sp>
        <p:sp>
          <p:nvSpPr>
            <p:cNvPr id="61" name="CuadroTexto 599">
              <a:extLst>
                <a:ext uri="{FF2B5EF4-FFF2-40B4-BE49-F238E27FC236}">
                  <a16:creationId xmlns:a16="http://schemas.microsoft.com/office/drawing/2014/main" id="{D656BE0A-0C81-9B44-894E-E0F1F4F50E66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63" name="Freeform 307">
            <a:extLst>
              <a:ext uri="{FF2B5EF4-FFF2-40B4-BE49-F238E27FC236}">
                <a16:creationId xmlns:a16="http://schemas.microsoft.com/office/drawing/2014/main" id="{A7009681-6C9A-4340-8AF6-06DA18477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2667" y="8723706"/>
            <a:ext cx="3333276" cy="3333270"/>
          </a:xfrm>
          <a:custGeom>
            <a:avLst/>
            <a:gdLst>
              <a:gd name="T0" fmla="*/ 2295 w 2296"/>
              <a:gd name="T1" fmla="*/ 1149 h 2298"/>
              <a:gd name="T2" fmla="*/ 2295 w 2296"/>
              <a:gd name="T3" fmla="*/ 1149 h 2298"/>
              <a:gd name="T4" fmla="*/ 1147 w 2296"/>
              <a:gd name="T5" fmla="*/ 2297 h 2298"/>
              <a:gd name="T6" fmla="*/ 0 w 2296"/>
              <a:gd name="T7" fmla="*/ 1149 h 2298"/>
              <a:gd name="T8" fmla="*/ 1147 w 2296"/>
              <a:gd name="T9" fmla="*/ 0 h 2298"/>
              <a:gd name="T10" fmla="*/ 2295 w 2296"/>
              <a:gd name="T11" fmla="*/ 1149 h 2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96" h="2298">
                <a:moveTo>
                  <a:pt x="2295" y="1149"/>
                </a:moveTo>
                <a:lnTo>
                  <a:pt x="2295" y="1149"/>
                </a:lnTo>
                <a:cubicBezTo>
                  <a:pt x="2295" y="1780"/>
                  <a:pt x="1778" y="2297"/>
                  <a:pt x="1147" y="2297"/>
                </a:cubicBezTo>
                <a:cubicBezTo>
                  <a:pt x="516" y="2297"/>
                  <a:pt x="0" y="1780"/>
                  <a:pt x="0" y="1149"/>
                </a:cubicBezTo>
                <a:cubicBezTo>
                  <a:pt x="0" y="518"/>
                  <a:pt x="516" y="0"/>
                  <a:pt x="1147" y="0"/>
                </a:cubicBezTo>
                <a:cubicBezTo>
                  <a:pt x="1778" y="0"/>
                  <a:pt x="2295" y="518"/>
                  <a:pt x="2295" y="114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10">
            <a:extLst>
              <a:ext uri="{FF2B5EF4-FFF2-40B4-BE49-F238E27FC236}">
                <a16:creationId xmlns:a16="http://schemas.microsoft.com/office/drawing/2014/main" id="{A8BDA80A-E72B-634E-8A0E-5B66C8C93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016" y="8730056"/>
            <a:ext cx="1173210" cy="1660285"/>
          </a:xfrm>
          <a:custGeom>
            <a:avLst/>
            <a:gdLst>
              <a:gd name="T0" fmla="*/ 1219 w 1220"/>
              <a:gd name="T1" fmla="*/ 0 h 1727"/>
              <a:gd name="T2" fmla="*/ 1219 w 1220"/>
              <a:gd name="T3" fmla="*/ 0 h 1727"/>
              <a:gd name="T4" fmla="*/ 0 w 1220"/>
              <a:gd name="T5" fmla="*/ 499 h 1727"/>
              <a:gd name="T6" fmla="*/ 1219 w 1220"/>
              <a:gd name="T7" fmla="*/ 1726 h 1727"/>
              <a:gd name="T8" fmla="*/ 1219 w 1220"/>
              <a:gd name="T9" fmla="*/ 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0" h="1727">
                <a:moveTo>
                  <a:pt x="1219" y="0"/>
                </a:moveTo>
                <a:lnTo>
                  <a:pt x="1219" y="0"/>
                </a:lnTo>
                <a:cubicBezTo>
                  <a:pt x="745" y="0"/>
                  <a:pt x="307" y="192"/>
                  <a:pt x="0" y="499"/>
                </a:cubicBezTo>
                <a:cubicBezTo>
                  <a:pt x="1219" y="1726"/>
                  <a:pt x="1219" y="1726"/>
                  <a:pt x="1219" y="1726"/>
                </a:cubicBezTo>
                <a:lnTo>
                  <a:pt x="1219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11">
            <a:extLst>
              <a:ext uri="{FF2B5EF4-FFF2-40B4-BE49-F238E27FC236}">
                <a16:creationId xmlns:a16="http://schemas.microsoft.com/office/drawing/2014/main" id="{AA531B4C-CD3A-EB48-A0DD-B9FF1A164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470" y="9208657"/>
            <a:ext cx="1668756" cy="1177447"/>
          </a:xfrm>
          <a:custGeom>
            <a:avLst/>
            <a:gdLst>
              <a:gd name="T0" fmla="*/ 517 w 1737"/>
              <a:gd name="T1" fmla="*/ 0 h 1228"/>
              <a:gd name="T2" fmla="*/ 517 w 1737"/>
              <a:gd name="T3" fmla="*/ 0 h 1228"/>
              <a:gd name="T4" fmla="*/ 0 w 1737"/>
              <a:gd name="T5" fmla="*/ 1227 h 1228"/>
              <a:gd name="T6" fmla="*/ 1736 w 1737"/>
              <a:gd name="T7" fmla="*/ 1227 h 1228"/>
              <a:gd name="T8" fmla="*/ 517 w 1737"/>
              <a:gd name="T9" fmla="*/ 0 h 1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7" h="1228">
                <a:moveTo>
                  <a:pt x="517" y="0"/>
                </a:moveTo>
                <a:lnTo>
                  <a:pt x="517" y="0"/>
                </a:lnTo>
                <a:cubicBezTo>
                  <a:pt x="202" y="316"/>
                  <a:pt x="0" y="745"/>
                  <a:pt x="0" y="1227"/>
                </a:cubicBezTo>
                <a:cubicBezTo>
                  <a:pt x="1736" y="1227"/>
                  <a:pt x="1736" y="1227"/>
                  <a:pt x="1736" y="1227"/>
                </a:cubicBezTo>
                <a:lnTo>
                  <a:pt x="517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12">
            <a:extLst>
              <a:ext uri="{FF2B5EF4-FFF2-40B4-BE49-F238E27FC236}">
                <a16:creationId xmlns:a16="http://schemas.microsoft.com/office/drawing/2014/main" id="{E052685F-EFA4-F746-B85A-821DD527E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470" y="10390341"/>
            <a:ext cx="1668756" cy="1177447"/>
          </a:xfrm>
          <a:custGeom>
            <a:avLst/>
            <a:gdLst>
              <a:gd name="T0" fmla="*/ 0 w 1737"/>
              <a:gd name="T1" fmla="*/ 0 h 1228"/>
              <a:gd name="T2" fmla="*/ 0 w 1737"/>
              <a:gd name="T3" fmla="*/ 0 h 1228"/>
              <a:gd name="T4" fmla="*/ 0 w 1737"/>
              <a:gd name="T5" fmla="*/ 9 h 1228"/>
              <a:gd name="T6" fmla="*/ 500 w 1737"/>
              <a:gd name="T7" fmla="*/ 1227 h 1228"/>
              <a:gd name="T8" fmla="*/ 1736 w 1737"/>
              <a:gd name="T9" fmla="*/ 0 h 1228"/>
              <a:gd name="T10" fmla="*/ 0 w 1737"/>
              <a:gd name="T11" fmla="*/ 0 h 1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37" h="1228"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cubicBezTo>
                  <a:pt x="0" y="482"/>
                  <a:pt x="193" y="920"/>
                  <a:pt x="500" y="1227"/>
                </a:cubicBezTo>
                <a:cubicBezTo>
                  <a:pt x="1736" y="0"/>
                  <a:pt x="1736" y="0"/>
                  <a:pt x="1736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13">
            <a:extLst>
              <a:ext uri="{FF2B5EF4-FFF2-40B4-BE49-F238E27FC236}">
                <a16:creationId xmlns:a16="http://schemas.microsoft.com/office/drawing/2014/main" id="{94D130B3-AEFA-094E-9693-5D5EA436F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992" y="8730056"/>
            <a:ext cx="1168976" cy="1660285"/>
          </a:xfrm>
          <a:custGeom>
            <a:avLst/>
            <a:gdLst>
              <a:gd name="T0" fmla="*/ 1218 w 1219"/>
              <a:gd name="T1" fmla="*/ 499 h 1727"/>
              <a:gd name="T2" fmla="*/ 1218 w 1219"/>
              <a:gd name="T3" fmla="*/ 499 h 1727"/>
              <a:gd name="T4" fmla="*/ 0 w 1219"/>
              <a:gd name="T5" fmla="*/ 0 h 1727"/>
              <a:gd name="T6" fmla="*/ 0 w 1219"/>
              <a:gd name="T7" fmla="*/ 1726 h 1727"/>
              <a:gd name="T8" fmla="*/ 1218 w 1219"/>
              <a:gd name="T9" fmla="*/ 499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9" h="1727">
                <a:moveTo>
                  <a:pt x="1218" y="499"/>
                </a:moveTo>
                <a:lnTo>
                  <a:pt x="1218" y="499"/>
                </a:lnTo>
                <a:cubicBezTo>
                  <a:pt x="911" y="192"/>
                  <a:pt x="473" y="0"/>
                  <a:pt x="0" y="0"/>
                </a:cubicBezTo>
                <a:cubicBezTo>
                  <a:pt x="0" y="1726"/>
                  <a:pt x="0" y="1726"/>
                  <a:pt x="0" y="1726"/>
                </a:cubicBezTo>
                <a:lnTo>
                  <a:pt x="1218" y="499"/>
                </a:lnTo>
              </a:path>
            </a:pathLst>
          </a:custGeom>
          <a:solidFill>
            <a:schemeClr val="bg1">
              <a:lumMod val="50000"/>
              <a:alpha val="3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14">
            <a:extLst>
              <a:ext uri="{FF2B5EF4-FFF2-40B4-BE49-F238E27FC236}">
                <a16:creationId xmlns:a16="http://schemas.microsoft.com/office/drawing/2014/main" id="{0517BBE3-C32B-504F-9201-8C3311B00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992" y="9208657"/>
            <a:ext cx="1668756" cy="1177447"/>
          </a:xfrm>
          <a:custGeom>
            <a:avLst/>
            <a:gdLst>
              <a:gd name="T0" fmla="*/ 1218 w 1736"/>
              <a:gd name="T1" fmla="*/ 0 h 1228"/>
              <a:gd name="T2" fmla="*/ 1218 w 1736"/>
              <a:gd name="T3" fmla="*/ 0 h 1228"/>
              <a:gd name="T4" fmla="*/ 0 w 1736"/>
              <a:gd name="T5" fmla="*/ 1227 h 1228"/>
              <a:gd name="T6" fmla="*/ 1735 w 1736"/>
              <a:gd name="T7" fmla="*/ 1227 h 1228"/>
              <a:gd name="T8" fmla="*/ 1218 w 1736"/>
              <a:gd name="T9" fmla="*/ 0 h 1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6" h="1228">
                <a:moveTo>
                  <a:pt x="1218" y="0"/>
                </a:moveTo>
                <a:lnTo>
                  <a:pt x="1218" y="0"/>
                </a:lnTo>
                <a:cubicBezTo>
                  <a:pt x="0" y="1227"/>
                  <a:pt x="0" y="1227"/>
                  <a:pt x="0" y="1227"/>
                </a:cubicBezTo>
                <a:cubicBezTo>
                  <a:pt x="1735" y="1227"/>
                  <a:pt x="1735" y="1227"/>
                  <a:pt x="1735" y="1227"/>
                </a:cubicBezTo>
                <a:cubicBezTo>
                  <a:pt x="1735" y="745"/>
                  <a:pt x="1534" y="316"/>
                  <a:pt x="1218" y="0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15">
            <a:extLst>
              <a:ext uri="{FF2B5EF4-FFF2-40B4-BE49-F238E27FC236}">
                <a16:creationId xmlns:a16="http://schemas.microsoft.com/office/drawing/2014/main" id="{8C407314-5FD2-3648-8A01-DFF714D8D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992" y="10390341"/>
            <a:ext cx="1668756" cy="1177447"/>
          </a:xfrm>
          <a:custGeom>
            <a:avLst/>
            <a:gdLst>
              <a:gd name="T0" fmla="*/ 1235 w 1736"/>
              <a:gd name="T1" fmla="*/ 1227 h 1228"/>
              <a:gd name="T2" fmla="*/ 1235 w 1736"/>
              <a:gd name="T3" fmla="*/ 1227 h 1228"/>
              <a:gd name="T4" fmla="*/ 1735 w 1736"/>
              <a:gd name="T5" fmla="*/ 9 h 1228"/>
              <a:gd name="T6" fmla="*/ 1735 w 1736"/>
              <a:gd name="T7" fmla="*/ 0 h 1228"/>
              <a:gd name="T8" fmla="*/ 0 w 1736"/>
              <a:gd name="T9" fmla="*/ 0 h 1228"/>
              <a:gd name="T10" fmla="*/ 1235 w 1736"/>
              <a:gd name="T11" fmla="*/ 1227 h 1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36" h="1228">
                <a:moveTo>
                  <a:pt x="1235" y="1227"/>
                </a:moveTo>
                <a:lnTo>
                  <a:pt x="1235" y="1227"/>
                </a:lnTo>
                <a:cubicBezTo>
                  <a:pt x="1542" y="920"/>
                  <a:pt x="1735" y="482"/>
                  <a:pt x="1735" y="9"/>
                </a:cubicBezTo>
                <a:lnTo>
                  <a:pt x="1735" y="0"/>
                </a:lnTo>
                <a:cubicBezTo>
                  <a:pt x="0" y="0"/>
                  <a:pt x="0" y="0"/>
                  <a:pt x="0" y="0"/>
                </a:cubicBezTo>
                <a:lnTo>
                  <a:pt x="1235" y="1227"/>
                </a:lnTo>
              </a:path>
            </a:pathLst>
          </a:custGeom>
          <a:solidFill>
            <a:schemeClr val="bg1">
              <a:lumMod val="50000"/>
              <a:alpha val="3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16">
            <a:extLst>
              <a:ext uri="{FF2B5EF4-FFF2-40B4-BE49-F238E27FC236}">
                <a16:creationId xmlns:a16="http://schemas.microsoft.com/office/drawing/2014/main" id="{453D6353-CB15-4F4E-B1C9-64AFF85E1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992" y="10390341"/>
            <a:ext cx="1185918" cy="1677227"/>
          </a:xfrm>
          <a:custGeom>
            <a:avLst/>
            <a:gdLst>
              <a:gd name="T0" fmla="*/ 0 w 1236"/>
              <a:gd name="T1" fmla="*/ 1744 h 1745"/>
              <a:gd name="T2" fmla="*/ 0 w 1236"/>
              <a:gd name="T3" fmla="*/ 1744 h 1745"/>
              <a:gd name="T4" fmla="*/ 1235 w 1236"/>
              <a:gd name="T5" fmla="*/ 1227 h 1745"/>
              <a:gd name="T6" fmla="*/ 0 w 1236"/>
              <a:gd name="T7" fmla="*/ 0 h 1745"/>
              <a:gd name="T8" fmla="*/ 0 w 1236"/>
              <a:gd name="T9" fmla="*/ 1744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6" h="1745">
                <a:moveTo>
                  <a:pt x="0" y="1744"/>
                </a:moveTo>
                <a:lnTo>
                  <a:pt x="0" y="1744"/>
                </a:lnTo>
                <a:cubicBezTo>
                  <a:pt x="482" y="1744"/>
                  <a:pt x="920" y="1543"/>
                  <a:pt x="1235" y="1227"/>
                </a:cubicBezTo>
                <a:cubicBezTo>
                  <a:pt x="0" y="0"/>
                  <a:pt x="0" y="0"/>
                  <a:pt x="0" y="0"/>
                </a:cubicBezTo>
                <a:lnTo>
                  <a:pt x="0" y="1744"/>
                </a:lnTo>
              </a:path>
            </a:pathLst>
          </a:custGeom>
          <a:solidFill>
            <a:schemeClr val="bg1">
              <a:lumMod val="50000"/>
              <a:alpha val="3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17">
            <a:extLst>
              <a:ext uri="{FF2B5EF4-FFF2-40B4-BE49-F238E27FC236}">
                <a16:creationId xmlns:a16="http://schemas.microsoft.com/office/drawing/2014/main" id="{E8FC41AF-4FC4-3F44-8613-56EEBB5E8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7074" y="10390341"/>
            <a:ext cx="1190152" cy="1677227"/>
          </a:xfrm>
          <a:custGeom>
            <a:avLst/>
            <a:gdLst>
              <a:gd name="T0" fmla="*/ 0 w 1237"/>
              <a:gd name="T1" fmla="*/ 1227 h 1745"/>
              <a:gd name="T2" fmla="*/ 0 w 1237"/>
              <a:gd name="T3" fmla="*/ 1227 h 1745"/>
              <a:gd name="T4" fmla="*/ 1236 w 1237"/>
              <a:gd name="T5" fmla="*/ 1744 h 1745"/>
              <a:gd name="T6" fmla="*/ 1236 w 1237"/>
              <a:gd name="T7" fmla="*/ 0 h 1745"/>
              <a:gd name="T8" fmla="*/ 0 w 1237"/>
              <a:gd name="T9" fmla="*/ 1227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7" h="1745">
                <a:moveTo>
                  <a:pt x="0" y="1227"/>
                </a:moveTo>
                <a:lnTo>
                  <a:pt x="0" y="1227"/>
                </a:lnTo>
                <a:cubicBezTo>
                  <a:pt x="315" y="1543"/>
                  <a:pt x="754" y="1744"/>
                  <a:pt x="1236" y="1744"/>
                </a:cubicBezTo>
                <a:cubicBezTo>
                  <a:pt x="1236" y="0"/>
                  <a:pt x="1236" y="0"/>
                  <a:pt x="1236" y="0"/>
                </a:cubicBezTo>
                <a:lnTo>
                  <a:pt x="0" y="1227"/>
                </a:lnTo>
              </a:path>
            </a:pathLst>
          </a:custGeom>
          <a:solidFill>
            <a:schemeClr val="bg1">
              <a:lumMod val="50000"/>
              <a:alpha val="3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298">
            <a:extLst>
              <a:ext uri="{FF2B5EF4-FFF2-40B4-BE49-F238E27FC236}">
                <a16:creationId xmlns:a16="http://schemas.microsoft.com/office/drawing/2014/main" id="{8061CB8E-80AF-1246-84B8-43E86D1B1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783" y="9293366"/>
            <a:ext cx="2206653" cy="2206656"/>
          </a:xfrm>
          <a:custGeom>
            <a:avLst/>
            <a:gdLst>
              <a:gd name="T0" fmla="*/ 2297 w 2298"/>
              <a:gd name="T1" fmla="*/ 1148 h 2297"/>
              <a:gd name="T2" fmla="*/ 2297 w 2298"/>
              <a:gd name="T3" fmla="*/ 1148 h 2297"/>
              <a:gd name="T4" fmla="*/ 1149 w 2298"/>
              <a:gd name="T5" fmla="*/ 2296 h 2297"/>
              <a:gd name="T6" fmla="*/ 0 w 2298"/>
              <a:gd name="T7" fmla="*/ 1148 h 2297"/>
              <a:gd name="T8" fmla="*/ 1149 w 2298"/>
              <a:gd name="T9" fmla="*/ 0 h 2297"/>
              <a:gd name="T10" fmla="*/ 2297 w 2298"/>
              <a:gd name="T11" fmla="*/ 1148 h 2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98" h="2297">
                <a:moveTo>
                  <a:pt x="2297" y="1148"/>
                </a:moveTo>
                <a:lnTo>
                  <a:pt x="2297" y="1148"/>
                </a:lnTo>
                <a:cubicBezTo>
                  <a:pt x="2297" y="1779"/>
                  <a:pt x="1780" y="2296"/>
                  <a:pt x="1149" y="2296"/>
                </a:cubicBezTo>
                <a:cubicBezTo>
                  <a:pt x="518" y="2296"/>
                  <a:pt x="0" y="1779"/>
                  <a:pt x="0" y="1148"/>
                </a:cubicBezTo>
                <a:cubicBezTo>
                  <a:pt x="0" y="517"/>
                  <a:pt x="518" y="0"/>
                  <a:pt x="1149" y="0"/>
                </a:cubicBezTo>
                <a:cubicBezTo>
                  <a:pt x="1780" y="0"/>
                  <a:pt x="2297" y="517"/>
                  <a:pt x="2297" y="11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12">
            <a:extLst>
              <a:ext uri="{FF2B5EF4-FFF2-40B4-BE49-F238E27FC236}">
                <a16:creationId xmlns:a16="http://schemas.microsoft.com/office/drawing/2014/main" id="{888C19D9-E385-A948-A2E0-0E9087D6F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4388" y="9949857"/>
            <a:ext cx="961442" cy="868260"/>
          </a:xfrm>
          <a:custGeom>
            <a:avLst/>
            <a:gdLst>
              <a:gd name="T0" fmla="*/ 298 w 1000"/>
              <a:gd name="T1" fmla="*/ 693 h 904"/>
              <a:gd name="T2" fmla="*/ 298 w 1000"/>
              <a:gd name="T3" fmla="*/ 693 h 904"/>
              <a:gd name="T4" fmla="*/ 105 w 1000"/>
              <a:gd name="T5" fmla="*/ 553 h 904"/>
              <a:gd name="T6" fmla="*/ 184 w 1000"/>
              <a:gd name="T7" fmla="*/ 553 h 904"/>
              <a:gd name="T8" fmla="*/ 193 w 1000"/>
              <a:gd name="T9" fmla="*/ 544 h 904"/>
              <a:gd name="T10" fmla="*/ 26 w 1000"/>
              <a:gd name="T11" fmla="*/ 342 h 904"/>
              <a:gd name="T12" fmla="*/ 114 w 1000"/>
              <a:gd name="T13" fmla="*/ 369 h 904"/>
              <a:gd name="T14" fmla="*/ 123 w 1000"/>
              <a:gd name="T15" fmla="*/ 360 h 904"/>
              <a:gd name="T16" fmla="*/ 35 w 1000"/>
              <a:gd name="T17" fmla="*/ 228 h 904"/>
              <a:gd name="T18" fmla="*/ 61 w 1000"/>
              <a:gd name="T19" fmla="*/ 88 h 904"/>
              <a:gd name="T20" fmla="*/ 482 w 1000"/>
              <a:gd name="T21" fmla="*/ 307 h 904"/>
              <a:gd name="T22" fmla="*/ 491 w 1000"/>
              <a:gd name="T23" fmla="*/ 202 h 904"/>
              <a:gd name="T24" fmla="*/ 824 w 1000"/>
              <a:gd name="T25" fmla="*/ 106 h 904"/>
              <a:gd name="T26" fmla="*/ 859 w 1000"/>
              <a:gd name="T27" fmla="*/ 114 h 904"/>
              <a:gd name="T28" fmla="*/ 964 w 1000"/>
              <a:gd name="T29" fmla="*/ 79 h 904"/>
              <a:gd name="T30" fmla="*/ 885 w 1000"/>
              <a:gd name="T31" fmla="*/ 184 h 904"/>
              <a:gd name="T32" fmla="*/ 991 w 1000"/>
              <a:gd name="T33" fmla="*/ 158 h 904"/>
              <a:gd name="T34" fmla="*/ 999 w 1000"/>
              <a:gd name="T35" fmla="*/ 158 h 904"/>
              <a:gd name="T36" fmla="*/ 920 w 1000"/>
              <a:gd name="T37" fmla="*/ 237 h 904"/>
              <a:gd name="T38" fmla="*/ 894 w 1000"/>
              <a:gd name="T39" fmla="*/ 281 h 904"/>
              <a:gd name="T40" fmla="*/ 605 w 1000"/>
              <a:gd name="T41" fmla="*/ 789 h 904"/>
              <a:gd name="T42" fmla="*/ 9 w 1000"/>
              <a:gd name="T43" fmla="*/ 789 h 904"/>
              <a:gd name="T44" fmla="*/ 0 w 1000"/>
              <a:gd name="T45" fmla="*/ 789 h 904"/>
              <a:gd name="T46" fmla="*/ 0 w 1000"/>
              <a:gd name="T47" fmla="*/ 789 h 904"/>
              <a:gd name="T48" fmla="*/ 158 w 1000"/>
              <a:gd name="T49" fmla="*/ 763 h 904"/>
              <a:gd name="T50" fmla="*/ 298 w 1000"/>
              <a:gd name="T51" fmla="*/ 693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00" h="904">
                <a:moveTo>
                  <a:pt x="298" y="693"/>
                </a:moveTo>
                <a:lnTo>
                  <a:pt x="298" y="693"/>
                </a:lnTo>
                <a:cubicBezTo>
                  <a:pt x="193" y="675"/>
                  <a:pt x="114" y="623"/>
                  <a:pt x="105" y="553"/>
                </a:cubicBezTo>
                <a:cubicBezTo>
                  <a:pt x="131" y="553"/>
                  <a:pt x="158" y="553"/>
                  <a:pt x="184" y="553"/>
                </a:cubicBezTo>
                <a:cubicBezTo>
                  <a:pt x="193" y="553"/>
                  <a:pt x="193" y="553"/>
                  <a:pt x="193" y="544"/>
                </a:cubicBezTo>
                <a:cubicBezTo>
                  <a:pt x="88" y="518"/>
                  <a:pt x="35" y="447"/>
                  <a:pt x="26" y="342"/>
                </a:cubicBezTo>
                <a:cubicBezTo>
                  <a:pt x="61" y="351"/>
                  <a:pt x="88" y="360"/>
                  <a:pt x="114" y="369"/>
                </a:cubicBezTo>
                <a:cubicBezTo>
                  <a:pt x="114" y="369"/>
                  <a:pt x="114" y="369"/>
                  <a:pt x="123" y="360"/>
                </a:cubicBezTo>
                <a:cubicBezTo>
                  <a:pt x="70" y="325"/>
                  <a:pt x="44" y="281"/>
                  <a:pt x="35" y="228"/>
                </a:cubicBezTo>
                <a:cubicBezTo>
                  <a:pt x="26" y="176"/>
                  <a:pt x="35" y="132"/>
                  <a:pt x="61" y="88"/>
                </a:cubicBezTo>
                <a:cubicBezTo>
                  <a:pt x="175" y="219"/>
                  <a:pt x="316" y="299"/>
                  <a:pt x="482" y="307"/>
                </a:cubicBezTo>
                <a:cubicBezTo>
                  <a:pt x="482" y="272"/>
                  <a:pt x="482" y="237"/>
                  <a:pt x="491" y="202"/>
                </a:cubicBezTo>
                <a:cubicBezTo>
                  <a:pt x="535" y="53"/>
                  <a:pt x="719" y="0"/>
                  <a:pt x="824" y="106"/>
                </a:cubicBezTo>
                <a:cubicBezTo>
                  <a:pt x="842" y="114"/>
                  <a:pt x="842" y="123"/>
                  <a:pt x="859" y="114"/>
                </a:cubicBezTo>
                <a:cubicBezTo>
                  <a:pt x="894" y="106"/>
                  <a:pt x="929" y="88"/>
                  <a:pt x="964" y="79"/>
                </a:cubicBezTo>
                <a:cubicBezTo>
                  <a:pt x="964" y="106"/>
                  <a:pt x="947" y="123"/>
                  <a:pt x="885" y="184"/>
                </a:cubicBezTo>
                <a:cubicBezTo>
                  <a:pt x="920" y="176"/>
                  <a:pt x="955" y="167"/>
                  <a:pt x="991" y="158"/>
                </a:cubicBezTo>
                <a:lnTo>
                  <a:pt x="999" y="158"/>
                </a:lnTo>
                <a:cubicBezTo>
                  <a:pt x="973" y="184"/>
                  <a:pt x="947" y="219"/>
                  <a:pt x="920" y="237"/>
                </a:cubicBezTo>
                <a:cubicBezTo>
                  <a:pt x="903" y="254"/>
                  <a:pt x="894" y="263"/>
                  <a:pt x="894" y="281"/>
                </a:cubicBezTo>
                <a:cubicBezTo>
                  <a:pt x="885" y="500"/>
                  <a:pt x="798" y="684"/>
                  <a:pt x="605" y="789"/>
                </a:cubicBezTo>
                <a:cubicBezTo>
                  <a:pt x="412" y="903"/>
                  <a:pt x="211" y="903"/>
                  <a:pt x="9" y="789"/>
                </a:cubicBezTo>
                <a:cubicBezTo>
                  <a:pt x="9" y="789"/>
                  <a:pt x="9" y="789"/>
                  <a:pt x="0" y="789"/>
                </a:cubicBezTo>
                <a:cubicBezTo>
                  <a:pt x="0" y="789"/>
                  <a:pt x="0" y="780"/>
                  <a:pt x="0" y="789"/>
                </a:cubicBezTo>
                <a:cubicBezTo>
                  <a:pt x="53" y="780"/>
                  <a:pt x="105" y="780"/>
                  <a:pt x="158" y="763"/>
                </a:cubicBezTo>
                <a:cubicBezTo>
                  <a:pt x="202" y="754"/>
                  <a:pt x="246" y="728"/>
                  <a:pt x="298" y="6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307">
            <a:extLst>
              <a:ext uri="{FF2B5EF4-FFF2-40B4-BE49-F238E27FC236}">
                <a16:creationId xmlns:a16="http://schemas.microsoft.com/office/drawing/2014/main" id="{590931EC-83A3-304C-A9C3-585B37769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7880" y="8747454"/>
            <a:ext cx="3327788" cy="3327782"/>
          </a:xfrm>
          <a:custGeom>
            <a:avLst/>
            <a:gdLst>
              <a:gd name="T0" fmla="*/ 2295 w 2296"/>
              <a:gd name="T1" fmla="*/ 1149 h 2298"/>
              <a:gd name="T2" fmla="*/ 2295 w 2296"/>
              <a:gd name="T3" fmla="*/ 1149 h 2298"/>
              <a:gd name="T4" fmla="*/ 1147 w 2296"/>
              <a:gd name="T5" fmla="*/ 2297 h 2298"/>
              <a:gd name="T6" fmla="*/ 0 w 2296"/>
              <a:gd name="T7" fmla="*/ 1149 h 2298"/>
              <a:gd name="T8" fmla="*/ 1147 w 2296"/>
              <a:gd name="T9" fmla="*/ 0 h 2298"/>
              <a:gd name="T10" fmla="*/ 2295 w 2296"/>
              <a:gd name="T11" fmla="*/ 1149 h 2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96" h="2298">
                <a:moveTo>
                  <a:pt x="2295" y="1149"/>
                </a:moveTo>
                <a:lnTo>
                  <a:pt x="2295" y="1149"/>
                </a:lnTo>
                <a:cubicBezTo>
                  <a:pt x="2295" y="1780"/>
                  <a:pt x="1778" y="2297"/>
                  <a:pt x="1147" y="2297"/>
                </a:cubicBezTo>
                <a:cubicBezTo>
                  <a:pt x="516" y="2297"/>
                  <a:pt x="0" y="1780"/>
                  <a:pt x="0" y="1149"/>
                </a:cubicBezTo>
                <a:cubicBezTo>
                  <a:pt x="0" y="518"/>
                  <a:pt x="516" y="0"/>
                  <a:pt x="1147" y="0"/>
                </a:cubicBezTo>
                <a:cubicBezTo>
                  <a:pt x="1778" y="0"/>
                  <a:pt x="2295" y="518"/>
                  <a:pt x="2295" y="114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">
            <a:extLst>
              <a:ext uri="{FF2B5EF4-FFF2-40B4-BE49-F238E27FC236}">
                <a16:creationId xmlns:a16="http://schemas.microsoft.com/office/drawing/2014/main" id="{D18FDE4A-7EC0-C64C-AC12-F3A78D821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977" y="8730056"/>
            <a:ext cx="1168976" cy="1660285"/>
          </a:xfrm>
          <a:custGeom>
            <a:avLst/>
            <a:gdLst>
              <a:gd name="T0" fmla="*/ 1218 w 1219"/>
              <a:gd name="T1" fmla="*/ 0 h 1727"/>
              <a:gd name="T2" fmla="*/ 1218 w 1219"/>
              <a:gd name="T3" fmla="*/ 0 h 1727"/>
              <a:gd name="T4" fmla="*/ 0 w 1219"/>
              <a:gd name="T5" fmla="*/ 499 h 1727"/>
              <a:gd name="T6" fmla="*/ 1218 w 1219"/>
              <a:gd name="T7" fmla="*/ 1726 h 1727"/>
              <a:gd name="T8" fmla="*/ 1218 w 1219"/>
              <a:gd name="T9" fmla="*/ 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9" h="1727">
                <a:moveTo>
                  <a:pt x="1218" y="0"/>
                </a:moveTo>
                <a:lnTo>
                  <a:pt x="1218" y="0"/>
                </a:lnTo>
                <a:cubicBezTo>
                  <a:pt x="745" y="0"/>
                  <a:pt x="306" y="192"/>
                  <a:pt x="0" y="499"/>
                </a:cubicBezTo>
                <a:cubicBezTo>
                  <a:pt x="1218" y="1726"/>
                  <a:pt x="1218" y="1726"/>
                  <a:pt x="1218" y="1726"/>
                </a:cubicBezTo>
                <a:lnTo>
                  <a:pt x="1218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3">
            <a:extLst>
              <a:ext uri="{FF2B5EF4-FFF2-40B4-BE49-F238E27FC236}">
                <a16:creationId xmlns:a16="http://schemas.microsoft.com/office/drawing/2014/main" id="{64E67E7B-4F1B-C547-8A98-57FE44AF5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6432" y="9208657"/>
            <a:ext cx="1668756" cy="1177447"/>
          </a:xfrm>
          <a:custGeom>
            <a:avLst/>
            <a:gdLst>
              <a:gd name="T0" fmla="*/ 518 w 1737"/>
              <a:gd name="T1" fmla="*/ 0 h 1228"/>
              <a:gd name="T2" fmla="*/ 518 w 1737"/>
              <a:gd name="T3" fmla="*/ 0 h 1228"/>
              <a:gd name="T4" fmla="*/ 0 w 1737"/>
              <a:gd name="T5" fmla="*/ 1227 h 1228"/>
              <a:gd name="T6" fmla="*/ 1736 w 1737"/>
              <a:gd name="T7" fmla="*/ 1227 h 1228"/>
              <a:gd name="T8" fmla="*/ 518 w 1737"/>
              <a:gd name="T9" fmla="*/ 0 h 1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7" h="1228">
                <a:moveTo>
                  <a:pt x="518" y="0"/>
                </a:moveTo>
                <a:lnTo>
                  <a:pt x="518" y="0"/>
                </a:lnTo>
                <a:cubicBezTo>
                  <a:pt x="202" y="316"/>
                  <a:pt x="0" y="745"/>
                  <a:pt x="0" y="1227"/>
                </a:cubicBezTo>
                <a:cubicBezTo>
                  <a:pt x="1736" y="1227"/>
                  <a:pt x="1736" y="1227"/>
                  <a:pt x="1736" y="1227"/>
                </a:cubicBezTo>
                <a:lnTo>
                  <a:pt x="518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4">
            <a:extLst>
              <a:ext uri="{FF2B5EF4-FFF2-40B4-BE49-F238E27FC236}">
                <a16:creationId xmlns:a16="http://schemas.microsoft.com/office/drawing/2014/main" id="{0E78E1B2-A60C-8848-95DA-18B33C0FC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6432" y="10390341"/>
            <a:ext cx="1668756" cy="1177447"/>
          </a:xfrm>
          <a:custGeom>
            <a:avLst/>
            <a:gdLst>
              <a:gd name="T0" fmla="*/ 0 w 1737"/>
              <a:gd name="T1" fmla="*/ 0 h 1228"/>
              <a:gd name="T2" fmla="*/ 0 w 1737"/>
              <a:gd name="T3" fmla="*/ 0 h 1228"/>
              <a:gd name="T4" fmla="*/ 0 w 1737"/>
              <a:gd name="T5" fmla="*/ 9 h 1228"/>
              <a:gd name="T6" fmla="*/ 500 w 1737"/>
              <a:gd name="T7" fmla="*/ 1227 h 1228"/>
              <a:gd name="T8" fmla="*/ 1736 w 1737"/>
              <a:gd name="T9" fmla="*/ 0 h 1228"/>
              <a:gd name="T10" fmla="*/ 0 w 1737"/>
              <a:gd name="T11" fmla="*/ 0 h 1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37" h="1228"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cubicBezTo>
                  <a:pt x="0" y="482"/>
                  <a:pt x="193" y="920"/>
                  <a:pt x="500" y="1227"/>
                </a:cubicBezTo>
                <a:cubicBezTo>
                  <a:pt x="1736" y="0"/>
                  <a:pt x="1736" y="0"/>
                  <a:pt x="1736" y="0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5">
            <a:extLst>
              <a:ext uri="{FF2B5EF4-FFF2-40B4-BE49-F238E27FC236}">
                <a16:creationId xmlns:a16="http://schemas.microsoft.com/office/drawing/2014/main" id="{DFB2F9F8-00E1-7E45-9001-BD982E892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954" y="8730056"/>
            <a:ext cx="1168976" cy="1660285"/>
          </a:xfrm>
          <a:custGeom>
            <a:avLst/>
            <a:gdLst>
              <a:gd name="T0" fmla="*/ 1218 w 1219"/>
              <a:gd name="T1" fmla="*/ 499 h 1727"/>
              <a:gd name="T2" fmla="*/ 1218 w 1219"/>
              <a:gd name="T3" fmla="*/ 499 h 1727"/>
              <a:gd name="T4" fmla="*/ 0 w 1219"/>
              <a:gd name="T5" fmla="*/ 0 h 1727"/>
              <a:gd name="T6" fmla="*/ 0 w 1219"/>
              <a:gd name="T7" fmla="*/ 1726 h 1727"/>
              <a:gd name="T8" fmla="*/ 1218 w 1219"/>
              <a:gd name="T9" fmla="*/ 499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9" h="1727">
                <a:moveTo>
                  <a:pt x="1218" y="499"/>
                </a:moveTo>
                <a:lnTo>
                  <a:pt x="1218" y="499"/>
                </a:lnTo>
                <a:cubicBezTo>
                  <a:pt x="911" y="192"/>
                  <a:pt x="473" y="0"/>
                  <a:pt x="0" y="0"/>
                </a:cubicBezTo>
                <a:cubicBezTo>
                  <a:pt x="0" y="1726"/>
                  <a:pt x="0" y="1726"/>
                  <a:pt x="0" y="1726"/>
                </a:cubicBezTo>
                <a:lnTo>
                  <a:pt x="1218" y="499"/>
                </a:lnTo>
              </a:path>
            </a:pathLst>
          </a:custGeom>
          <a:solidFill>
            <a:schemeClr val="bg1">
              <a:lumMod val="50000"/>
              <a:alpha val="3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6">
            <a:extLst>
              <a:ext uri="{FF2B5EF4-FFF2-40B4-BE49-F238E27FC236}">
                <a16:creationId xmlns:a16="http://schemas.microsoft.com/office/drawing/2014/main" id="{CB83C7F3-166E-6C4A-8E53-8F94812E4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954" y="9208657"/>
            <a:ext cx="1668756" cy="1177447"/>
          </a:xfrm>
          <a:custGeom>
            <a:avLst/>
            <a:gdLst>
              <a:gd name="T0" fmla="*/ 1218 w 1736"/>
              <a:gd name="T1" fmla="*/ 0 h 1228"/>
              <a:gd name="T2" fmla="*/ 1218 w 1736"/>
              <a:gd name="T3" fmla="*/ 0 h 1228"/>
              <a:gd name="T4" fmla="*/ 0 w 1736"/>
              <a:gd name="T5" fmla="*/ 1227 h 1228"/>
              <a:gd name="T6" fmla="*/ 1735 w 1736"/>
              <a:gd name="T7" fmla="*/ 1227 h 1228"/>
              <a:gd name="T8" fmla="*/ 1218 w 1736"/>
              <a:gd name="T9" fmla="*/ 0 h 1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6" h="1228">
                <a:moveTo>
                  <a:pt x="1218" y="0"/>
                </a:moveTo>
                <a:lnTo>
                  <a:pt x="1218" y="0"/>
                </a:lnTo>
                <a:cubicBezTo>
                  <a:pt x="0" y="1227"/>
                  <a:pt x="0" y="1227"/>
                  <a:pt x="0" y="1227"/>
                </a:cubicBezTo>
                <a:cubicBezTo>
                  <a:pt x="1735" y="1227"/>
                  <a:pt x="1735" y="1227"/>
                  <a:pt x="1735" y="1227"/>
                </a:cubicBezTo>
                <a:cubicBezTo>
                  <a:pt x="1735" y="745"/>
                  <a:pt x="1534" y="316"/>
                  <a:pt x="1218" y="0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7">
            <a:extLst>
              <a:ext uri="{FF2B5EF4-FFF2-40B4-BE49-F238E27FC236}">
                <a16:creationId xmlns:a16="http://schemas.microsoft.com/office/drawing/2014/main" id="{6FE7FCE4-1FBE-0C48-99AD-FB5ACC4BC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954" y="10390341"/>
            <a:ext cx="1668756" cy="1177447"/>
          </a:xfrm>
          <a:custGeom>
            <a:avLst/>
            <a:gdLst>
              <a:gd name="T0" fmla="*/ 1236 w 1736"/>
              <a:gd name="T1" fmla="*/ 1227 h 1228"/>
              <a:gd name="T2" fmla="*/ 1236 w 1736"/>
              <a:gd name="T3" fmla="*/ 1227 h 1228"/>
              <a:gd name="T4" fmla="*/ 1735 w 1736"/>
              <a:gd name="T5" fmla="*/ 9 h 1228"/>
              <a:gd name="T6" fmla="*/ 1735 w 1736"/>
              <a:gd name="T7" fmla="*/ 0 h 1228"/>
              <a:gd name="T8" fmla="*/ 0 w 1736"/>
              <a:gd name="T9" fmla="*/ 0 h 1228"/>
              <a:gd name="T10" fmla="*/ 1236 w 1736"/>
              <a:gd name="T11" fmla="*/ 1227 h 1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36" h="1228">
                <a:moveTo>
                  <a:pt x="1236" y="1227"/>
                </a:moveTo>
                <a:lnTo>
                  <a:pt x="1236" y="1227"/>
                </a:lnTo>
                <a:cubicBezTo>
                  <a:pt x="1542" y="920"/>
                  <a:pt x="1735" y="482"/>
                  <a:pt x="1735" y="9"/>
                </a:cubicBezTo>
                <a:lnTo>
                  <a:pt x="1735" y="0"/>
                </a:lnTo>
                <a:cubicBezTo>
                  <a:pt x="0" y="0"/>
                  <a:pt x="0" y="0"/>
                  <a:pt x="0" y="0"/>
                </a:cubicBezTo>
                <a:lnTo>
                  <a:pt x="1236" y="1227"/>
                </a:lnTo>
              </a:path>
            </a:pathLst>
          </a:custGeom>
          <a:solidFill>
            <a:schemeClr val="bg1">
              <a:lumMod val="50000"/>
              <a:alpha val="3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8">
            <a:extLst>
              <a:ext uri="{FF2B5EF4-FFF2-40B4-BE49-F238E27FC236}">
                <a16:creationId xmlns:a16="http://schemas.microsoft.com/office/drawing/2014/main" id="{68B0D34F-961E-8449-A394-565535C67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954" y="10390341"/>
            <a:ext cx="1190152" cy="1677227"/>
          </a:xfrm>
          <a:custGeom>
            <a:avLst/>
            <a:gdLst>
              <a:gd name="T0" fmla="*/ 0 w 1237"/>
              <a:gd name="T1" fmla="*/ 1744 h 1745"/>
              <a:gd name="T2" fmla="*/ 0 w 1237"/>
              <a:gd name="T3" fmla="*/ 1744 h 1745"/>
              <a:gd name="T4" fmla="*/ 1236 w 1237"/>
              <a:gd name="T5" fmla="*/ 1227 h 1745"/>
              <a:gd name="T6" fmla="*/ 0 w 1237"/>
              <a:gd name="T7" fmla="*/ 0 h 1745"/>
              <a:gd name="T8" fmla="*/ 0 w 1237"/>
              <a:gd name="T9" fmla="*/ 1744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7" h="1745">
                <a:moveTo>
                  <a:pt x="0" y="1744"/>
                </a:moveTo>
                <a:lnTo>
                  <a:pt x="0" y="1744"/>
                </a:lnTo>
                <a:cubicBezTo>
                  <a:pt x="482" y="1744"/>
                  <a:pt x="920" y="1543"/>
                  <a:pt x="1236" y="1227"/>
                </a:cubicBezTo>
                <a:cubicBezTo>
                  <a:pt x="0" y="0"/>
                  <a:pt x="0" y="0"/>
                  <a:pt x="0" y="0"/>
                </a:cubicBezTo>
                <a:lnTo>
                  <a:pt x="0" y="1744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9">
            <a:extLst>
              <a:ext uri="{FF2B5EF4-FFF2-40B4-BE49-F238E27FC236}">
                <a16:creationId xmlns:a16="http://schemas.microsoft.com/office/drawing/2014/main" id="{A4DA57E8-B487-E94F-9F20-4C1C67513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5036" y="10390341"/>
            <a:ext cx="1190152" cy="1677227"/>
          </a:xfrm>
          <a:custGeom>
            <a:avLst/>
            <a:gdLst>
              <a:gd name="T0" fmla="*/ 0 w 1237"/>
              <a:gd name="T1" fmla="*/ 1227 h 1745"/>
              <a:gd name="T2" fmla="*/ 0 w 1237"/>
              <a:gd name="T3" fmla="*/ 1227 h 1745"/>
              <a:gd name="T4" fmla="*/ 1236 w 1237"/>
              <a:gd name="T5" fmla="*/ 1744 h 1745"/>
              <a:gd name="T6" fmla="*/ 1236 w 1237"/>
              <a:gd name="T7" fmla="*/ 0 h 1745"/>
              <a:gd name="T8" fmla="*/ 0 w 1237"/>
              <a:gd name="T9" fmla="*/ 1227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7" h="1745">
                <a:moveTo>
                  <a:pt x="0" y="1227"/>
                </a:moveTo>
                <a:lnTo>
                  <a:pt x="0" y="1227"/>
                </a:lnTo>
                <a:cubicBezTo>
                  <a:pt x="315" y="1543"/>
                  <a:pt x="754" y="1744"/>
                  <a:pt x="1236" y="1744"/>
                </a:cubicBezTo>
                <a:cubicBezTo>
                  <a:pt x="1236" y="0"/>
                  <a:pt x="1236" y="0"/>
                  <a:pt x="1236" y="0"/>
                </a:cubicBezTo>
                <a:lnTo>
                  <a:pt x="0" y="1227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297">
            <a:extLst>
              <a:ext uri="{FF2B5EF4-FFF2-40B4-BE49-F238E27FC236}">
                <a16:creationId xmlns:a16="http://schemas.microsoft.com/office/drawing/2014/main" id="{D745333F-2A33-334F-9370-8F1F778EC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9744" y="9293366"/>
            <a:ext cx="2206653" cy="2206656"/>
          </a:xfrm>
          <a:custGeom>
            <a:avLst/>
            <a:gdLst>
              <a:gd name="T0" fmla="*/ 2296 w 2297"/>
              <a:gd name="T1" fmla="*/ 1148 h 2297"/>
              <a:gd name="T2" fmla="*/ 2296 w 2297"/>
              <a:gd name="T3" fmla="*/ 1148 h 2297"/>
              <a:gd name="T4" fmla="*/ 1148 w 2297"/>
              <a:gd name="T5" fmla="*/ 2296 h 2297"/>
              <a:gd name="T6" fmla="*/ 0 w 2297"/>
              <a:gd name="T7" fmla="*/ 1148 h 2297"/>
              <a:gd name="T8" fmla="*/ 1148 w 2297"/>
              <a:gd name="T9" fmla="*/ 0 h 2297"/>
              <a:gd name="T10" fmla="*/ 2296 w 2297"/>
              <a:gd name="T11" fmla="*/ 1148 h 2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97" h="2297">
                <a:moveTo>
                  <a:pt x="2296" y="1148"/>
                </a:moveTo>
                <a:lnTo>
                  <a:pt x="2296" y="1148"/>
                </a:lnTo>
                <a:cubicBezTo>
                  <a:pt x="2296" y="1779"/>
                  <a:pt x="1779" y="2296"/>
                  <a:pt x="1148" y="2296"/>
                </a:cubicBezTo>
                <a:cubicBezTo>
                  <a:pt x="517" y="2296"/>
                  <a:pt x="0" y="1779"/>
                  <a:pt x="0" y="1148"/>
                </a:cubicBezTo>
                <a:cubicBezTo>
                  <a:pt x="0" y="517"/>
                  <a:pt x="517" y="0"/>
                  <a:pt x="1148" y="0"/>
                </a:cubicBezTo>
                <a:cubicBezTo>
                  <a:pt x="1779" y="0"/>
                  <a:pt x="2296" y="517"/>
                  <a:pt x="2296" y="11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14">
            <a:extLst>
              <a:ext uri="{FF2B5EF4-FFF2-40B4-BE49-F238E27FC236}">
                <a16:creationId xmlns:a16="http://schemas.microsoft.com/office/drawing/2014/main" id="{F269C251-73DC-8144-9C66-C5DDA961F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9291" y="9932916"/>
            <a:ext cx="927559" cy="927556"/>
          </a:xfrm>
          <a:custGeom>
            <a:avLst/>
            <a:gdLst>
              <a:gd name="T0" fmla="*/ 718 w 965"/>
              <a:gd name="T1" fmla="*/ 964 h 965"/>
              <a:gd name="T2" fmla="*/ 718 w 965"/>
              <a:gd name="T3" fmla="*/ 964 h 965"/>
              <a:gd name="T4" fmla="*/ 245 w 965"/>
              <a:gd name="T5" fmla="*/ 964 h 965"/>
              <a:gd name="T6" fmla="*/ 219 w 965"/>
              <a:gd name="T7" fmla="*/ 964 h 965"/>
              <a:gd name="T8" fmla="*/ 9 w 965"/>
              <a:gd name="T9" fmla="*/ 762 h 965"/>
              <a:gd name="T10" fmla="*/ 0 w 965"/>
              <a:gd name="T11" fmla="*/ 719 h 965"/>
              <a:gd name="T12" fmla="*/ 0 w 965"/>
              <a:gd name="T13" fmla="*/ 245 h 965"/>
              <a:gd name="T14" fmla="*/ 0 w 965"/>
              <a:gd name="T15" fmla="*/ 219 h 965"/>
              <a:gd name="T16" fmla="*/ 201 w 965"/>
              <a:gd name="T17" fmla="*/ 9 h 965"/>
              <a:gd name="T18" fmla="*/ 245 w 965"/>
              <a:gd name="T19" fmla="*/ 0 h 965"/>
              <a:gd name="T20" fmla="*/ 718 w 965"/>
              <a:gd name="T21" fmla="*/ 0 h 965"/>
              <a:gd name="T22" fmla="*/ 745 w 965"/>
              <a:gd name="T23" fmla="*/ 0 h 965"/>
              <a:gd name="T24" fmla="*/ 955 w 965"/>
              <a:gd name="T25" fmla="*/ 201 h 965"/>
              <a:gd name="T26" fmla="*/ 964 w 965"/>
              <a:gd name="T27" fmla="*/ 245 h 965"/>
              <a:gd name="T28" fmla="*/ 964 w 965"/>
              <a:gd name="T29" fmla="*/ 719 h 965"/>
              <a:gd name="T30" fmla="*/ 964 w 965"/>
              <a:gd name="T31" fmla="*/ 745 h 965"/>
              <a:gd name="T32" fmla="*/ 762 w 965"/>
              <a:gd name="T33" fmla="*/ 955 h 965"/>
              <a:gd name="T34" fmla="*/ 718 w 965"/>
              <a:gd name="T35" fmla="*/ 964 h 965"/>
              <a:gd name="T36" fmla="*/ 482 w 965"/>
              <a:gd name="T37" fmla="*/ 876 h 965"/>
              <a:gd name="T38" fmla="*/ 482 w 965"/>
              <a:gd name="T39" fmla="*/ 876 h 965"/>
              <a:gd name="T40" fmla="*/ 692 w 965"/>
              <a:gd name="T41" fmla="*/ 876 h 965"/>
              <a:gd name="T42" fmla="*/ 753 w 965"/>
              <a:gd name="T43" fmla="*/ 867 h 965"/>
              <a:gd name="T44" fmla="*/ 876 w 965"/>
              <a:gd name="T45" fmla="*/ 692 h 965"/>
              <a:gd name="T46" fmla="*/ 876 w 965"/>
              <a:gd name="T47" fmla="*/ 271 h 965"/>
              <a:gd name="T48" fmla="*/ 867 w 965"/>
              <a:gd name="T49" fmla="*/ 210 h 965"/>
              <a:gd name="T50" fmla="*/ 692 w 965"/>
              <a:gd name="T51" fmla="*/ 79 h 965"/>
              <a:gd name="T52" fmla="*/ 271 w 965"/>
              <a:gd name="T53" fmla="*/ 87 h 965"/>
              <a:gd name="T54" fmla="*/ 210 w 965"/>
              <a:gd name="T55" fmla="*/ 96 h 965"/>
              <a:gd name="T56" fmla="*/ 87 w 965"/>
              <a:gd name="T57" fmla="*/ 271 h 965"/>
              <a:gd name="T58" fmla="*/ 87 w 965"/>
              <a:gd name="T59" fmla="*/ 692 h 965"/>
              <a:gd name="T60" fmla="*/ 157 w 965"/>
              <a:gd name="T61" fmla="*/ 850 h 965"/>
              <a:gd name="T62" fmla="*/ 271 w 965"/>
              <a:gd name="T63" fmla="*/ 876 h 965"/>
              <a:gd name="T64" fmla="*/ 482 w 965"/>
              <a:gd name="T65" fmla="*/ 876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65" h="965">
                <a:moveTo>
                  <a:pt x="718" y="964"/>
                </a:moveTo>
                <a:lnTo>
                  <a:pt x="718" y="964"/>
                </a:lnTo>
                <a:cubicBezTo>
                  <a:pt x="561" y="964"/>
                  <a:pt x="403" y="964"/>
                  <a:pt x="245" y="964"/>
                </a:cubicBezTo>
                <a:cubicBezTo>
                  <a:pt x="236" y="964"/>
                  <a:pt x="228" y="964"/>
                  <a:pt x="219" y="964"/>
                </a:cubicBezTo>
                <a:cubicBezTo>
                  <a:pt x="105" y="938"/>
                  <a:pt x="35" y="867"/>
                  <a:pt x="9" y="762"/>
                </a:cubicBezTo>
                <a:cubicBezTo>
                  <a:pt x="0" y="745"/>
                  <a:pt x="0" y="736"/>
                  <a:pt x="0" y="719"/>
                </a:cubicBezTo>
                <a:cubicBezTo>
                  <a:pt x="0" y="561"/>
                  <a:pt x="0" y="403"/>
                  <a:pt x="0" y="245"/>
                </a:cubicBezTo>
                <a:cubicBezTo>
                  <a:pt x="0" y="236"/>
                  <a:pt x="0" y="228"/>
                  <a:pt x="0" y="219"/>
                </a:cubicBezTo>
                <a:cubicBezTo>
                  <a:pt x="26" y="105"/>
                  <a:pt x="96" y="35"/>
                  <a:pt x="201" y="9"/>
                </a:cubicBezTo>
                <a:cubicBezTo>
                  <a:pt x="219" y="0"/>
                  <a:pt x="228" y="0"/>
                  <a:pt x="245" y="0"/>
                </a:cubicBezTo>
                <a:cubicBezTo>
                  <a:pt x="403" y="0"/>
                  <a:pt x="561" y="0"/>
                  <a:pt x="718" y="0"/>
                </a:cubicBezTo>
                <a:cubicBezTo>
                  <a:pt x="727" y="0"/>
                  <a:pt x="736" y="0"/>
                  <a:pt x="745" y="0"/>
                </a:cubicBezTo>
                <a:cubicBezTo>
                  <a:pt x="859" y="26"/>
                  <a:pt x="929" y="96"/>
                  <a:pt x="955" y="201"/>
                </a:cubicBezTo>
                <a:cubicBezTo>
                  <a:pt x="964" y="219"/>
                  <a:pt x="964" y="228"/>
                  <a:pt x="964" y="245"/>
                </a:cubicBezTo>
                <a:cubicBezTo>
                  <a:pt x="964" y="403"/>
                  <a:pt x="964" y="561"/>
                  <a:pt x="964" y="719"/>
                </a:cubicBezTo>
                <a:cubicBezTo>
                  <a:pt x="964" y="727"/>
                  <a:pt x="964" y="736"/>
                  <a:pt x="964" y="745"/>
                </a:cubicBezTo>
                <a:cubicBezTo>
                  <a:pt x="937" y="859"/>
                  <a:pt x="867" y="929"/>
                  <a:pt x="762" y="955"/>
                </a:cubicBezTo>
                <a:cubicBezTo>
                  <a:pt x="745" y="964"/>
                  <a:pt x="736" y="964"/>
                  <a:pt x="718" y="964"/>
                </a:cubicBezTo>
                <a:close/>
                <a:moveTo>
                  <a:pt x="482" y="876"/>
                </a:moveTo>
                <a:lnTo>
                  <a:pt x="482" y="876"/>
                </a:lnTo>
                <a:cubicBezTo>
                  <a:pt x="552" y="876"/>
                  <a:pt x="622" y="876"/>
                  <a:pt x="692" y="876"/>
                </a:cubicBezTo>
                <a:cubicBezTo>
                  <a:pt x="718" y="876"/>
                  <a:pt x="736" y="876"/>
                  <a:pt x="753" y="867"/>
                </a:cubicBezTo>
                <a:cubicBezTo>
                  <a:pt x="832" y="841"/>
                  <a:pt x="876" y="780"/>
                  <a:pt x="876" y="692"/>
                </a:cubicBezTo>
                <a:cubicBezTo>
                  <a:pt x="885" y="552"/>
                  <a:pt x="885" y="412"/>
                  <a:pt x="876" y="271"/>
                </a:cubicBezTo>
                <a:cubicBezTo>
                  <a:pt x="876" y="245"/>
                  <a:pt x="876" y="228"/>
                  <a:pt x="867" y="210"/>
                </a:cubicBezTo>
                <a:cubicBezTo>
                  <a:pt x="841" y="131"/>
                  <a:pt x="780" y="87"/>
                  <a:pt x="692" y="79"/>
                </a:cubicBezTo>
                <a:cubicBezTo>
                  <a:pt x="552" y="79"/>
                  <a:pt x="412" y="79"/>
                  <a:pt x="271" y="87"/>
                </a:cubicBezTo>
                <a:cubicBezTo>
                  <a:pt x="254" y="87"/>
                  <a:pt x="228" y="87"/>
                  <a:pt x="210" y="96"/>
                </a:cubicBezTo>
                <a:cubicBezTo>
                  <a:pt x="131" y="123"/>
                  <a:pt x="87" y="184"/>
                  <a:pt x="87" y="271"/>
                </a:cubicBezTo>
                <a:cubicBezTo>
                  <a:pt x="87" y="412"/>
                  <a:pt x="87" y="552"/>
                  <a:pt x="87" y="692"/>
                </a:cubicBezTo>
                <a:cubicBezTo>
                  <a:pt x="87" y="754"/>
                  <a:pt x="114" y="806"/>
                  <a:pt x="157" y="850"/>
                </a:cubicBezTo>
                <a:cubicBezTo>
                  <a:pt x="192" y="867"/>
                  <a:pt x="228" y="876"/>
                  <a:pt x="271" y="876"/>
                </a:cubicBezTo>
                <a:cubicBezTo>
                  <a:pt x="341" y="876"/>
                  <a:pt x="412" y="876"/>
                  <a:pt x="482" y="8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15">
            <a:extLst>
              <a:ext uri="{FF2B5EF4-FFF2-40B4-BE49-F238E27FC236}">
                <a16:creationId xmlns:a16="http://schemas.microsoft.com/office/drawing/2014/main" id="{B1D8511C-6C1E-4048-A4A5-5DE4521F4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8004" y="10153158"/>
            <a:ext cx="482838" cy="478601"/>
          </a:xfrm>
          <a:custGeom>
            <a:avLst/>
            <a:gdLst>
              <a:gd name="T0" fmla="*/ 500 w 501"/>
              <a:gd name="T1" fmla="*/ 254 h 500"/>
              <a:gd name="T2" fmla="*/ 500 w 501"/>
              <a:gd name="T3" fmla="*/ 254 h 500"/>
              <a:gd name="T4" fmla="*/ 246 w 501"/>
              <a:gd name="T5" fmla="*/ 499 h 500"/>
              <a:gd name="T6" fmla="*/ 0 w 501"/>
              <a:gd name="T7" fmla="*/ 254 h 500"/>
              <a:gd name="T8" fmla="*/ 246 w 501"/>
              <a:gd name="T9" fmla="*/ 0 h 500"/>
              <a:gd name="T10" fmla="*/ 500 w 501"/>
              <a:gd name="T11" fmla="*/ 254 h 500"/>
              <a:gd name="T12" fmla="*/ 412 w 501"/>
              <a:gd name="T13" fmla="*/ 254 h 500"/>
              <a:gd name="T14" fmla="*/ 412 w 501"/>
              <a:gd name="T15" fmla="*/ 254 h 500"/>
              <a:gd name="T16" fmla="*/ 246 w 501"/>
              <a:gd name="T17" fmla="*/ 88 h 500"/>
              <a:gd name="T18" fmla="*/ 79 w 501"/>
              <a:gd name="T19" fmla="*/ 254 h 500"/>
              <a:gd name="T20" fmla="*/ 246 w 501"/>
              <a:gd name="T21" fmla="*/ 420 h 500"/>
              <a:gd name="T22" fmla="*/ 412 w 501"/>
              <a:gd name="T23" fmla="*/ 254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1" h="500">
                <a:moveTo>
                  <a:pt x="500" y="254"/>
                </a:moveTo>
                <a:lnTo>
                  <a:pt x="500" y="254"/>
                </a:lnTo>
                <a:cubicBezTo>
                  <a:pt x="500" y="394"/>
                  <a:pt x="386" y="499"/>
                  <a:pt x="246" y="499"/>
                </a:cubicBezTo>
                <a:cubicBezTo>
                  <a:pt x="105" y="499"/>
                  <a:pt x="0" y="394"/>
                  <a:pt x="0" y="254"/>
                </a:cubicBezTo>
                <a:cubicBezTo>
                  <a:pt x="0" y="114"/>
                  <a:pt x="105" y="8"/>
                  <a:pt x="246" y="0"/>
                </a:cubicBezTo>
                <a:cubicBezTo>
                  <a:pt x="386" y="0"/>
                  <a:pt x="500" y="114"/>
                  <a:pt x="500" y="254"/>
                </a:cubicBezTo>
                <a:close/>
                <a:moveTo>
                  <a:pt x="412" y="254"/>
                </a:moveTo>
                <a:lnTo>
                  <a:pt x="412" y="254"/>
                </a:lnTo>
                <a:cubicBezTo>
                  <a:pt x="412" y="166"/>
                  <a:pt x="333" y="88"/>
                  <a:pt x="246" y="88"/>
                </a:cubicBezTo>
                <a:cubicBezTo>
                  <a:pt x="158" y="88"/>
                  <a:pt x="79" y="166"/>
                  <a:pt x="79" y="254"/>
                </a:cubicBezTo>
                <a:cubicBezTo>
                  <a:pt x="79" y="342"/>
                  <a:pt x="158" y="420"/>
                  <a:pt x="246" y="420"/>
                </a:cubicBezTo>
                <a:cubicBezTo>
                  <a:pt x="333" y="420"/>
                  <a:pt x="412" y="342"/>
                  <a:pt x="412" y="25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16">
            <a:extLst>
              <a:ext uri="{FF2B5EF4-FFF2-40B4-BE49-F238E27FC236}">
                <a16:creationId xmlns:a16="http://schemas.microsoft.com/office/drawing/2014/main" id="{49AA4857-357D-5642-9743-C4A67884C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7312" y="10085391"/>
            <a:ext cx="127063" cy="127063"/>
          </a:xfrm>
          <a:custGeom>
            <a:avLst/>
            <a:gdLst>
              <a:gd name="T0" fmla="*/ 70 w 132"/>
              <a:gd name="T1" fmla="*/ 0 h 132"/>
              <a:gd name="T2" fmla="*/ 70 w 132"/>
              <a:gd name="T3" fmla="*/ 0 h 132"/>
              <a:gd name="T4" fmla="*/ 131 w 132"/>
              <a:gd name="T5" fmla="*/ 61 h 132"/>
              <a:gd name="T6" fmla="*/ 61 w 132"/>
              <a:gd name="T7" fmla="*/ 131 h 132"/>
              <a:gd name="T8" fmla="*/ 8 w 132"/>
              <a:gd name="T9" fmla="*/ 61 h 132"/>
              <a:gd name="T10" fmla="*/ 70 w 132"/>
              <a:gd name="T11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" h="132">
                <a:moveTo>
                  <a:pt x="70" y="0"/>
                </a:moveTo>
                <a:lnTo>
                  <a:pt x="70" y="0"/>
                </a:lnTo>
                <a:cubicBezTo>
                  <a:pt x="105" y="0"/>
                  <a:pt x="131" y="35"/>
                  <a:pt x="131" y="61"/>
                </a:cubicBezTo>
                <a:cubicBezTo>
                  <a:pt x="131" y="96"/>
                  <a:pt x="96" y="131"/>
                  <a:pt x="61" y="131"/>
                </a:cubicBezTo>
                <a:cubicBezTo>
                  <a:pt x="35" y="122"/>
                  <a:pt x="0" y="96"/>
                  <a:pt x="8" y="61"/>
                </a:cubicBezTo>
                <a:cubicBezTo>
                  <a:pt x="8" y="26"/>
                  <a:pt x="35" y="0"/>
                  <a:pt x="7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Freeform 163">
            <a:extLst>
              <a:ext uri="{FF2B5EF4-FFF2-40B4-BE49-F238E27FC236}">
                <a16:creationId xmlns:a16="http://schemas.microsoft.com/office/drawing/2014/main" id="{E3B72584-F869-404B-AD2F-EFB6A3FA5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954" y="7158435"/>
            <a:ext cx="7713373" cy="5447877"/>
          </a:xfrm>
          <a:custGeom>
            <a:avLst/>
            <a:gdLst>
              <a:gd name="T0" fmla="*/ 2242 w 7640"/>
              <a:gd name="T1" fmla="*/ 0 h 5397"/>
              <a:gd name="T2" fmla="*/ 2242 w 7640"/>
              <a:gd name="T3" fmla="*/ 0 h 5397"/>
              <a:gd name="T4" fmla="*/ 0 w 7640"/>
              <a:gd name="T5" fmla="*/ 5396 h 5397"/>
              <a:gd name="T6" fmla="*/ 7639 w 7640"/>
              <a:gd name="T7" fmla="*/ 5396 h 5397"/>
              <a:gd name="T8" fmla="*/ 2242 w 7640"/>
              <a:gd name="T9" fmla="*/ 0 h 5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40" h="5397">
                <a:moveTo>
                  <a:pt x="2242" y="0"/>
                </a:moveTo>
                <a:lnTo>
                  <a:pt x="2242" y="0"/>
                </a:lnTo>
                <a:cubicBezTo>
                  <a:pt x="859" y="1383"/>
                  <a:pt x="0" y="3290"/>
                  <a:pt x="0" y="5396"/>
                </a:cubicBezTo>
                <a:cubicBezTo>
                  <a:pt x="7639" y="5396"/>
                  <a:pt x="7639" y="5396"/>
                  <a:pt x="7639" y="5396"/>
                </a:cubicBezTo>
                <a:lnTo>
                  <a:pt x="2242" y="0"/>
                </a:ln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64">
            <a:extLst>
              <a:ext uri="{FF2B5EF4-FFF2-40B4-BE49-F238E27FC236}">
                <a16:creationId xmlns:a16="http://schemas.microsoft.com/office/drawing/2014/main" id="{19CFBDB7-E108-C641-99DA-28899CF26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0877" y="4897388"/>
            <a:ext cx="5447877" cy="7708924"/>
          </a:xfrm>
          <a:custGeom>
            <a:avLst/>
            <a:gdLst>
              <a:gd name="T0" fmla="*/ 5396 w 5397"/>
              <a:gd name="T1" fmla="*/ 2241 h 7638"/>
              <a:gd name="T2" fmla="*/ 5396 w 5397"/>
              <a:gd name="T3" fmla="*/ 2241 h 7638"/>
              <a:gd name="T4" fmla="*/ 0 w 5397"/>
              <a:gd name="T5" fmla="*/ 0 h 7638"/>
              <a:gd name="T6" fmla="*/ 0 w 5397"/>
              <a:gd name="T7" fmla="*/ 7637 h 7638"/>
              <a:gd name="T8" fmla="*/ 5396 w 5397"/>
              <a:gd name="T9" fmla="*/ 2241 h 7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97" h="7638">
                <a:moveTo>
                  <a:pt x="5396" y="2241"/>
                </a:moveTo>
                <a:lnTo>
                  <a:pt x="5396" y="2241"/>
                </a:lnTo>
                <a:cubicBezTo>
                  <a:pt x="4013" y="859"/>
                  <a:pt x="2105" y="0"/>
                  <a:pt x="0" y="0"/>
                </a:cubicBezTo>
                <a:cubicBezTo>
                  <a:pt x="0" y="7637"/>
                  <a:pt x="0" y="7637"/>
                  <a:pt x="0" y="7637"/>
                </a:cubicBezTo>
                <a:lnTo>
                  <a:pt x="5396" y="2241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65">
            <a:extLst>
              <a:ext uri="{FF2B5EF4-FFF2-40B4-BE49-F238E27FC236}">
                <a16:creationId xmlns:a16="http://schemas.microsoft.com/office/drawing/2014/main" id="{5A3D6FE8-50A1-D840-A467-FB04AF665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01" y="4897388"/>
            <a:ext cx="5447877" cy="7708924"/>
          </a:xfrm>
          <a:custGeom>
            <a:avLst/>
            <a:gdLst>
              <a:gd name="T0" fmla="*/ 5397 w 5398"/>
              <a:gd name="T1" fmla="*/ 0 h 7638"/>
              <a:gd name="T2" fmla="*/ 5397 w 5398"/>
              <a:gd name="T3" fmla="*/ 0 h 7638"/>
              <a:gd name="T4" fmla="*/ 0 w 5398"/>
              <a:gd name="T5" fmla="*/ 2241 h 7638"/>
              <a:gd name="T6" fmla="*/ 5397 w 5398"/>
              <a:gd name="T7" fmla="*/ 7637 h 7638"/>
              <a:gd name="T8" fmla="*/ 5397 w 5398"/>
              <a:gd name="T9" fmla="*/ 0 h 7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98" h="7638">
                <a:moveTo>
                  <a:pt x="5397" y="0"/>
                </a:moveTo>
                <a:lnTo>
                  <a:pt x="5397" y="0"/>
                </a:lnTo>
                <a:cubicBezTo>
                  <a:pt x="3290" y="0"/>
                  <a:pt x="1374" y="859"/>
                  <a:pt x="0" y="2241"/>
                </a:cubicBezTo>
                <a:cubicBezTo>
                  <a:pt x="5397" y="7637"/>
                  <a:pt x="5397" y="7637"/>
                  <a:pt x="5397" y="7637"/>
                </a:cubicBezTo>
                <a:lnTo>
                  <a:pt x="5397" y="0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66">
            <a:extLst>
              <a:ext uri="{FF2B5EF4-FFF2-40B4-BE49-F238E27FC236}">
                <a16:creationId xmlns:a16="http://schemas.microsoft.com/office/drawing/2014/main" id="{9AE907EC-8C64-4E41-A004-EF8B94674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0877" y="7158435"/>
            <a:ext cx="7708924" cy="5447877"/>
          </a:xfrm>
          <a:custGeom>
            <a:avLst/>
            <a:gdLst>
              <a:gd name="T0" fmla="*/ 0 w 7639"/>
              <a:gd name="T1" fmla="*/ 5396 h 5397"/>
              <a:gd name="T2" fmla="*/ 0 w 7639"/>
              <a:gd name="T3" fmla="*/ 5396 h 5397"/>
              <a:gd name="T4" fmla="*/ 7638 w 7639"/>
              <a:gd name="T5" fmla="*/ 5396 h 5397"/>
              <a:gd name="T6" fmla="*/ 5396 w 7639"/>
              <a:gd name="T7" fmla="*/ 0 h 5397"/>
              <a:gd name="T8" fmla="*/ 0 w 7639"/>
              <a:gd name="T9" fmla="*/ 5396 h 5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9" h="5397">
                <a:moveTo>
                  <a:pt x="0" y="5396"/>
                </a:moveTo>
                <a:lnTo>
                  <a:pt x="0" y="5396"/>
                </a:lnTo>
                <a:cubicBezTo>
                  <a:pt x="7638" y="5396"/>
                  <a:pt x="7638" y="5396"/>
                  <a:pt x="7638" y="5396"/>
                </a:cubicBezTo>
                <a:cubicBezTo>
                  <a:pt x="7638" y="3290"/>
                  <a:pt x="6779" y="1383"/>
                  <a:pt x="5396" y="0"/>
                </a:cubicBezTo>
                <a:lnTo>
                  <a:pt x="0" y="5396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67">
            <a:extLst>
              <a:ext uri="{FF2B5EF4-FFF2-40B4-BE49-F238E27FC236}">
                <a16:creationId xmlns:a16="http://schemas.microsoft.com/office/drawing/2014/main" id="{AA093FA5-B1BE-9F49-BB85-7CD7E9328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2414" y="8645029"/>
            <a:ext cx="2238794" cy="2238791"/>
          </a:xfrm>
          <a:custGeom>
            <a:avLst/>
            <a:gdLst>
              <a:gd name="T0" fmla="*/ 2215 w 2216"/>
              <a:gd name="T1" fmla="*/ 1103 h 2216"/>
              <a:gd name="T2" fmla="*/ 2215 w 2216"/>
              <a:gd name="T3" fmla="*/ 1103 h 2216"/>
              <a:gd name="T4" fmla="*/ 1103 w 2216"/>
              <a:gd name="T5" fmla="*/ 2215 h 2216"/>
              <a:gd name="T6" fmla="*/ 0 w 2216"/>
              <a:gd name="T7" fmla="*/ 1103 h 2216"/>
              <a:gd name="T8" fmla="*/ 1103 w 2216"/>
              <a:gd name="T9" fmla="*/ 0 h 2216"/>
              <a:gd name="T10" fmla="*/ 2215 w 2216"/>
              <a:gd name="T11" fmla="*/ 1103 h 2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16" h="2216">
                <a:moveTo>
                  <a:pt x="2215" y="1103"/>
                </a:moveTo>
                <a:lnTo>
                  <a:pt x="2215" y="1103"/>
                </a:lnTo>
                <a:cubicBezTo>
                  <a:pt x="2215" y="1717"/>
                  <a:pt x="1718" y="2215"/>
                  <a:pt x="1103" y="2215"/>
                </a:cubicBezTo>
                <a:cubicBezTo>
                  <a:pt x="488" y="2215"/>
                  <a:pt x="0" y="1717"/>
                  <a:pt x="0" y="1103"/>
                </a:cubicBezTo>
                <a:cubicBezTo>
                  <a:pt x="0" y="497"/>
                  <a:pt x="488" y="0"/>
                  <a:pt x="1103" y="0"/>
                </a:cubicBezTo>
                <a:cubicBezTo>
                  <a:pt x="1718" y="0"/>
                  <a:pt x="2215" y="497"/>
                  <a:pt x="2215" y="1103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68">
            <a:extLst>
              <a:ext uri="{FF2B5EF4-FFF2-40B4-BE49-F238E27FC236}">
                <a16:creationId xmlns:a16="http://schemas.microsoft.com/office/drawing/2014/main" id="{AF248A79-62CD-FF46-8E56-C85CAC93E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3987" y="4532416"/>
            <a:ext cx="2238791" cy="2238791"/>
          </a:xfrm>
          <a:custGeom>
            <a:avLst/>
            <a:gdLst>
              <a:gd name="T0" fmla="*/ 2215 w 2216"/>
              <a:gd name="T1" fmla="*/ 1112 h 2216"/>
              <a:gd name="T2" fmla="*/ 2215 w 2216"/>
              <a:gd name="T3" fmla="*/ 1112 h 2216"/>
              <a:gd name="T4" fmla="*/ 1103 w 2216"/>
              <a:gd name="T5" fmla="*/ 2215 h 2216"/>
              <a:gd name="T6" fmla="*/ 0 w 2216"/>
              <a:gd name="T7" fmla="*/ 1112 h 2216"/>
              <a:gd name="T8" fmla="*/ 1103 w 2216"/>
              <a:gd name="T9" fmla="*/ 0 h 2216"/>
              <a:gd name="T10" fmla="*/ 2215 w 2216"/>
              <a:gd name="T11" fmla="*/ 1112 h 2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16" h="2216">
                <a:moveTo>
                  <a:pt x="2215" y="1112"/>
                </a:moveTo>
                <a:lnTo>
                  <a:pt x="2215" y="1112"/>
                </a:lnTo>
                <a:cubicBezTo>
                  <a:pt x="2215" y="1727"/>
                  <a:pt x="1718" y="2215"/>
                  <a:pt x="1103" y="2215"/>
                </a:cubicBezTo>
                <a:cubicBezTo>
                  <a:pt x="489" y="2215"/>
                  <a:pt x="0" y="1727"/>
                  <a:pt x="0" y="1112"/>
                </a:cubicBezTo>
                <a:cubicBezTo>
                  <a:pt x="0" y="498"/>
                  <a:pt x="489" y="0"/>
                  <a:pt x="1103" y="0"/>
                </a:cubicBezTo>
                <a:cubicBezTo>
                  <a:pt x="1718" y="0"/>
                  <a:pt x="2215" y="498"/>
                  <a:pt x="2215" y="1112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69">
            <a:extLst>
              <a:ext uri="{FF2B5EF4-FFF2-40B4-BE49-F238E27FC236}">
                <a16:creationId xmlns:a16="http://schemas.microsoft.com/office/drawing/2014/main" id="{6D6B743F-1AC2-7449-890B-0F8E92E7F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5738" y="4514612"/>
            <a:ext cx="2238791" cy="2238791"/>
          </a:xfrm>
          <a:custGeom>
            <a:avLst/>
            <a:gdLst>
              <a:gd name="T0" fmla="*/ 2215 w 2216"/>
              <a:gd name="T1" fmla="*/ 1103 h 2216"/>
              <a:gd name="T2" fmla="*/ 2215 w 2216"/>
              <a:gd name="T3" fmla="*/ 1103 h 2216"/>
              <a:gd name="T4" fmla="*/ 1103 w 2216"/>
              <a:gd name="T5" fmla="*/ 2215 h 2216"/>
              <a:gd name="T6" fmla="*/ 0 w 2216"/>
              <a:gd name="T7" fmla="*/ 1103 h 2216"/>
              <a:gd name="T8" fmla="*/ 1103 w 2216"/>
              <a:gd name="T9" fmla="*/ 0 h 2216"/>
              <a:gd name="T10" fmla="*/ 2215 w 2216"/>
              <a:gd name="T11" fmla="*/ 1103 h 2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16" h="2216">
                <a:moveTo>
                  <a:pt x="2215" y="1103"/>
                </a:moveTo>
                <a:lnTo>
                  <a:pt x="2215" y="1103"/>
                </a:lnTo>
                <a:cubicBezTo>
                  <a:pt x="2215" y="1718"/>
                  <a:pt x="1718" y="2215"/>
                  <a:pt x="1103" y="2215"/>
                </a:cubicBezTo>
                <a:cubicBezTo>
                  <a:pt x="497" y="2215"/>
                  <a:pt x="0" y="1718"/>
                  <a:pt x="0" y="1103"/>
                </a:cubicBezTo>
                <a:cubicBezTo>
                  <a:pt x="0" y="488"/>
                  <a:pt x="497" y="0"/>
                  <a:pt x="1103" y="0"/>
                </a:cubicBezTo>
                <a:cubicBezTo>
                  <a:pt x="1718" y="0"/>
                  <a:pt x="2215" y="488"/>
                  <a:pt x="2215" y="1103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70">
            <a:extLst>
              <a:ext uri="{FF2B5EF4-FFF2-40B4-BE49-F238E27FC236}">
                <a16:creationId xmlns:a16="http://schemas.microsoft.com/office/drawing/2014/main" id="{49A9815D-14CB-7644-8872-66104A522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7309" y="8791907"/>
            <a:ext cx="2247696" cy="2234342"/>
          </a:xfrm>
          <a:custGeom>
            <a:avLst/>
            <a:gdLst>
              <a:gd name="T0" fmla="*/ 2224 w 2225"/>
              <a:gd name="T1" fmla="*/ 1102 h 2215"/>
              <a:gd name="T2" fmla="*/ 2224 w 2225"/>
              <a:gd name="T3" fmla="*/ 1102 h 2215"/>
              <a:gd name="T4" fmla="*/ 1112 w 2225"/>
              <a:gd name="T5" fmla="*/ 2214 h 2215"/>
              <a:gd name="T6" fmla="*/ 0 w 2225"/>
              <a:gd name="T7" fmla="*/ 1102 h 2215"/>
              <a:gd name="T8" fmla="*/ 1112 w 2225"/>
              <a:gd name="T9" fmla="*/ 0 h 2215"/>
              <a:gd name="T10" fmla="*/ 2224 w 2225"/>
              <a:gd name="T11" fmla="*/ 1102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25" h="2215">
                <a:moveTo>
                  <a:pt x="2224" y="1102"/>
                </a:moveTo>
                <a:lnTo>
                  <a:pt x="2224" y="1102"/>
                </a:lnTo>
                <a:cubicBezTo>
                  <a:pt x="2224" y="1717"/>
                  <a:pt x="1727" y="2214"/>
                  <a:pt x="1112" y="2214"/>
                </a:cubicBezTo>
                <a:cubicBezTo>
                  <a:pt x="497" y="2214"/>
                  <a:pt x="0" y="1717"/>
                  <a:pt x="0" y="1102"/>
                </a:cubicBezTo>
                <a:cubicBezTo>
                  <a:pt x="0" y="497"/>
                  <a:pt x="497" y="0"/>
                  <a:pt x="1112" y="0"/>
                </a:cubicBezTo>
                <a:cubicBezTo>
                  <a:pt x="1727" y="0"/>
                  <a:pt x="2224" y="497"/>
                  <a:pt x="2224" y="1102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71">
            <a:extLst>
              <a:ext uri="{FF2B5EF4-FFF2-40B4-BE49-F238E27FC236}">
                <a16:creationId xmlns:a16="http://schemas.microsoft.com/office/drawing/2014/main" id="{1C12096E-46C1-C24E-B78C-3C77CFB62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4048" y="10218030"/>
            <a:ext cx="4789146" cy="2390121"/>
          </a:xfrm>
          <a:custGeom>
            <a:avLst/>
            <a:gdLst>
              <a:gd name="T0" fmla="*/ 0 w 4746"/>
              <a:gd name="T1" fmla="*/ 2368 h 2369"/>
              <a:gd name="T2" fmla="*/ 0 w 4746"/>
              <a:gd name="T3" fmla="*/ 2368 h 2369"/>
              <a:gd name="T4" fmla="*/ 2378 w 4746"/>
              <a:gd name="T5" fmla="*/ 0 h 2369"/>
              <a:gd name="T6" fmla="*/ 4745 w 4746"/>
              <a:gd name="T7" fmla="*/ 2368 h 2369"/>
              <a:gd name="T8" fmla="*/ 0 w 4746"/>
              <a:gd name="T9" fmla="*/ 2368 h 2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46" h="2369">
                <a:moveTo>
                  <a:pt x="0" y="2368"/>
                </a:moveTo>
                <a:lnTo>
                  <a:pt x="0" y="2368"/>
                </a:lnTo>
                <a:cubicBezTo>
                  <a:pt x="0" y="1066"/>
                  <a:pt x="1067" y="0"/>
                  <a:pt x="2378" y="0"/>
                </a:cubicBezTo>
                <a:cubicBezTo>
                  <a:pt x="3679" y="0"/>
                  <a:pt x="4745" y="1066"/>
                  <a:pt x="4745" y="2368"/>
                </a:cubicBezTo>
                <a:lnTo>
                  <a:pt x="0" y="236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72">
            <a:extLst>
              <a:ext uri="{FF2B5EF4-FFF2-40B4-BE49-F238E27FC236}">
                <a16:creationId xmlns:a16="http://schemas.microsoft.com/office/drawing/2014/main" id="{0434D93B-5A96-BD40-94DA-0B52FA92B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435" y="9285956"/>
            <a:ext cx="440636" cy="939134"/>
          </a:xfrm>
          <a:custGeom>
            <a:avLst/>
            <a:gdLst>
              <a:gd name="T0" fmla="*/ 280 w 435"/>
              <a:gd name="T1" fmla="*/ 461 h 932"/>
              <a:gd name="T2" fmla="*/ 280 w 435"/>
              <a:gd name="T3" fmla="*/ 461 h 932"/>
              <a:gd name="T4" fmla="*/ 407 w 435"/>
              <a:gd name="T5" fmla="*/ 461 h 932"/>
              <a:gd name="T6" fmla="*/ 416 w 435"/>
              <a:gd name="T7" fmla="*/ 452 h 932"/>
              <a:gd name="T8" fmla="*/ 425 w 435"/>
              <a:gd name="T9" fmla="*/ 371 h 932"/>
              <a:gd name="T10" fmla="*/ 434 w 435"/>
              <a:gd name="T11" fmla="*/ 298 h 932"/>
              <a:gd name="T12" fmla="*/ 289 w 435"/>
              <a:gd name="T13" fmla="*/ 298 h 932"/>
              <a:gd name="T14" fmla="*/ 289 w 435"/>
              <a:gd name="T15" fmla="*/ 190 h 932"/>
              <a:gd name="T16" fmla="*/ 325 w 435"/>
              <a:gd name="T17" fmla="*/ 163 h 932"/>
              <a:gd name="T18" fmla="*/ 416 w 435"/>
              <a:gd name="T19" fmla="*/ 154 h 932"/>
              <a:gd name="T20" fmla="*/ 425 w 435"/>
              <a:gd name="T21" fmla="*/ 154 h 932"/>
              <a:gd name="T22" fmla="*/ 425 w 435"/>
              <a:gd name="T23" fmla="*/ 9 h 932"/>
              <a:gd name="T24" fmla="*/ 416 w 435"/>
              <a:gd name="T25" fmla="*/ 0 h 932"/>
              <a:gd name="T26" fmla="*/ 289 w 435"/>
              <a:gd name="T27" fmla="*/ 0 h 932"/>
              <a:gd name="T28" fmla="*/ 162 w 435"/>
              <a:gd name="T29" fmla="*/ 27 h 932"/>
              <a:gd name="T30" fmla="*/ 90 w 435"/>
              <a:gd name="T31" fmla="*/ 172 h 932"/>
              <a:gd name="T32" fmla="*/ 90 w 435"/>
              <a:gd name="T33" fmla="*/ 280 h 932"/>
              <a:gd name="T34" fmla="*/ 90 w 435"/>
              <a:gd name="T35" fmla="*/ 298 h 932"/>
              <a:gd name="T36" fmla="*/ 0 w 435"/>
              <a:gd name="T37" fmla="*/ 298 h 932"/>
              <a:gd name="T38" fmla="*/ 0 w 435"/>
              <a:gd name="T39" fmla="*/ 461 h 932"/>
              <a:gd name="T40" fmla="*/ 90 w 435"/>
              <a:gd name="T41" fmla="*/ 461 h 932"/>
              <a:gd name="T42" fmla="*/ 90 w 435"/>
              <a:gd name="T43" fmla="*/ 931 h 932"/>
              <a:gd name="T44" fmla="*/ 280 w 435"/>
              <a:gd name="T45" fmla="*/ 931 h 932"/>
              <a:gd name="T46" fmla="*/ 280 w 435"/>
              <a:gd name="T47" fmla="*/ 461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5" h="932">
                <a:moveTo>
                  <a:pt x="280" y="461"/>
                </a:moveTo>
                <a:lnTo>
                  <a:pt x="280" y="461"/>
                </a:lnTo>
                <a:cubicBezTo>
                  <a:pt x="325" y="461"/>
                  <a:pt x="362" y="461"/>
                  <a:pt x="407" y="461"/>
                </a:cubicBezTo>
                <a:cubicBezTo>
                  <a:pt x="416" y="461"/>
                  <a:pt x="416" y="461"/>
                  <a:pt x="416" y="452"/>
                </a:cubicBezTo>
                <a:cubicBezTo>
                  <a:pt x="416" y="425"/>
                  <a:pt x="425" y="397"/>
                  <a:pt x="425" y="371"/>
                </a:cubicBezTo>
                <a:cubicBezTo>
                  <a:pt x="425" y="343"/>
                  <a:pt x="425" y="325"/>
                  <a:pt x="434" y="298"/>
                </a:cubicBezTo>
                <a:cubicBezTo>
                  <a:pt x="379" y="298"/>
                  <a:pt x="334" y="298"/>
                  <a:pt x="289" y="298"/>
                </a:cubicBezTo>
                <a:cubicBezTo>
                  <a:pt x="289" y="262"/>
                  <a:pt x="280" y="226"/>
                  <a:pt x="289" y="190"/>
                </a:cubicBezTo>
                <a:cubicBezTo>
                  <a:pt x="289" y="172"/>
                  <a:pt x="298" y="163"/>
                  <a:pt x="325" y="163"/>
                </a:cubicBezTo>
                <a:cubicBezTo>
                  <a:pt x="352" y="154"/>
                  <a:pt x="379" y="154"/>
                  <a:pt x="416" y="154"/>
                </a:cubicBezTo>
                <a:lnTo>
                  <a:pt x="425" y="154"/>
                </a:lnTo>
                <a:cubicBezTo>
                  <a:pt x="425" y="108"/>
                  <a:pt x="425" y="54"/>
                  <a:pt x="425" y="9"/>
                </a:cubicBezTo>
                <a:cubicBezTo>
                  <a:pt x="425" y="0"/>
                  <a:pt x="425" y="0"/>
                  <a:pt x="416" y="0"/>
                </a:cubicBezTo>
                <a:cubicBezTo>
                  <a:pt x="370" y="0"/>
                  <a:pt x="334" y="0"/>
                  <a:pt x="289" y="0"/>
                </a:cubicBezTo>
                <a:cubicBezTo>
                  <a:pt x="244" y="0"/>
                  <a:pt x="208" y="0"/>
                  <a:pt x="162" y="27"/>
                </a:cubicBezTo>
                <a:cubicBezTo>
                  <a:pt x="117" y="63"/>
                  <a:pt x="99" y="117"/>
                  <a:pt x="90" y="172"/>
                </a:cubicBezTo>
                <a:cubicBezTo>
                  <a:pt x="90" y="208"/>
                  <a:pt x="90" y="244"/>
                  <a:pt x="90" y="280"/>
                </a:cubicBezTo>
                <a:cubicBezTo>
                  <a:pt x="90" y="289"/>
                  <a:pt x="90" y="289"/>
                  <a:pt x="90" y="298"/>
                </a:cubicBezTo>
                <a:cubicBezTo>
                  <a:pt x="63" y="298"/>
                  <a:pt x="27" y="298"/>
                  <a:pt x="0" y="298"/>
                </a:cubicBezTo>
                <a:cubicBezTo>
                  <a:pt x="0" y="352"/>
                  <a:pt x="0" y="407"/>
                  <a:pt x="0" y="461"/>
                </a:cubicBezTo>
                <a:cubicBezTo>
                  <a:pt x="27" y="461"/>
                  <a:pt x="63" y="461"/>
                  <a:pt x="90" y="461"/>
                </a:cubicBezTo>
                <a:cubicBezTo>
                  <a:pt x="90" y="614"/>
                  <a:pt x="90" y="768"/>
                  <a:pt x="90" y="931"/>
                </a:cubicBezTo>
                <a:cubicBezTo>
                  <a:pt x="154" y="931"/>
                  <a:pt x="217" y="931"/>
                  <a:pt x="280" y="931"/>
                </a:cubicBezTo>
                <a:cubicBezTo>
                  <a:pt x="280" y="768"/>
                  <a:pt x="280" y="614"/>
                  <a:pt x="280" y="4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73">
            <a:extLst>
              <a:ext uri="{FF2B5EF4-FFF2-40B4-BE49-F238E27FC236}">
                <a16:creationId xmlns:a16="http://schemas.microsoft.com/office/drawing/2014/main" id="{371C3131-2C51-2241-ADCD-F43FA0A16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2718" y="5186694"/>
            <a:ext cx="1005899" cy="912432"/>
          </a:xfrm>
          <a:custGeom>
            <a:avLst/>
            <a:gdLst>
              <a:gd name="T0" fmla="*/ 298 w 996"/>
              <a:gd name="T1" fmla="*/ 696 h 905"/>
              <a:gd name="T2" fmla="*/ 298 w 996"/>
              <a:gd name="T3" fmla="*/ 696 h 905"/>
              <a:gd name="T4" fmla="*/ 109 w 996"/>
              <a:gd name="T5" fmla="*/ 551 h 905"/>
              <a:gd name="T6" fmla="*/ 190 w 996"/>
              <a:gd name="T7" fmla="*/ 551 h 905"/>
              <a:gd name="T8" fmla="*/ 190 w 996"/>
              <a:gd name="T9" fmla="*/ 542 h 905"/>
              <a:gd name="T10" fmla="*/ 27 w 996"/>
              <a:gd name="T11" fmla="*/ 344 h 905"/>
              <a:gd name="T12" fmla="*/ 118 w 996"/>
              <a:gd name="T13" fmla="*/ 371 h 905"/>
              <a:gd name="T14" fmla="*/ 118 w 996"/>
              <a:gd name="T15" fmla="*/ 362 h 905"/>
              <a:gd name="T16" fmla="*/ 36 w 996"/>
              <a:gd name="T17" fmla="*/ 226 h 905"/>
              <a:gd name="T18" fmla="*/ 64 w 996"/>
              <a:gd name="T19" fmla="*/ 91 h 905"/>
              <a:gd name="T20" fmla="*/ 479 w 996"/>
              <a:gd name="T21" fmla="*/ 308 h 905"/>
              <a:gd name="T22" fmla="*/ 488 w 996"/>
              <a:gd name="T23" fmla="*/ 199 h 905"/>
              <a:gd name="T24" fmla="*/ 832 w 996"/>
              <a:gd name="T25" fmla="*/ 109 h 905"/>
              <a:gd name="T26" fmla="*/ 859 w 996"/>
              <a:gd name="T27" fmla="*/ 109 h 905"/>
              <a:gd name="T28" fmla="*/ 968 w 996"/>
              <a:gd name="T29" fmla="*/ 72 h 905"/>
              <a:gd name="T30" fmla="*/ 886 w 996"/>
              <a:gd name="T31" fmla="*/ 181 h 905"/>
              <a:gd name="T32" fmla="*/ 995 w 996"/>
              <a:gd name="T33" fmla="*/ 154 h 905"/>
              <a:gd name="T34" fmla="*/ 995 w 996"/>
              <a:gd name="T35" fmla="*/ 154 h 905"/>
              <a:gd name="T36" fmla="*/ 913 w 996"/>
              <a:gd name="T37" fmla="*/ 235 h 905"/>
              <a:gd name="T38" fmla="*/ 895 w 996"/>
              <a:gd name="T39" fmla="*/ 280 h 905"/>
              <a:gd name="T40" fmla="*/ 606 w 996"/>
              <a:gd name="T41" fmla="*/ 787 h 905"/>
              <a:gd name="T42" fmla="*/ 9 w 996"/>
              <a:gd name="T43" fmla="*/ 787 h 905"/>
              <a:gd name="T44" fmla="*/ 0 w 996"/>
              <a:gd name="T45" fmla="*/ 787 h 905"/>
              <a:gd name="T46" fmla="*/ 0 w 996"/>
              <a:gd name="T47" fmla="*/ 787 h 905"/>
              <a:gd name="T48" fmla="*/ 154 w 996"/>
              <a:gd name="T49" fmla="*/ 759 h 905"/>
              <a:gd name="T50" fmla="*/ 298 w 996"/>
              <a:gd name="T51" fmla="*/ 696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96" h="905">
                <a:moveTo>
                  <a:pt x="298" y="696"/>
                </a:moveTo>
                <a:lnTo>
                  <a:pt x="298" y="696"/>
                </a:lnTo>
                <a:cubicBezTo>
                  <a:pt x="190" y="669"/>
                  <a:pt x="118" y="615"/>
                  <a:pt x="109" y="551"/>
                </a:cubicBezTo>
                <a:cubicBezTo>
                  <a:pt x="136" y="551"/>
                  <a:pt x="163" y="551"/>
                  <a:pt x="190" y="551"/>
                </a:cubicBezTo>
                <a:lnTo>
                  <a:pt x="190" y="542"/>
                </a:lnTo>
                <a:cubicBezTo>
                  <a:pt x="91" y="515"/>
                  <a:pt x="36" y="443"/>
                  <a:pt x="27" y="344"/>
                </a:cubicBezTo>
                <a:cubicBezTo>
                  <a:pt x="64" y="353"/>
                  <a:pt x="91" y="362"/>
                  <a:pt x="118" y="371"/>
                </a:cubicBezTo>
                <a:cubicBezTo>
                  <a:pt x="118" y="362"/>
                  <a:pt x="118" y="362"/>
                  <a:pt x="118" y="362"/>
                </a:cubicBezTo>
                <a:cubicBezTo>
                  <a:pt x="72" y="326"/>
                  <a:pt x="45" y="280"/>
                  <a:pt x="36" y="226"/>
                </a:cubicBezTo>
                <a:cubicBezTo>
                  <a:pt x="27" y="172"/>
                  <a:pt x="36" y="136"/>
                  <a:pt x="64" y="91"/>
                </a:cubicBezTo>
                <a:cubicBezTo>
                  <a:pt x="172" y="217"/>
                  <a:pt x="317" y="289"/>
                  <a:pt x="479" y="308"/>
                </a:cubicBezTo>
                <a:cubicBezTo>
                  <a:pt x="488" y="271"/>
                  <a:pt x="479" y="235"/>
                  <a:pt x="488" y="199"/>
                </a:cubicBezTo>
                <a:cubicBezTo>
                  <a:pt x="534" y="55"/>
                  <a:pt x="714" y="0"/>
                  <a:pt x="832" y="109"/>
                </a:cubicBezTo>
                <a:cubicBezTo>
                  <a:pt x="841" y="118"/>
                  <a:pt x="850" y="118"/>
                  <a:pt x="859" y="109"/>
                </a:cubicBezTo>
                <a:cubicBezTo>
                  <a:pt x="895" y="100"/>
                  <a:pt x="931" y="91"/>
                  <a:pt x="968" y="72"/>
                </a:cubicBezTo>
                <a:cubicBezTo>
                  <a:pt x="959" y="109"/>
                  <a:pt x="949" y="127"/>
                  <a:pt x="886" y="181"/>
                </a:cubicBezTo>
                <a:cubicBezTo>
                  <a:pt x="922" y="172"/>
                  <a:pt x="959" y="163"/>
                  <a:pt x="995" y="154"/>
                </a:cubicBezTo>
                <a:lnTo>
                  <a:pt x="995" y="154"/>
                </a:lnTo>
                <a:cubicBezTo>
                  <a:pt x="968" y="181"/>
                  <a:pt x="949" y="217"/>
                  <a:pt x="913" y="235"/>
                </a:cubicBezTo>
                <a:cubicBezTo>
                  <a:pt x="904" y="253"/>
                  <a:pt x="895" y="262"/>
                  <a:pt x="895" y="280"/>
                </a:cubicBezTo>
                <a:cubicBezTo>
                  <a:pt x="886" y="497"/>
                  <a:pt x="796" y="678"/>
                  <a:pt x="606" y="787"/>
                </a:cubicBezTo>
                <a:cubicBezTo>
                  <a:pt x="416" y="904"/>
                  <a:pt x="208" y="895"/>
                  <a:pt x="9" y="787"/>
                </a:cubicBezTo>
                <a:cubicBezTo>
                  <a:pt x="9" y="787"/>
                  <a:pt x="9" y="787"/>
                  <a:pt x="0" y="787"/>
                </a:cubicBezTo>
                <a:cubicBezTo>
                  <a:pt x="0" y="787"/>
                  <a:pt x="0" y="778"/>
                  <a:pt x="0" y="787"/>
                </a:cubicBezTo>
                <a:cubicBezTo>
                  <a:pt x="55" y="778"/>
                  <a:pt x="109" y="778"/>
                  <a:pt x="154" y="759"/>
                </a:cubicBezTo>
                <a:cubicBezTo>
                  <a:pt x="208" y="750"/>
                  <a:pt x="253" y="723"/>
                  <a:pt x="298" y="69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74">
            <a:extLst>
              <a:ext uri="{FF2B5EF4-FFF2-40B4-BE49-F238E27FC236}">
                <a16:creationId xmlns:a16="http://schemas.microsoft.com/office/drawing/2014/main" id="{55E3E930-BF13-E64F-BC46-BAF9F653B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0075" y="5177792"/>
            <a:ext cx="894625" cy="885726"/>
          </a:xfrm>
          <a:custGeom>
            <a:avLst/>
            <a:gdLst>
              <a:gd name="T0" fmla="*/ 660 w 887"/>
              <a:gd name="T1" fmla="*/ 877 h 878"/>
              <a:gd name="T2" fmla="*/ 660 w 887"/>
              <a:gd name="T3" fmla="*/ 877 h 878"/>
              <a:gd name="T4" fmla="*/ 226 w 887"/>
              <a:gd name="T5" fmla="*/ 877 h 878"/>
              <a:gd name="T6" fmla="*/ 199 w 887"/>
              <a:gd name="T7" fmla="*/ 877 h 878"/>
              <a:gd name="T8" fmla="*/ 9 w 887"/>
              <a:gd name="T9" fmla="*/ 696 h 878"/>
              <a:gd name="T10" fmla="*/ 0 w 887"/>
              <a:gd name="T11" fmla="*/ 651 h 878"/>
              <a:gd name="T12" fmla="*/ 0 w 887"/>
              <a:gd name="T13" fmla="*/ 226 h 878"/>
              <a:gd name="T14" fmla="*/ 9 w 887"/>
              <a:gd name="T15" fmla="*/ 199 h 878"/>
              <a:gd name="T16" fmla="*/ 190 w 887"/>
              <a:gd name="T17" fmla="*/ 9 h 878"/>
              <a:gd name="T18" fmla="*/ 226 w 887"/>
              <a:gd name="T19" fmla="*/ 0 h 878"/>
              <a:gd name="T20" fmla="*/ 660 w 887"/>
              <a:gd name="T21" fmla="*/ 0 h 878"/>
              <a:gd name="T22" fmla="*/ 687 w 887"/>
              <a:gd name="T23" fmla="*/ 0 h 878"/>
              <a:gd name="T24" fmla="*/ 877 w 887"/>
              <a:gd name="T25" fmla="*/ 181 h 878"/>
              <a:gd name="T26" fmla="*/ 886 w 887"/>
              <a:gd name="T27" fmla="*/ 226 h 878"/>
              <a:gd name="T28" fmla="*/ 886 w 887"/>
              <a:gd name="T29" fmla="*/ 651 h 878"/>
              <a:gd name="T30" fmla="*/ 877 w 887"/>
              <a:gd name="T31" fmla="*/ 678 h 878"/>
              <a:gd name="T32" fmla="*/ 696 w 887"/>
              <a:gd name="T33" fmla="*/ 868 h 878"/>
              <a:gd name="T34" fmla="*/ 660 w 887"/>
              <a:gd name="T35" fmla="*/ 877 h 878"/>
              <a:gd name="T36" fmla="*/ 443 w 887"/>
              <a:gd name="T37" fmla="*/ 805 h 878"/>
              <a:gd name="T38" fmla="*/ 443 w 887"/>
              <a:gd name="T39" fmla="*/ 805 h 878"/>
              <a:gd name="T40" fmla="*/ 633 w 887"/>
              <a:gd name="T41" fmla="*/ 805 h 878"/>
              <a:gd name="T42" fmla="*/ 696 w 887"/>
              <a:gd name="T43" fmla="*/ 796 h 878"/>
              <a:gd name="T44" fmla="*/ 805 w 887"/>
              <a:gd name="T45" fmla="*/ 633 h 878"/>
              <a:gd name="T46" fmla="*/ 805 w 887"/>
              <a:gd name="T47" fmla="*/ 244 h 878"/>
              <a:gd name="T48" fmla="*/ 796 w 887"/>
              <a:gd name="T49" fmla="*/ 190 h 878"/>
              <a:gd name="T50" fmla="*/ 633 w 887"/>
              <a:gd name="T51" fmla="*/ 72 h 878"/>
              <a:gd name="T52" fmla="*/ 253 w 887"/>
              <a:gd name="T53" fmla="*/ 72 h 878"/>
              <a:gd name="T54" fmla="*/ 190 w 887"/>
              <a:gd name="T55" fmla="*/ 81 h 878"/>
              <a:gd name="T56" fmla="*/ 81 w 887"/>
              <a:gd name="T57" fmla="*/ 244 h 878"/>
              <a:gd name="T58" fmla="*/ 81 w 887"/>
              <a:gd name="T59" fmla="*/ 633 h 878"/>
              <a:gd name="T60" fmla="*/ 154 w 887"/>
              <a:gd name="T61" fmla="*/ 768 h 878"/>
              <a:gd name="T62" fmla="*/ 253 w 887"/>
              <a:gd name="T63" fmla="*/ 805 h 878"/>
              <a:gd name="T64" fmla="*/ 443 w 887"/>
              <a:gd name="T65" fmla="*/ 805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87" h="878">
                <a:moveTo>
                  <a:pt x="660" y="877"/>
                </a:moveTo>
                <a:lnTo>
                  <a:pt x="660" y="877"/>
                </a:lnTo>
                <a:cubicBezTo>
                  <a:pt x="515" y="877"/>
                  <a:pt x="371" y="877"/>
                  <a:pt x="226" y="877"/>
                </a:cubicBezTo>
                <a:cubicBezTo>
                  <a:pt x="217" y="877"/>
                  <a:pt x="208" y="877"/>
                  <a:pt x="199" y="877"/>
                </a:cubicBezTo>
                <a:cubicBezTo>
                  <a:pt x="99" y="850"/>
                  <a:pt x="36" y="796"/>
                  <a:pt x="9" y="696"/>
                </a:cubicBezTo>
                <a:cubicBezTo>
                  <a:pt x="9" y="678"/>
                  <a:pt x="9" y="669"/>
                  <a:pt x="0" y="651"/>
                </a:cubicBezTo>
                <a:cubicBezTo>
                  <a:pt x="0" y="506"/>
                  <a:pt x="0" y="371"/>
                  <a:pt x="0" y="226"/>
                </a:cubicBezTo>
                <a:cubicBezTo>
                  <a:pt x="0" y="217"/>
                  <a:pt x="9" y="208"/>
                  <a:pt x="9" y="199"/>
                </a:cubicBezTo>
                <a:cubicBezTo>
                  <a:pt x="27" y="100"/>
                  <a:pt x="90" y="36"/>
                  <a:pt x="190" y="9"/>
                </a:cubicBezTo>
                <a:cubicBezTo>
                  <a:pt x="199" y="0"/>
                  <a:pt x="217" y="0"/>
                  <a:pt x="226" y="0"/>
                </a:cubicBezTo>
                <a:cubicBezTo>
                  <a:pt x="371" y="0"/>
                  <a:pt x="515" y="0"/>
                  <a:pt x="660" y="0"/>
                </a:cubicBezTo>
                <a:cubicBezTo>
                  <a:pt x="669" y="0"/>
                  <a:pt x="678" y="0"/>
                  <a:pt x="687" y="0"/>
                </a:cubicBezTo>
                <a:cubicBezTo>
                  <a:pt x="786" y="27"/>
                  <a:pt x="850" y="81"/>
                  <a:pt x="877" y="181"/>
                </a:cubicBezTo>
                <a:cubicBezTo>
                  <a:pt x="877" y="199"/>
                  <a:pt x="886" y="208"/>
                  <a:pt x="886" y="226"/>
                </a:cubicBezTo>
                <a:cubicBezTo>
                  <a:pt x="886" y="371"/>
                  <a:pt x="886" y="506"/>
                  <a:pt x="886" y="651"/>
                </a:cubicBezTo>
                <a:cubicBezTo>
                  <a:pt x="886" y="660"/>
                  <a:pt x="886" y="669"/>
                  <a:pt x="877" y="678"/>
                </a:cubicBezTo>
                <a:cubicBezTo>
                  <a:pt x="859" y="777"/>
                  <a:pt x="796" y="841"/>
                  <a:pt x="696" y="868"/>
                </a:cubicBezTo>
                <a:cubicBezTo>
                  <a:pt x="687" y="877"/>
                  <a:pt x="669" y="877"/>
                  <a:pt x="660" y="877"/>
                </a:cubicBezTo>
                <a:close/>
                <a:moveTo>
                  <a:pt x="443" y="805"/>
                </a:moveTo>
                <a:lnTo>
                  <a:pt x="443" y="805"/>
                </a:lnTo>
                <a:cubicBezTo>
                  <a:pt x="506" y="805"/>
                  <a:pt x="569" y="805"/>
                  <a:pt x="633" y="805"/>
                </a:cubicBezTo>
                <a:cubicBezTo>
                  <a:pt x="651" y="805"/>
                  <a:pt x="678" y="796"/>
                  <a:pt x="696" y="796"/>
                </a:cubicBezTo>
                <a:cubicBezTo>
                  <a:pt x="768" y="768"/>
                  <a:pt x="805" y="705"/>
                  <a:pt x="805" y="633"/>
                </a:cubicBezTo>
                <a:cubicBezTo>
                  <a:pt x="805" y="506"/>
                  <a:pt x="805" y="371"/>
                  <a:pt x="805" y="244"/>
                </a:cubicBezTo>
                <a:cubicBezTo>
                  <a:pt x="805" y="226"/>
                  <a:pt x="805" y="208"/>
                  <a:pt x="796" y="190"/>
                </a:cubicBezTo>
                <a:cubicBezTo>
                  <a:pt x="777" y="118"/>
                  <a:pt x="714" y="72"/>
                  <a:pt x="633" y="72"/>
                </a:cubicBezTo>
                <a:cubicBezTo>
                  <a:pt x="506" y="72"/>
                  <a:pt x="380" y="72"/>
                  <a:pt x="253" y="72"/>
                </a:cubicBezTo>
                <a:cubicBezTo>
                  <a:pt x="235" y="72"/>
                  <a:pt x="208" y="81"/>
                  <a:pt x="190" y="81"/>
                </a:cubicBezTo>
                <a:cubicBezTo>
                  <a:pt x="126" y="109"/>
                  <a:pt x="81" y="172"/>
                  <a:pt x="81" y="244"/>
                </a:cubicBezTo>
                <a:cubicBezTo>
                  <a:pt x="81" y="371"/>
                  <a:pt x="81" y="506"/>
                  <a:pt x="81" y="633"/>
                </a:cubicBezTo>
                <a:cubicBezTo>
                  <a:pt x="81" y="687"/>
                  <a:pt x="109" y="732"/>
                  <a:pt x="154" y="768"/>
                </a:cubicBezTo>
                <a:cubicBezTo>
                  <a:pt x="181" y="796"/>
                  <a:pt x="217" y="805"/>
                  <a:pt x="253" y="805"/>
                </a:cubicBezTo>
                <a:cubicBezTo>
                  <a:pt x="316" y="805"/>
                  <a:pt x="380" y="805"/>
                  <a:pt x="443" y="8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75">
            <a:extLst>
              <a:ext uri="{FF2B5EF4-FFF2-40B4-BE49-F238E27FC236}">
                <a16:creationId xmlns:a16="http://schemas.microsoft.com/office/drawing/2014/main" id="{CEB11EBB-6CDD-1C49-B3CB-AD16B81FF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8167" y="5391434"/>
            <a:ext cx="458442" cy="467344"/>
          </a:xfrm>
          <a:custGeom>
            <a:avLst/>
            <a:gdLst>
              <a:gd name="T0" fmla="*/ 452 w 453"/>
              <a:gd name="T1" fmla="*/ 226 h 462"/>
              <a:gd name="T2" fmla="*/ 452 w 453"/>
              <a:gd name="T3" fmla="*/ 226 h 462"/>
              <a:gd name="T4" fmla="*/ 226 w 453"/>
              <a:gd name="T5" fmla="*/ 461 h 462"/>
              <a:gd name="T6" fmla="*/ 0 w 453"/>
              <a:gd name="T7" fmla="*/ 226 h 462"/>
              <a:gd name="T8" fmla="*/ 226 w 453"/>
              <a:gd name="T9" fmla="*/ 0 h 462"/>
              <a:gd name="T10" fmla="*/ 452 w 453"/>
              <a:gd name="T11" fmla="*/ 226 h 462"/>
              <a:gd name="T12" fmla="*/ 380 w 453"/>
              <a:gd name="T13" fmla="*/ 235 h 462"/>
              <a:gd name="T14" fmla="*/ 380 w 453"/>
              <a:gd name="T15" fmla="*/ 235 h 462"/>
              <a:gd name="T16" fmla="*/ 226 w 453"/>
              <a:gd name="T17" fmla="*/ 81 h 462"/>
              <a:gd name="T18" fmla="*/ 81 w 453"/>
              <a:gd name="T19" fmla="*/ 226 h 462"/>
              <a:gd name="T20" fmla="*/ 226 w 453"/>
              <a:gd name="T21" fmla="*/ 380 h 462"/>
              <a:gd name="T22" fmla="*/ 380 w 453"/>
              <a:gd name="T23" fmla="*/ 235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3" h="462">
                <a:moveTo>
                  <a:pt x="452" y="226"/>
                </a:moveTo>
                <a:lnTo>
                  <a:pt x="452" y="226"/>
                </a:lnTo>
                <a:cubicBezTo>
                  <a:pt x="452" y="352"/>
                  <a:pt x="352" y="461"/>
                  <a:pt x="226" y="461"/>
                </a:cubicBezTo>
                <a:cubicBezTo>
                  <a:pt x="99" y="461"/>
                  <a:pt x="0" y="352"/>
                  <a:pt x="0" y="226"/>
                </a:cubicBezTo>
                <a:cubicBezTo>
                  <a:pt x="0" y="109"/>
                  <a:pt x="99" y="0"/>
                  <a:pt x="226" y="0"/>
                </a:cubicBezTo>
                <a:cubicBezTo>
                  <a:pt x="352" y="0"/>
                  <a:pt x="452" y="109"/>
                  <a:pt x="452" y="226"/>
                </a:cubicBezTo>
                <a:close/>
                <a:moveTo>
                  <a:pt x="380" y="235"/>
                </a:moveTo>
                <a:lnTo>
                  <a:pt x="380" y="235"/>
                </a:lnTo>
                <a:cubicBezTo>
                  <a:pt x="380" y="145"/>
                  <a:pt x="307" y="81"/>
                  <a:pt x="226" y="81"/>
                </a:cubicBezTo>
                <a:cubicBezTo>
                  <a:pt x="145" y="81"/>
                  <a:pt x="81" y="145"/>
                  <a:pt x="81" y="226"/>
                </a:cubicBezTo>
                <a:cubicBezTo>
                  <a:pt x="81" y="316"/>
                  <a:pt x="145" y="380"/>
                  <a:pt x="226" y="380"/>
                </a:cubicBezTo>
                <a:cubicBezTo>
                  <a:pt x="307" y="380"/>
                  <a:pt x="380" y="316"/>
                  <a:pt x="380" y="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76">
            <a:extLst>
              <a:ext uri="{FF2B5EF4-FFF2-40B4-BE49-F238E27FC236}">
                <a16:creationId xmlns:a16="http://schemas.microsoft.com/office/drawing/2014/main" id="{688F023C-D535-7E4B-921A-3CF04D488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7648" y="5324673"/>
            <a:ext cx="120175" cy="120172"/>
          </a:xfrm>
          <a:custGeom>
            <a:avLst/>
            <a:gdLst>
              <a:gd name="T0" fmla="*/ 54 w 118"/>
              <a:gd name="T1" fmla="*/ 0 h 118"/>
              <a:gd name="T2" fmla="*/ 54 w 118"/>
              <a:gd name="T3" fmla="*/ 0 h 118"/>
              <a:gd name="T4" fmla="*/ 117 w 118"/>
              <a:gd name="T5" fmla="*/ 54 h 118"/>
              <a:gd name="T6" fmla="*/ 54 w 118"/>
              <a:gd name="T7" fmla="*/ 117 h 118"/>
              <a:gd name="T8" fmla="*/ 0 w 118"/>
              <a:gd name="T9" fmla="*/ 54 h 118"/>
              <a:gd name="T10" fmla="*/ 54 w 118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8">
                <a:moveTo>
                  <a:pt x="54" y="0"/>
                </a:moveTo>
                <a:lnTo>
                  <a:pt x="54" y="0"/>
                </a:lnTo>
                <a:cubicBezTo>
                  <a:pt x="90" y="0"/>
                  <a:pt x="117" y="27"/>
                  <a:pt x="117" y="54"/>
                </a:cubicBezTo>
                <a:cubicBezTo>
                  <a:pt x="117" y="90"/>
                  <a:pt x="90" y="117"/>
                  <a:pt x="54" y="117"/>
                </a:cubicBezTo>
                <a:cubicBezTo>
                  <a:pt x="27" y="117"/>
                  <a:pt x="0" y="90"/>
                  <a:pt x="0" y="54"/>
                </a:cubicBezTo>
                <a:cubicBezTo>
                  <a:pt x="0" y="27"/>
                  <a:pt x="27" y="0"/>
                  <a:pt x="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77">
            <a:extLst>
              <a:ext uri="{FF2B5EF4-FFF2-40B4-BE49-F238E27FC236}">
                <a16:creationId xmlns:a16="http://schemas.microsoft.com/office/drawing/2014/main" id="{76FFA4D2-115C-BF46-8A4D-9F6E3F8DD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2572" y="9303759"/>
            <a:ext cx="1130523" cy="1130523"/>
          </a:xfrm>
          <a:custGeom>
            <a:avLst/>
            <a:gdLst>
              <a:gd name="T0" fmla="*/ 370 w 1122"/>
              <a:gd name="T1" fmla="*/ 1030 h 1122"/>
              <a:gd name="T2" fmla="*/ 370 w 1122"/>
              <a:gd name="T3" fmla="*/ 1030 h 1122"/>
              <a:gd name="T4" fmla="*/ 72 w 1122"/>
              <a:gd name="T5" fmla="*/ 425 h 1122"/>
              <a:gd name="T6" fmla="*/ 714 w 1122"/>
              <a:gd name="T7" fmla="*/ 90 h 1122"/>
              <a:gd name="T8" fmla="*/ 1030 w 1122"/>
              <a:gd name="T9" fmla="*/ 732 h 1122"/>
              <a:gd name="T10" fmla="*/ 406 w 1122"/>
              <a:gd name="T11" fmla="*/ 1049 h 1122"/>
              <a:gd name="T12" fmla="*/ 406 w 1122"/>
              <a:gd name="T13" fmla="*/ 1040 h 1122"/>
              <a:gd name="T14" fmla="*/ 488 w 1122"/>
              <a:gd name="T15" fmla="*/ 850 h 1122"/>
              <a:gd name="T16" fmla="*/ 506 w 1122"/>
              <a:gd name="T17" fmla="*/ 795 h 1122"/>
              <a:gd name="T18" fmla="*/ 515 w 1122"/>
              <a:gd name="T19" fmla="*/ 804 h 1122"/>
              <a:gd name="T20" fmla="*/ 623 w 1122"/>
              <a:gd name="T21" fmla="*/ 850 h 1122"/>
              <a:gd name="T22" fmla="*/ 822 w 1122"/>
              <a:gd name="T23" fmla="*/ 732 h 1122"/>
              <a:gd name="T24" fmla="*/ 859 w 1122"/>
              <a:gd name="T25" fmla="*/ 443 h 1122"/>
              <a:gd name="T26" fmla="*/ 651 w 1122"/>
              <a:gd name="T27" fmla="*/ 262 h 1122"/>
              <a:gd name="T28" fmla="*/ 361 w 1122"/>
              <a:gd name="T29" fmla="*/ 307 h 1122"/>
              <a:gd name="T30" fmla="*/ 244 w 1122"/>
              <a:gd name="T31" fmla="*/ 515 h 1122"/>
              <a:gd name="T32" fmla="*/ 280 w 1122"/>
              <a:gd name="T33" fmla="*/ 696 h 1122"/>
              <a:gd name="T34" fmla="*/ 334 w 1122"/>
              <a:gd name="T35" fmla="*/ 750 h 1122"/>
              <a:gd name="T36" fmla="*/ 352 w 1122"/>
              <a:gd name="T37" fmla="*/ 741 h 1122"/>
              <a:gd name="T38" fmla="*/ 370 w 1122"/>
              <a:gd name="T39" fmla="*/ 687 h 1122"/>
              <a:gd name="T40" fmla="*/ 370 w 1122"/>
              <a:gd name="T41" fmla="*/ 669 h 1122"/>
              <a:gd name="T42" fmla="*/ 343 w 1122"/>
              <a:gd name="T43" fmla="*/ 470 h 1122"/>
              <a:gd name="T44" fmla="*/ 524 w 1122"/>
              <a:gd name="T45" fmla="*/ 343 h 1122"/>
              <a:gd name="T46" fmla="*/ 669 w 1122"/>
              <a:gd name="T47" fmla="*/ 362 h 1122"/>
              <a:gd name="T48" fmla="*/ 759 w 1122"/>
              <a:gd name="T49" fmla="*/ 515 h 1122"/>
              <a:gd name="T50" fmla="*/ 732 w 1122"/>
              <a:gd name="T51" fmla="*/ 687 h 1122"/>
              <a:gd name="T52" fmla="*/ 633 w 1122"/>
              <a:gd name="T53" fmla="*/ 768 h 1122"/>
              <a:gd name="T54" fmla="*/ 551 w 1122"/>
              <a:gd name="T55" fmla="*/ 750 h 1122"/>
              <a:gd name="T56" fmla="*/ 533 w 1122"/>
              <a:gd name="T57" fmla="*/ 678 h 1122"/>
              <a:gd name="T58" fmla="*/ 569 w 1122"/>
              <a:gd name="T59" fmla="*/ 560 h 1122"/>
              <a:gd name="T60" fmla="*/ 569 w 1122"/>
              <a:gd name="T61" fmla="*/ 506 h 1122"/>
              <a:gd name="T62" fmla="*/ 470 w 1122"/>
              <a:gd name="T63" fmla="*/ 452 h 1122"/>
              <a:gd name="T64" fmla="*/ 425 w 1122"/>
              <a:gd name="T65" fmla="*/ 542 h 1122"/>
              <a:gd name="T66" fmla="*/ 434 w 1122"/>
              <a:gd name="T67" fmla="*/ 633 h 1122"/>
              <a:gd name="T68" fmla="*/ 434 w 1122"/>
              <a:gd name="T69" fmla="*/ 651 h 1122"/>
              <a:gd name="T70" fmla="*/ 379 w 1122"/>
              <a:gd name="T71" fmla="*/ 886 h 1122"/>
              <a:gd name="T72" fmla="*/ 370 w 1122"/>
              <a:gd name="T73" fmla="*/ 1003 h 1122"/>
              <a:gd name="T74" fmla="*/ 370 w 1122"/>
              <a:gd name="T75" fmla="*/ 1030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22" h="1122">
                <a:moveTo>
                  <a:pt x="370" y="1030"/>
                </a:moveTo>
                <a:lnTo>
                  <a:pt x="370" y="1030"/>
                </a:lnTo>
                <a:cubicBezTo>
                  <a:pt x="153" y="949"/>
                  <a:pt x="0" y="696"/>
                  <a:pt x="72" y="425"/>
                </a:cubicBezTo>
                <a:cubicBezTo>
                  <a:pt x="153" y="154"/>
                  <a:pt x="443" y="0"/>
                  <a:pt x="714" y="90"/>
                </a:cubicBezTo>
                <a:cubicBezTo>
                  <a:pt x="985" y="172"/>
                  <a:pt x="1121" y="470"/>
                  <a:pt x="1030" y="732"/>
                </a:cubicBezTo>
                <a:cubicBezTo>
                  <a:pt x="931" y="1003"/>
                  <a:pt x="651" y="1121"/>
                  <a:pt x="406" y="1049"/>
                </a:cubicBezTo>
                <a:cubicBezTo>
                  <a:pt x="406" y="1040"/>
                  <a:pt x="406" y="1040"/>
                  <a:pt x="406" y="1040"/>
                </a:cubicBezTo>
                <a:cubicBezTo>
                  <a:pt x="452" y="985"/>
                  <a:pt x="470" y="913"/>
                  <a:pt x="488" y="850"/>
                </a:cubicBezTo>
                <a:cubicBezTo>
                  <a:pt x="488" y="832"/>
                  <a:pt x="497" y="813"/>
                  <a:pt x="506" y="795"/>
                </a:cubicBezTo>
                <a:cubicBezTo>
                  <a:pt x="506" y="804"/>
                  <a:pt x="506" y="804"/>
                  <a:pt x="515" y="804"/>
                </a:cubicBezTo>
                <a:cubicBezTo>
                  <a:pt x="542" y="841"/>
                  <a:pt x="578" y="850"/>
                  <a:pt x="623" y="850"/>
                </a:cubicBezTo>
                <a:cubicBezTo>
                  <a:pt x="714" y="850"/>
                  <a:pt x="777" y="804"/>
                  <a:pt x="822" y="732"/>
                </a:cubicBezTo>
                <a:cubicBezTo>
                  <a:pt x="876" y="642"/>
                  <a:pt x="895" y="542"/>
                  <a:pt x="859" y="443"/>
                </a:cubicBezTo>
                <a:cubicBezTo>
                  <a:pt x="822" y="343"/>
                  <a:pt x="750" y="289"/>
                  <a:pt x="651" y="262"/>
                </a:cubicBezTo>
                <a:cubicBezTo>
                  <a:pt x="551" y="235"/>
                  <a:pt x="452" y="253"/>
                  <a:pt x="361" y="307"/>
                </a:cubicBezTo>
                <a:cubicBezTo>
                  <a:pt x="289" y="353"/>
                  <a:pt x="253" y="425"/>
                  <a:pt x="244" y="515"/>
                </a:cubicBezTo>
                <a:cubicBezTo>
                  <a:pt x="235" y="578"/>
                  <a:pt x="244" y="642"/>
                  <a:pt x="280" y="696"/>
                </a:cubicBezTo>
                <a:cubicBezTo>
                  <a:pt x="298" y="723"/>
                  <a:pt x="316" y="732"/>
                  <a:pt x="334" y="750"/>
                </a:cubicBezTo>
                <a:cubicBezTo>
                  <a:pt x="352" y="750"/>
                  <a:pt x="352" y="750"/>
                  <a:pt x="352" y="741"/>
                </a:cubicBezTo>
                <a:cubicBezTo>
                  <a:pt x="361" y="723"/>
                  <a:pt x="361" y="705"/>
                  <a:pt x="370" y="687"/>
                </a:cubicBezTo>
                <a:cubicBezTo>
                  <a:pt x="370" y="678"/>
                  <a:pt x="370" y="678"/>
                  <a:pt x="370" y="669"/>
                </a:cubicBezTo>
                <a:cubicBezTo>
                  <a:pt x="325" y="606"/>
                  <a:pt x="316" y="542"/>
                  <a:pt x="343" y="470"/>
                </a:cubicBezTo>
                <a:cubicBezTo>
                  <a:pt x="379" y="398"/>
                  <a:pt x="434" y="353"/>
                  <a:pt x="524" y="343"/>
                </a:cubicBezTo>
                <a:cubicBezTo>
                  <a:pt x="569" y="334"/>
                  <a:pt x="623" y="343"/>
                  <a:pt x="669" y="362"/>
                </a:cubicBezTo>
                <a:cubicBezTo>
                  <a:pt x="723" y="398"/>
                  <a:pt x="759" y="452"/>
                  <a:pt x="759" y="515"/>
                </a:cubicBezTo>
                <a:cubicBezTo>
                  <a:pt x="768" y="578"/>
                  <a:pt x="759" y="633"/>
                  <a:pt x="732" y="687"/>
                </a:cubicBezTo>
                <a:cubicBezTo>
                  <a:pt x="714" y="723"/>
                  <a:pt x="678" y="759"/>
                  <a:pt x="633" y="768"/>
                </a:cubicBezTo>
                <a:cubicBezTo>
                  <a:pt x="605" y="777"/>
                  <a:pt x="578" y="768"/>
                  <a:pt x="551" y="750"/>
                </a:cubicBezTo>
                <a:cubicBezTo>
                  <a:pt x="533" y="732"/>
                  <a:pt x="524" y="705"/>
                  <a:pt x="533" y="678"/>
                </a:cubicBezTo>
                <a:cubicBezTo>
                  <a:pt x="542" y="642"/>
                  <a:pt x="560" y="606"/>
                  <a:pt x="569" y="560"/>
                </a:cubicBezTo>
                <a:cubicBezTo>
                  <a:pt x="569" y="542"/>
                  <a:pt x="578" y="524"/>
                  <a:pt x="569" y="506"/>
                </a:cubicBezTo>
                <a:cubicBezTo>
                  <a:pt x="569" y="443"/>
                  <a:pt x="506" y="434"/>
                  <a:pt x="470" y="452"/>
                </a:cubicBezTo>
                <a:cubicBezTo>
                  <a:pt x="443" y="470"/>
                  <a:pt x="425" y="506"/>
                  <a:pt x="425" y="542"/>
                </a:cubicBezTo>
                <a:cubicBezTo>
                  <a:pt x="416" y="570"/>
                  <a:pt x="425" y="606"/>
                  <a:pt x="434" y="633"/>
                </a:cubicBezTo>
                <a:cubicBezTo>
                  <a:pt x="434" y="642"/>
                  <a:pt x="434" y="642"/>
                  <a:pt x="434" y="651"/>
                </a:cubicBezTo>
                <a:cubicBezTo>
                  <a:pt x="416" y="732"/>
                  <a:pt x="397" y="804"/>
                  <a:pt x="379" y="886"/>
                </a:cubicBezTo>
                <a:cubicBezTo>
                  <a:pt x="370" y="931"/>
                  <a:pt x="370" y="967"/>
                  <a:pt x="370" y="1003"/>
                </a:cubicBezTo>
                <a:cubicBezTo>
                  <a:pt x="370" y="1012"/>
                  <a:pt x="370" y="1021"/>
                  <a:pt x="370" y="10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CuadroTexto 416">
            <a:extLst>
              <a:ext uri="{FF2B5EF4-FFF2-40B4-BE49-F238E27FC236}">
                <a16:creationId xmlns:a16="http://schemas.microsoft.com/office/drawing/2014/main" id="{94F9EDE3-EC09-944F-9C48-B6995F27EFA1}"/>
              </a:ext>
            </a:extLst>
          </p:cNvPr>
          <p:cNvSpPr txBox="1"/>
          <p:nvPr/>
        </p:nvSpPr>
        <p:spPr>
          <a:xfrm>
            <a:off x="9168606" y="1236159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418" name="CuadroTexto 417">
            <a:extLst>
              <a:ext uri="{FF2B5EF4-FFF2-40B4-BE49-F238E27FC236}">
                <a16:creationId xmlns:a16="http://schemas.microsoft.com/office/drawing/2014/main" id="{966EA19F-CA88-9A49-B759-BE2EDE996B1E}"/>
              </a:ext>
            </a:extLst>
          </p:cNvPr>
          <p:cNvSpPr txBox="1"/>
          <p:nvPr/>
        </p:nvSpPr>
        <p:spPr>
          <a:xfrm>
            <a:off x="2451398" y="275158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19" name="CuadroTexto 418">
            <a:extLst>
              <a:ext uri="{FF2B5EF4-FFF2-40B4-BE49-F238E27FC236}">
                <a16:creationId xmlns:a16="http://schemas.microsoft.com/office/drawing/2014/main" id="{E94A192E-7852-434B-9269-DE474EB3174F}"/>
              </a:ext>
            </a:extLst>
          </p:cNvPr>
          <p:cNvSpPr txBox="1"/>
          <p:nvPr/>
        </p:nvSpPr>
        <p:spPr>
          <a:xfrm>
            <a:off x="6656556" y="9394196"/>
            <a:ext cx="19559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3.2K</a:t>
            </a:r>
          </a:p>
        </p:txBody>
      </p:sp>
      <p:sp>
        <p:nvSpPr>
          <p:cNvPr id="420" name="CuadroTexto 419">
            <a:extLst>
              <a:ext uri="{FF2B5EF4-FFF2-40B4-BE49-F238E27FC236}">
                <a16:creationId xmlns:a16="http://schemas.microsoft.com/office/drawing/2014/main" id="{D6058061-66EF-1848-83FD-E5834BBDD417}"/>
              </a:ext>
            </a:extLst>
          </p:cNvPr>
          <p:cNvSpPr txBox="1"/>
          <p:nvPr/>
        </p:nvSpPr>
        <p:spPr>
          <a:xfrm>
            <a:off x="9630592" y="7179643"/>
            <a:ext cx="12634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2K</a:t>
            </a:r>
          </a:p>
        </p:txBody>
      </p:sp>
      <p:sp>
        <p:nvSpPr>
          <p:cNvPr id="421" name="CuadroTexto 420">
            <a:extLst>
              <a:ext uri="{FF2B5EF4-FFF2-40B4-BE49-F238E27FC236}">
                <a16:creationId xmlns:a16="http://schemas.microsoft.com/office/drawing/2014/main" id="{6FAA6935-4802-B446-B489-95C01D75257B}"/>
              </a:ext>
            </a:extLst>
          </p:cNvPr>
          <p:cNvSpPr txBox="1"/>
          <p:nvPr/>
        </p:nvSpPr>
        <p:spPr>
          <a:xfrm>
            <a:off x="13145940" y="7216569"/>
            <a:ext cx="19559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1.2K</a:t>
            </a:r>
          </a:p>
        </p:txBody>
      </p:sp>
      <p:sp>
        <p:nvSpPr>
          <p:cNvPr id="422" name="CuadroTexto 421">
            <a:extLst>
              <a:ext uri="{FF2B5EF4-FFF2-40B4-BE49-F238E27FC236}">
                <a16:creationId xmlns:a16="http://schemas.microsoft.com/office/drawing/2014/main" id="{E654209D-7813-D248-A9FF-5FE0FCFB16FD}"/>
              </a:ext>
            </a:extLst>
          </p:cNvPr>
          <p:cNvSpPr txBox="1"/>
          <p:nvPr/>
        </p:nvSpPr>
        <p:spPr>
          <a:xfrm>
            <a:off x="15511594" y="9851362"/>
            <a:ext cx="19559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2.1K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183652-0DE2-3A45-9B37-3629187127E7}"/>
              </a:ext>
            </a:extLst>
          </p:cNvPr>
          <p:cNvSpPr/>
          <p:nvPr/>
        </p:nvSpPr>
        <p:spPr>
          <a:xfrm flipH="1">
            <a:off x="13003277" y="8267408"/>
            <a:ext cx="2382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345F41-F301-2240-8D6C-70297A2CDA3F}"/>
              </a:ext>
            </a:extLst>
          </p:cNvPr>
          <p:cNvSpPr/>
          <p:nvPr/>
        </p:nvSpPr>
        <p:spPr>
          <a:xfrm flipH="1">
            <a:off x="15385529" y="10986545"/>
            <a:ext cx="2382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EDF4DB-2C09-0D45-89E3-1657754790F6}"/>
              </a:ext>
            </a:extLst>
          </p:cNvPr>
          <p:cNvSpPr/>
          <p:nvPr/>
        </p:nvSpPr>
        <p:spPr>
          <a:xfrm flipH="1">
            <a:off x="6482161" y="10499791"/>
            <a:ext cx="2382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7FD7FE-5610-8E4D-A731-3889BBB1035C}"/>
              </a:ext>
            </a:extLst>
          </p:cNvPr>
          <p:cNvSpPr/>
          <p:nvPr/>
        </p:nvSpPr>
        <p:spPr>
          <a:xfrm flipH="1">
            <a:off x="9105046" y="8267408"/>
            <a:ext cx="2382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">
            <a:extLst>
              <a:ext uri="{FF2B5EF4-FFF2-40B4-BE49-F238E27FC236}">
                <a16:creationId xmlns:a16="http://schemas.microsoft.com/office/drawing/2014/main" id="{3C4A8A51-20E9-9543-A7A1-4E03768EC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8507" y="9632532"/>
            <a:ext cx="140670" cy="4093090"/>
          </a:xfrm>
          <a:custGeom>
            <a:avLst/>
            <a:gdLst>
              <a:gd name="T0" fmla="*/ 135 w 136"/>
              <a:gd name="T1" fmla="*/ 3978 h 3979"/>
              <a:gd name="T2" fmla="*/ 0 w 136"/>
              <a:gd name="T3" fmla="*/ 3978 h 3979"/>
              <a:gd name="T4" fmla="*/ 0 w 136"/>
              <a:gd name="T5" fmla="*/ 0 h 3979"/>
              <a:gd name="T6" fmla="*/ 135 w 136"/>
              <a:gd name="T7" fmla="*/ 0 h 3979"/>
              <a:gd name="T8" fmla="*/ 135 w 136"/>
              <a:gd name="T9" fmla="*/ 3978 h 3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3979">
                <a:moveTo>
                  <a:pt x="135" y="3978"/>
                </a:moveTo>
                <a:lnTo>
                  <a:pt x="0" y="3978"/>
                </a:lnTo>
                <a:lnTo>
                  <a:pt x="0" y="0"/>
                </a:lnTo>
                <a:lnTo>
                  <a:pt x="135" y="0"/>
                </a:lnTo>
                <a:lnTo>
                  <a:pt x="135" y="397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" name="Freeform 2">
            <a:extLst>
              <a:ext uri="{FF2B5EF4-FFF2-40B4-BE49-F238E27FC236}">
                <a16:creationId xmlns:a16="http://schemas.microsoft.com/office/drawing/2014/main" id="{6298DFE2-3FB5-AE4D-830D-EA369A8CF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5547" y="7903631"/>
            <a:ext cx="140673" cy="5826528"/>
          </a:xfrm>
          <a:custGeom>
            <a:avLst/>
            <a:gdLst>
              <a:gd name="T0" fmla="*/ 135 w 136"/>
              <a:gd name="T1" fmla="*/ 5659 h 5660"/>
              <a:gd name="T2" fmla="*/ 0 w 136"/>
              <a:gd name="T3" fmla="*/ 5659 h 5660"/>
              <a:gd name="T4" fmla="*/ 0 w 136"/>
              <a:gd name="T5" fmla="*/ 0 h 5660"/>
              <a:gd name="T6" fmla="*/ 135 w 136"/>
              <a:gd name="T7" fmla="*/ 0 h 5660"/>
              <a:gd name="T8" fmla="*/ 135 w 136"/>
              <a:gd name="T9" fmla="*/ 5659 h 5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5660">
                <a:moveTo>
                  <a:pt x="135" y="5659"/>
                </a:moveTo>
                <a:lnTo>
                  <a:pt x="0" y="5659"/>
                </a:lnTo>
                <a:lnTo>
                  <a:pt x="0" y="0"/>
                </a:lnTo>
                <a:lnTo>
                  <a:pt x="135" y="0"/>
                </a:lnTo>
                <a:lnTo>
                  <a:pt x="135" y="565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44CDF623-9096-344A-ACE5-B5151E719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9060" y="10753366"/>
            <a:ext cx="140670" cy="2976793"/>
          </a:xfrm>
          <a:custGeom>
            <a:avLst/>
            <a:gdLst>
              <a:gd name="T0" fmla="*/ 136 w 137"/>
              <a:gd name="T1" fmla="*/ 2893 h 2894"/>
              <a:gd name="T2" fmla="*/ 0 w 137"/>
              <a:gd name="T3" fmla="*/ 2893 h 2894"/>
              <a:gd name="T4" fmla="*/ 0 w 137"/>
              <a:gd name="T5" fmla="*/ 0 h 2894"/>
              <a:gd name="T6" fmla="*/ 136 w 137"/>
              <a:gd name="T7" fmla="*/ 0 h 2894"/>
              <a:gd name="T8" fmla="*/ 136 w 137"/>
              <a:gd name="T9" fmla="*/ 2893 h 2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2894">
                <a:moveTo>
                  <a:pt x="136" y="2893"/>
                </a:moveTo>
                <a:lnTo>
                  <a:pt x="0" y="2893"/>
                </a:lnTo>
                <a:lnTo>
                  <a:pt x="0" y="0"/>
                </a:lnTo>
                <a:lnTo>
                  <a:pt x="136" y="0"/>
                </a:lnTo>
                <a:lnTo>
                  <a:pt x="136" y="289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Freeform 4">
            <a:extLst>
              <a:ext uri="{FF2B5EF4-FFF2-40B4-BE49-F238E27FC236}">
                <a16:creationId xmlns:a16="http://schemas.microsoft.com/office/drawing/2014/main" id="{5A2DC556-11E0-734B-91F7-0E296054A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2402" y="9019929"/>
            <a:ext cx="140673" cy="4710230"/>
          </a:xfrm>
          <a:custGeom>
            <a:avLst/>
            <a:gdLst>
              <a:gd name="T0" fmla="*/ 136 w 137"/>
              <a:gd name="T1" fmla="*/ 4575 h 4576"/>
              <a:gd name="T2" fmla="*/ 0 w 137"/>
              <a:gd name="T3" fmla="*/ 4575 h 4576"/>
              <a:gd name="T4" fmla="*/ 0 w 137"/>
              <a:gd name="T5" fmla="*/ 0 h 4576"/>
              <a:gd name="T6" fmla="*/ 136 w 137"/>
              <a:gd name="T7" fmla="*/ 0 h 4576"/>
              <a:gd name="T8" fmla="*/ 136 w 137"/>
              <a:gd name="T9" fmla="*/ 4575 h 4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4576">
                <a:moveTo>
                  <a:pt x="136" y="4575"/>
                </a:moveTo>
                <a:lnTo>
                  <a:pt x="0" y="4575"/>
                </a:lnTo>
                <a:lnTo>
                  <a:pt x="0" y="0"/>
                </a:lnTo>
                <a:lnTo>
                  <a:pt x="136" y="0"/>
                </a:lnTo>
                <a:lnTo>
                  <a:pt x="136" y="457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67">
            <a:extLst>
              <a:ext uri="{FF2B5EF4-FFF2-40B4-BE49-F238E27FC236}">
                <a16:creationId xmlns:a16="http://schemas.microsoft.com/office/drawing/2014/main" id="{00D6A33D-7175-604A-BBE5-9C27784F1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869" y="5598432"/>
            <a:ext cx="3589394" cy="4084015"/>
          </a:xfrm>
          <a:custGeom>
            <a:avLst/>
            <a:gdLst>
              <a:gd name="T0" fmla="*/ 3489 w 3490"/>
              <a:gd name="T1" fmla="*/ 2846 h 3968"/>
              <a:gd name="T2" fmla="*/ 3489 w 3490"/>
              <a:gd name="T3" fmla="*/ 2846 h 3968"/>
              <a:gd name="T4" fmla="*/ 3489 w 3490"/>
              <a:gd name="T5" fmla="*/ 1130 h 3968"/>
              <a:gd name="T6" fmla="*/ 3363 w 3490"/>
              <a:gd name="T7" fmla="*/ 904 h 3968"/>
              <a:gd name="T8" fmla="*/ 1871 w 3490"/>
              <a:gd name="T9" fmla="*/ 45 h 3968"/>
              <a:gd name="T10" fmla="*/ 1618 w 3490"/>
              <a:gd name="T11" fmla="*/ 45 h 3968"/>
              <a:gd name="T12" fmla="*/ 126 w 3490"/>
              <a:gd name="T13" fmla="*/ 904 h 3968"/>
              <a:gd name="T14" fmla="*/ 0 w 3490"/>
              <a:gd name="T15" fmla="*/ 1130 h 3968"/>
              <a:gd name="T16" fmla="*/ 0 w 3490"/>
              <a:gd name="T17" fmla="*/ 2846 h 3968"/>
              <a:gd name="T18" fmla="*/ 126 w 3490"/>
              <a:gd name="T19" fmla="*/ 3063 h 3968"/>
              <a:gd name="T20" fmla="*/ 1618 w 3490"/>
              <a:gd name="T21" fmla="*/ 3922 h 3968"/>
              <a:gd name="T22" fmla="*/ 1871 w 3490"/>
              <a:gd name="T23" fmla="*/ 3922 h 3968"/>
              <a:gd name="T24" fmla="*/ 3363 w 3490"/>
              <a:gd name="T25" fmla="*/ 3063 h 3968"/>
              <a:gd name="T26" fmla="*/ 3489 w 3490"/>
              <a:gd name="T27" fmla="*/ 2846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90" h="3968">
                <a:moveTo>
                  <a:pt x="3489" y="2846"/>
                </a:moveTo>
                <a:lnTo>
                  <a:pt x="3489" y="2846"/>
                </a:lnTo>
                <a:cubicBezTo>
                  <a:pt x="3489" y="1130"/>
                  <a:pt x="3489" y="1130"/>
                  <a:pt x="3489" y="1130"/>
                </a:cubicBezTo>
                <a:cubicBezTo>
                  <a:pt x="3489" y="1039"/>
                  <a:pt x="3435" y="949"/>
                  <a:pt x="3363" y="904"/>
                </a:cubicBezTo>
                <a:cubicBezTo>
                  <a:pt x="1871" y="45"/>
                  <a:pt x="1871" y="45"/>
                  <a:pt x="1871" y="45"/>
                </a:cubicBezTo>
                <a:cubicBezTo>
                  <a:pt x="1790" y="0"/>
                  <a:pt x="1699" y="0"/>
                  <a:pt x="1618" y="45"/>
                </a:cubicBezTo>
                <a:cubicBezTo>
                  <a:pt x="126" y="904"/>
                  <a:pt x="126" y="904"/>
                  <a:pt x="126" y="904"/>
                </a:cubicBezTo>
                <a:cubicBezTo>
                  <a:pt x="54" y="949"/>
                  <a:pt x="0" y="1039"/>
                  <a:pt x="0" y="1130"/>
                </a:cubicBezTo>
                <a:cubicBezTo>
                  <a:pt x="0" y="2846"/>
                  <a:pt x="0" y="2846"/>
                  <a:pt x="0" y="2846"/>
                </a:cubicBezTo>
                <a:cubicBezTo>
                  <a:pt x="0" y="2937"/>
                  <a:pt x="54" y="3018"/>
                  <a:pt x="126" y="3063"/>
                </a:cubicBezTo>
                <a:cubicBezTo>
                  <a:pt x="1618" y="3922"/>
                  <a:pt x="1618" y="3922"/>
                  <a:pt x="1618" y="3922"/>
                </a:cubicBezTo>
                <a:cubicBezTo>
                  <a:pt x="1699" y="3967"/>
                  <a:pt x="1790" y="3967"/>
                  <a:pt x="1871" y="3922"/>
                </a:cubicBezTo>
                <a:cubicBezTo>
                  <a:pt x="3363" y="3063"/>
                  <a:pt x="3363" y="3063"/>
                  <a:pt x="3363" y="3063"/>
                </a:cubicBezTo>
                <a:cubicBezTo>
                  <a:pt x="3435" y="3018"/>
                  <a:pt x="3489" y="2937"/>
                  <a:pt x="3489" y="28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68">
            <a:extLst>
              <a:ext uri="{FF2B5EF4-FFF2-40B4-BE49-F238E27FC236}">
                <a16:creationId xmlns:a16="http://schemas.microsoft.com/office/drawing/2014/main" id="{D714D7DB-6E9C-CC4B-B492-023B077AB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766" y="5793558"/>
            <a:ext cx="3258136" cy="3693764"/>
          </a:xfrm>
          <a:custGeom>
            <a:avLst/>
            <a:gdLst>
              <a:gd name="T0" fmla="*/ 3164 w 3165"/>
              <a:gd name="T1" fmla="*/ 2567 h 3590"/>
              <a:gd name="T2" fmla="*/ 3164 w 3165"/>
              <a:gd name="T3" fmla="*/ 2567 h 3590"/>
              <a:gd name="T4" fmla="*/ 3164 w 3165"/>
              <a:gd name="T5" fmla="*/ 1031 h 3590"/>
              <a:gd name="T6" fmla="*/ 3038 w 3165"/>
              <a:gd name="T7" fmla="*/ 814 h 3590"/>
              <a:gd name="T8" fmla="*/ 1709 w 3165"/>
              <a:gd name="T9" fmla="*/ 46 h 3590"/>
              <a:gd name="T10" fmla="*/ 1456 w 3165"/>
              <a:gd name="T11" fmla="*/ 46 h 3590"/>
              <a:gd name="T12" fmla="*/ 127 w 3165"/>
              <a:gd name="T13" fmla="*/ 814 h 3590"/>
              <a:gd name="T14" fmla="*/ 0 w 3165"/>
              <a:gd name="T15" fmla="*/ 1031 h 3590"/>
              <a:gd name="T16" fmla="*/ 0 w 3165"/>
              <a:gd name="T17" fmla="*/ 2567 h 3590"/>
              <a:gd name="T18" fmla="*/ 127 w 3165"/>
              <a:gd name="T19" fmla="*/ 2784 h 3590"/>
              <a:gd name="T20" fmla="*/ 1456 w 3165"/>
              <a:gd name="T21" fmla="*/ 3552 h 3590"/>
              <a:gd name="T22" fmla="*/ 1709 w 3165"/>
              <a:gd name="T23" fmla="*/ 3552 h 3590"/>
              <a:gd name="T24" fmla="*/ 3038 w 3165"/>
              <a:gd name="T25" fmla="*/ 2784 h 3590"/>
              <a:gd name="T26" fmla="*/ 3164 w 3165"/>
              <a:gd name="T27" fmla="*/ 2567 h 3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65" h="3590">
                <a:moveTo>
                  <a:pt x="3164" y="2567"/>
                </a:moveTo>
                <a:lnTo>
                  <a:pt x="3164" y="2567"/>
                </a:lnTo>
                <a:cubicBezTo>
                  <a:pt x="3164" y="1031"/>
                  <a:pt x="3164" y="1031"/>
                  <a:pt x="3164" y="1031"/>
                </a:cubicBezTo>
                <a:cubicBezTo>
                  <a:pt x="3164" y="941"/>
                  <a:pt x="3110" y="859"/>
                  <a:pt x="3038" y="814"/>
                </a:cubicBezTo>
                <a:cubicBezTo>
                  <a:pt x="1709" y="46"/>
                  <a:pt x="1709" y="46"/>
                  <a:pt x="1709" y="46"/>
                </a:cubicBezTo>
                <a:cubicBezTo>
                  <a:pt x="1628" y="0"/>
                  <a:pt x="1537" y="0"/>
                  <a:pt x="1456" y="46"/>
                </a:cubicBezTo>
                <a:cubicBezTo>
                  <a:pt x="127" y="814"/>
                  <a:pt x="127" y="814"/>
                  <a:pt x="127" y="814"/>
                </a:cubicBezTo>
                <a:cubicBezTo>
                  <a:pt x="45" y="859"/>
                  <a:pt x="0" y="941"/>
                  <a:pt x="0" y="1031"/>
                </a:cubicBezTo>
                <a:cubicBezTo>
                  <a:pt x="0" y="2567"/>
                  <a:pt x="0" y="2567"/>
                  <a:pt x="0" y="2567"/>
                </a:cubicBezTo>
                <a:cubicBezTo>
                  <a:pt x="0" y="2657"/>
                  <a:pt x="45" y="2739"/>
                  <a:pt x="127" y="2784"/>
                </a:cubicBezTo>
                <a:cubicBezTo>
                  <a:pt x="1456" y="3552"/>
                  <a:pt x="1456" y="3552"/>
                  <a:pt x="1456" y="3552"/>
                </a:cubicBezTo>
                <a:cubicBezTo>
                  <a:pt x="1537" y="3589"/>
                  <a:pt x="1628" y="3589"/>
                  <a:pt x="1709" y="3552"/>
                </a:cubicBezTo>
                <a:cubicBezTo>
                  <a:pt x="3038" y="2784"/>
                  <a:pt x="3038" y="2784"/>
                  <a:pt x="3038" y="2784"/>
                </a:cubicBezTo>
                <a:cubicBezTo>
                  <a:pt x="3110" y="2739"/>
                  <a:pt x="3164" y="2657"/>
                  <a:pt x="3164" y="25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69">
            <a:extLst>
              <a:ext uri="{FF2B5EF4-FFF2-40B4-BE49-F238E27FC236}">
                <a16:creationId xmlns:a16="http://schemas.microsoft.com/office/drawing/2014/main" id="{61D6342F-C554-0349-BC4C-EF631DE89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682" y="7617752"/>
            <a:ext cx="3584857" cy="4084015"/>
          </a:xfrm>
          <a:custGeom>
            <a:avLst/>
            <a:gdLst>
              <a:gd name="T0" fmla="*/ 3481 w 3482"/>
              <a:gd name="T1" fmla="*/ 2839 h 3970"/>
              <a:gd name="T2" fmla="*/ 3481 w 3482"/>
              <a:gd name="T3" fmla="*/ 2839 h 3970"/>
              <a:gd name="T4" fmla="*/ 3481 w 3482"/>
              <a:gd name="T5" fmla="*/ 1121 h 3970"/>
              <a:gd name="T6" fmla="*/ 3354 w 3482"/>
              <a:gd name="T7" fmla="*/ 904 h 3970"/>
              <a:gd name="T8" fmla="*/ 1872 w 3482"/>
              <a:gd name="T9" fmla="*/ 46 h 3970"/>
              <a:gd name="T10" fmla="*/ 1619 w 3482"/>
              <a:gd name="T11" fmla="*/ 46 h 3970"/>
              <a:gd name="T12" fmla="*/ 127 w 3482"/>
              <a:gd name="T13" fmla="*/ 904 h 3970"/>
              <a:gd name="T14" fmla="*/ 0 w 3482"/>
              <a:gd name="T15" fmla="*/ 1121 h 3970"/>
              <a:gd name="T16" fmla="*/ 0 w 3482"/>
              <a:gd name="T17" fmla="*/ 2839 h 3970"/>
              <a:gd name="T18" fmla="*/ 127 w 3482"/>
              <a:gd name="T19" fmla="*/ 3065 h 3970"/>
              <a:gd name="T20" fmla="*/ 1619 w 3482"/>
              <a:gd name="T21" fmla="*/ 3924 h 3970"/>
              <a:gd name="T22" fmla="*/ 1872 w 3482"/>
              <a:gd name="T23" fmla="*/ 3924 h 3970"/>
              <a:gd name="T24" fmla="*/ 3354 w 3482"/>
              <a:gd name="T25" fmla="*/ 3065 h 3970"/>
              <a:gd name="T26" fmla="*/ 3481 w 3482"/>
              <a:gd name="T27" fmla="*/ 2839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82" h="3970">
                <a:moveTo>
                  <a:pt x="3481" y="2839"/>
                </a:moveTo>
                <a:lnTo>
                  <a:pt x="3481" y="2839"/>
                </a:lnTo>
                <a:cubicBezTo>
                  <a:pt x="3481" y="1121"/>
                  <a:pt x="3481" y="1121"/>
                  <a:pt x="3481" y="1121"/>
                </a:cubicBezTo>
                <a:cubicBezTo>
                  <a:pt x="3481" y="1031"/>
                  <a:pt x="3436" y="949"/>
                  <a:pt x="3354" y="904"/>
                </a:cubicBezTo>
                <a:cubicBezTo>
                  <a:pt x="1872" y="46"/>
                  <a:pt x="1872" y="46"/>
                  <a:pt x="1872" y="46"/>
                </a:cubicBezTo>
                <a:cubicBezTo>
                  <a:pt x="1790" y="0"/>
                  <a:pt x="1691" y="0"/>
                  <a:pt x="1619" y="46"/>
                </a:cubicBezTo>
                <a:cubicBezTo>
                  <a:pt x="127" y="904"/>
                  <a:pt x="127" y="904"/>
                  <a:pt x="127" y="904"/>
                </a:cubicBezTo>
                <a:cubicBezTo>
                  <a:pt x="46" y="949"/>
                  <a:pt x="0" y="1031"/>
                  <a:pt x="0" y="1121"/>
                </a:cubicBezTo>
                <a:cubicBezTo>
                  <a:pt x="0" y="2839"/>
                  <a:pt x="0" y="2839"/>
                  <a:pt x="0" y="2839"/>
                </a:cubicBezTo>
                <a:cubicBezTo>
                  <a:pt x="0" y="2929"/>
                  <a:pt x="46" y="3020"/>
                  <a:pt x="127" y="3065"/>
                </a:cubicBezTo>
                <a:cubicBezTo>
                  <a:pt x="1619" y="3924"/>
                  <a:pt x="1619" y="3924"/>
                  <a:pt x="1619" y="3924"/>
                </a:cubicBezTo>
                <a:cubicBezTo>
                  <a:pt x="1691" y="3969"/>
                  <a:pt x="1790" y="3969"/>
                  <a:pt x="1872" y="3924"/>
                </a:cubicBezTo>
                <a:cubicBezTo>
                  <a:pt x="3354" y="3065"/>
                  <a:pt x="3354" y="3065"/>
                  <a:pt x="3354" y="3065"/>
                </a:cubicBezTo>
                <a:cubicBezTo>
                  <a:pt x="3436" y="3020"/>
                  <a:pt x="3481" y="2929"/>
                  <a:pt x="3481" y="283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70">
            <a:extLst>
              <a:ext uri="{FF2B5EF4-FFF2-40B4-BE49-F238E27FC236}">
                <a16:creationId xmlns:a16="http://schemas.microsoft.com/office/drawing/2014/main" id="{6AE141AA-9EC6-8A40-83FC-29D8FB269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724" y="3869534"/>
            <a:ext cx="3580318" cy="4084015"/>
          </a:xfrm>
          <a:custGeom>
            <a:avLst/>
            <a:gdLst>
              <a:gd name="T0" fmla="*/ 3480 w 3481"/>
              <a:gd name="T1" fmla="*/ 2839 h 3969"/>
              <a:gd name="T2" fmla="*/ 3480 w 3481"/>
              <a:gd name="T3" fmla="*/ 2839 h 3969"/>
              <a:gd name="T4" fmla="*/ 3480 w 3481"/>
              <a:gd name="T5" fmla="*/ 1121 h 3969"/>
              <a:gd name="T6" fmla="*/ 3353 w 3481"/>
              <a:gd name="T7" fmla="*/ 904 h 3969"/>
              <a:gd name="T8" fmla="*/ 1871 w 3481"/>
              <a:gd name="T9" fmla="*/ 46 h 3969"/>
              <a:gd name="T10" fmla="*/ 1617 w 3481"/>
              <a:gd name="T11" fmla="*/ 46 h 3969"/>
              <a:gd name="T12" fmla="*/ 127 w 3481"/>
              <a:gd name="T13" fmla="*/ 904 h 3969"/>
              <a:gd name="T14" fmla="*/ 0 w 3481"/>
              <a:gd name="T15" fmla="*/ 1121 h 3969"/>
              <a:gd name="T16" fmla="*/ 0 w 3481"/>
              <a:gd name="T17" fmla="*/ 2839 h 3969"/>
              <a:gd name="T18" fmla="*/ 127 w 3481"/>
              <a:gd name="T19" fmla="*/ 3056 h 3969"/>
              <a:gd name="T20" fmla="*/ 1617 w 3481"/>
              <a:gd name="T21" fmla="*/ 3923 h 3969"/>
              <a:gd name="T22" fmla="*/ 1871 w 3481"/>
              <a:gd name="T23" fmla="*/ 3923 h 3969"/>
              <a:gd name="T24" fmla="*/ 3353 w 3481"/>
              <a:gd name="T25" fmla="*/ 3056 h 3969"/>
              <a:gd name="T26" fmla="*/ 3480 w 3481"/>
              <a:gd name="T27" fmla="*/ 2839 h 3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81" h="3969">
                <a:moveTo>
                  <a:pt x="3480" y="2839"/>
                </a:moveTo>
                <a:lnTo>
                  <a:pt x="3480" y="2839"/>
                </a:lnTo>
                <a:cubicBezTo>
                  <a:pt x="3480" y="1121"/>
                  <a:pt x="3480" y="1121"/>
                  <a:pt x="3480" y="1121"/>
                </a:cubicBezTo>
                <a:cubicBezTo>
                  <a:pt x="3480" y="1031"/>
                  <a:pt x="3434" y="950"/>
                  <a:pt x="3353" y="904"/>
                </a:cubicBezTo>
                <a:cubicBezTo>
                  <a:pt x="1871" y="46"/>
                  <a:pt x="1871" y="46"/>
                  <a:pt x="1871" y="46"/>
                </a:cubicBezTo>
                <a:cubicBezTo>
                  <a:pt x="1789" y="0"/>
                  <a:pt x="1690" y="0"/>
                  <a:pt x="1617" y="46"/>
                </a:cubicBezTo>
                <a:cubicBezTo>
                  <a:pt x="127" y="904"/>
                  <a:pt x="127" y="904"/>
                  <a:pt x="127" y="904"/>
                </a:cubicBezTo>
                <a:cubicBezTo>
                  <a:pt x="45" y="950"/>
                  <a:pt x="0" y="1031"/>
                  <a:pt x="0" y="1121"/>
                </a:cubicBezTo>
                <a:cubicBezTo>
                  <a:pt x="0" y="2839"/>
                  <a:pt x="0" y="2839"/>
                  <a:pt x="0" y="2839"/>
                </a:cubicBezTo>
                <a:cubicBezTo>
                  <a:pt x="0" y="2929"/>
                  <a:pt x="45" y="3011"/>
                  <a:pt x="127" y="3056"/>
                </a:cubicBezTo>
                <a:cubicBezTo>
                  <a:pt x="1617" y="3923"/>
                  <a:pt x="1617" y="3923"/>
                  <a:pt x="1617" y="3923"/>
                </a:cubicBezTo>
                <a:cubicBezTo>
                  <a:pt x="1690" y="3968"/>
                  <a:pt x="1789" y="3968"/>
                  <a:pt x="1871" y="3923"/>
                </a:cubicBezTo>
                <a:cubicBezTo>
                  <a:pt x="3353" y="3056"/>
                  <a:pt x="3353" y="3056"/>
                  <a:pt x="3353" y="3056"/>
                </a:cubicBezTo>
                <a:cubicBezTo>
                  <a:pt x="3434" y="3011"/>
                  <a:pt x="3480" y="2929"/>
                  <a:pt x="3480" y="28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71">
            <a:extLst>
              <a:ext uri="{FF2B5EF4-FFF2-40B4-BE49-F238E27FC236}">
                <a16:creationId xmlns:a16="http://schemas.microsoft.com/office/drawing/2014/main" id="{8D77FD20-A4E9-2F46-B1C2-0EBD8CE33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2579" y="4985831"/>
            <a:ext cx="3580318" cy="4084015"/>
          </a:xfrm>
          <a:custGeom>
            <a:avLst/>
            <a:gdLst>
              <a:gd name="T0" fmla="*/ 3480 w 3481"/>
              <a:gd name="T1" fmla="*/ 2838 h 3969"/>
              <a:gd name="T2" fmla="*/ 3480 w 3481"/>
              <a:gd name="T3" fmla="*/ 2838 h 3969"/>
              <a:gd name="T4" fmla="*/ 3480 w 3481"/>
              <a:gd name="T5" fmla="*/ 1121 h 3969"/>
              <a:gd name="T6" fmla="*/ 3354 w 3481"/>
              <a:gd name="T7" fmla="*/ 904 h 3969"/>
              <a:gd name="T8" fmla="*/ 1862 w 3481"/>
              <a:gd name="T9" fmla="*/ 45 h 3969"/>
              <a:gd name="T10" fmla="*/ 1609 w 3481"/>
              <a:gd name="T11" fmla="*/ 45 h 3969"/>
              <a:gd name="T12" fmla="*/ 117 w 3481"/>
              <a:gd name="T13" fmla="*/ 904 h 3969"/>
              <a:gd name="T14" fmla="*/ 0 w 3481"/>
              <a:gd name="T15" fmla="*/ 1121 h 3969"/>
              <a:gd name="T16" fmla="*/ 0 w 3481"/>
              <a:gd name="T17" fmla="*/ 2838 h 3969"/>
              <a:gd name="T18" fmla="*/ 117 w 3481"/>
              <a:gd name="T19" fmla="*/ 3055 h 3969"/>
              <a:gd name="T20" fmla="*/ 1609 w 3481"/>
              <a:gd name="T21" fmla="*/ 3922 h 3969"/>
              <a:gd name="T22" fmla="*/ 1862 w 3481"/>
              <a:gd name="T23" fmla="*/ 3922 h 3969"/>
              <a:gd name="T24" fmla="*/ 3354 w 3481"/>
              <a:gd name="T25" fmla="*/ 3055 h 3969"/>
              <a:gd name="T26" fmla="*/ 3480 w 3481"/>
              <a:gd name="T27" fmla="*/ 2838 h 3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81" h="3969">
                <a:moveTo>
                  <a:pt x="3480" y="2838"/>
                </a:moveTo>
                <a:lnTo>
                  <a:pt x="3480" y="2838"/>
                </a:lnTo>
                <a:cubicBezTo>
                  <a:pt x="3480" y="1121"/>
                  <a:pt x="3480" y="1121"/>
                  <a:pt x="3480" y="1121"/>
                </a:cubicBezTo>
                <a:cubicBezTo>
                  <a:pt x="3480" y="1031"/>
                  <a:pt x="3435" y="949"/>
                  <a:pt x="3354" y="904"/>
                </a:cubicBezTo>
                <a:cubicBezTo>
                  <a:pt x="1862" y="45"/>
                  <a:pt x="1862" y="45"/>
                  <a:pt x="1862" y="45"/>
                </a:cubicBezTo>
                <a:cubicBezTo>
                  <a:pt x="1790" y="0"/>
                  <a:pt x="1690" y="0"/>
                  <a:pt x="1609" y="45"/>
                </a:cubicBezTo>
                <a:cubicBezTo>
                  <a:pt x="117" y="904"/>
                  <a:pt x="117" y="904"/>
                  <a:pt x="117" y="904"/>
                </a:cubicBezTo>
                <a:cubicBezTo>
                  <a:pt x="45" y="949"/>
                  <a:pt x="0" y="1031"/>
                  <a:pt x="0" y="1121"/>
                </a:cubicBezTo>
                <a:cubicBezTo>
                  <a:pt x="0" y="2838"/>
                  <a:pt x="0" y="2838"/>
                  <a:pt x="0" y="2838"/>
                </a:cubicBezTo>
                <a:cubicBezTo>
                  <a:pt x="0" y="2928"/>
                  <a:pt x="45" y="3009"/>
                  <a:pt x="117" y="3055"/>
                </a:cubicBezTo>
                <a:cubicBezTo>
                  <a:pt x="1609" y="3922"/>
                  <a:pt x="1609" y="3922"/>
                  <a:pt x="1609" y="3922"/>
                </a:cubicBezTo>
                <a:cubicBezTo>
                  <a:pt x="1690" y="3968"/>
                  <a:pt x="1790" y="3968"/>
                  <a:pt x="1862" y="3922"/>
                </a:cubicBezTo>
                <a:cubicBezTo>
                  <a:pt x="3354" y="3055"/>
                  <a:pt x="3354" y="3055"/>
                  <a:pt x="3354" y="3055"/>
                </a:cubicBezTo>
                <a:cubicBezTo>
                  <a:pt x="3435" y="3009"/>
                  <a:pt x="3480" y="2928"/>
                  <a:pt x="3480" y="283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72">
            <a:extLst>
              <a:ext uri="{FF2B5EF4-FFF2-40B4-BE49-F238E27FC236}">
                <a16:creationId xmlns:a16="http://schemas.microsoft.com/office/drawing/2014/main" id="{23E1BEAE-C291-BE44-8DC3-99CCDC487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5622" y="8734049"/>
            <a:ext cx="3589394" cy="4084015"/>
          </a:xfrm>
          <a:custGeom>
            <a:avLst/>
            <a:gdLst>
              <a:gd name="T0" fmla="*/ 3489 w 3490"/>
              <a:gd name="T1" fmla="*/ 2839 h 3970"/>
              <a:gd name="T2" fmla="*/ 3489 w 3490"/>
              <a:gd name="T3" fmla="*/ 2839 h 3970"/>
              <a:gd name="T4" fmla="*/ 3489 w 3490"/>
              <a:gd name="T5" fmla="*/ 1121 h 3970"/>
              <a:gd name="T6" fmla="*/ 3363 w 3490"/>
              <a:gd name="T7" fmla="*/ 904 h 3970"/>
              <a:gd name="T8" fmla="*/ 1871 w 3490"/>
              <a:gd name="T9" fmla="*/ 45 h 3970"/>
              <a:gd name="T10" fmla="*/ 1618 w 3490"/>
              <a:gd name="T11" fmla="*/ 45 h 3970"/>
              <a:gd name="T12" fmla="*/ 126 w 3490"/>
              <a:gd name="T13" fmla="*/ 904 h 3970"/>
              <a:gd name="T14" fmla="*/ 0 w 3490"/>
              <a:gd name="T15" fmla="*/ 1121 h 3970"/>
              <a:gd name="T16" fmla="*/ 0 w 3490"/>
              <a:gd name="T17" fmla="*/ 2839 h 3970"/>
              <a:gd name="T18" fmla="*/ 126 w 3490"/>
              <a:gd name="T19" fmla="*/ 3065 h 3970"/>
              <a:gd name="T20" fmla="*/ 1618 w 3490"/>
              <a:gd name="T21" fmla="*/ 3924 h 3970"/>
              <a:gd name="T22" fmla="*/ 1871 w 3490"/>
              <a:gd name="T23" fmla="*/ 3924 h 3970"/>
              <a:gd name="T24" fmla="*/ 3363 w 3490"/>
              <a:gd name="T25" fmla="*/ 3065 h 3970"/>
              <a:gd name="T26" fmla="*/ 3489 w 3490"/>
              <a:gd name="T27" fmla="*/ 2839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90" h="3970">
                <a:moveTo>
                  <a:pt x="3489" y="2839"/>
                </a:moveTo>
                <a:lnTo>
                  <a:pt x="3489" y="2839"/>
                </a:lnTo>
                <a:cubicBezTo>
                  <a:pt x="3489" y="1121"/>
                  <a:pt x="3489" y="1121"/>
                  <a:pt x="3489" y="1121"/>
                </a:cubicBezTo>
                <a:cubicBezTo>
                  <a:pt x="3489" y="1031"/>
                  <a:pt x="3444" y="949"/>
                  <a:pt x="3363" y="904"/>
                </a:cubicBezTo>
                <a:cubicBezTo>
                  <a:pt x="1871" y="45"/>
                  <a:pt x="1871" y="45"/>
                  <a:pt x="1871" y="45"/>
                </a:cubicBezTo>
                <a:cubicBezTo>
                  <a:pt x="1790" y="0"/>
                  <a:pt x="1699" y="0"/>
                  <a:pt x="1618" y="45"/>
                </a:cubicBezTo>
                <a:cubicBezTo>
                  <a:pt x="126" y="904"/>
                  <a:pt x="126" y="904"/>
                  <a:pt x="126" y="904"/>
                </a:cubicBezTo>
                <a:cubicBezTo>
                  <a:pt x="54" y="949"/>
                  <a:pt x="0" y="1031"/>
                  <a:pt x="0" y="1121"/>
                </a:cubicBezTo>
                <a:cubicBezTo>
                  <a:pt x="0" y="2839"/>
                  <a:pt x="0" y="2839"/>
                  <a:pt x="0" y="2839"/>
                </a:cubicBezTo>
                <a:cubicBezTo>
                  <a:pt x="0" y="2929"/>
                  <a:pt x="54" y="3020"/>
                  <a:pt x="126" y="3065"/>
                </a:cubicBezTo>
                <a:cubicBezTo>
                  <a:pt x="1618" y="3924"/>
                  <a:pt x="1618" y="3924"/>
                  <a:pt x="1618" y="3924"/>
                </a:cubicBezTo>
                <a:cubicBezTo>
                  <a:pt x="1699" y="3969"/>
                  <a:pt x="1790" y="3969"/>
                  <a:pt x="1871" y="3924"/>
                </a:cubicBezTo>
                <a:cubicBezTo>
                  <a:pt x="3363" y="3065"/>
                  <a:pt x="3363" y="3065"/>
                  <a:pt x="3363" y="3065"/>
                </a:cubicBezTo>
                <a:cubicBezTo>
                  <a:pt x="3444" y="3020"/>
                  <a:pt x="3489" y="2929"/>
                  <a:pt x="3489" y="283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73">
            <a:extLst>
              <a:ext uri="{FF2B5EF4-FFF2-40B4-BE49-F238E27FC236}">
                <a16:creationId xmlns:a16="http://schemas.microsoft.com/office/drawing/2014/main" id="{C47C985D-8F89-4146-93DE-3E633B858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582" y="7803800"/>
            <a:ext cx="3249061" cy="3702840"/>
          </a:xfrm>
          <a:custGeom>
            <a:avLst/>
            <a:gdLst>
              <a:gd name="T0" fmla="*/ 3155 w 3156"/>
              <a:gd name="T1" fmla="*/ 2567 h 3599"/>
              <a:gd name="T2" fmla="*/ 3155 w 3156"/>
              <a:gd name="T3" fmla="*/ 2567 h 3599"/>
              <a:gd name="T4" fmla="*/ 3155 w 3156"/>
              <a:gd name="T5" fmla="*/ 1031 h 3599"/>
              <a:gd name="T6" fmla="*/ 3037 w 3156"/>
              <a:gd name="T7" fmla="*/ 814 h 3599"/>
              <a:gd name="T8" fmla="*/ 1709 w 3156"/>
              <a:gd name="T9" fmla="*/ 45 h 3599"/>
              <a:gd name="T10" fmla="*/ 1456 w 3156"/>
              <a:gd name="T11" fmla="*/ 45 h 3599"/>
              <a:gd name="T12" fmla="*/ 127 w 3156"/>
              <a:gd name="T13" fmla="*/ 814 h 3599"/>
              <a:gd name="T14" fmla="*/ 0 w 3156"/>
              <a:gd name="T15" fmla="*/ 1031 h 3599"/>
              <a:gd name="T16" fmla="*/ 0 w 3156"/>
              <a:gd name="T17" fmla="*/ 2567 h 3599"/>
              <a:gd name="T18" fmla="*/ 127 w 3156"/>
              <a:gd name="T19" fmla="*/ 2784 h 3599"/>
              <a:gd name="T20" fmla="*/ 1456 w 3156"/>
              <a:gd name="T21" fmla="*/ 3553 h 3599"/>
              <a:gd name="T22" fmla="*/ 1709 w 3156"/>
              <a:gd name="T23" fmla="*/ 3553 h 3599"/>
              <a:gd name="T24" fmla="*/ 3037 w 3156"/>
              <a:gd name="T25" fmla="*/ 2784 h 3599"/>
              <a:gd name="T26" fmla="*/ 3155 w 3156"/>
              <a:gd name="T27" fmla="*/ 2567 h 3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56" h="3599">
                <a:moveTo>
                  <a:pt x="3155" y="2567"/>
                </a:moveTo>
                <a:lnTo>
                  <a:pt x="3155" y="2567"/>
                </a:lnTo>
                <a:cubicBezTo>
                  <a:pt x="3155" y="1031"/>
                  <a:pt x="3155" y="1031"/>
                  <a:pt x="3155" y="1031"/>
                </a:cubicBezTo>
                <a:cubicBezTo>
                  <a:pt x="3155" y="940"/>
                  <a:pt x="3110" y="859"/>
                  <a:pt x="3037" y="814"/>
                </a:cubicBezTo>
                <a:cubicBezTo>
                  <a:pt x="1709" y="45"/>
                  <a:pt x="1709" y="45"/>
                  <a:pt x="1709" y="45"/>
                </a:cubicBezTo>
                <a:cubicBezTo>
                  <a:pt x="1627" y="0"/>
                  <a:pt x="1528" y="0"/>
                  <a:pt x="1456" y="45"/>
                </a:cubicBezTo>
                <a:cubicBezTo>
                  <a:pt x="127" y="814"/>
                  <a:pt x="127" y="814"/>
                  <a:pt x="127" y="814"/>
                </a:cubicBezTo>
                <a:cubicBezTo>
                  <a:pt x="45" y="859"/>
                  <a:pt x="0" y="940"/>
                  <a:pt x="0" y="1031"/>
                </a:cubicBezTo>
                <a:cubicBezTo>
                  <a:pt x="0" y="2567"/>
                  <a:pt x="0" y="2567"/>
                  <a:pt x="0" y="2567"/>
                </a:cubicBezTo>
                <a:cubicBezTo>
                  <a:pt x="0" y="2658"/>
                  <a:pt x="45" y="2739"/>
                  <a:pt x="127" y="2784"/>
                </a:cubicBezTo>
                <a:cubicBezTo>
                  <a:pt x="1456" y="3553"/>
                  <a:pt x="1456" y="3553"/>
                  <a:pt x="1456" y="3553"/>
                </a:cubicBezTo>
                <a:cubicBezTo>
                  <a:pt x="1528" y="3598"/>
                  <a:pt x="1627" y="3598"/>
                  <a:pt x="1709" y="3553"/>
                </a:cubicBezTo>
                <a:cubicBezTo>
                  <a:pt x="3037" y="2784"/>
                  <a:pt x="3037" y="2784"/>
                  <a:pt x="3037" y="2784"/>
                </a:cubicBezTo>
                <a:cubicBezTo>
                  <a:pt x="3110" y="2739"/>
                  <a:pt x="3155" y="2658"/>
                  <a:pt x="3155" y="25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74">
            <a:extLst>
              <a:ext uri="{FF2B5EF4-FFF2-40B4-BE49-F238E27FC236}">
                <a16:creationId xmlns:a16="http://schemas.microsoft.com/office/drawing/2014/main" id="{764D4A48-ED51-9A4C-92E1-FC0533C5A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3621" y="4055582"/>
            <a:ext cx="3244524" cy="3702840"/>
          </a:xfrm>
          <a:custGeom>
            <a:avLst/>
            <a:gdLst>
              <a:gd name="T0" fmla="*/ 3154 w 3155"/>
              <a:gd name="T1" fmla="*/ 2568 h 3598"/>
              <a:gd name="T2" fmla="*/ 3154 w 3155"/>
              <a:gd name="T3" fmla="*/ 2568 h 3598"/>
              <a:gd name="T4" fmla="*/ 3154 w 3155"/>
              <a:gd name="T5" fmla="*/ 1031 h 3598"/>
              <a:gd name="T6" fmla="*/ 3036 w 3155"/>
              <a:gd name="T7" fmla="*/ 814 h 3598"/>
              <a:gd name="T8" fmla="*/ 1708 w 3155"/>
              <a:gd name="T9" fmla="*/ 45 h 3598"/>
              <a:gd name="T10" fmla="*/ 1454 w 3155"/>
              <a:gd name="T11" fmla="*/ 45 h 3598"/>
              <a:gd name="T12" fmla="*/ 127 w 3155"/>
              <a:gd name="T13" fmla="*/ 814 h 3598"/>
              <a:gd name="T14" fmla="*/ 0 w 3155"/>
              <a:gd name="T15" fmla="*/ 1031 h 3598"/>
              <a:gd name="T16" fmla="*/ 0 w 3155"/>
              <a:gd name="T17" fmla="*/ 2568 h 3598"/>
              <a:gd name="T18" fmla="*/ 127 w 3155"/>
              <a:gd name="T19" fmla="*/ 2785 h 3598"/>
              <a:gd name="T20" fmla="*/ 1454 w 3155"/>
              <a:gd name="T21" fmla="*/ 3552 h 3598"/>
              <a:gd name="T22" fmla="*/ 1708 w 3155"/>
              <a:gd name="T23" fmla="*/ 3552 h 3598"/>
              <a:gd name="T24" fmla="*/ 3036 w 3155"/>
              <a:gd name="T25" fmla="*/ 2785 h 3598"/>
              <a:gd name="T26" fmla="*/ 3154 w 3155"/>
              <a:gd name="T27" fmla="*/ 2568 h 3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55" h="3598">
                <a:moveTo>
                  <a:pt x="3154" y="2568"/>
                </a:moveTo>
                <a:lnTo>
                  <a:pt x="3154" y="2568"/>
                </a:lnTo>
                <a:cubicBezTo>
                  <a:pt x="3154" y="1031"/>
                  <a:pt x="3154" y="1031"/>
                  <a:pt x="3154" y="1031"/>
                </a:cubicBezTo>
                <a:cubicBezTo>
                  <a:pt x="3154" y="940"/>
                  <a:pt x="3109" y="859"/>
                  <a:pt x="3036" y="814"/>
                </a:cubicBezTo>
                <a:cubicBezTo>
                  <a:pt x="1708" y="45"/>
                  <a:pt x="1708" y="45"/>
                  <a:pt x="1708" y="45"/>
                </a:cubicBezTo>
                <a:cubicBezTo>
                  <a:pt x="1626" y="0"/>
                  <a:pt x="1527" y="0"/>
                  <a:pt x="1454" y="45"/>
                </a:cubicBezTo>
                <a:cubicBezTo>
                  <a:pt x="127" y="814"/>
                  <a:pt x="127" y="814"/>
                  <a:pt x="127" y="814"/>
                </a:cubicBezTo>
                <a:cubicBezTo>
                  <a:pt x="45" y="859"/>
                  <a:pt x="0" y="940"/>
                  <a:pt x="0" y="1031"/>
                </a:cubicBezTo>
                <a:cubicBezTo>
                  <a:pt x="0" y="2568"/>
                  <a:pt x="0" y="2568"/>
                  <a:pt x="0" y="2568"/>
                </a:cubicBezTo>
                <a:cubicBezTo>
                  <a:pt x="0" y="2658"/>
                  <a:pt x="45" y="2739"/>
                  <a:pt x="127" y="2785"/>
                </a:cubicBezTo>
                <a:cubicBezTo>
                  <a:pt x="1454" y="3552"/>
                  <a:pt x="1454" y="3552"/>
                  <a:pt x="1454" y="3552"/>
                </a:cubicBezTo>
                <a:cubicBezTo>
                  <a:pt x="1527" y="3597"/>
                  <a:pt x="1626" y="3597"/>
                  <a:pt x="1708" y="3552"/>
                </a:cubicBezTo>
                <a:cubicBezTo>
                  <a:pt x="3036" y="2785"/>
                  <a:pt x="3036" y="2785"/>
                  <a:pt x="3036" y="2785"/>
                </a:cubicBezTo>
                <a:cubicBezTo>
                  <a:pt x="3109" y="2739"/>
                  <a:pt x="3154" y="2658"/>
                  <a:pt x="3154" y="25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75">
            <a:extLst>
              <a:ext uri="{FF2B5EF4-FFF2-40B4-BE49-F238E27FC236}">
                <a16:creationId xmlns:a16="http://schemas.microsoft.com/office/drawing/2014/main" id="{CAF2BBBA-4110-DB4C-BBFE-62EB47BDE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3519" y="8920097"/>
            <a:ext cx="3258136" cy="3702840"/>
          </a:xfrm>
          <a:custGeom>
            <a:avLst/>
            <a:gdLst>
              <a:gd name="T0" fmla="*/ 3165 w 3166"/>
              <a:gd name="T1" fmla="*/ 2567 h 3599"/>
              <a:gd name="T2" fmla="*/ 3165 w 3166"/>
              <a:gd name="T3" fmla="*/ 2567 h 3599"/>
              <a:gd name="T4" fmla="*/ 3165 w 3166"/>
              <a:gd name="T5" fmla="*/ 1031 h 3599"/>
              <a:gd name="T6" fmla="*/ 3038 w 3166"/>
              <a:gd name="T7" fmla="*/ 814 h 3599"/>
              <a:gd name="T8" fmla="*/ 1709 w 3166"/>
              <a:gd name="T9" fmla="*/ 45 h 3599"/>
              <a:gd name="T10" fmla="*/ 1456 w 3166"/>
              <a:gd name="T11" fmla="*/ 45 h 3599"/>
              <a:gd name="T12" fmla="*/ 127 w 3166"/>
              <a:gd name="T13" fmla="*/ 814 h 3599"/>
              <a:gd name="T14" fmla="*/ 0 w 3166"/>
              <a:gd name="T15" fmla="*/ 1031 h 3599"/>
              <a:gd name="T16" fmla="*/ 0 w 3166"/>
              <a:gd name="T17" fmla="*/ 2567 h 3599"/>
              <a:gd name="T18" fmla="*/ 127 w 3166"/>
              <a:gd name="T19" fmla="*/ 2784 h 3599"/>
              <a:gd name="T20" fmla="*/ 1456 w 3166"/>
              <a:gd name="T21" fmla="*/ 3553 h 3599"/>
              <a:gd name="T22" fmla="*/ 1709 w 3166"/>
              <a:gd name="T23" fmla="*/ 3553 h 3599"/>
              <a:gd name="T24" fmla="*/ 3038 w 3166"/>
              <a:gd name="T25" fmla="*/ 2784 h 3599"/>
              <a:gd name="T26" fmla="*/ 3165 w 3166"/>
              <a:gd name="T27" fmla="*/ 2567 h 3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66" h="3599">
                <a:moveTo>
                  <a:pt x="3165" y="2567"/>
                </a:moveTo>
                <a:lnTo>
                  <a:pt x="3165" y="2567"/>
                </a:lnTo>
                <a:cubicBezTo>
                  <a:pt x="3165" y="1031"/>
                  <a:pt x="3165" y="1031"/>
                  <a:pt x="3165" y="1031"/>
                </a:cubicBezTo>
                <a:cubicBezTo>
                  <a:pt x="3165" y="940"/>
                  <a:pt x="3119" y="859"/>
                  <a:pt x="3038" y="814"/>
                </a:cubicBezTo>
                <a:cubicBezTo>
                  <a:pt x="1709" y="45"/>
                  <a:pt x="1709" y="45"/>
                  <a:pt x="1709" y="45"/>
                </a:cubicBezTo>
                <a:cubicBezTo>
                  <a:pt x="1628" y="0"/>
                  <a:pt x="1537" y="0"/>
                  <a:pt x="1456" y="45"/>
                </a:cubicBezTo>
                <a:cubicBezTo>
                  <a:pt x="127" y="814"/>
                  <a:pt x="127" y="814"/>
                  <a:pt x="127" y="814"/>
                </a:cubicBezTo>
                <a:cubicBezTo>
                  <a:pt x="55" y="859"/>
                  <a:pt x="0" y="940"/>
                  <a:pt x="0" y="1031"/>
                </a:cubicBezTo>
                <a:cubicBezTo>
                  <a:pt x="0" y="2567"/>
                  <a:pt x="0" y="2567"/>
                  <a:pt x="0" y="2567"/>
                </a:cubicBezTo>
                <a:cubicBezTo>
                  <a:pt x="0" y="2658"/>
                  <a:pt x="55" y="2739"/>
                  <a:pt x="127" y="2784"/>
                </a:cubicBezTo>
                <a:cubicBezTo>
                  <a:pt x="1456" y="3553"/>
                  <a:pt x="1456" y="3553"/>
                  <a:pt x="1456" y="3553"/>
                </a:cubicBezTo>
                <a:cubicBezTo>
                  <a:pt x="1537" y="3598"/>
                  <a:pt x="1628" y="3598"/>
                  <a:pt x="1709" y="3553"/>
                </a:cubicBezTo>
                <a:cubicBezTo>
                  <a:pt x="3038" y="2784"/>
                  <a:pt x="3038" y="2784"/>
                  <a:pt x="3038" y="2784"/>
                </a:cubicBezTo>
                <a:cubicBezTo>
                  <a:pt x="3119" y="2739"/>
                  <a:pt x="3165" y="2658"/>
                  <a:pt x="3165" y="25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76">
            <a:extLst>
              <a:ext uri="{FF2B5EF4-FFF2-40B4-BE49-F238E27FC236}">
                <a16:creationId xmlns:a16="http://schemas.microsoft.com/office/drawing/2014/main" id="{5FE4F1F9-570D-5C43-8521-77F922D53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6864" y="5171879"/>
            <a:ext cx="3258136" cy="3702840"/>
          </a:xfrm>
          <a:custGeom>
            <a:avLst/>
            <a:gdLst>
              <a:gd name="T0" fmla="*/ 3165 w 3166"/>
              <a:gd name="T1" fmla="*/ 2566 h 3598"/>
              <a:gd name="T2" fmla="*/ 3165 w 3166"/>
              <a:gd name="T3" fmla="*/ 2566 h 3598"/>
              <a:gd name="T4" fmla="*/ 3165 w 3166"/>
              <a:gd name="T5" fmla="*/ 1030 h 3598"/>
              <a:gd name="T6" fmla="*/ 3038 w 3166"/>
              <a:gd name="T7" fmla="*/ 813 h 3598"/>
              <a:gd name="T8" fmla="*/ 1709 w 3166"/>
              <a:gd name="T9" fmla="*/ 45 h 3598"/>
              <a:gd name="T10" fmla="*/ 1456 w 3166"/>
              <a:gd name="T11" fmla="*/ 45 h 3598"/>
              <a:gd name="T12" fmla="*/ 127 w 3166"/>
              <a:gd name="T13" fmla="*/ 813 h 3598"/>
              <a:gd name="T14" fmla="*/ 0 w 3166"/>
              <a:gd name="T15" fmla="*/ 1030 h 3598"/>
              <a:gd name="T16" fmla="*/ 0 w 3166"/>
              <a:gd name="T17" fmla="*/ 2566 h 3598"/>
              <a:gd name="T18" fmla="*/ 127 w 3166"/>
              <a:gd name="T19" fmla="*/ 2783 h 3598"/>
              <a:gd name="T20" fmla="*/ 1456 w 3166"/>
              <a:gd name="T21" fmla="*/ 3552 h 3598"/>
              <a:gd name="T22" fmla="*/ 1709 w 3166"/>
              <a:gd name="T23" fmla="*/ 3552 h 3598"/>
              <a:gd name="T24" fmla="*/ 3038 w 3166"/>
              <a:gd name="T25" fmla="*/ 2783 h 3598"/>
              <a:gd name="T26" fmla="*/ 3165 w 3166"/>
              <a:gd name="T27" fmla="*/ 2566 h 3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66" h="3598">
                <a:moveTo>
                  <a:pt x="3165" y="2566"/>
                </a:moveTo>
                <a:lnTo>
                  <a:pt x="3165" y="2566"/>
                </a:lnTo>
                <a:cubicBezTo>
                  <a:pt x="3165" y="1030"/>
                  <a:pt x="3165" y="1030"/>
                  <a:pt x="3165" y="1030"/>
                </a:cubicBezTo>
                <a:cubicBezTo>
                  <a:pt x="3165" y="940"/>
                  <a:pt x="3119" y="859"/>
                  <a:pt x="3038" y="813"/>
                </a:cubicBezTo>
                <a:cubicBezTo>
                  <a:pt x="1709" y="45"/>
                  <a:pt x="1709" y="45"/>
                  <a:pt x="1709" y="45"/>
                </a:cubicBezTo>
                <a:cubicBezTo>
                  <a:pt x="1637" y="0"/>
                  <a:pt x="1537" y="0"/>
                  <a:pt x="1456" y="45"/>
                </a:cubicBezTo>
                <a:cubicBezTo>
                  <a:pt x="127" y="813"/>
                  <a:pt x="127" y="813"/>
                  <a:pt x="127" y="813"/>
                </a:cubicBezTo>
                <a:cubicBezTo>
                  <a:pt x="55" y="859"/>
                  <a:pt x="0" y="940"/>
                  <a:pt x="0" y="1030"/>
                </a:cubicBezTo>
                <a:cubicBezTo>
                  <a:pt x="0" y="2566"/>
                  <a:pt x="0" y="2566"/>
                  <a:pt x="0" y="2566"/>
                </a:cubicBezTo>
                <a:cubicBezTo>
                  <a:pt x="0" y="2657"/>
                  <a:pt x="55" y="2738"/>
                  <a:pt x="127" y="2783"/>
                </a:cubicBezTo>
                <a:cubicBezTo>
                  <a:pt x="1456" y="3552"/>
                  <a:pt x="1456" y="3552"/>
                  <a:pt x="1456" y="3552"/>
                </a:cubicBezTo>
                <a:cubicBezTo>
                  <a:pt x="1537" y="3597"/>
                  <a:pt x="1637" y="3597"/>
                  <a:pt x="1709" y="3552"/>
                </a:cubicBezTo>
                <a:cubicBezTo>
                  <a:pt x="3038" y="2783"/>
                  <a:pt x="3038" y="2783"/>
                  <a:pt x="3038" y="2783"/>
                </a:cubicBezTo>
                <a:cubicBezTo>
                  <a:pt x="3119" y="2738"/>
                  <a:pt x="3165" y="2657"/>
                  <a:pt x="3165" y="25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77">
            <a:extLst>
              <a:ext uri="{FF2B5EF4-FFF2-40B4-BE49-F238E27FC236}">
                <a16:creationId xmlns:a16="http://schemas.microsoft.com/office/drawing/2014/main" id="{66971406-E093-6747-B8DF-915F590F9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692" y="9632532"/>
            <a:ext cx="149749" cy="4093090"/>
          </a:xfrm>
          <a:custGeom>
            <a:avLst/>
            <a:gdLst>
              <a:gd name="T0" fmla="*/ 145 w 146"/>
              <a:gd name="T1" fmla="*/ 3978 h 3979"/>
              <a:gd name="T2" fmla="*/ 0 w 146"/>
              <a:gd name="T3" fmla="*/ 3978 h 3979"/>
              <a:gd name="T4" fmla="*/ 0 w 146"/>
              <a:gd name="T5" fmla="*/ 0 h 3979"/>
              <a:gd name="T6" fmla="*/ 145 w 146"/>
              <a:gd name="T7" fmla="*/ 0 h 3979"/>
              <a:gd name="T8" fmla="*/ 145 w 146"/>
              <a:gd name="T9" fmla="*/ 3978 h 3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" h="3979">
                <a:moveTo>
                  <a:pt x="145" y="3978"/>
                </a:moveTo>
                <a:lnTo>
                  <a:pt x="0" y="3978"/>
                </a:lnTo>
                <a:lnTo>
                  <a:pt x="0" y="0"/>
                </a:lnTo>
                <a:lnTo>
                  <a:pt x="145" y="0"/>
                </a:lnTo>
                <a:lnTo>
                  <a:pt x="145" y="397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73">
            <a:extLst>
              <a:ext uri="{FF2B5EF4-FFF2-40B4-BE49-F238E27FC236}">
                <a16:creationId xmlns:a16="http://schemas.microsoft.com/office/drawing/2014/main" id="{D585E73D-8EF8-434B-B06A-C9F671E72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936" y="6244030"/>
            <a:ext cx="335797" cy="726047"/>
          </a:xfrm>
          <a:custGeom>
            <a:avLst/>
            <a:gdLst>
              <a:gd name="T0" fmla="*/ 216 w 326"/>
              <a:gd name="T1" fmla="*/ 353 h 706"/>
              <a:gd name="T2" fmla="*/ 216 w 326"/>
              <a:gd name="T3" fmla="*/ 353 h 706"/>
              <a:gd name="T4" fmla="*/ 307 w 326"/>
              <a:gd name="T5" fmla="*/ 353 h 706"/>
              <a:gd name="T6" fmla="*/ 316 w 326"/>
              <a:gd name="T7" fmla="*/ 353 h 706"/>
              <a:gd name="T8" fmla="*/ 316 w 326"/>
              <a:gd name="T9" fmla="*/ 289 h 706"/>
              <a:gd name="T10" fmla="*/ 325 w 326"/>
              <a:gd name="T11" fmla="*/ 235 h 706"/>
              <a:gd name="T12" fmla="*/ 216 w 326"/>
              <a:gd name="T13" fmla="*/ 235 h 706"/>
              <a:gd name="T14" fmla="*/ 216 w 326"/>
              <a:gd name="T15" fmla="*/ 154 h 706"/>
              <a:gd name="T16" fmla="*/ 244 w 326"/>
              <a:gd name="T17" fmla="*/ 127 h 706"/>
              <a:gd name="T18" fmla="*/ 307 w 326"/>
              <a:gd name="T19" fmla="*/ 127 h 706"/>
              <a:gd name="T20" fmla="*/ 325 w 326"/>
              <a:gd name="T21" fmla="*/ 127 h 706"/>
              <a:gd name="T22" fmla="*/ 325 w 326"/>
              <a:gd name="T23" fmla="*/ 9 h 706"/>
              <a:gd name="T24" fmla="*/ 316 w 326"/>
              <a:gd name="T25" fmla="*/ 0 h 706"/>
              <a:gd name="T26" fmla="*/ 216 w 326"/>
              <a:gd name="T27" fmla="*/ 0 h 706"/>
              <a:gd name="T28" fmla="*/ 126 w 326"/>
              <a:gd name="T29" fmla="*/ 27 h 706"/>
              <a:gd name="T30" fmla="*/ 72 w 326"/>
              <a:gd name="T31" fmla="*/ 136 h 706"/>
              <a:gd name="T32" fmla="*/ 63 w 326"/>
              <a:gd name="T33" fmla="*/ 217 h 706"/>
              <a:gd name="T34" fmla="*/ 63 w 326"/>
              <a:gd name="T35" fmla="*/ 235 h 706"/>
              <a:gd name="T36" fmla="*/ 0 w 326"/>
              <a:gd name="T37" fmla="*/ 235 h 706"/>
              <a:gd name="T38" fmla="*/ 0 w 326"/>
              <a:gd name="T39" fmla="*/ 353 h 706"/>
              <a:gd name="T40" fmla="*/ 63 w 326"/>
              <a:gd name="T41" fmla="*/ 353 h 706"/>
              <a:gd name="T42" fmla="*/ 63 w 326"/>
              <a:gd name="T43" fmla="*/ 705 h 706"/>
              <a:gd name="T44" fmla="*/ 216 w 326"/>
              <a:gd name="T45" fmla="*/ 705 h 706"/>
              <a:gd name="T46" fmla="*/ 216 w 326"/>
              <a:gd name="T47" fmla="*/ 353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26" h="706">
                <a:moveTo>
                  <a:pt x="216" y="353"/>
                </a:moveTo>
                <a:lnTo>
                  <a:pt x="216" y="353"/>
                </a:lnTo>
                <a:cubicBezTo>
                  <a:pt x="244" y="353"/>
                  <a:pt x="271" y="353"/>
                  <a:pt x="307" y="353"/>
                </a:cubicBezTo>
                <a:cubicBezTo>
                  <a:pt x="307" y="362"/>
                  <a:pt x="316" y="353"/>
                  <a:pt x="316" y="353"/>
                </a:cubicBezTo>
                <a:cubicBezTo>
                  <a:pt x="316" y="326"/>
                  <a:pt x="316" y="307"/>
                  <a:pt x="316" y="289"/>
                </a:cubicBezTo>
                <a:cubicBezTo>
                  <a:pt x="325" y="271"/>
                  <a:pt x="325" y="253"/>
                  <a:pt x="325" y="235"/>
                </a:cubicBezTo>
                <a:cubicBezTo>
                  <a:pt x="289" y="235"/>
                  <a:pt x="253" y="235"/>
                  <a:pt x="216" y="235"/>
                </a:cubicBezTo>
                <a:cubicBezTo>
                  <a:pt x="216" y="208"/>
                  <a:pt x="216" y="181"/>
                  <a:pt x="216" y="154"/>
                </a:cubicBezTo>
                <a:cubicBezTo>
                  <a:pt x="216" y="136"/>
                  <a:pt x="226" y="127"/>
                  <a:pt x="244" y="127"/>
                </a:cubicBezTo>
                <a:cubicBezTo>
                  <a:pt x="262" y="127"/>
                  <a:pt x="289" y="127"/>
                  <a:pt x="307" y="127"/>
                </a:cubicBezTo>
                <a:cubicBezTo>
                  <a:pt x="316" y="127"/>
                  <a:pt x="316" y="127"/>
                  <a:pt x="325" y="127"/>
                </a:cubicBezTo>
                <a:cubicBezTo>
                  <a:pt x="325" y="81"/>
                  <a:pt x="325" y="45"/>
                  <a:pt x="325" y="9"/>
                </a:cubicBezTo>
                <a:cubicBezTo>
                  <a:pt x="325" y="0"/>
                  <a:pt x="316" y="0"/>
                  <a:pt x="316" y="0"/>
                </a:cubicBezTo>
                <a:cubicBezTo>
                  <a:pt x="280" y="0"/>
                  <a:pt x="253" y="0"/>
                  <a:pt x="216" y="0"/>
                </a:cubicBezTo>
                <a:cubicBezTo>
                  <a:pt x="190" y="0"/>
                  <a:pt x="153" y="9"/>
                  <a:pt x="126" y="27"/>
                </a:cubicBezTo>
                <a:cubicBezTo>
                  <a:pt x="90" y="54"/>
                  <a:pt x="72" y="90"/>
                  <a:pt x="72" y="136"/>
                </a:cubicBezTo>
                <a:cubicBezTo>
                  <a:pt x="63" y="163"/>
                  <a:pt x="72" y="190"/>
                  <a:pt x="63" y="217"/>
                </a:cubicBezTo>
                <a:cubicBezTo>
                  <a:pt x="63" y="226"/>
                  <a:pt x="63" y="226"/>
                  <a:pt x="63" y="235"/>
                </a:cubicBezTo>
                <a:cubicBezTo>
                  <a:pt x="45" y="235"/>
                  <a:pt x="18" y="235"/>
                  <a:pt x="0" y="235"/>
                </a:cubicBezTo>
                <a:cubicBezTo>
                  <a:pt x="0" y="271"/>
                  <a:pt x="0" y="317"/>
                  <a:pt x="0" y="353"/>
                </a:cubicBezTo>
                <a:cubicBezTo>
                  <a:pt x="18" y="353"/>
                  <a:pt x="45" y="353"/>
                  <a:pt x="63" y="353"/>
                </a:cubicBezTo>
                <a:cubicBezTo>
                  <a:pt x="63" y="479"/>
                  <a:pt x="63" y="588"/>
                  <a:pt x="63" y="705"/>
                </a:cubicBezTo>
                <a:cubicBezTo>
                  <a:pt x="117" y="705"/>
                  <a:pt x="162" y="705"/>
                  <a:pt x="216" y="705"/>
                </a:cubicBezTo>
                <a:cubicBezTo>
                  <a:pt x="216" y="588"/>
                  <a:pt x="216" y="479"/>
                  <a:pt x="216" y="3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74">
            <a:extLst>
              <a:ext uri="{FF2B5EF4-FFF2-40B4-BE49-F238E27FC236}">
                <a16:creationId xmlns:a16="http://schemas.microsoft.com/office/drawing/2014/main" id="{5BC8F6B3-B827-2445-98A5-941ED2A49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9667" y="4714795"/>
            <a:ext cx="716971" cy="653442"/>
          </a:xfrm>
          <a:custGeom>
            <a:avLst/>
            <a:gdLst>
              <a:gd name="T0" fmla="*/ 208 w 697"/>
              <a:gd name="T1" fmla="*/ 488 h 633"/>
              <a:gd name="T2" fmla="*/ 208 w 697"/>
              <a:gd name="T3" fmla="*/ 488 h 633"/>
              <a:gd name="T4" fmla="*/ 82 w 697"/>
              <a:gd name="T5" fmla="*/ 379 h 633"/>
              <a:gd name="T6" fmla="*/ 136 w 697"/>
              <a:gd name="T7" fmla="*/ 379 h 633"/>
              <a:gd name="T8" fmla="*/ 136 w 697"/>
              <a:gd name="T9" fmla="*/ 379 h 633"/>
              <a:gd name="T10" fmla="*/ 27 w 697"/>
              <a:gd name="T11" fmla="*/ 244 h 633"/>
              <a:gd name="T12" fmla="*/ 82 w 697"/>
              <a:gd name="T13" fmla="*/ 253 h 633"/>
              <a:gd name="T14" fmla="*/ 82 w 697"/>
              <a:gd name="T15" fmla="*/ 253 h 633"/>
              <a:gd name="T16" fmla="*/ 27 w 697"/>
              <a:gd name="T17" fmla="*/ 153 h 633"/>
              <a:gd name="T18" fmla="*/ 46 w 697"/>
              <a:gd name="T19" fmla="*/ 63 h 633"/>
              <a:gd name="T20" fmla="*/ 334 w 697"/>
              <a:gd name="T21" fmla="*/ 217 h 633"/>
              <a:gd name="T22" fmla="*/ 343 w 697"/>
              <a:gd name="T23" fmla="*/ 144 h 633"/>
              <a:gd name="T24" fmla="*/ 578 w 697"/>
              <a:gd name="T25" fmla="*/ 72 h 633"/>
              <a:gd name="T26" fmla="*/ 596 w 697"/>
              <a:gd name="T27" fmla="*/ 81 h 633"/>
              <a:gd name="T28" fmla="*/ 677 w 697"/>
              <a:gd name="T29" fmla="*/ 54 h 633"/>
              <a:gd name="T30" fmla="*/ 623 w 697"/>
              <a:gd name="T31" fmla="*/ 126 h 633"/>
              <a:gd name="T32" fmla="*/ 696 w 697"/>
              <a:gd name="T33" fmla="*/ 108 h 633"/>
              <a:gd name="T34" fmla="*/ 696 w 697"/>
              <a:gd name="T35" fmla="*/ 108 h 633"/>
              <a:gd name="T36" fmla="*/ 641 w 697"/>
              <a:gd name="T37" fmla="*/ 162 h 633"/>
              <a:gd name="T38" fmla="*/ 623 w 697"/>
              <a:gd name="T39" fmla="*/ 198 h 633"/>
              <a:gd name="T40" fmla="*/ 424 w 697"/>
              <a:gd name="T41" fmla="*/ 551 h 633"/>
              <a:gd name="T42" fmla="*/ 10 w 697"/>
              <a:gd name="T43" fmla="*/ 551 h 633"/>
              <a:gd name="T44" fmla="*/ 0 w 697"/>
              <a:gd name="T45" fmla="*/ 551 h 633"/>
              <a:gd name="T46" fmla="*/ 10 w 697"/>
              <a:gd name="T47" fmla="*/ 551 h 633"/>
              <a:gd name="T48" fmla="*/ 109 w 697"/>
              <a:gd name="T49" fmla="*/ 533 h 633"/>
              <a:gd name="T50" fmla="*/ 208 w 697"/>
              <a:gd name="T51" fmla="*/ 48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97" h="633">
                <a:moveTo>
                  <a:pt x="208" y="488"/>
                </a:moveTo>
                <a:lnTo>
                  <a:pt x="208" y="488"/>
                </a:lnTo>
                <a:cubicBezTo>
                  <a:pt x="136" y="470"/>
                  <a:pt x="82" y="434"/>
                  <a:pt x="82" y="379"/>
                </a:cubicBezTo>
                <a:cubicBezTo>
                  <a:pt x="100" y="379"/>
                  <a:pt x="118" y="379"/>
                  <a:pt x="136" y="379"/>
                </a:cubicBezTo>
                <a:lnTo>
                  <a:pt x="136" y="379"/>
                </a:lnTo>
                <a:cubicBezTo>
                  <a:pt x="64" y="361"/>
                  <a:pt x="27" y="316"/>
                  <a:pt x="27" y="244"/>
                </a:cubicBezTo>
                <a:cubicBezTo>
                  <a:pt x="46" y="244"/>
                  <a:pt x="64" y="253"/>
                  <a:pt x="82" y="253"/>
                </a:cubicBezTo>
                <a:lnTo>
                  <a:pt x="82" y="253"/>
                </a:lnTo>
                <a:cubicBezTo>
                  <a:pt x="55" y="226"/>
                  <a:pt x="36" y="198"/>
                  <a:pt x="27" y="153"/>
                </a:cubicBezTo>
                <a:cubicBezTo>
                  <a:pt x="18" y="126"/>
                  <a:pt x="27" y="90"/>
                  <a:pt x="46" y="63"/>
                </a:cubicBezTo>
                <a:cubicBezTo>
                  <a:pt x="118" y="153"/>
                  <a:pt x="217" y="208"/>
                  <a:pt x="334" y="217"/>
                </a:cubicBezTo>
                <a:cubicBezTo>
                  <a:pt x="334" y="189"/>
                  <a:pt x="334" y="162"/>
                  <a:pt x="343" y="144"/>
                </a:cubicBezTo>
                <a:cubicBezTo>
                  <a:pt x="370" y="36"/>
                  <a:pt x="497" y="0"/>
                  <a:pt x="578" y="72"/>
                </a:cubicBezTo>
                <a:cubicBezTo>
                  <a:pt x="587" y="81"/>
                  <a:pt x="587" y="81"/>
                  <a:pt x="596" y="81"/>
                </a:cubicBezTo>
                <a:cubicBezTo>
                  <a:pt x="623" y="72"/>
                  <a:pt x="650" y="63"/>
                  <a:pt x="677" y="54"/>
                </a:cubicBezTo>
                <a:cubicBezTo>
                  <a:pt x="668" y="72"/>
                  <a:pt x="659" y="90"/>
                  <a:pt x="623" y="126"/>
                </a:cubicBezTo>
                <a:cubicBezTo>
                  <a:pt x="641" y="117"/>
                  <a:pt x="668" y="117"/>
                  <a:pt x="696" y="108"/>
                </a:cubicBezTo>
                <a:lnTo>
                  <a:pt x="696" y="108"/>
                </a:lnTo>
                <a:cubicBezTo>
                  <a:pt x="677" y="126"/>
                  <a:pt x="659" y="153"/>
                  <a:pt x="641" y="162"/>
                </a:cubicBezTo>
                <a:cubicBezTo>
                  <a:pt x="632" y="171"/>
                  <a:pt x="623" y="180"/>
                  <a:pt x="623" y="198"/>
                </a:cubicBezTo>
                <a:cubicBezTo>
                  <a:pt x="623" y="352"/>
                  <a:pt x="560" y="470"/>
                  <a:pt x="424" y="551"/>
                </a:cubicBezTo>
                <a:cubicBezTo>
                  <a:pt x="289" y="632"/>
                  <a:pt x="145" y="623"/>
                  <a:pt x="10" y="551"/>
                </a:cubicBezTo>
                <a:cubicBezTo>
                  <a:pt x="10" y="551"/>
                  <a:pt x="10" y="551"/>
                  <a:pt x="0" y="551"/>
                </a:cubicBezTo>
                <a:cubicBezTo>
                  <a:pt x="0" y="551"/>
                  <a:pt x="0" y="542"/>
                  <a:pt x="10" y="551"/>
                </a:cubicBezTo>
                <a:cubicBezTo>
                  <a:pt x="36" y="542"/>
                  <a:pt x="73" y="542"/>
                  <a:pt x="109" y="533"/>
                </a:cubicBezTo>
                <a:cubicBezTo>
                  <a:pt x="145" y="524"/>
                  <a:pt x="172" y="506"/>
                  <a:pt x="208" y="4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75">
            <a:extLst>
              <a:ext uri="{FF2B5EF4-FFF2-40B4-BE49-F238E27FC236}">
                <a16:creationId xmlns:a16="http://schemas.microsoft.com/office/drawing/2014/main" id="{44E6D350-730E-B64C-90D3-A051F198D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700" y="8481164"/>
            <a:ext cx="698820" cy="689745"/>
          </a:xfrm>
          <a:custGeom>
            <a:avLst/>
            <a:gdLst>
              <a:gd name="T0" fmla="*/ 506 w 678"/>
              <a:gd name="T1" fmla="*/ 669 h 670"/>
              <a:gd name="T2" fmla="*/ 506 w 678"/>
              <a:gd name="T3" fmla="*/ 669 h 670"/>
              <a:gd name="T4" fmla="*/ 171 w 678"/>
              <a:gd name="T5" fmla="*/ 669 h 670"/>
              <a:gd name="T6" fmla="*/ 153 w 678"/>
              <a:gd name="T7" fmla="*/ 669 h 670"/>
              <a:gd name="T8" fmla="*/ 9 w 678"/>
              <a:gd name="T9" fmla="*/ 533 h 670"/>
              <a:gd name="T10" fmla="*/ 0 w 678"/>
              <a:gd name="T11" fmla="*/ 497 h 670"/>
              <a:gd name="T12" fmla="*/ 0 w 678"/>
              <a:gd name="T13" fmla="*/ 172 h 670"/>
              <a:gd name="T14" fmla="*/ 9 w 678"/>
              <a:gd name="T15" fmla="*/ 153 h 670"/>
              <a:gd name="T16" fmla="*/ 144 w 678"/>
              <a:gd name="T17" fmla="*/ 9 h 670"/>
              <a:gd name="T18" fmla="*/ 171 w 678"/>
              <a:gd name="T19" fmla="*/ 0 h 670"/>
              <a:gd name="T20" fmla="*/ 506 w 678"/>
              <a:gd name="T21" fmla="*/ 0 h 670"/>
              <a:gd name="T22" fmla="*/ 524 w 678"/>
              <a:gd name="T23" fmla="*/ 0 h 670"/>
              <a:gd name="T24" fmla="*/ 668 w 678"/>
              <a:gd name="T25" fmla="*/ 144 h 670"/>
              <a:gd name="T26" fmla="*/ 677 w 678"/>
              <a:gd name="T27" fmla="*/ 172 h 670"/>
              <a:gd name="T28" fmla="*/ 677 w 678"/>
              <a:gd name="T29" fmla="*/ 497 h 670"/>
              <a:gd name="T30" fmla="*/ 677 w 678"/>
              <a:gd name="T31" fmla="*/ 524 h 670"/>
              <a:gd name="T32" fmla="*/ 533 w 678"/>
              <a:gd name="T33" fmla="*/ 669 h 670"/>
              <a:gd name="T34" fmla="*/ 506 w 678"/>
              <a:gd name="T35" fmla="*/ 669 h 670"/>
              <a:gd name="T36" fmla="*/ 343 w 678"/>
              <a:gd name="T37" fmla="*/ 614 h 670"/>
              <a:gd name="T38" fmla="*/ 343 w 678"/>
              <a:gd name="T39" fmla="*/ 614 h 670"/>
              <a:gd name="T40" fmla="*/ 488 w 678"/>
              <a:gd name="T41" fmla="*/ 614 h 670"/>
              <a:gd name="T42" fmla="*/ 533 w 678"/>
              <a:gd name="T43" fmla="*/ 605 h 670"/>
              <a:gd name="T44" fmla="*/ 614 w 678"/>
              <a:gd name="T45" fmla="*/ 479 h 670"/>
              <a:gd name="T46" fmla="*/ 614 w 678"/>
              <a:gd name="T47" fmla="*/ 190 h 670"/>
              <a:gd name="T48" fmla="*/ 614 w 678"/>
              <a:gd name="T49" fmla="*/ 144 h 670"/>
              <a:gd name="T50" fmla="*/ 488 w 678"/>
              <a:gd name="T51" fmla="*/ 63 h 670"/>
              <a:gd name="T52" fmla="*/ 189 w 678"/>
              <a:gd name="T53" fmla="*/ 63 h 670"/>
              <a:gd name="T54" fmla="*/ 153 w 678"/>
              <a:gd name="T55" fmla="*/ 63 h 670"/>
              <a:gd name="T56" fmla="*/ 63 w 678"/>
              <a:gd name="T57" fmla="*/ 190 h 670"/>
              <a:gd name="T58" fmla="*/ 63 w 678"/>
              <a:gd name="T59" fmla="*/ 488 h 670"/>
              <a:gd name="T60" fmla="*/ 117 w 678"/>
              <a:gd name="T61" fmla="*/ 587 h 670"/>
              <a:gd name="T62" fmla="*/ 189 w 678"/>
              <a:gd name="T63" fmla="*/ 614 h 670"/>
              <a:gd name="T64" fmla="*/ 343 w 678"/>
              <a:gd name="T65" fmla="*/ 614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78" h="670">
                <a:moveTo>
                  <a:pt x="506" y="669"/>
                </a:moveTo>
                <a:lnTo>
                  <a:pt x="506" y="669"/>
                </a:lnTo>
                <a:cubicBezTo>
                  <a:pt x="397" y="669"/>
                  <a:pt x="289" y="669"/>
                  <a:pt x="171" y="669"/>
                </a:cubicBezTo>
                <a:cubicBezTo>
                  <a:pt x="171" y="669"/>
                  <a:pt x="162" y="669"/>
                  <a:pt x="153" y="669"/>
                </a:cubicBezTo>
                <a:cubicBezTo>
                  <a:pt x="81" y="651"/>
                  <a:pt x="27" y="605"/>
                  <a:pt x="9" y="533"/>
                </a:cubicBezTo>
                <a:cubicBezTo>
                  <a:pt x="9" y="524"/>
                  <a:pt x="9" y="515"/>
                  <a:pt x="0" y="497"/>
                </a:cubicBezTo>
                <a:cubicBezTo>
                  <a:pt x="0" y="389"/>
                  <a:pt x="0" y="280"/>
                  <a:pt x="0" y="172"/>
                </a:cubicBezTo>
                <a:cubicBezTo>
                  <a:pt x="9" y="163"/>
                  <a:pt x="9" y="163"/>
                  <a:pt x="9" y="153"/>
                </a:cubicBezTo>
                <a:cubicBezTo>
                  <a:pt x="27" y="72"/>
                  <a:pt x="72" y="27"/>
                  <a:pt x="144" y="9"/>
                </a:cubicBezTo>
                <a:cubicBezTo>
                  <a:pt x="153" y="0"/>
                  <a:pt x="162" y="0"/>
                  <a:pt x="171" y="0"/>
                </a:cubicBezTo>
                <a:cubicBezTo>
                  <a:pt x="289" y="0"/>
                  <a:pt x="397" y="0"/>
                  <a:pt x="506" y="0"/>
                </a:cubicBezTo>
                <a:cubicBezTo>
                  <a:pt x="515" y="0"/>
                  <a:pt x="515" y="0"/>
                  <a:pt x="524" y="0"/>
                </a:cubicBezTo>
                <a:cubicBezTo>
                  <a:pt x="605" y="18"/>
                  <a:pt x="651" y="63"/>
                  <a:pt x="668" y="144"/>
                </a:cubicBezTo>
                <a:cubicBezTo>
                  <a:pt x="677" y="153"/>
                  <a:pt x="677" y="163"/>
                  <a:pt x="677" y="172"/>
                </a:cubicBezTo>
                <a:cubicBezTo>
                  <a:pt x="677" y="280"/>
                  <a:pt x="677" y="389"/>
                  <a:pt x="677" y="497"/>
                </a:cubicBezTo>
                <a:cubicBezTo>
                  <a:pt x="677" y="506"/>
                  <a:pt x="677" y="515"/>
                  <a:pt x="677" y="524"/>
                </a:cubicBezTo>
                <a:cubicBezTo>
                  <a:pt x="660" y="597"/>
                  <a:pt x="614" y="651"/>
                  <a:pt x="533" y="669"/>
                </a:cubicBezTo>
                <a:cubicBezTo>
                  <a:pt x="524" y="669"/>
                  <a:pt x="515" y="669"/>
                  <a:pt x="506" y="669"/>
                </a:cubicBezTo>
                <a:close/>
                <a:moveTo>
                  <a:pt x="343" y="614"/>
                </a:moveTo>
                <a:lnTo>
                  <a:pt x="343" y="614"/>
                </a:lnTo>
                <a:cubicBezTo>
                  <a:pt x="388" y="614"/>
                  <a:pt x="434" y="614"/>
                  <a:pt x="488" y="614"/>
                </a:cubicBezTo>
                <a:cubicBezTo>
                  <a:pt x="506" y="614"/>
                  <a:pt x="515" y="614"/>
                  <a:pt x="533" y="605"/>
                </a:cubicBezTo>
                <a:cubicBezTo>
                  <a:pt x="587" y="587"/>
                  <a:pt x="614" y="542"/>
                  <a:pt x="614" y="479"/>
                </a:cubicBezTo>
                <a:cubicBezTo>
                  <a:pt x="614" y="389"/>
                  <a:pt x="614" y="289"/>
                  <a:pt x="614" y="190"/>
                </a:cubicBezTo>
                <a:cubicBezTo>
                  <a:pt x="614" y="172"/>
                  <a:pt x="614" y="163"/>
                  <a:pt x="614" y="144"/>
                </a:cubicBezTo>
                <a:cubicBezTo>
                  <a:pt x="596" y="90"/>
                  <a:pt x="542" y="63"/>
                  <a:pt x="488" y="63"/>
                </a:cubicBezTo>
                <a:cubicBezTo>
                  <a:pt x="388" y="63"/>
                  <a:pt x="289" y="63"/>
                  <a:pt x="189" y="63"/>
                </a:cubicBezTo>
                <a:cubicBezTo>
                  <a:pt x="180" y="63"/>
                  <a:pt x="162" y="63"/>
                  <a:pt x="153" y="63"/>
                </a:cubicBezTo>
                <a:cubicBezTo>
                  <a:pt x="99" y="81"/>
                  <a:pt x="63" y="126"/>
                  <a:pt x="63" y="190"/>
                </a:cubicBezTo>
                <a:cubicBezTo>
                  <a:pt x="63" y="289"/>
                  <a:pt x="63" y="389"/>
                  <a:pt x="63" y="488"/>
                </a:cubicBezTo>
                <a:cubicBezTo>
                  <a:pt x="63" y="524"/>
                  <a:pt x="81" y="560"/>
                  <a:pt x="117" y="587"/>
                </a:cubicBezTo>
                <a:cubicBezTo>
                  <a:pt x="135" y="605"/>
                  <a:pt x="162" y="614"/>
                  <a:pt x="189" y="614"/>
                </a:cubicBezTo>
                <a:cubicBezTo>
                  <a:pt x="244" y="614"/>
                  <a:pt x="289" y="614"/>
                  <a:pt x="343" y="6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76">
            <a:extLst>
              <a:ext uri="{FF2B5EF4-FFF2-40B4-BE49-F238E27FC236}">
                <a16:creationId xmlns:a16="http://schemas.microsoft.com/office/drawing/2014/main" id="{D211F2FA-A5DA-C147-8A3E-C754F60C9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8649061"/>
            <a:ext cx="363024" cy="353948"/>
          </a:xfrm>
          <a:custGeom>
            <a:avLst/>
            <a:gdLst>
              <a:gd name="T0" fmla="*/ 353 w 354"/>
              <a:gd name="T1" fmla="*/ 171 h 344"/>
              <a:gd name="T2" fmla="*/ 353 w 354"/>
              <a:gd name="T3" fmla="*/ 171 h 344"/>
              <a:gd name="T4" fmla="*/ 181 w 354"/>
              <a:gd name="T5" fmla="*/ 343 h 344"/>
              <a:gd name="T6" fmla="*/ 0 w 354"/>
              <a:gd name="T7" fmla="*/ 171 h 344"/>
              <a:gd name="T8" fmla="*/ 181 w 354"/>
              <a:gd name="T9" fmla="*/ 0 h 344"/>
              <a:gd name="T10" fmla="*/ 353 w 354"/>
              <a:gd name="T11" fmla="*/ 171 h 344"/>
              <a:gd name="T12" fmla="*/ 290 w 354"/>
              <a:gd name="T13" fmla="*/ 171 h 344"/>
              <a:gd name="T14" fmla="*/ 290 w 354"/>
              <a:gd name="T15" fmla="*/ 171 h 344"/>
              <a:gd name="T16" fmla="*/ 181 w 354"/>
              <a:gd name="T17" fmla="*/ 63 h 344"/>
              <a:gd name="T18" fmla="*/ 64 w 354"/>
              <a:gd name="T19" fmla="*/ 171 h 344"/>
              <a:gd name="T20" fmla="*/ 181 w 354"/>
              <a:gd name="T21" fmla="*/ 289 h 344"/>
              <a:gd name="T22" fmla="*/ 290 w 354"/>
              <a:gd name="T23" fmla="*/ 17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4" h="344">
                <a:moveTo>
                  <a:pt x="353" y="171"/>
                </a:moveTo>
                <a:lnTo>
                  <a:pt x="353" y="171"/>
                </a:lnTo>
                <a:cubicBezTo>
                  <a:pt x="353" y="271"/>
                  <a:pt x="272" y="343"/>
                  <a:pt x="181" y="343"/>
                </a:cubicBezTo>
                <a:cubicBezTo>
                  <a:pt x="82" y="343"/>
                  <a:pt x="0" y="271"/>
                  <a:pt x="0" y="171"/>
                </a:cubicBezTo>
                <a:cubicBezTo>
                  <a:pt x="9" y="81"/>
                  <a:pt x="82" y="0"/>
                  <a:pt x="181" y="0"/>
                </a:cubicBezTo>
                <a:cubicBezTo>
                  <a:pt x="272" y="0"/>
                  <a:pt x="353" y="81"/>
                  <a:pt x="353" y="171"/>
                </a:cubicBezTo>
                <a:close/>
                <a:moveTo>
                  <a:pt x="290" y="171"/>
                </a:moveTo>
                <a:lnTo>
                  <a:pt x="290" y="171"/>
                </a:lnTo>
                <a:cubicBezTo>
                  <a:pt x="290" y="108"/>
                  <a:pt x="244" y="63"/>
                  <a:pt x="181" y="63"/>
                </a:cubicBezTo>
                <a:cubicBezTo>
                  <a:pt x="118" y="63"/>
                  <a:pt x="64" y="108"/>
                  <a:pt x="64" y="171"/>
                </a:cubicBezTo>
                <a:cubicBezTo>
                  <a:pt x="64" y="234"/>
                  <a:pt x="118" y="289"/>
                  <a:pt x="181" y="289"/>
                </a:cubicBezTo>
                <a:cubicBezTo>
                  <a:pt x="244" y="289"/>
                  <a:pt x="290" y="234"/>
                  <a:pt x="290" y="17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77">
            <a:extLst>
              <a:ext uri="{FF2B5EF4-FFF2-40B4-BE49-F238E27FC236}">
                <a16:creationId xmlns:a16="http://schemas.microsoft.com/office/drawing/2014/main" id="{5CD580BA-9F30-BA44-A45D-7C1E3BBE2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1782" y="8594607"/>
            <a:ext cx="95295" cy="95295"/>
          </a:xfrm>
          <a:custGeom>
            <a:avLst/>
            <a:gdLst>
              <a:gd name="T0" fmla="*/ 45 w 91"/>
              <a:gd name="T1" fmla="*/ 0 h 92"/>
              <a:gd name="T2" fmla="*/ 45 w 91"/>
              <a:gd name="T3" fmla="*/ 0 h 92"/>
              <a:gd name="T4" fmla="*/ 90 w 91"/>
              <a:gd name="T5" fmla="*/ 45 h 92"/>
              <a:gd name="T6" fmla="*/ 36 w 91"/>
              <a:gd name="T7" fmla="*/ 91 h 92"/>
              <a:gd name="T8" fmla="*/ 0 w 91"/>
              <a:gd name="T9" fmla="*/ 45 h 92"/>
              <a:gd name="T10" fmla="*/ 45 w 91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2">
                <a:moveTo>
                  <a:pt x="45" y="0"/>
                </a:moveTo>
                <a:lnTo>
                  <a:pt x="45" y="0"/>
                </a:lnTo>
                <a:cubicBezTo>
                  <a:pt x="63" y="9"/>
                  <a:pt x="90" y="27"/>
                  <a:pt x="90" y="45"/>
                </a:cubicBezTo>
                <a:cubicBezTo>
                  <a:pt x="81" y="73"/>
                  <a:pt x="63" y="91"/>
                  <a:pt x="36" y="91"/>
                </a:cubicBezTo>
                <a:cubicBezTo>
                  <a:pt x="18" y="91"/>
                  <a:pt x="0" y="73"/>
                  <a:pt x="0" y="45"/>
                </a:cubicBezTo>
                <a:cubicBezTo>
                  <a:pt x="0" y="27"/>
                  <a:pt x="18" y="0"/>
                  <a:pt x="4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78">
            <a:extLst>
              <a:ext uri="{FF2B5EF4-FFF2-40B4-BE49-F238E27FC236}">
                <a16:creationId xmlns:a16="http://schemas.microsoft.com/office/drawing/2014/main" id="{2AE40646-83AC-0A48-AA70-129157B39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961" y="9338806"/>
            <a:ext cx="884868" cy="866720"/>
          </a:xfrm>
          <a:custGeom>
            <a:avLst/>
            <a:gdLst>
              <a:gd name="T0" fmla="*/ 290 w 860"/>
              <a:gd name="T1" fmla="*/ 778 h 842"/>
              <a:gd name="T2" fmla="*/ 290 w 860"/>
              <a:gd name="T3" fmla="*/ 778 h 842"/>
              <a:gd name="T4" fmla="*/ 64 w 860"/>
              <a:gd name="T5" fmla="*/ 317 h 842"/>
              <a:gd name="T6" fmla="*/ 543 w 860"/>
              <a:gd name="T7" fmla="*/ 64 h 842"/>
              <a:gd name="T8" fmla="*/ 787 w 860"/>
              <a:gd name="T9" fmla="*/ 552 h 842"/>
              <a:gd name="T10" fmla="*/ 317 w 860"/>
              <a:gd name="T11" fmla="*/ 787 h 842"/>
              <a:gd name="T12" fmla="*/ 317 w 860"/>
              <a:gd name="T13" fmla="*/ 787 h 842"/>
              <a:gd name="T14" fmla="*/ 371 w 860"/>
              <a:gd name="T15" fmla="*/ 633 h 842"/>
              <a:gd name="T16" fmla="*/ 380 w 860"/>
              <a:gd name="T17" fmla="*/ 597 h 842"/>
              <a:gd name="T18" fmla="*/ 389 w 860"/>
              <a:gd name="T19" fmla="*/ 606 h 842"/>
              <a:gd name="T20" fmla="*/ 471 w 860"/>
              <a:gd name="T21" fmla="*/ 642 h 842"/>
              <a:gd name="T22" fmla="*/ 633 w 860"/>
              <a:gd name="T23" fmla="*/ 552 h 842"/>
              <a:gd name="T24" fmla="*/ 651 w 860"/>
              <a:gd name="T25" fmla="*/ 326 h 842"/>
              <a:gd name="T26" fmla="*/ 498 w 860"/>
              <a:gd name="T27" fmla="*/ 190 h 842"/>
              <a:gd name="T28" fmla="*/ 281 w 860"/>
              <a:gd name="T29" fmla="*/ 226 h 842"/>
              <a:gd name="T30" fmla="*/ 181 w 860"/>
              <a:gd name="T31" fmla="*/ 389 h 842"/>
              <a:gd name="T32" fmla="*/ 217 w 860"/>
              <a:gd name="T33" fmla="*/ 525 h 842"/>
              <a:gd name="T34" fmla="*/ 263 w 860"/>
              <a:gd name="T35" fmla="*/ 561 h 842"/>
              <a:gd name="T36" fmla="*/ 272 w 860"/>
              <a:gd name="T37" fmla="*/ 552 h 842"/>
              <a:gd name="T38" fmla="*/ 281 w 860"/>
              <a:gd name="T39" fmla="*/ 516 h 842"/>
              <a:gd name="T40" fmla="*/ 281 w 860"/>
              <a:gd name="T41" fmla="*/ 507 h 842"/>
              <a:gd name="T42" fmla="*/ 263 w 860"/>
              <a:gd name="T43" fmla="*/ 353 h 842"/>
              <a:gd name="T44" fmla="*/ 398 w 860"/>
              <a:gd name="T45" fmla="*/ 254 h 842"/>
              <a:gd name="T46" fmla="*/ 507 w 860"/>
              <a:gd name="T47" fmla="*/ 272 h 842"/>
              <a:gd name="T48" fmla="*/ 579 w 860"/>
              <a:gd name="T49" fmla="*/ 389 h 842"/>
              <a:gd name="T50" fmla="*/ 561 w 860"/>
              <a:gd name="T51" fmla="*/ 516 h 842"/>
              <a:gd name="T52" fmla="*/ 489 w 860"/>
              <a:gd name="T53" fmla="*/ 579 h 842"/>
              <a:gd name="T54" fmla="*/ 425 w 860"/>
              <a:gd name="T55" fmla="*/ 561 h 842"/>
              <a:gd name="T56" fmla="*/ 407 w 860"/>
              <a:gd name="T57" fmla="*/ 507 h 842"/>
              <a:gd name="T58" fmla="*/ 434 w 860"/>
              <a:gd name="T59" fmla="*/ 425 h 842"/>
              <a:gd name="T60" fmla="*/ 434 w 860"/>
              <a:gd name="T61" fmla="*/ 380 h 842"/>
              <a:gd name="T62" fmla="*/ 362 w 860"/>
              <a:gd name="T63" fmla="*/ 335 h 842"/>
              <a:gd name="T64" fmla="*/ 326 w 860"/>
              <a:gd name="T65" fmla="*/ 407 h 842"/>
              <a:gd name="T66" fmla="*/ 335 w 860"/>
              <a:gd name="T67" fmla="*/ 479 h 842"/>
              <a:gd name="T68" fmla="*/ 335 w 860"/>
              <a:gd name="T69" fmla="*/ 489 h 842"/>
              <a:gd name="T70" fmla="*/ 290 w 860"/>
              <a:gd name="T71" fmla="*/ 670 h 842"/>
              <a:gd name="T72" fmla="*/ 290 w 860"/>
              <a:gd name="T73" fmla="*/ 760 h 842"/>
              <a:gd name="T74" fmla="*/ 290 w 860"/>
              <a:gd name="T75" fmla="*/ 778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60" h="842">
                <a:moveTo>
                  <a:pt x="290" y="778"/>
                </a:moveTo>
                <a:lnTo>
                  <a:pt x="290" y="778"/>
                </a:lnTo>
                <a:cubicBezTo>
                  <a:pt x="118" y="715"/>
                  <a:pt x="0" y="525"/>
                  <a:pt x="64" y="317"/>
                </a:cubicBezTo>
                <a:cubicBezTo>
                  <a:pt x="118" y="109"/>
                  <a:pt x="344" y="0"/>
                  <a:pt x="543" y="64"/>
                </a:cubicBezTo>
                <a:cubicBezTo>
                  <a:pt x="751" y="127"/>
                  <a:pt x="859" y="353"/>
                  <a:pt x="787" y="552"/>
                </a:cubicBezTo>
                <a:cubicBezTo>
                  <a:pt x="706" y="760"/>
                  <a:pt x="498" y="841"/>
                  <a:pt x="317" y="787"/>
                </a:cubicBezTo>
                <a:lnTo>
                  <a:pt x="317" y="787"/>
                </a:lnTo>
                <a:cubicBezTo>
                  <a:pt x="344" y="742"/>
                  <a:pt x="362" y="687"/>
                  <a:pt x="371" y="633"/>
                </a:cubicBezTo>
                <a:cubicBezTo>
                  <a:pt x="380" y="624"/>
                  <a:pt x="380" y="615"/>
                  <a:pt x="380" y="597"/>
                </a:cubicBezTo>
                <a:cubicBezTo>
                  <a:pt x="389" y="606"/>
                  <a:pt x="389" y="606"/>
                  <a:pt x="389" y="606"/>
                </a:cubicBezTo>
                <a:cubicBezTo>
                  <a:pt x="416" y="633"/>
                  <a:pt x="444" y="642"/>
                  <a:pt x="471" y="642"/>
                </a:cubicBezTo>
                <a:cubicBezTo>
                  <a:pt x="543" y="642"/>
                  <a:pt x="597" y="606"/>
                  <a:pt x="633" y="552"/>
                </a:cubicBezTo>
                <a:cubicBezTo>
                  <a:pt x="670" y="479"/>
                  <a:pt x="679" y="407"/>
                  <a:pt x="651" y="326"/>
                </a:cubicBezTo>
                <a:cubicBezTo>
                  <a:pt x="633" y="254"/>
                  <a:pt x="579" y="208"/>
                  <a:pt x="498" y="190"/>
                </a:cubicBezTo>
                <a:cubicBezTo>
                  <a:pt x="425" y="172"/>
                  <a:pt x="344" y="181"/>
                  <a:pt x="281" y="226"/>
                </a:cubicBezTo>
                <a:cubicBezTo>
                  <a:pt x="227" y="262"/>
                  <a:pt x="191" y="317"/>
                  <a:pt x="181" y="389"/>
                </a:cubicBezTo>
                <a:cubicBezTo>
                  <a:pt x="181" y="434"/>
                  <a:pt x="191" y="479"/>
                  <a:pt x="217" y="525"/>
                </a:cubicBezTo>
                <a:cubicBezTo>
                  <a:pt x="227" y="543"/>
                  <a:pt x="245" y="552"/>
                  <a:pt x="263" y="561"/>
                </a:cubicBezTo>
                <a:cubicBezTo>
                  <a:pt x="272" y="570"/>
                  <a:pt x="272" y="561"/>
                  <a:pt x="272" y="552"/>
                </a:cubicBezTo>
                <a:cubicBezTo>
                  <a:pt x="281" y="543"/>
                  <a:pt x="281" y="525"/>
                  <a:pt x="281" y="516"/>
                </a:cubicBezTo>
                <a:lnTo>
                  <a:pt x="281" y="507"/>
                </a:lnTo>
                <a:cubicBezTo>
                  <a:pt x="245" y="453"/>
                  <a:pt x="245" y="407"/>
                  <a:pt x="263" y="353"/>
                </a:cubicBezTo>
                <a:cubicBezTo>
                  <a:pt x="290" y="290"/>
                  <a:pt x="335" y="262"/>
                  <a:pt x="398" y="254"/>
                </a:cubicBezTo>
                <a:cubicBezTo>
                  <a:pt x="434" y="245"/>
                  <a:pt x="480" y="254"/>
                  <a:pt x="507" y="272"/>
                </a:cubicBezTo>
                <a:cubicBezTo>
                  <a:pt x="552" y="299"/>
                  <a:pt x="579" y="335"/>
                  <a:pt x="579" y="389"/>
                </a:cubicBezTo>
                <a:cubicBezTo>
                  <a:pt x="588" y="434"/>
                  <a:pt x="579" y="479"/>
                  <a:pt x="561" y="516"/>
                </a:cubicBezTo>
                <a:cubicBezTo>
                  <a:pt x="543" y="543"/>
                  <a:pt x="516" y="570"/>
                  <a:pt x="489" y="579"/>
                </a:cubicBezTo>
                <a:cubicBezTo>
                  <a:pt x="462" y="579"/>
                  <a:pt x="444" y="579"/>
                  <a:pt x="425" y="561"/>
                </a:cubicBezTo>
                <a:cubicBezTo>
                  <a:pt x="407" y="552"/>
                  <a:pt x="398" y="534"/>
                  <a:pt x="407" y="507"/>
                </a:cubicBezTo>
                <a:cubicBezTo>
                  <a:pt x="416" y="479"/>
                  <a:pt x="425" y="453"/>
                  <a:pt x="434" y="425"/>
                </a:cubicBezTo>
                <a:cubicBezTo>
                  <a:pt x="434" y="407"/>
                  <a:pt x="444" y="389"/>
                  <a:pt x="434" y="380"/>
                </a:cubicBezTo>
                <a:cubicBezTo>
                  <a:pt x="434" y="326"/>
                  <a:pt x="389" y="326"/>
                  <a:pt x="362" y="335"/>
                </a:cubicBezTo>
                <a:cubicBezTo>
                  <a:pt x="335" y="353"/>
                  <a:pt x="326" y="380"/>
                  <a:pt x="326" y="407"/>
                </a:cubicBezTo>
                <a:cubicBezTo>
                  <a:pt x="317" y="425"/>
                  <a:pt x="326" y="453"/>
                  <a:pt x="335" y="479"/>
                </a:cubicBezTo>
                <a:cubicBezTo>
                  <a:pt x="335" y="479"/>
                  <a:pt x="335" y="479"/>
                  <a:pt x="335" y="489"/>
                </a:cubicBezTo>
                <a:cubicBezTo>
                  <a:pt x="317" y="543"/>
                  <a:pt x="308" y="606"/>
                  <a:pt x="290" y="670"/>
                </a:cubicBezTo>
                <a:cubicBezTo>
                  <a:pt x="281" y="696"/>
                  <a:pt x="281" y="724"/>
                  <a:pt x="290" y="760"/>
                </a:cubicBezTo>
                <a:cubicBezTo>
                  <a:pt x="290" y="760"/>
                  <a:pt x="290" y="769"/>
                  <a:pt x="290" y="7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79">
            <a:extLst>
              <a:ext uri="{FF2B5EF4-FFF2-40B4-BE49-F238E27FC236}">
                <a16:creationId xmlns:a16="http://schemas.microsoft.com/office/drawing/2014/main" id="{8F204949-7F92-DD44-8834-D0F2BAF5C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7529" y="5849243"/>
            <a:ext cx="821342" cy="576298"/>
          </a:xfrm>
          <a:custGeom>
            <a:avLst/>
            <a:gdLst>
              <a:gd name="T0" fmla="*/ 361 w 796"/>
              <a:gd name="T1" fmla="*/ 0 h 562"/>
              <a:gd name="T2" fmla="*/ 361 w 796"/>
              <a:gd name="T3" fmla="*/ 0 h 562"/>
              <a:gd name="T4" fmla="*/ 434 w 796"/>
              <a:gd name="T5" fmla="*/ 0 h 562"/>
              <a:gd name="T6" fmla="*/ 443 w 796"/>
              <a:gd name="T7" fmla="*/ 0 h 562"/>
              <a:gd name="T8" fmla="*/ 497 w 796"/>
              <a:gd name="T9" fmla="*/ 0 h 562"/>
              <a:gd name="T10" fmla="*/ 569 w 796"/>
              <a:gd name="T11" fmla="*/ 0 h 562"/>
              <a:gd name="T12" fmla="*/ 651 w 796"/>
              <a:gd name="T13" fmla="*/ 10 h 562"/>
              <a:gd name="T14" fmla="*/ 705 w 796"/>
              <a:gd name="T15" fmla="*/ 19 h 562"/>
              <a:gd name="T16" fmla="*/ 786 w 796"/>
              <a:gd name="T17" fmla="*/ 82 h 562"/>
              <a:gd name="T18" fmla="*/ 795 w 796"/>
              <a:gd name="T19" fmla="*/ 145 h 562"/>
              <a:gd name="T20" fmla="*/ 795 w 796"/>
              <a:gd name="T21" fmla="*/ 163 h 562"/>
              <a:gd name="T22" fmla="*/ 795 w 796"/>
              <a:gd name="T23" fmla="*/ 389 h 562"/>
              <a:gd name="T24" fmla="*/ 795 w 796"/>
              <a:gd name="T25" fmla="*/ 407 h 562"/>
              <a:gd name="T26" fmla="*/ 786 w 796"/>
              <a:gd name="T27" fmla="*/ 470 h 562"/>
              <a:gd name="T28" fmla="*/ 714 w 796"/>
              <a:gd name="T29" fmla="*/ 543 h 562"/>
              <a:gd name="T30" fmla="*/ 660 w 796"/>
              <a:gd name="T31" fmla="*/ 552 h 562"/>
              <a:gd name="T32" fmla="*/ 569 w 796"/>
              <a:gd name="T33" fmla="*/ 552 h 562"/>
              <a:gd name="T34" fmla="*/ 452 w 796"/>
              <a:gd name="T35" fmla="*/ 561 h 562"/>
              <a:gd name="T36" fmla="*/ 434 w 796"/>
              <a:gd name="T37" fmla="*/ 561 h 562"/>
              <a:gd name="T38" fmla="*/ 370 w 796"/>
              <a:gd name="T39" fmla="*/ 561 h 562"/>
              <a:gd name="T40" fmla="*/ 361 w 796"/>
              <a:gd name="T41" fmla="*/ 561 h 562"/>
              <a:gd name="T42" fmla="*/ 271 w 796"/>
              <a:gd name="T43" fmla="*/ 552 h 562"/>
              <a:gd name="T44" fmla="*/ 153 w 796"/>
              <a:gd name="T45" fmla="*/ 552 h 562"/>
              <a:gd name="T46" fmla="*/ 99 w 796"/>
              <a:gd name="T47" fmla="*/ 543 h 562"/>
              <a:gd name="T48" fmla="*/ 18 w 796"/>
              <a:gd name="T49" fmla="*/ 470 h 562"/>
              <a:gd name="T50" fmla="*/ 9 w 796"/>
              <a:gd name="T51" fmla="*/ 389 h 562"/>
              <a:gd name="T52" fmla="*/ 0 w 796"/>
              <a:gd name="T53" fmla="*/ 308 h 562"/>
              <a:gd name="T54" fmla="*/ 0 w 796"/>
              <a:gd name="T55" fmla="*/ 299 h 562"/>
              <a:gd name="T56" fmla="*/ 0 w 796"/>
              <a:gd name="T57" fmla="*/ 263 h 562"/>
              <a:gd name="T58" fmla="*/ 0 w 796"/>
              <a:gd name="T59" fmla="*/ 253 h 562"/>
              <a:gd name="T60" fmla="*/ 9 w 796"/>
              <a:gd name="T61" fmla="*/ 154 h 562"/>
              <a:gd name="T62" fmla="*/ 18 w 796"/>
              <a:gd name="T63" fmla="*/ 91 h 562"/>
              <a:gd name="T64" fmla="*/ 90 w 796"/>
              <a:gd name="T65" fmla="*/ 19 h 562"/>
              <a:gd name="T66" fmla="*/ 153 w 796"/>
              <a:gd name="T67" fmla="*/ 10 h 562"/>
              <a:gd name="T68" fmla="*/ 235 w 796"/>
              <a:gd name="T69" fmla="*/ 0 h 562"/>
              <a:gd name="T70" fmla="*/ 352 w 796"/>
              <a:gd name="T71" fmla="*/ 0 h 562"/>
              <a:gd name="T72" fmla="*/ 361 w 796"/>
              <a:gd name="T73" fmla="*/ 0 h 562"/>
              <a:gd name="T74" fmla="*/ 325 w 796"/>
              <a:gd name="T75" fmla="*/ 163 h 562"/>
              <a:gd name="T76" fmla="*/ 325 w 796"/>
              <a:gd name="T77" fmla="*/ 163 h 562"/>
              <a:gd name="T78" fmla="*/ 325 w 796"/>
              <a:gd name="T79" fmla="*/ 398 h 562"/>
              <a:gd name="T80" fmla="*/ 533 w 796"/>
              <a:gd name="T81" fmla="*/ 281 h 562"/>
              <a:gd name="T82" fmla="*/ 325 w 796"/>
              <a:gd name="T83" fmla="*/ 163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96" h="562">
                <a:moveTo>
                  <a:pt x="361" y="0"/>
                </a:moveTo>
                <a:lnTo>
                  <a:pt x="361" y="0"/>
                </a:lnTo>
                <a:cubicBezTo>
                  <a:pt x="388" y="0"/>
                  <a:pt x="416" y="0"/>
                  <a:pt x="434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61" y="0"/>
                  <a:pt x="479" y="0"/>
                  <a:pt x="497" y="0"/>
                </a:cubicBezTo>
                <a:cubicBezTo>
                  <a:pt x="524" y="0"/>
                  <a:pt x="542" y="0"/>
                  <a:pt x="569" y="0"/>
                </a:cubicBezTo>
                <a:cubicBezTo>
                  <a:pt x="596" y="0"/>
                  <a:pt x="623" y="10"/>
                  <a:pt x="651" y="10"/>
                </a:cubicBezTo>
                <a:cubicBezTo>
                  <a:pt x="669" y="10"/>
                  <a:pt x="687" y="10"/>
                  <a:pt x="705" y="19"/>
                </a:cubicBezTo>
                <a:cubicBezTo>
                  <a:pt x="741" y="28"/>
                  <a:pt x="768" y="46"/>
                  <a:pt x="786" y="82"/>
                </a:cubicBezTo>
                <a:cubicBezTo>
                  <a:pt x="786" y="100"/>
                  <a:pt x="795" y="127"/>
                  <a:pt x="795" y="145"/>
                </a:cubicBezTo>
                <a:cubicBezTo>
                  <a:pt x="795" y="154"/>
                  <a:pt x="795" y="154"/>
                  <a:pt x="795" y="163"/>
                </a:cubicBezTo>
                <a:cubicBezTo>
                  <a:pt x="795" y="236"/>
                  <a:pt x="795" y="317"/>
                  <a:pt x="795" y="389"/>
                </a:cubicBezTo>
                <a:cubicBezTo>
                  <a:pt x="795" y="398"/>
                  <a:pt x="795" y="407"/>
                  <a:pt x="795" y="407"/>
                </a:cubicBezTo>
                <a:cubicBezTo>
                  <a:pt x="795" y="425"/>
                  <a:pt x="786" y="453"/>
                  <a:pt x="786" y="470"/>
                </a:cubicBezTo>
                <a:cubicBezTo>
                  <a:pt x="777" y="507"/>
                  <a:pt x="750" y="534"/>
                  <a:pt x="714" y="543"/>
                </a:cubicBezTo>
                <a:cubicBezTo>
                  <a:pt x="696" y="543"/>
                  <a:pt x="678" y="543"/>
                  <a:pt x="660" y="552"/>
                </a:cubicBezTo>
                <a:cubicBezTo>
                  <a:pt x="633" y="552"/>
                  <a:pt x="596" y="552"/>
                  <a:pt x="569" y="552"/>
                </a:cubicBezTo>
                <a:cubicBezTo>
                  <a:pt x="524" y="552"/>
                  <a:pt x="488" y="552"/>
                  <a:pt x="452" y="561"/>
                </a:cubicBezTo>
                <a:cubicBezTo>
                  <a:pt x="443" y="561"/>
                  <a:pt x="443" y="561"/>
                  <a:pt x="434" y="561"/>
                </a:cubicBezTo>
                <a:cubicBezTo>
                  <a:pt x="416" y="561"/>
                  <a:pt x="388" y="561"/>
                  <a:pt x="370" y="561"/>
                </a:cubicBezTo>
                <a:cubicBezTo>
                  <a:pt x="361" y="561"/>
                  <a:pt x="361" y="561"/>
                  <a:pt x="361" y="561"/>
                </a:cubicBezTo>
                <a:cubicBezTo>
                  <a:pt x="334" y="552"/>
                  <a:pt x="307" y="552"/>
                  <a:pt x="271" y="552"/>
                </a:cubicBezTo>
                <a:cubicBezTo>
                  <a:pt x="235" y="552"/>
                  <a:pt x="199" y="552"/>
                  <a:pt x="153" y="552"/>
                </a:cubicBezTo>
                <a:cubicBezTo>
                  <a:pt x="135" y="552"/>
                  <a:pt x="117" y="543"/>
                  <a:pt x="99" y="543"/>
                </a:cubicBezTo>
                <a:cubicBezTo>
                  <a:pt x="54" y="534"/>
                  <a:pt x="27" y="507"/>
                  <a:pt x="18" y="470"/>
                </a:cubicBezTo>
                <a:cubicBezTo>
                  <a:pt x="9" y="444"/>
                  <a:pt x="9" y="416"/>
                  <a:pt x="9" y="389"/>
                </a:cubicBezTo>
                <a:cubicBezTo>
                  <a:pt x="9" y="362"/>
                  <a:pt x="9" y="335"/>
                  <a:pt x="0" y="308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281"/>
                  <a:pt x="0" y="272"/>
                  <a:pt x="0" y="263"/>
                </a:cubicBezTo>
                <a:cubicBezTo>
                  <a:pt x="0" y="253"/>
                  <a:pt x="0" y="253"/>
                  <a:pt x="0" y="253"/>
                </a:cubicBezTo>
                <a:cubicBezTo>
                  <a:pt x="9" y="217"/>
                  <a:pt x="9" y="190"/>
                  <a:pt x="9" y="154"/>
                </a:cubicBezTo>
                <a:cubicBezTo>
                  <a:pt x="9" y="127"/>
                  <a:pt x="18" y="109"/>
                  <a:pt x="18" y="91"/>
                </a:cubicBezTo>
                <a:cubicBezTo>
                  <a:pt x="27" y="55"/>
                  <a:pt x="54" y="28"/>
                  <a:pt x="90" y="19"/>
                </a:cubicBezTo>
                <a:cubicBezTo>
                  <a:pt x="108" y="10"/>
                  <a:pt x="126" y="10"/>
                  <a:pt x="153" y="10"/>
                </a:cubicBezTo>
                <a:cubicBezTo>
                  <a:pt x="180" y="10"/>
                  <a:pt x="208" y="0"/>
                  <a:pt x="235" y="0"/>
                </a:cubicBezTo>
                <a:cubicBezTo>
                  <a:pt x="280" y="0"/>
                  <a:pt x="316" y="0"/>
                  <a:pt x="352" y="0"/>
                </a:cubicBezTo>
                <a:cubicBezTo>
                  <a:pt x="361" y="0"/>
                  <a:pt x="361" y="0"/>
                  <a:pt x="361" y="0"/>
                </a:cubicBezTo>
                <a:close/>
                <a:moveTo>
                  <a:pt x="325" y="163"/>
                </a:moveTo>
                <a:lnTo>
                  <a:pt x="325" y="163"/>
                </a:lnTo>
                <a:cubicBezTo>
                  <a:pt x="325" y="236"/>
                  <a:pt x="325" y="317"/>
                  <a:pt x="325" y="398"/>
                </a:cubicBezTo>
                <a:cubicBezTo>
                  <a:pt x="388" y="362"/>
                  <a:pt x="461" y="317"/>
                  <a:pt x="533" y="281"/>
                </a:cubicBezTo>
                <a:cubicBezTo>
                  <a:pt x="461" y="236"/>
                  <a:pt x="388" y="199"/>
                  <a:pt x="325" y="1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CuadroTexto 430">
            <a:extLst>
              <a:ext uri="{FF2B5EF4-FFF2-40B4-BE49-F238E27FC236}">
                <a16:creationId xmlns:a16="http://schemas.microsoft.com/office/drawing/2014/main" id="{A504FA8E-D52C-EA4B-A5D9-5BEE503B1969}"/>
              </a:ext>
            </a:extLst>
          </p:cNvPr>
          <p:cNvSpPr txBox="1"/>
          <p:nvPr/>
        </p:nvSpPr>
        <p:spPr>
          <a:xfrm>
            <a:off x="9168606" y="698279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432" name="CuadroTexto 431">
            <a:extLst>
              <a:ext uri="{FF2B5EF4-FFF2-40B4-BE49-F238E27FC236}">
                <a16:creationId xmlns:a16="http://schemas.microsoft.com/office/drawing/2014/main" id="{93182165-D098-8248-9293-4ADEEF4F213B}"/>
              </a:ext>
            </a:extLst>
          </p:cNvPr>
          <p:cNvSpPr txBox="1"/>
          <p:nvPr/>
        </p:nvSpPr>
        <p:spPr>
          <a:xfrm>
            <a:off x="2451398" y="221370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033B53C-A58D-A141-9553-32C895747954}"/>
              </a:ext>
            </a:extLst>
          </p:cNvPr>
          <p:cNvGrpSpPr/>
          <p:nvPr/>
        </p:nvGrpSpPr>
        <p:grpSpPr>
          <a:xfrm>
            <a:off x="3169792" y="7005863"/>
            <a:ext cx="2691244" cy="1846660"/>
            <a:chOff x="6010158" y="11069053"/>
            <a:chExt cx="2691244" cy="1846660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C26A65AB-386E-AD42-BE0A-B1990EB84AAF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177D81-479D-2243-BF76-332EBA6339FF}"/>
                </a:ext>
              </a:extLst>
            </p:cNvPr>
            <p:cNvSpPr/>
            <p:nvPr/>
          </p:nvSpPr>
          <p:spPr>
            <a:xfrm>
              <a:off x="6010158" y="11715384"/>
              <a:ext cx="26912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1EB694-5D1E-C742-8F2B-9754551AD880}"/>
              </a:ext>
            </a:extLst>
          </p:cNvPr>
          <p:cNvGrpSpPr/>
          <p:nvPr/>
        </p:nvGrpSpPr>
        <p:grpSpPr>
          <a:xfrm>
            <a:off x="18794582" y="6570751"/>
            <a:ext cx="2691244" cy="1846660"/>
            <a:chOff x="6010158" y="11069053"/>
            <a:chExt cx="2691244" cy="1846660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47D73AE1-3D3A-BC41-A674-337F1367B11C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6319FB5-A2E4-234E-ACCC-7B14C6222F2C}"/>
                </a:ext>
              </a:extLst>
            </p:cNvPr>
            <p:cNvSpPr/>
            <p:nvPr/>
          </p:nvSpPr>
          <p:spPr>
            <a:xfrm>
              <a:off x="6010158" y="11715384"/>
              <a:ext cx="26912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7FBCA0B-E788-B848-B654-4C2231739E9D}"/>
              </a:ext>
            </a:extLst>
          </p:cNvPr>
          <p:cNvGrpSpPr/>
          <p:nvPr/>
        </p:nvGrpSpPr>
        <p:grpSpPr>
          <a:xfrm>
            <a:off x="7045404" y="9210434"/>
            <a:ext cx="2691244" cy="1846660"/>
            <a:chOff x="6010158" y="11069053"/>
            <a:chExt cx="2691244" cy="1846660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21F56D06-BDE9-EE40-9F53-F3230EFCFC9E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CD50A8-459B-9E4D-A1ED-8229EB4A0A52}"/>
                </a:ext>
              </a:extLst>
            </p:cNvPr>
            <p:cNvSpPr/>
            <p:nvPr/>
          </p:nvSpPr>
          <p:spPr>
            <a:xfrm>
              <a:off x="6010158" y="11715384"/>
              <a:ext cx="26912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023E135-7D2A-0E42-A249-692596A08065}"/>
              </a:ext>
            </a:extLst>
          </p:cNvPr>
          <p:cNvGrpSpPr/>
          <p:nvPr/>
        </p:nvGrpSpPr>
        <p:grpSpPr>
          <a:xfrm>
            <a:off x="14826431" y="10228351"/>
            <a:ext cx="2691244" cy="1846660"/>
            <a:chOff x="6010158" y="11069053"/>
            <a:chExt cx="2691244" cy="1846660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E291F46D-6835-7740-BDF9-585BB70369C9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FCB0853-F27A-8949-9961-2501F612FDDF}"/>
                </a:ext>
              </a:extLst>
            </p:cNvPr>
            <p:cNvSpPr/>
            <p:nvPr/>
          </p:nvSpPr>
          <p:spPr>
            <a:xfrm>
              <a:off x="6010158" y="11715384"/>
              <a:ext cx="26912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99D0AD-D71C-1A42-9F6D-6848F37555AA}"/>
              </a:ext>
            </a:extLst>
          </p:cNvPr>
          <p:cNvGrpSpPr/>
          <p:nvPr/>
        </p:nvGrpSpPr>
        <p:grpSpPr>
          <a:xfrm>
            <a:off x="10961797" y="5414811"/>
            <a:ext cx="2691244" cy="1846660"/>
            <a:chOff x="6010158" y="11069053"/>
            <a:chExt cx="2691244" cy="1846660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894348C1-039A-5D42-91CC-AE9F474234BF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CD0D9B-DD09-414A-9600-4B87392822A9}"/>
                </a:ext>
              </a:extLst>
            </p:cNvPr>
            <p:cNvSpPr/>
            <p:nvPr/>
          </p:nvSpPr>
          <p:spPr>
            <a:xfrm>
              <a:off x="6010158" y="11715384"/>
              <a:ext cx="26912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Freeform 163">
            <a:extLst>
              <a:ext uri="{FF2B5EF4-FFF2-40B4-BE49-F238E27FC236}">
                <a16:creationId xmlns:a16="http://schemas.microsoft.com/office/drawing/2014/main" id="{61A27517-8A23-624D-BBEE-78956BB6D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748" y="5939575"/>
            <a:ext cx="3465398" cy="6362698"/>
          </a:xfrm>
          <a:custGeom>
            <a:avLst/>
            <a:gdLst>
              <a:gd name="T0" fmla="*/ 1617 w 3226"/>
              <a:gd name="T1" fmla="*/ 5927 h 5928"/>
              <a:gd name="T2" fmla="*/ 1617 w 3226"/>
              <a:gd name="T3" fmla="*/ 5927 h 5928"/>
              <a:gd name="T4" fmla="*/ 1617 w 3226"/>
              <a:gd name="T5" fmla="*/ 5927 h 5928"/>
              <a:gd name="T6" fmla="*/ 0 w 3226"/>
              <a:gd name="T7" fmla="*/ 4318 h 5928"/>
              <a:gd name="T8" fmla="*/ 0 w 3226"/>
              <a:gd name="T9" fmla="*/ 0 h 5928"/>
              <a:gd name="T10" fmla="*/ 3225 w 3226"/>
              <a:gd name="T11" fmla="*/ 0 h 5928"/>
              <a:gd name="T12" fmla="*/ 3225 w 3226"/>
              <a:gd name="T13" fmla="*/ 4318 h 5928"/>
              <a:gd name="T14" fmla="*/ 1617 w 3226"/>
              <a:gd name="T15" fmla="*/ 5927 h 5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26" h="5928">
                <a:moveTo>
                  <a:pt x="1617" y="5927"/>
                </a:moveTo>
                <a:lnTo>
                  <a:pt x="1617" y="5927"/>
                </a:lnTo>
                <a:lnTo>
                  <a:pt x="1617" y="5927"/>
                </a:lnTo>
                <a:cubicBezTo>
                  <a:pt x="722" y="5927"/>
                  <a:pt x="0" y="5204"/>
                  <a:pt x="0" y="4318"/>
                </a:cubicBezTo>
                <a:cubicBezTo>
                  <a:pt x="0" y="0"/>
                  <a:pt x="0" y="0"/>
                  <a:pt x="0" y="0"/>
                </a:cubicBezTo>
                <a:cubicBezTo>
                  <a:pt x="3225" y="0"/>
                  <a:pt x="3225" y="0"/>
                  <a:pt x="3225" y="0"/>
                </a:cubicBezTo>
                <a:cubicBezTo>
                  <a:pt x="3225" y="4318"/>
                  <a:pt x="3225" y="4318"/>
                  <a:pt x="3225" y="4318"/>
                </a:cubicBezTo>
                <a:cubicBezTo>
                  <a:pt x="3225" y="5204"/>
                  <a:pt x="2502" y="5927"/>
                  <a:pt x="1617" y="5927"/>
                </a:cubicBezTo>
              </a:path>
            </a:pathLst>
          </a:custGeom>
          <a:solidFill>
            <a:schemeClr val="accent1"/>
          </a:solidFill>
          <a:ln w="63500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64">
            <a:extLst>
              <a:ext uri="{FF2B5EF4-FFF2-40B4-BE49-F238E27FC236}">
                <a16:creationId xmlns:a16="http://schemas.microsoft.com/office/drawing/2014/main" id="{974D0005-BF1D-234A-BF40-636EB9168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3146" y="5939575"/>
            <a:ext cx="3455930" cy="6362698"/>
          </a:xfrm>
          <a:custGeom>
            <a:avLst/>
            <a:gdLst>
              <a:gd name="T0" fmla="*/ 1609 w 3218"/>
              <a:gd name="T1" fmla="*/ 5927 h 5928"/>
              <a:gd name="T2" fmla="*/ 1609 w 3218"/>
              <a:gd name="T3" fmla="*/ 5927 h 5928"/>
              <a:gd name="T4" fmla="*/ 1609 w 3218"/>
              <a:gd name="T5" fmla="*/ 5927 h 5928"/>
              <a:gd name="T6" fmla="*/ 0 w 3218"/>
              <a:gd name="T7" fmla="*/ 4318 h 5928"/>
              <a:gd name="T8" fmla="*/ 0 w 3218"/>
              <a:gd name="T9" fmla="*/ 0 h 5928"/>
              <a:gd name="T10" fmla="*/ 3217 w 3218"/>
              <a:gd name="T11" fmla="*/ 0 h 5928"/>
              <a:gd name="T12" fmla="*/ 3217 w 3218"/>
              <a:gd name="T13" fmla="*/ 4318 h 5928"/>
              <a:gd name="T14" fmla="*/ 1609 w 3218"/>
              <a:gd name="T15" fmla="*/ 5927 h 5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18" h="5928">
                <a:moveTo>
                  <a:pt x="1609" y="5927"/>
                </a:moveTo>
                <a:lnTo>
                  <a:pt x="1609" y="5927"/>
                </a:lnTo>
                <a:lnTo>
                  <a:pt x="1609" y="5927"/>
                </a:lnTo>
                <a:cubicBezTo>
                  <a:pt x="714" y="5927"/>
                  <a:pt x="0" y="5204"/>
                  <a:pt x="0" y="4318"/>
                </a:cubicBezTo>
                <a:cubicBezTo>
                  <a:pt x="0" y="0"/>
                  <a:pt x="0" y="0"/>
                  <a:pt x="0" y="0"/>
                </a:cubicBezTo>
                <a:cubicBezTo>
                  <a:pt x="3217" y="0"/>
                  <a:pt x="3217" y="0"/>
                  <a:pt x="3217" y="0"/>
                </a:cubicBezTo>
                <a:cubicBezTo>
                  <a:pt x="3217" y="4318"/>
                  <a:pt x="3217" y="4318"/>
                  <a:pt x="3217" y="4318"/>
                </a:cubicBezTo>
                <a:cubicBezTo>
                  <a:pt x="3217" y="5204"/>
                  <a:pt x="2494" y="5927"/>
                  <a:pt x="1609" y="5927"/>
                </a:cubicBezTo>
              </a:path>
            </a:pathLst>
          </a:custGeom>
          <a:solidFill>
            <a:schemeClr val="accent2"/>
          </a:solidFill>
          <a:ln w="63500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65">
            <a:extLst>
              <a:ext uri="{FF2B5EF4-FFF2-40B4-BE49-F238E27FC236}">
                <a16:creationId xmlns:a16="http://schemas.microsoft.com/office/drawing/2014/main" id="{E348026A-9E2A-004D-B78C-95455EC6D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4343" y="5939575"/>
            <a:ext cx="3455930" cy="6362698"/>
          </a:xfrm>
          <a:custGeom>
            <a:avLst/>
            <a:gdLst>
              <a:gd name="T0" fmla="*/ 1609 w 3217"/>
              <a:gd name="T1" fmla="*/ 5927 h 5928"/>
              <a:gd name="T2" fmla="*/ 1609 w 3217"/>
              <a:gd name="T3" fmla="*/ 5927 h 5928"/>
              <a:gd name="T4" fmla="*/ 1609 w 3217"/>
              <a:gd name="T5" fmla="*/ 5927 h 5928"/>
              <a:gd name="T6" fmla="*/ 0 w 3217"/>
              <a:gd name="T7" fmla="*/ 4318 h 5928"/>
              <a:gd name="T8" fmla="*/ 0 w 3217"/>
              <a:gd name="T9" fmla="*/ 0 h 5928"/>
              <a:gd name="T10" fmla="*/ 3216 w 3217"/>
              <a:gd name="T11" fmla="*/ 0 h 5928"/>
              <a:gd name="T12" fmla="*/ 3216 w 3217"/>
              <a:gd name="T13" fmla="*/ 4318 h 5928"/>
              <a:gd name="T14" fmla="*/ 1609 w 3217"/>
              <a:gd name="T15" fmla="*/ 5927 h 5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17" h="5928">
                <a:moveTo>
                  <a:pt x="1609" y="5927"/>
                </a:moveTo>
                <a:lnTo>
                  <a:pt x="1609" y="5927"/>
                </a:lnTo>
                <a:lnTo>
                  <a:pt x="1609" y="5927"/>
                </a:lnTo>
                <a:cubicBezTo>
                  <a:pt x="714" y="5927"/>
                  <a:pt x="0" y="5204"/>
                  <a:pt x="0" y="4318"/>
                </a:cubicBezTo>
                <a:cubicBezTo>
                  <a:pt x="0" y="0"/>
                  <a:pt x="0" y="0"/>
                  <a:pt x="0" y="0"/>
                </a:cubicBezTo>
                <a:cubicBezTo>
                  <a:pt x="3216" y="0"/>
                  <a:pt x="3216" y="0"/>
                  <a:pt x="3216" y="0"/>
                </a:cubicBezTo>
                <a:cubicBezTo>
                  <a:pt x="3216" y="4318"/>
                  <a:pt x="3216" y="4318"/>
                  <a:pt x="3216" y="4318"/>
                </a:cubicBezTo>
                <a:cubicBezTo>
                  <a:pt x="3216" y="5204"/>
                  <a:pt x="2493" y="5927"/>
                  <a:pt x="1609" y="5927"/>
                </a:cubicBezTo>
              </a:path>
            </a:pathLst>
          </a:custGeom>
          <a:solidFill>
            <a:schemeClr val="accent3"/>
          </a:solidFill>
          <a:ln w="63500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66">
            <a:extLst>
              <a:ext uri="{FF2B5EF4-FFF2-40B4-BE49-F238E27FC236}">
                <a16:creationId xmlns:a16="http://schemas.microsoft.com/office/drawing/2014/main" id="{9BC3AFC5-CE5E-EF4F-8108-E992ED9C9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5536" y="5939575"/>
            <a:ext cx="3455930" cy="6362698"/>
          </a:xfrm>
          <a:custGeom>
            <a:avLst/>
            <a:gdLst>
              <a:gd name="T0" fmla="*/ 1608 w 3218"/>
              <a:gd name="T1" fmla="*/ 5927 h 5928"/>
              <a:gd name="T2" fmla="*/ 1608 w 3218"/>
              <a:gd name="T3" fmla="*/ 5927 h 5928"/>
              <a:gd name="T4" fmla="*/ 1608 w 3218"/>
              <a:gd name="T5" fmla="*/ 5927 h 5928"/>
              <a:gd name="T6" fmla="*/ 0 w 3218"/>
              <a:gd name="T7" fmla="*/ 4318 h 5928"/>
              <a:gd name="T8" fmla="*/ 0 w 3218"/>
              <a:gd name="T9" fmla="*/ 0 h 5928"/>
              <a:gd name="T10" fmla="*/ 3217 w 3218"/>
              <a:gd name="T11" fmla="*/ 0 h 5928"/>
              <a:gd name="T12" fmla="*/ 3217 w 3218"/>
              <a:gd name="T13" fmla="*/ 4318 h 5928"/>
              <a:gd name="T14" fmla="*/ 1608 w 3218"/>
              <a:gd name="T15" fmla="*/ 5927 h 5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18" h="5928">
                <a:moveTo>
                  <a:pt x="1608" y="5927"/>
                </a:moveTo>
                <a:lnTo>
                  <a:pt x="1608" y="5927"/>
                </a:lnTo>
                <a:lnTo>
                  <a:pt x="1608" y="5927"/>
                </a:lnTo>
                <a:cubicBezTo>
                  <a:pt x="723" y="5927"/>
                  <a:pt x="0" y="5204"/>
                  <a:pt x="0" y="4318"/>
                </a:cubicBezTo>
                <a:cubicBezTo>
                  <a:pt x="0" y="0"/>
                  <a:pt x="0" y="0"/>
                  <a:pt x="0" y="0"/>
                </a:cubicBezTo>
                <a:cubicBezTo>
                  <a:pt x="3217" y="0"/>
                  <a:pt x="3217" y="0"/>
                  <a:pt x="3217" y="0"/>
                </a:cubicBezTo>
                <a:cubicBezTo>
                  <a:pt x="3217" y="4318"/>
                  <a:pt x="3217" y="4318"/>
                  <a:pt x="3217" y="4318"/>
                </a:cubicBezTo>
                <a:cubicBezTo>
                  <a:pt x="3217" y="5204"/>
                  <a:pt x="2494" y="5927"/>
                  <a:pt x="1608" y="5927"/>
                </a:cubicBezTo>
              </a:path>
            </a:pathLst>
          </a:custGeom>
          <a:solidFill>
            <a:schemeClr val="accent4"/>
          </a:solidFill>
          <a:ln w="63500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67">
            <a:extLst>
              <a:ext uri="{FF2B5EF4-FFF2-40B4-BE49-F238E27FC236}">
                <a16:creationId xmlns:a16="http://schemas.microsoft.com/office/drawing/2014/main" id="{34B65E36-AF10-E84B-B528-864DC399E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1466" y="5939575"/>
            <a:ext cx="3455930" cy="6362698"/>
          </a:xfrm>
          <a:custGeom>
            <a:avLst/>
            <a:gdLst>
              <a:gd name="T0" fmla="*/ 1608 w 3217"/>
              <a:gd name="T1" fmla="*/ 5927 h 5928"/>
              <a:gd name="T2" fmla="*/ 1608 w 3217"/>
              <a:gd name="T3" fmla="*/ 5927 h 5928"/>
              <a:gd name="T4" fmla="*/ 1608 w 3217"/>
              <a:gd name="T5" fmla="*/ 5927 h 5928"/>
              <a:gd name="T6" fmla="*/ 0 w 3217"/>
              <a:gd name="T7" fmla="*/ 4318 h 5928"/>
              <a:gd name="T8" fmla="*/ 0 w 3217"/>
              <a:gd name="T9" fmla="*/ 0 h 5928"/>
              <a:gd name="T10" fmla="*/ 3216 w 3217"/>
              <a:gd name="T11" fmla="*/ 0 h 5928"/>
              <a:gd name="T12" fmla="*/ 3216 w 3217"/>
              <a:gd name="T13" fmla="*/ 4318 h 5928"/>
              <a:gd name="T14" fmla="*/ 1608 w 3217"/>
              <a:gd name="T15" fmla="*/ 5927 h 5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17" h="5928">
                <a:moveTo>
                  <a:pt x="1608" y="5927"/>
                </a:moveTo>
                <a:lnTo>
                  <a:pt x="1608" y="5927"/>
                </a:lnTo>
                <a:lnTo>
                  <a:pt x="1608" y="5927"/>
                </a:lnTo>
                <a:cubicBezTo>
                  <a:pt x="723" y="5927"/>
                  <a:pt x="0" y="5204"/>
                  <a:pt x="0" y="4318"/>
                </a:cubicBezTo>
                <a:cubicBezTo>
                  <a:pt x="0" y="0"/>
                  <a:pt x="0" y="0"/>
                  <a:pt x="0" y="0"/>
                </a:cubicBezTo>
                <a:cubicBezTo>
                  <a:pt x="3216" y="0"/>
                  <a:pt x="3216" y="0"/>
                  <a:pt x="3216" y="0"/>
                </a:cubicBezTo>
                <a:cubicBezTo>
                  <a:pt x="3216" y="4318"/>
                  <a:pt x="3216" y="4318"/>
                  <a:pt x="3216" y="4318"/>
                </a:cubicBezTo>
                <a:cubicBezTo>
                  <a:pt x="3216" y="5204"/>
                  <a:pt x="2494" y="5927"/>
                  <a:pt x="1608" y="5927"/>
                </a:cubicBezTo>
              </a:path>
            </a:pathLst>
          </a:custGeom>
          <a:solidFill>
            <a:schemeClr val="accent5"/>
          </a:solidFill>
          <a:ln w="63500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68">
            <a:extLst>
              <a:ext uri="{FF2B5EF4-FFF2-40B4-BE49-F238E27FC236}">
                <a16:creationId xmlns:a16="http://schemas.microsoft.com/office/drawing/2014/main" id="{105087DD-80DA-B44D-BDC9-2115A569F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748" y="4206876"/>
            <a:ext cx="3465398" cy="3451197"/>
          </a:xfrm>
          <a:custGeom>
            <a:avLst/>
            <a:gdLst>
              <a:gd name="T0" fmla="*/ 3225 w 3226"/>
              <a:gd name="T1" fmla="*/ 1608 h 3216"/>
              <a:gd name="T2" fmla="*/ 3225 w 3226"/>
              <a:gd name="T3" fmla="*/ 1608 h 3216"/>
              <a:gd name="T4" fmla="*/ 1608 w 3226"/>
              <a:gd name="T5" fmla="*/ 3215 h 3216"/>
              <a:gd name="T6" fmla="*/ 0 w 3226"/>
              <a:gd name="T7" fmla="*/ 1608 h 3216"/>
              <a:gd name="T8" fmla="*/ 1608 w 3226"/>
              <a:gd name="T9" fmla="*/ 0 h 3216"/>
              <a:gd name="T10" fmla="*/ 3225 w 3226"/>
              <a:gd name="T11" fmla="*/ 1608 h 3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26" h="3216">
                <a:moveTo>
                  <a:pt x="3225" y="1608"/>
                </a:moveTo>
                <a:lnTo>
                  <a:pt x="3225" y="1608"/>
                </a:lnTo>
                <a:cubicBezTo>
                  <a:pt x="3225" y="2493"/>
                  <a:pt x="2502" y="3215"/>
                  <a:pt x="1608" y="3215"/>
                </a:cubicBezTo>
                <a:cubicBezTo>
                  <a:pt x="722" y="3215"/>
                  <a:pt x="0" y="2493"/>
                  <a:pt x="0" y="1608"/>
                </a:cubicBezTo>
                <a:cubicBezTo>
                  <a:pt x="0" y="714"/>
                  <a:pt x="722" y="0"/>
                  <a:pt x="1608" y="0"/>
                </a:cubicBezTo>
                <a:cubicBezTo>
                  <a:pt x="2502" y="0"/>
                  <a:pt x="3225" y="714"/>
                  <a:pt x="3225" y="1608"/>
                </a:cubicBezTo>
              </a:path>
            </a:pathLst>
          </a:custGeom>
          <a:solidFill>
            <a:schemeClr val="accent1"/>
          </a:solidFill>
          <a:ln w="63500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69">
            <a:extLst>
              <a:ext uri="{FF2B5EF4-FFF2-40B4-BE49-F238E27FC236}">
                <a16:creationId xmlns:a16="http://schemas.microsoft.com/office/drawing/2014/main" id="{0E5DD2C4-23C8-A746-943F-B94D6D63D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945" y="4206876"/>
            <a:ext cx="3465398" cy="3451197"/>
          </a:xfrm>
          <a:custGeom>
            <a:avLst/>
            <a:gdLst>
              <a:gd name="T0" fmla="*/ 3226 w 3227"/>
              <a:gd name="T1" fmla="*/ 1608 h 3216"/>
              <a:gd name="T2" fmla="*/ 3226 w 3227"/>
              <a:gd name="T3" fmla="*/ 1608 h 3216"/>
              <a:gd name="T4" fmla="*/ 1609 w 3227"/>
              <a:gd name="T5" fmla="*/ 3215 h 3216"/>
              <a:gd name="T6" fmla="*/ 0 w 3227"/>
              <a:gd name="T7" fmla="*/ 1608 h 3216"/>
              <a:gd name="T8" fmla="*/ 1609 w 3227"/>
              <a:gd name="T9" fmla="*/ 0 h 3216"/>
              <a:gd name="T10" fmla="*/ 3226 w 3227"/>
              <a:gd name="T11" fmla="*/ 1608 h 3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27" h="3216">
                <a:moveTo>
                  <a:pt x="3226" y="1608"/>
                </a:moveTo>
                <a:lnTo>
                  <a:pt x="3226" y="1608"/>
                </a:lnTo>
                <a:cubicBezTo>
                  <a:pt x="3226" y="2493"/>
                  <a:pt x="2503" y="3215"/>
                  <a:pt x="1609" y="3215"/>
                </a:cubicBezTo>
                <a:cubicBezTo>
                  <a:pt x="723" y="3215"/>
                  <a:pt x="0" y="2493"/>
                  <a:pt x="0" y="1608"/>
                </a:cubicBezTo>
                <a:cubicBezTo>
                  <a:pt x="0" y="714"/>
                  <a:pt x="723" y="0"/>
                  <a:pt x="1609" y="0"/>
                </a:cubicBezTo>
                <a:cubicBezTo>
                  <a:pt x="2503" y="0"/>
                  <a:pt x="3226" y="714"/>
                  <a:pt x="3226" y="1608"/>
                </a:cubicBezTo>
              </a:path>
            </a:pathLst>
          </a:custGeom>
          <a:solidFill>
            <a:schemeClr val="accent2"/>
          </a:solidFill>
          <a:ln w="63500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70">
            <a:extLst>
              <a:ext uri="{FF2B5EF4-FFF2-40B4-BE49-F238E27FC236}">
                <a16:creationId xmlns:a16="http://schemas.microsoft.com/office/drawing/2014/main" id="{193DE376-DB7B-6D41-92A6-0500E743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4874" y="4206876"/>
            <a:ext cx="3455930" cy="3451197"/>
          </a:xfrm>
          <a:custGeom>
            <a:avLst/>
            <a:gdLst>
              <a:gd name="T0" fmla="*/ 3216 w 3217"/>
              <a:gd name="T1" fmla="*/ 1608 h 3216"/>
              <a:gd name="T2" fmla="*/ 3216 w 3217"/>
              <a:gd name="T3" fmla="*/ 1608 h 3216"/>
              <a:gd name="T4" fmla="*/ 1608 w 3217"/>
              <a:gd name="T5" fmla="*/ 3215 h 3216"/>
              <a:gd name="T6" fmla="*/ 0 w 3217"/>
              <a:gd name="T7" fmla="*/ 1608 h 3216"/>
              <a:gd name="T8" fmla="*/ 1608 w 3217"/>
              <a:gd name="T9" fmla="*/ 0 h 3216"/>
              <a:gd name="T10" fmla="*/ 3216 w 3217"/>
              <a:gd name="T11" fmla="*/ 1608 h 3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17" h="3216">
                <a:moveTo>
                  <a:pt x="3216" y="1608"/>
                </a:moveTo>
                <a:lnTo>
                  <a:pt x="3216" y="1608"/>
                </a:lnTo>
                <a:cubicBezTo>
                  <a:pt x="3216" y="2493"/>
                  <a:pt x="2502" y="3215"/>
                  <a:pt x="1608" y="3215"/>
                </a:cubicBezTo>
                <a:cubicBezTo>
                  <a:pt x="723" y="3215"/>
                  <a:pt x="0" y="2493"/>
                  <a:pt x="0" y="1608"/>
                </a:cubicBezTo>
                <a:cubicBezTo>
                  <a:pt x="0" y="714"/>
                  <a:pt x="723" y="0"/>
                  <a:pt x="1608" y="0"/>
                </a:cubicBezTo>
                <a:cubicBezTo>
                  <a:pt x="2502" y="0"/>
                  <a:pt x="3216" y="714"/>
                  <a:pt x="3216" y="1608"/>
                </a:cubicBezTo>
              </a:path>
            </a:pathLst>
          </a:custGeom>
          <a:solidFill>
            <a:schemeClr val="accent3"/>
          </a:solidFill>
          <a:ln w="63500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71">
            <a:extLst>
              <a:ext uri="{FF2B5EF4-FFF2-40B4-BE49-F238E27FC236}">
                <a16:creationId xmlns:a16="http://schemas.microsoft.com/office/drawing/2014/main" id="{3CC1F41D-BA67-CD46-8969-C0C24D4B6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6068" y="4206876"/>
            <a:ext cx="3455930" cy="3451197"/>
          </a:xfrm>
          <a:custGeom>
            <a:avLst/>
            <a:gdLst>
              <a:gd name="T0" fmla="*/ 3217 w 3218"/>
              <a:gd name="T1" fmla="*/ 1608 h 3216"/>
              <a:gd name="T2" fmla="*/ 3217 w 3218"/>
              <a:gd name="T3" fmla="*/ 1608 h 3216"/>
              <a:gd name="T4" fmla="*/ 1608 w 3218"/>
              <a:gd name="T5" fmla="*/ 3215 h 3216"/>
              <a:gd name="T6" fmla="*/ 0 w 3218"/>
              <a:gd name="T7" fmla="*/ 1608 h 3216"/>
              <a:gd name="T8" fmla="*/ 1608 w 3218"/>
              <a:gd name="T9" fmla="*/ 0 h 3216"/>
              <a:gd name="T10" fmla="*/ 3217 w 3218"/>
              <a:gd name="T11" fmla="*/ 1608 h 3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18" h="3216">
                <a:moveTo>
                  <a:pt x="3217" y="1608"/>
                </a:moveTo>
                <a:lnTo>
                  <a:pt x="3217" y="1608"/>
                </a:lnTo>
                <a:cubicBezTo>
                  <a:pt x="3217" y="2493"/>
                  <a:pt x="2503" y="3215"/>
                  <a:pt x="1608" y="3215"/>
                </a:cubicBezTo>
                <a:cubicBezTo>
                  <a:pt x="723" y="3215"/>
                  <a:pt x="0" y="2493"/>
                  <a:pt x="0" y="1608"/>
                </a:cubicBezTo>
                <a:cubicBezTo>
                  <a:pt x="0" y="714"/>
                  <a:pt x="723" y="0"/>
                  <a:pt x="1608" y="0"/>
                </a:cubicBezTo>
                <a:cubicBezTo>
                  <a:pt x="2503" y="0"/>
                  <a:pt x="3217" y="714"/>
                  <a:pt x="3217" y="1608"/>
                </a:cubicBezTo>
              </a:path>
            </a:pathLst>
          </a:custGeom>
          <a:solidFill>
            <a:schemeClr val="accent4"/>
          </a:solidFill>
          <a:ln w="63500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72">
            <a:extLst>
              <a:ext uri="{FF2B5EF4-FFF2-40B4-BE49-F238E27FC236}">
                <a16:creationId xmlns:a16="http://schemas.microsoft.com/office/drawing/2014/main" id="{35A9D2C8-C2FE-234E-98B1-50CC6D508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1998" y="4206876"/>
            <a:ext cx="3455930" cy="3451197"/>
          </a:xfrm>
          <a:custGeom>
            <a:avLst/>
            <a:gdLst>
              <a:gd name="T0" fmla="*/ 3216 w 3217"/>
              <a:gd name="T1" fmla="*/ 1608 h 3216"/>
              <a:gd name="T2" fmla="*/ 3216 w 3217"/>
              <a:gd name="T3" fmla="*/ 1608 h 3216"/>
              <a:gd name="T4" fmla="*/ 1608 w 3217"/>
              <a:gd name="T5" fmla="*/ 3215 h 3216"/>
              <a:gd name="T6" fmla="*/ 0 w 3217"/>
              <a:gd name="T7" fmla="*/ 1608 h 3216"/>
              <a:gd name="T8" fmla="*/ 1608 w 3217"/>
              <a:gd name="T9" fmla="*/ 0 h 3216"/>
              <a:gd name="T10" fmla="*/ 3216 w 3217"/>
              <a:gd name="T11" fmla="*/ 1608 h 3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17" h="3216">
                <a:moveTo>
                  <a:pt x="3216" y="1608"/>
                </a:moveTo>
                <a:lnTo>
                  <a:pt x="3216" y="1608"/>
                </a:lnTo>
                <a:cubicBezTo>
                  <a:pt x="3216" y="2493"/>
                  <a:pt x="2503" y="3215"/>
                  <a:pt x="1608" y="3215"/>
                </a:cubicBezTo>
                <a:cubicBezTo>
                  <a:pt x="723" y="3215"/>
                  <a:pt x="0" y="2493"/>
                  <a:pt x="0" y="1608"/>
                </a:cubicBezTo>
                <a:cubicBezTo>
                  <a:pt x="0" y="714"/>
                  <a:pt x="723" y="0"/>
                  <a:pt x="1608" y="0"/>
                </a:cubicBezTo>
                <a:cubicBezTo>
                  <a:pt x="2503" y="0"/>
                  <a:pt x="3216" y="714"/>
                  <a:pt x="3216" y="1608"/>
                </a:cubicBezTo>
              </a:path>
            </a:pathLst>
          </a:custGeom>
          <a:solidFill>
            <a:schemeClr val="accent5"/>
          </a:solidFill>
          <a:ln w="63500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73">
            <a:extLst>
              <a:ext uri="{FF2B5EF4-FFF2-40B4-BE49-F238E27FC236}">
                <a16:creationId xmlns:a16="http://schemas.microsoft.com/office/drawing/2014/main" id="{795AE791-58B9-BB4D-9BF5-97F6D058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665" y="5300467"/>
            <a:ext cx="572831" cy="1249816"/>
          </a:xfrm>
          <a:custGeom>
            <a:avLst/>
            <a:gdLst>
              <a:gd name="T0" fmla="*/ 352 w 534"/>
              <a:gd name="T1" fmla="*/ 587 h 1166"/>
              <a:gd name="T2" fmla="*/ 352 w 534"/>
              <a:gd name="T3" fmla="*/ 587 h 1166"/>
              <a:gd name="T4" fmla="*/ 497 w 534"/>
              <a:gd name="T5" fmla="*/ 587 h 1166"/>
              <a:gd name="T6" fmla="*/ 515 w 534"/>
              <a:gd name="T7" fmla="*/ 569 h 1166"/>
              <a:gd name="T8" fmla="*/ 524 w 534"/>
              <a:gd name="T9" fmla="*/ 470 h 1166"/>
              <a:gd name="T10" fmla="*/ 533 w 534"/>
              <a:gd name="T11" fmla="*/ 379 h 1166"/>
              <a:gd name="T12" fmla="*/ 352 w 534"/>
              <a:gd name="T13" fmla="*/ 379 h 1166"/>
              <a:gd name="T14" fmla="*/ 352 w 534"/>
              <a:gd name="T15" fmla="*/ 253 h 1166"/>
              <a:gd name="T16" fmla="*/ 397 w 534"/>
              <a:gd name="T17" fmla="*/ 208 h 1166"/>
              <a:gd name="T18" fmla="*/ 515 w 534"/>
              <a:gd name="T19" fmla="*/ 208 h 1166"/>
              <a:gd name="T20" fmla="*/ 533 w 534"/>
              <a:gd name="T21" fmla="*/ 208 h 1166"/>
              <a:gd name="T22" fmla="*/ 533 w 534"/>
              <a:gd name="T23" fmla="*/ 18 h 1166"/>
              <a:gd name="T24" fmla="*/ 515 w 534"/>
              <a:gd name="T25" fmla="*/ 9 h 1166"/>
              <a:gd name="T26" fmla="*/ 361 w 534"/>
              <a:gd name="T27" fmla="*/ 0 h 1166"/>
              <a:gd name="T28" fmla="*/ 208 w 534"/>
              <a:gd name="T29" fmla="*/ 45 h 1166"/>
              <a:gd name="T30" fmla="*/ 108 w 534"/>
              <a:gd name="T31" fmla="*/ 217 h 1166"/>
              <a:gd name="T32" fmla="*/ 108 w 534"/>
              <a:gd name="T33" fmla="*/ 352 h 1166"/>
              <a:gd name="T34" fmla="*/ 108 w 534"/>
              <a:gd name="T35" fmla="*/ 379 h 1166"/>
              <a:gd name="T36" fmla="*/ 0 w 534"/>
              <a:gd name="T37" fmla="*/ 379 h 1166"/>
              <a:gd name="T38" fmla="*/ 0 w 534"/>
              <a:gd name="T39" fmla="*/ 587 h 1166"/>
              <a:gd name="T40" fmla="*/ 108 w 534"/>
              <a:gd name="T41" fmla="*/ 587 h 1166"/>
              <a:gd name="T42" fmla="*/ 108 w 534"/>
              <a:gd name="T43" fmla="*/ 1165 h 1166"/>
              <a:gd name="T44" fmla="*/ 352 w 534"/>
              <a:gd name="T45" fmla="*/ 1165 h 1166"/>
              <a:gd name="T46" fmla="*/ 352 w 534"/>
              <a:gd name="T47" fmla="*/ 587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4" h="1166">
                <a:moveTo>
                  <a:pt x="352" y="587"/>
                </a:moveTo>
                <a:lnTo>
                  <a:pt x="352" y="587"/>
                </a:lnTo>
                <a:cubicBezTo>
                  <a:pt x="406" y="587"/>
                  <a:pt x="452" y="587"/>
                  <a:pt x="497" y="587"/>
                </a:cubicBezTo>
                <a:cubicBezTo>
                  <a:pt x="515" y="587"/>
                  <a:pt x="515" y="587"/>
                  <a:pt x="515" y="569"/>
                </a:cubicBezTo>
                <a:cubicBezTo>
                  <a:pt x="515" y="542"/>
                  <a:pt x="524" y="506"/>
                  <a:pt x="524" y="470"/>
                </a:cubicBezTo>
                <a:cubicBezTo>
                  <a:pt x="533" y="443"/>
                  <a:pt x="533" y="415"/>
                  <a:pt x="533" y="379"/>
                </a:cubicBezTo>
                <a:cubicBezTo>
                  <a:pt x="470" y="379"/>
                  <a:pt x="416" y="379"/>
                  <a:pt x="352" y="379"/>
                </a:cubicBezTo>
                <a:cubicBezTo>
                  <a:pt x="352" y="334"/>
                  <a:pt x="352" y="289"/>
                  <a:pt x="352" y="253"/>
                </a:cubicBezTo>
                <a:cubicBezTo>
                  <a:pt x="352" y="226"/>
                  <a:pt x="370" y="208"/>
                  <a:pt x="397" y="208"/>
                </a:cubicBezTo>
                <a:cubicBezTo>
                  <a:pt x="434" y="208"/>
                  <a:pt x="470" y="208"/>
                  <a:pt x="515" y="208"/>
                </a:cubicBezTo>
                <a:cubicBezTo>
                  <a:pt x="515" y="208"/>
                  <a:pt x="524" y="208"/>
                  <a:pt x="533" y="208"/>
                </a:cubicBezTo>
                <a:cubicBezTo>
                  <a:pt x="533" y="135"/>
                  <a:pt x="533" y="72"/>
                  <a:pt x="533" y="18"/>
                </a:cubicBezTo>
                <a:cubicBezTo>
                  <a:pt x="533" y="0"/>
                  <a:pt x="524" y="9"/>
                  <a:pt x="515" y="9"/>
                </a:cubicBezTo>
                <a:cubicBezTo>
                  <a:pt x="461" y="0"/>
                  <a:pt x="406" y="0"/>
                  <a:pt x="361" y="0"/>
                </a:cubicBezTo>
                <a:cubicBezTo>
                  <a:pt x="307" y="0"/>
                  <a:pt x="253" y="9"/>
                  <a:pt x="208" y="45"/>
                </a:cubicBezTo>
                <a:cubicBezTo>
                  <a:pt x="144" y="90"/>
                  <a:pt x="117" y="153"/>
                  <a:pt x="108" y="217"/>
                </a:cubicBezTo>
                <a:cubicBezTo>
                  <a:pt x="108" y="262"/>
                  <a:pt x="108" y="307"/>
                  <a:pt x="108" y="352"/>
                </a:cubicBezTo>
                <a:cubicBezTo>
                  <a:pt x="108" y="361"/>
                  <a:pt x="108" y="370"/>
                  <a:pt x="108" y="379"/>
                </a:cubicBezTo>
                <a:cubicBezTo>
                  <a:pt x="72" y="379"/>
                  <a:pt x="36" y="379"/>
                  <a:pt x="0" y="379"/>
                </a:cubicBezTo>
                <a:cubicBezTo>
                  <a:pt x="0" y="452"/>
                  <a:pt x="0" y="515"/>
                  <a:pt x="0" y="587"/>
                </a:cubicBezTo>
                <a:cubicBezTo>
                  <a:pt x="36" y="587"/>
                  <a:pt x="72" y="587"/>
                  <a:pt x="108" y="587"/>
                </a:cubicBezTo>
                <a:cubicBezTo>
                  <a:pt x="108" y="777"/>
                  <a:pt x="108" y="976"/>
                  <a:pt x="108" y="1165"/>
                </a:cubicBezTo>
                <a:cubicBezTo>
                  <a:pt x="190" y="1165"/>
                  <a:pt x="271" y="1165"/>
                  <a:pt x="352" y="1165"/>
                </a:cubicBezTo>
                <a:cubicBezTo>
                  <a:pt x="352" y="976"/>
                  <a:pt x="352" y="777"/>
                  <a:pt x="352" y="5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74">
            <a:extLst>
              <a:ext uri="{FF2B5EF4-FFF2-40B4-BE49-F238E27FC236}">
                <a16:creationId xmlns:a16="http://schemas.microsoft.com/office/drawing/2014/main" id="{A86767F9-776A-D048-B328-D0FDB5171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2134" y="5362009"/>
            <a:ext cx="1221411" cy="1117259"/>
          </a:xfrm>
          <a:custGeom>
            <a:avLst/>
            <a:gdLst>
              <a:gd name="T0" fmla="*/ 335 w 1139"/>
              <a:gd name="T1" fmla="*/ 795 h 1040"/>
              <a:gd name="T2" fmla="*/ 335 w 1139"/>
              <a:gd name="T3" fmla="*/ 795 h 1040"/>
              <a:gd name="T4" fmla="*/ 127 w 1139"/>
              <a:gd name="T5" fmla="*/ 632 h 1040"/>
              <a:gd name="T6" fmla="*/ 217 w 1139"/>
              <a:gd name="T7" fmla="*/ 632 h 1040"/>
              <a:gd name="T8" fmla="*/ 217 w 1139"/>
              <a:gd name="T9" fmla="*/ 623 h 1040"/>
              <a:gd name="T10" fmla="*/ 36 w 1139"/>
              <a:gd name="T11" fmla="*/ 398 h 1040"/>
              <a:gd name="T12" fmla="*/ 136 w 1139"/>
              <a:gd name="T13" fmla="*/ 425 h 1040"/>
              <a:gd name="T14" fmla="*/ 136 w 1139"/>
              <a:gd name="T15" fmla="*/ 416 h 1040"/>
              <a:gd name="T16" fmla="*/ 36 w 1139"/>
              <a:gd name="T17" fmla="*/ 253 h 1040"/>
              <a:gd name="T18" fmla="*/ 73 w 1139"/>
              <a:gd name="T19" fmla="*/ 108 h 1040"/>
              <a:gd name="T20" fmla="*/ 551 w 1139"/>
              <a:gd name="T21" fmla="*/ 352 h 1040"/>
              <a:gd name="T22" fmla="*/ 560 w 1139"/>
              <a:gd name="T23" fmla="*/ 235 h 1040"/>
              <a:gd name="T24" fmla="*/ 948 w 1139"/>
              <a:gd name="T25" fmla="*/ 126 h 1040"/>
              <a:gd name="T26" fmla="*/ 984 w 1139"/>
              <a:gd name="T27" fmla="*/ 126 h 1040"/>
              <a:gd name="T28" fmla="*/ 1111 w 1139"/>
              <a:gd name="T29" fmla="*/ 90 h 1040"/>
              <a:gd name="T30" fmla="*/ 1020 w 1139"/>
              <a:gd name="T31" fmla="*/ 208 h 1040"/>
              <a:gd name="T32" fmla="*/ 1138 w 1139"/>
              <a:gd name="T33" fmla="*/ 181 h 1040"/>
              <a:gd name="T34" fmla="*/ 1138 w 1139"/>
              <a:gd name="T35" fmla="*/ 181 h 1040"/>
              <a:gd name="T36" fmla="*/ 1048 w 1139"/>
              <a:gd name="T37" fmla="*/ 271 h 1040"/>
              <a:gd name="T38" fmla="*/ 1029 w 1139"/>
              <a:gd name="T39" fmla="*/ 325 h 1040"/>
              <a:gd name="T40" fmla="*/ 695 w 1139"/>
              <a:gd name="T41" fmla="*/ 904 h 1040"/>
              <a:gd name="T42" fmla="*/ 9 w 1139"/>
              <a:gd name="T43" fmla="*/ 904 h 1040"/>
              <a:gd name="T44" fmla="*/ 0 w 1139"/>
              <a:gd name="T45" fmla="*/ 904 h 1040"/>
              <a:gd name="T46" fmla="*/ 0 w 1139"/>
              <a:gd name="T47" fmla="*/ 904 h 1040"/>
              <a:gd name="T48" fmla="*/ 172 w 1139"/>
              <a:gd name="T49" fmla="*/ 876 h 1040"/>
              <a:gd name="T50" fmla="*/ 335 w 1139"/>
              <a:gd name="T51" fmla="*/ 795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39" h="1040">
                <a:moveTo>
                  <a:pt x="335" y="795"/>
                </a:moveTo>
                <a:lnTo>
                  <a:pt x="335" y="795"/>
                </a:lnTo>
                <a:cubicBezTo>
                  <a:pt x="217" y="777"/>
                  <a:pt x="136" y="714"/>
                  <a:pt x="127" y="632"/>
                </a:cubicBezTo>
                <a:cubicBezTo>
                  <a:pt x="154" y="632"/>
                  <a:pt x="181" y="632"/>
                  <a:pt x="217" y="632"/>
                </a:cubicBezTo>
                <a:cubicBezTo>
                  <a:pt x="217" y="632"/>
                  <a:pt x="217" y="632"/>
                  <a:pt x="217" y="623"/>
                </a:cubicBezTo>
                <a:cubicBezTo>
                  <a:pt x="109" y="587"/>
                  <a:pt x="45" y="515"/>
                  <a:pt x="36" y="398"/>
                </a:cubicBezTo>
                <a:cubicBezTo>
                  <a:pt x="73" y="407"/>
                  <a:pt x="100" y="416"/>
                  <a:pt x="136" y="425"/>
                </a:cubicBezTo>
                <a:lnTo>
                  <a:pt x="136" y="416"/>
                </a:lnTo>
                <a:cubicBezTo>
                  <a:pt x="82" y="379"/>
                  <a:pt x="45" y="325"/>
                  <a:pt x="36" y="253"/>
                </a:cubicBezTo>
                <a:cubicBezTo>
                  <a:pt x="36" y="208"/>
                  <a:pt x="36" y="154"/>
                  <a:pt x="73" y="108"/>
                </a:cubicBezTo>
                <a:cubicBezTo>
                  <a:pt x="199" y="253"/>
                  <a:pt x="362" y="334"/>
                  <a:pt x="551" y="352"/>
                </a:cubicBezTo>
                <a:cubicBezTo>
                  <a:pt x="551" y="307"/>
                  <a:pt x="551" y="271"/>
                  <a:pt x="560" y="235"/>
                </a:cubicBezTo>
                <a:cubicBezTo>
                  <a:pt x="615" y="63"/>
                  <a:pt x="821" y="0"/>
                  <a:pt x="948" y="126"/>
                </a:cubicBezTo>
                <a:cubicBezTo>
                  <a:pt x="957" y="136"/>
                  <a:pt x="966" y="136"/>
                  <a:pt x="984" y="126"/>
                </a:cubicBezTo>
                <a:cubicBezTo>
                  <a:pt x="1020" y="117"/>
                  <a:pt x="1065" y="99"/>
                  <a:pt x="1111" y="90"/>
                </a:cubicBezTo>
                <a:cubicBezTo>
                  <a:pt x="1102" y="117"/>
                  <a:pt x="1084" y="145"/>
                  <a:pt x="1020" y="208"/>
                </a:cubicBezTo>
                <a:cubicBezTo>
                  <a:pt x="1056" y="199"/>
                  <a:pt x="1102" y="190"/>
                  <a:pt x="1138" y="181"/>
                </a:cubicBezTo>
                <a:lnTo>
                  <a:pt x="1138" y="181"/>
                </a:lnTo>
                <a:cubicBezTo>
                  <a:pt x="1111" y="217"/>
                  <a:pt x="1084" y="244"/>
                  <a:pt x="1048" y="271"/>
                </a:cubicBezTo>
                <a:cubicBezTo>
                  <a:pt x="1029" y="289"/>
                  <a:pt x="1029" y="298"/>
                  <a:pt x="1029" y="325"/>
                </a:cubicBezTo>
                <a:cubicBezTo>
                  <a:pt x="1020" y="578"/>
                  <a:pt x="912" y="777"/>
                  <a:pt x="695" y="904"/>
                </a:cubicBezTo>
                <a:cubicBezTo>
                  <a:pt x="470" y="1039"/>
                  <a:pt x="244" y="1030"/>
                  <a:pt x="9" y="904"/>
                </a:cubicBezTo>
                <a:cubicBezTo>
                  <a:pt x="9" y="904"/>
                  <a:pt x="9" y="904"/>
                  <a:pt x="0" y="904"/>
                </a:cubicBezTo>
                <a:cubicBezTo>
                  <a:pt x="0" y="904"/>
                  <a:pt x="0" y="895"/>
                  <a:pt x="0" y="904"/>
                </a:cubicBezTo>
                <a:cubicBezTo>
                  <a:pt x="63" y="895"/>
                  <a:pt x="118" y="885"/>
                  <a:pt x="172" y="876"/>
                </a:cubicBezTo>
                <a:cubicBezTo>
                  <a:pt x="235" y="867"/>
                  <a:pt x="289" y="840"/>
                  <a:pt x="335" y="7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75">
            <a:extLst>
              <a:ext uri="{FF2B5EF4-FFF2-40B4-BE49-F238E27FC236}">
                <a16:creationId xmlns:a16="http://schemas.microsoft.com/office/drawing/2014/main" id="{52C97AC8-5C3D-D644-8628-FD6687EAF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141" y="5328872"/>
            <a:ext cx="1193006" cy="1193006"/>
          </a:xfrm>
          <a:custGeom>
            <a:avLst/>
            <a:gdLst>
              <a:gd name="T0" fmla="*/ 822 w 1112"/>
              <a:gd name="T1" fmla="*/ 1111 h 1112"/>
              <a:gd name="T2" fmla="*/ 822 w 1112"/>
              <a:gd name="T3" fmla="*/ 1111 h 1112"/>
              <a:gd name="T4" fmla="*/ 280 w 1112"/>
              <a:gd name="T5" fmla="*/ 1111 h 1112"/>
              <a:gd name="T6" fmla="*/ 253 w 1112"/>
              <a:gd name="T7" fmla="*/ 1111 h 1112"/>
              <a:gd name="T8" fmla="*/ 8 w 1112"/>
              <a:gd name="T9" fmla="*/ 876 h 1112"/>
              <a:gd name="T10" fmla="*/ 0 w 1112"/>
              <a:gd name="T11" fmla="*/ 831 h 1112"/>
              <a:gd name="T12" fmla="*/ 0 w 1112"/>
              <a:gd name="T13" fmla="*/ 289 h 1112"/>
              <a:gd name="T14" fmla="*/ 8 w 1112"/>
              <a:gd name="T15" fmla="*/ 253 h 1112"/>
              <a:gd name="T16" fmla="*/ 235 w 1112"/>
              <a:gd name="T17" fmla="*/ 9 h 1112"/>
              <a:gd name="T18" fmla="*/ 280 w 1112"/>
              <a:gd name="T19" fmla="*/ 0 h 1112"/>
              <a:gd name="T20" fmla="*/ 822 w 1112"/>
              <a:gd name="T21" fmla="*/ 0 h 1112"/>
              <a:gd name="T22" fmla="*/ 858 w 1112"/>
              <a:gd name="T23" fmla="*/ 9 h 1112"/>
              <a:gd name="T24" fmla="*/ 1102 w 1112"/>
              <a:gd name="T25" fmla="*/ 235 h 1112"/>
              <a:gd name="T26" fmla="*/ 1111 w 1112"/>
              <a:gd name="T27" fmla="*/ 289 h 1112"/>
              <a:gd name="T28" fmla="*/ 1111 w 1112"/>
              <a:gd name="T29" fmla="*/ 831 h 1112"/>
              <a:gd name="T30" fmla="*/ 1102 w 1112"/>
              <a:gd name="T31" fmla="*/ 867 h 1112"/>
              <a:gd name="T32" fmla="*/ 876 w 1112"/>
              <a:gd name="T33" fmla="*/ 1102 h 1112"/>
              <a:gd name="T34" fmla="*/ 822 w 1112"/>
              <a:gd name="T35" fmla="*/ 1111 h 1112"/>
              <a:gd name="T36" fmla="*/ 551 w 1112"/>
              <a:gd name="T37" fmla="*/ 1012 h 1112"/>
              <a:gd name="T38" fmla="*/ 551 w 1112"/>
              <a:gd name="T39" fmla="*/ 1012 h 1112"/>
              <a:gd name="T40" fmla="*/ 795 w 1112"/>
              <a:gd name="T41" fmla="*/ 1012 h 1112"/>
              <a:gd name="T42" fmla="*/ 867 w 1112"/>
              <a:gd name="T43" fmla="*/ 1003 h 1112"/>
              <a:gd name="T44" fmla="*/ 1012 w 1112"/>
              <a:gd name="T45" fmla="*/ 804 h 1112"/>
              <a:gd name="T46" fmla="*/ 1012 w 1112"/>
              <a:gd name="T47" fmla="*/ 316 h 1112"/>
              <a:gd name="T48" fmla="*/ 1003 w 1112"/>
              <a:gd name="T49" fmla="*/ 244 h 1112"/>
              <a:gd name="T50" fmla="*/ 795 w 1112"/>
              <a:gd name="T51" fmla="*/ 99 h 1112"/>
              <a:gd name="T52" fmla="*/ 316 w 1112"/>
              <a:gd name="T53" fmla="*/ 99 h 1112"/>
              <a:gd name="T54" fmla="*/ 244 w 1112"/>
              <a:gd name="T55" fmla="*/ 117 h 1112"/>
              <a:gd name="T56" fmla="*/ 99 w 1112"/>
              <a:gd name="T57" fmla="*/ 316 h 1112"/>
              <a:gd name="T58" fmla="*/ 99 w 1112"/>
              <a:gd name="T59" fmla="*/ 804 h 1112"/>
              <a:gd name="T60" fmla="*/ 189 w 1112"/>
              <a:gd name="T61" fmla="*/ 976 h 1112"/>
              <a:gd name="T62" fmla="*/ 316 w 1112"/>
              <a:gd name="T63" fmla="*/ 1012 h 1112"/>
              <a:gd name="T64" fmla="*/ 551 w 1112"/>
              <a:gd name="T65" fmla="*/ 1012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12" h="1112">
                <a:moveTo>
                  <a:pt x="822" y="1111"/>
                </a:moveTo>
                <a:lnTo>
                  <a:pt x="822" y="1111"/>
                </a:lnTo>
                <a:cubicBezTo>
                  <a:pt x="641" y="1111"/>
                  <a:pt x="460" y="1111"/>
                  <a:pt x="280" y="1111"/>
                </a:cubicBezTo>
                <a:cubicBezTo>
                  <a:pt x="271" y="1111"/>
                  <a:pt x="261" y="1111"/>
                  <a:pt x="253" y="1111"/>
                </a:cubicBezTo>
                <a:cubicBezTo>
                  <a:pt x="126" y="1075"/>
                  <a:pt x="45" y="1003"/>
                  <a:pt x="8" y="876"/>
                </a:cubicBezTo>
                <a:cubicBezTo>
                  <a:pt x="0" y="867"/>
                  <a:pt x="0" y="849"/>
                  <a:pt x="0" y="831"/>
                </a:cubicBezTo>
                <a:cubicBezTo>
                  <a:pt x="0" y="650"/>
                  <a:pt x="0" y="470"/>
                  <a:pt x="0" y="289"/>
                </a:cubicBezTo>
                <a:cubicBezTo>
                  <a:pt x="0" y="280"/>
                  <a:pt x="0" y="262"/>
                  <a:pt x="8" y="253"/>
                </a:cubicBezTo>
                <a:cubicBezTo>
                  <a:pt x="36" y="126"/>
                  <a:pt x="108" y="45"/>
                  <a:pt x="235" y="9"/>
                </a:cubicBezTo>
                <a:cubicBezTo>
                  <a:pt x="253" y="9"/>
                  <a:pt x="271" y="9"/>
                  <a:pt x="280" y="0"/>
                </a:cubicBezTo>
                <a:cubicBezTo>
                  <a:pt x="460" y="0"/>
                  <a:pt x="641" y="0"/>
                  <a:pt x="822" y="0"/>
                </a:cubicBezTo>
                <a:cubicBezTo>
                  <a:pt x="840" y="9"/>
                  <a:pt x="849" y="9"/>
                  <a:pt x="858" y="9"/>
                </a:cubicBezTo>
                <a:cubicBezTo>
                  <a:pt x="984" y="36"/>
                  <a:pt x="1066" y="117"/>
                  <a:pt x="1102" y="235"/>
                </a:cubicBezTo>
                <a:cubicBezTo>
                  <a:pt x="1102" y="253"/>
                  <a:pt x="1102" y="271"/>
                  <a:pt x="1111" y="289"/>
                </a:cubicBezTo>
                <a:cubicBezTo>
                  <a:pt x="1111" y="470"/>
                  <a:pt x="1111" y="650"/>
                  <a:pt x="1111" y="831"/>
                </a:cubicBezTo>
                <a:cubicBezTo>
                  <a:pt x="1111" y="840"/>
                  <a:pt x="1102" y="849"/>
                  <a:pt x="1102" y="867"/>
                </a:cubicBezTo>
                <a:cubicBezTo>
                  <a:pt x="1075" y="985"/>
                  <a:pt x="1003" y="1066"/>
                  <a:pt x="876" y="1102"/>
                </a:cubicBezTo>
                <a:cubicBezTo>
                  <a:pt x="858" y="1111"/>
                  <a:pt x="840" y="1111"/>
                  <a:pt x="822" y="1111"/>
                </a:cubicBezTo>
                <a:close/>
                <a:moveTo>
                  <a:pt x="551" y="1012"/>
                </a:moveTo>
                <a:lnTo>
                  <a:pt x="551" y="1012"/>
                </a:lnTo>
                <a:cubicBezTo>
                  <a:pt x="632" y="1012"/>
                  <a:pt x="713" y="1012"/>
                  <a:pt x="795" y="1012"/>
                </a:cubicBezTo>
                <a:cubicBezTo>
                  <a:pt x="822" y="1012"/>
                  <a:pt x="849" y="1012"/>
                  <a:pt x="867" y="1003"/>
                </a:cubicBezTo>
                <a:cubicBezTo>
                  <a:pt x="957" y="976"/>
                  <a:pt x="1012" y="894"/>
                  <a:pt x="1012" y="804"/>
                </a:cubicBezTo>
                <a:cubicBezTo>
                  <a:pt x="1012" y="641"/>
                  <a:pt x="1012" y="479"/>
                  <a:pt x="1012" y="316"/>
                </a:cubicBezTo>
                <a:cubicBezTo>
                  <a:pt x="1012" y="289"/>
                  <a:pt x="1003" y="271"/>
                  <a:pt x="1003" y="244"/>
                </a:cubicBezTo>
                <a:cubicBezTo>
                  <a:pt x="966" y="153"/>
                  <a:pt x="894" y="99"/>
                  <a:pt x="795" y="99"/>
                </a:cubicBezTo>
                <a:cubicBezTo>
                  <a:pt x="632" y="99"/>
                  <a:pt x="469" y="99"/>
                  <a:pt x="316" y="99"/>
                </a:cubicBezTo>
                <a:cubicBezTo>
                  <a:pt x="289" y="99"/>
                  <a:pt x="261" y="108"/>
                  <a:pt x="244" y="117"/>
                </a:cubicBezTo>
                <a:cubicBezTo>
                  <a:pt x="153" y="144"/>
                  <a:pt x="99" y="217"/>
                  <a:pt x="99" y="316"/>
                </a:cubicBezTo>
                <a:cubicBezTo>
                  <a:pt x="99" y="479"/>
                  <a:pt x="99" y="641"/>
                  <a:pt x="99" y="804"/>
                </a:cubicBezTo>
                <a:cubicBezTo>
                  <a:pt x="99" y="876"/>
                  <a:pt x="126" y="931"/>
                  <a:pt x="189" y="976"/>
                </a:cubicBezTo>
                <a:cubicBezTo>
                  <a:pt x="225" y="1003"/>
                  <a:pt x="261" y="1012"/>
                  <a:pt x="316" y="1012"/>
                </a:cubicBezTo>
                <a:cubicBezTo>
                  <a:pt x="388" y="1012"/>
                  <a:pt x="469" y="1012"/>
                  <a:pt x="551" y="10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76">
            <a:extLst>
              <a:ext uri="{FF2B5EF4-FFF2-40B4-BE49-F238E27FC236}">
                <a16:creationId xmlns:a16="http://schemas.microsoft.com/office/drawing/2014/main" id="{C094DC10-9757-BC48-BCF3-A2F1C3F26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658" y="5622389"/>
            <a:ext cx="610704" cy="610704"/>
          </a:xfrm>
          <a:custGeom>
            <a:avLst/>
            <a:gdLst>
              <a:gd name="T0" fmla="*/ 569 w 570"/>
              <a:gd name="T1" fmla="*/ 289 h 570"/>
              <a:gd name="T2" fmla="*/ 569 w 570"/>
              <a:gd name="T3" fmla="*/ 289 h 570"/>
              <a:gd name="T4" fmla="*/ 280 w 570"/>
              <a:gd name="T5" fmla="*/ 569 h 570"/>
              <a:gd name="T6" fmla="*/ 0 w 570"/>
              <a:gd name="T7" fmla="*/ 289 h 570"/>
              <a:gd name="T8" fmla="*/ 280 w 570"/>
              <a:gd name="T9" fmla="*/ 0 h 570"/>
              <a:gd name="T10" fmla="*/ 569 w 570"/>
              <a:gd name="T11" fmla="*/ 289 h 570"/>
              <a:gd name="T12" fmla="*/ 470 w 570"/>
              <a:gd name="T13" fmla="*/ 289 h 570"/>
              <a:gd name="T14" fmla="*/ 470 w 570"/>
              <a:gd name="T15" fmla="*/ 289 h 570"/>
              <a:gd name="T16" fmla="*/ 280 w 570"/>
              <a:gd name="T17" fmla="*/ 99 h 570"/>
              <a:gd name="T18" fmla="*/ 99 w 570"/>
              <a:gd name="T19" fmla="*/ 289 h 570"/>
              <a:gd name="T20" fmla="*/ 280 w 570"/>
              <a:gd name="T21" fmla="*/ 479 h 570"/>
              <a:gd name="T22" fmla="*/ 470 w 570"/>
              <a:gd name="T23" fmla="*/ 289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70" h="570">
                <a:moveTo>
                  <a:pt x="569" y="289"/>
                </a:moveTo>
                <a:lnTo>
                  <a:pt x="569" y="289"/>
                </a:lnTo>
                <a:cubicBezTo>
                  <a:pt x="569" y="443"/>
                  <a:pt x="442" y="569"/>
                  <a:pt x="280" y="569"/>
                </a:cubicBezTo>
                <a:cubicBezTo>
                  <a:pt x="126" y="569"/>
                  <a:pt x="0" y="443"/>
                  <a:pt x="0" y="289"/>
                </a:cubicBezTo>
                <a:cubicBezTo>
                  <a:pt x="0" y="126"/>
                  <a:pt x="126" y="0"/>
                  <a:pt x="280" y="0"/>
                </a:cubicBezTo>
                <a:cubicBezTo>
                  <a:pt x="442" y="0"/>
                  <a:pt x="569" y="126"/>
                  <a:pt x="569" y="289"/>
                </a:cubicBezTo>
                <a:close/>
                <a:moveTo>
                  <a:pt x="470" y="289"/>
                </a:moveTo>
                <a:lnTo>
                  <a:pt x="470" y="289"/>
                </a:lnTo>
                <a:cubicBezTo>
                  <a:pt x="470" y="181"/>
                  <a:pt x="388" y="99"/>
                  <a:pt x="280" y="99"/>
                </a:cubicBezTo>
                <a:cubicBezTo>
                  <a:pt x="180" y="99"/>
                  <a:pt x="99" y="181"/>
                  <a:pt x="99" y="289"/>
                </a:cubicBezTo>
                <a:cubicBezTo>
                  <a:pt x="99" y="388"/>
                  <a:pt x="180" y="479"/>
                  <a:pt x="280" y="479"/>
                </a:cubicBezTo>
                <a:cubicBezTo>
                  <a:pt x="388" y="479"/>
                  <a:pt x="470" y="388"/>
                  <a:pt x="470" y="28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77">
            <a:extLst>
              <a:ext uri="{FF2B5EF4-FFF2-40B4-BE49-F238E27FC236}">
                <a16:creationId xmlns:a16="http://schemas.microsoft.com/office/drawing/2014/main" id="{C8E8FC05-C104-C048-966D-1B57CBACD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3084" y="5537174"/>
            <a:ext cx="156228" cy="156225"/>
          </a:xfrm>
          <a:custGeom>
            <a:avLst/>
            <a:gdLst>
              <a:gd name="T0" fmla="*/ 81 w 145"/>
              <a:gd name="T1" fmla="*/ 0 h 145"/>
              <a:gd name="T2" fmla="*/ 81 w 145"/>
              <a:gd name="T3" fmla="*/ 0 h 145"/>
              <a:gd name="T4" fmla="*/ 144 w 145"/>
              <a:gd name="T5" fmla="*/ 72 h 145"/>
              <a:gd name="T6" fmla="*/ 72 w 145"/>
              <a:gd name="T7" fmla="*/ 144 h 145"/>
              <a:gd name="T8" fmla="*/ 0 w 145"/>
              <a:gd name="T9" fmla="*/ 72 h 145"/>
              <a:gd name="T10" fmla="*/ 81 w 145"/>
              <a:gd name="T11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45">
                <a:moveTo>
                  <a:pt x="81" y="0"/>
                </a:moveTo>
                <a:lnTo>
                  <a:pt x="81" y="0"/>
                </a:lnTo>
                <a:cubicBezTo>
                  <a:pt x="117" y="0"/>
                  <a:pt x="144" y="36"/>
                  <a:pt x="144" y="72"/>
                </a:cubicBezTo>
                <a:cubicBezTo>
                  <a:pt x="144" y="117"/>
                  <a:pt x="117" y="144"/>
                  <a:pt x="72" y="144"/>
                </a:cubicBezTo>
                <a:cubicBezTo>
                  <a:pt x="36" y="144"/>
                  <a:pt x="0" y="108"/>
                  <a:pt x="0" y="72"/>
                </a:cubicBezTo>
                <a:cubicBezTo>
                  <a:pt x="0" y="27"/>
                  <a:pt x="36" y="0"/>
                  <a:pt x="8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78">
            <a:extLst>
              <a:ext uri="{FF2B5EF4-FFF2-40B4-BE49-F238E27FC236}">
                <a16:creationId xmlns:a16="http://schemas.microsoft.com/office/drawing/2014/main" id="{F3DBA7B4-2182-114C-AC1B-AE5B6F2DC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6039" y="5177379"/>
            <a:ext cx="1514928" cy="1495991"/>
          </a:xfrm>
          <a:custGeom>
            <a:avLst/>
            <a:gdLst>
              <a:gd name="T0" fmla="*/ 470 w 1411"/>
              <a:gd name="T1" fmla="*/ 1283 h 1393"/>
              <a:gd name="T2" fmla="*/ 470 w 1411"/>
              <a:gd name="T3" fmla="*/ 1283 h 1393"/>
              <a:gd name="T4" fmla="*/ 100 w 1411"/>
              <a:gd name="T5" fmla="*/ 524 h 1393"/>
              <a:gd name="T6" fmla="*/ 895 w 1411"/>
              <a:gd name="T7" fmla="*/ 109 h 1393"/>
              <a:gd name="T8" fmla="*/ 1284 w 1411"/>
              <a:gd name="T9" fmla="*/ 913 h 1393"/>
              <a:gd name="T10" fmla="*/ 515 w 1411"/>
              <a:gd name="T11" fmla="*/ 1301 h 1393"/>
              <a:gd name="T12" fmla="*/ 515 w 1411"/>
              <a:gd name="T13" fmla="*/ 1292 h 1393"/>
              <a:gd name="T14" fmla="*/ 615 w 1411"/>
              <a:gd name="T15" fmla="*/ 1057 h 1393"/>
              <a:gd name="T16" fmla="*/ 633 w 1411"/>
              <a:gd name="T17" fmla="*/ 994 h 1393"/>
              <a:gd name="T18" fmla="*/ 642 w 1411"/>
              <a:gd name="T19" fmla="*/ 1003 h 1393"/>
              <a:gd name="T20" fmla="*/ 778 w 1411"/>
              <a:gd name="T21" fmla="*/ 1057 h 1393"/>
              <a:gd name="T22" fmla="*/ 1031 w 1411"/>
              <a:gd name="T23" fmla="*/ 913 h 1393"/>
              <a:gd name="T24" fmla="*/ 1076 w 1411"/>
              <a:gd name="T25" fmla="*/ 551 h 1393"/>
              <a:gd name="T26" fmla="*/ 823 w 1411"/>
              <a:gd name="T27" fmla="*/ 326 h 1393"/>
              <a:gd name="T28" fmla="*/ 461 w 1411"/>
              <a:gd name="T29" fmla="*/ 380 h 1393"/>
              <a:gd name="T30" fmla="*/ 299 w 1411"/>
              <a:gd name="T31" fmla="*/ 642 h 1393"/>
              <a:gd name="T32" fmla="*/ 362 w 1411"/>
              <a:gd name="T33" fmla="*/ 868 h 1393"/>
              <a:gd name="T34" fmla="*/ 425 w 1411"/>
              <a:gd name="T35" fmla="*/ 931 h 1393"/>
              <a:gd name="T36" fmla="*/ 443 w 1411"/>
              <a:gd name="T37" fmla="*/ 922 h 1393"/>
              <a:gd name="T38" fmla="*/ 461 w 1411"/>
              <a:gd name="T39" fmla="*/ 859 h 1393"/>
              <a:gd name="T40" fmla="*/ 461 w 1411"/>
              <a:gd name="T41" fmla="*/ 832 h 1393"/>
              <a:gd name="T42" fmla="*/ 434 w 1411"/>
              <a:gd name="T43" fmla="*/ 588 h 1393"/>
              <a:gd name="T44" fmla="*/ 651 w 1411"/>
              <a:gd name="T45" fmla="*/ 425 h 1393"/>
              <a:gd name="T46" fmla="*/ 832 w 1411"/>
              <a:gd name="T47" fmla="*/ 452 h 1393"/>
              <a:gd name="T48" fmla="*/ 958 w 1411"/>
              <a:gd name="T49" fmla="*/ 642 h 1393"/>
              <a:gd name="T50" fmla="*/ 913 w 1411"/>
              <a:gd name="T51" fmla="*/ 859 h 1393"/>
              <a:gd name="T52" fmla="*/ 796 w 1411"/>
              <a:gd name="T53" fmla="*/ 958 h 1393"/>
              <a:gd name="T54" fmla="*/ 696 w 1411"/>
              <a:gd name="T55" fmla="*/ 931 h 1393"/>
              <a:gd name="T56" fmla="*/ 669 w 1411"/>
              <a:gd name="T57" fmla="*/ 850 h 1393"/>
              <a:gd name="T58" fmla="*/ 705 w 1411"/>
              <a:gd name="T59" fmla="*/ 705 h 1393"/>
              <a:gd name="T60" fmla="*/ 714 w 1411"/>
              <a:gd name="T61" fmla="*/ 624 h 1393"/>
              <a:gd name="T62" fmla="*/ 597 w 1411"/>
              <a:gd name="T63" fmla="*/ 561 h 1393"/>
              <a:gd name="T64" fmla="*/ 534 w 1411"/>
              <a:gd name="T65" fmla="*/ 669 h 1393"/>
              <a:gd name="T66" fmla="*/ 543 w 1411"/>
              <a:gd name="T67" fmla="*/ 786 h 1393"/>
              <a:gd name="T68" fmla="*/ 543 w 1411"/>
              <a:gd name="T69" fmla="*/ 804 h 1393"/>
              <a:gd name="T70" fmla="*/ 470 w 1411"/>
              <a:gd name="T71" fmla="*/ 1103 h 1393"/>
              <a:gd name="T72" fmla="*/ 470 w 1411"/>
              <a:gd name="T73" fmla="*/ 1256 h 1393"/>
              <a:gd name="T74" fmla="*/ 470 w 1411"/>
              <a:gd name="T75" fmla="*/ 1283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11" h="1393">
                <a:moveTo>
                  <a:pt x="470" y="1283"/>
                </a:moveTo>
                <a:lnTo>
                  <a:pt x="470" y="1283"/>
                </a:lnTo>
                <a:cubicBezTo>
                  <a:pt x="199" y="1184"/>
                  <a:pt x="0" y="868"/>
                  <a:pt x="100" y="524"/>
                </a:cubicBezTo>
                <a:cubicBezTo>
                  <a:pt x="199" y="190"/>
                  <a:pt x="561" y="0"/>
                  <a:pt x="895" y="109"/>
                </a:cubicBezTo>
                <a:cubicBezTo>
                  <a:pt x="1229" y="217"/>
                  <a:pt x="1410" y="588"/>
                  <a:pt x="1284" y="913"/>
                </a:cubicBezTo>
                <a:cubicBezTo>
                  <a:pt x="1166" y="1247"/>
                  <a:pt x="814" y="1392"/>
                  <a:pt x="515" y="1301"/>
                </a:cubicBezTo>
                <a:cubicBezTo>
                  <a:pt x="515" y="1301"/>
                  <a:pt x="515" y="1301"/>
                  <a:pt x="515" y="1292"/>
                </a:cubicBezTo>
                <a:cubicBezTo>
                  <a:pt x="561" y="1220"/>
                  <a:pt x="597" y="1139"/>
                  <a:pt x="615" y="1057"/>
                </a:cubicBezTo>
                <a:cubicBezTo>
                  <a:pt x="615" y="1030"/>
                  <a:pt x="624" y="1012"/>
                  <a:pt x="633" y="994"/>
                </a:cubicBezTo>
                <a:lnTo>
                  <a:pt x="642" y="1003"/>
                </a:lnTo>
                <a:cubicBezTo>
                  <a:pt x="678" y="1048"/>
                  <a:pt x="723" y="1057"/>
                  <a:pt x="778" y="1057"/>
                </a:cubicBezTo>
                <a:cubicBezTo>
                  <a:pt x="886" y="1057"/>
                  <a:pt x="976" y="1003"/>
                  <a:pt x="1031" y="913"/>
                </a:cubicBezTo>
                <a:cubicBezTo>
                  <a:pt x="1103" y="795"/>
                  <a:pt x="1121" y="678"/>
                  <a:pt x="1076" y="551"/>
                </a:cubicBezTo>
                <a:cubicBezTo>
                  <a:pt x="1031" y="425"/>
                  <a:pt x="940" y="353"/>
                  <a:pt x="823" y="326"/>
                </a:cubicBezTo>
                <a:cubicBezTo>
                  <a:pt x="696" y="289"/>
                  <a:pt x="570" y="308"/>
                  <a:pt x="461" y="380"/>
                </a:cubicBezTo>
                <a:cubicBezTo>
                  <a:pt x="362" y="443"/>
                  <a:pt x="317" y="533"/>
                  <a:pt x="299" y="642"/>
                </a:cubicBezTo>
                <a:cubicBezTo>
                  <a:pt x="290" y="723"/>
                  <a:pt x="308" y="804"/>
                  <a:pt x="362" y="868"/>
                </a:cubicBezTo>
                <a:cubicBezTo>
                  <a:pt x="371" y="895"/>
                  <a:pt x="398" y="913"/>
                  <a:pt x="425" y="931"/>
                </a:cubicBezTo>
                <a:cubicBezTo>
                  <a:pt x="434" y="940"/>
                  <a:pt x="443" y="931"/>
                  <a:pt x="443" y="922"/>
                </a:cubicBezTo>
                <a:cubicBezTo>
                  <a:pt x="452" y="895"/>
                  <a:pt x="461" y="877"/>
                  <a:pt x="461" y="859"/>
                </a:cubicBezTo>
                <a:cubicBezTo>
                  <a:pt x="461" y="850"/>
                  <a:pt x="461" y="841"/>
                  <a:pt x="461" y="832"/>
                </a:cubicBezTo>
                <a:cubicBezTo>
                  <a:pt x="407" y="759"/>
                  <a:pt x="398" y="669"/>
                  <a:pt x="434" y="588"/>
                </a:cubicBezTo>
                <a:cubicBezTo>
                  <a:pt x="470" y="488"/>
                  <a:pt x="552" y="434"/>
                  <a:pt x="651" y="425"/>
                </a:cubicBezTo>
                <a:cubicBezTo>
                  <a:pt x="714" y="416"/>
                  <a:pt x="778" y="425"/>
                  <a:pt x="832" y="452"/>
                </a:cubicBezTo>
                <a:cubicBezTo>
                  <a:pt x="904" y="497"/>
                  <a:pt x="949" y="561"/>
                  <a:pt x="958" y="642"/>
                </a:cubicBezTo>
                <a:cubicBezTo>
                  <a:pt x="967" y="714"/>
                  <a:pt x="949" y="786"/>
                  <a:pt x="913" y="859"/>
                </a:cubicBezTo>
                <a:cubicBezTo>
                  <a:pt x="886" y="904"/>
                  <a:pt x="850" y="940"/>
                  <a:pt x="796" y="958"/>
                </a:cubicBezTo>
                <a:cubicBezTo>
                  <a:pt x="759" y="967"/>
                  <a:pt x="723" y="958"/>
                  <a:pt x="696" y="931"/>
                </a:cubicBezTo>
                <a:cubicBezTo>
                  <a:pt x="669" y="913"/>
                  <a:pt x="660" y="877"/>
                  <a:pt x="669" y="850"/>
                </a:cubicBezTo>
                <a:cubicBezTo>
                  <a:pt x="678" y="795"/>
                  <a:pt x="696" y="750"/>
                  <a:pt x="705" y="705"/>
                </a:cubicBezTo>
                <a:cubicBezTo>
                  <a:pt x="714" y="678"/>
                  <a:pt x="723" y="651"/>
                  <a:pt x="714" y="624"/>
                </a:cubicBezTo>
                <a:cubicBezTo>
                  <a:pt x="714" y="542"/>
                  <a:pt x="633" y="533"/>
                  <a:pt x="597" y="561"/>
                </a:cubicBezTo>
                <a:cubicBezTo>
                  <a:pt x="552" y="588"/>
                  <a:pt x="534" y="624"/>
                  <a:pt x="534" y="669"/>
                </a:cubicBezTo>
                <a:cubicBezTo>
                  <a:pt x="525" y="714"/>
                  <a:pt x="525" y="750"/>
                  <a:pt x="543" y="786"/>
                </a:cubicBezTo>
                <a:cubicBezTo>
                  <a:pt x="543" y="795"/>
                  <a:pt x="543" y="804"/>
                  <a:pt x="543" y="804"/>
                </a:cubicBezTo>
                <a:cubicBezTo>
                  <a:pt x="515" y="904"/>
                  <a:pt x="498" y="1003"/>
                  <a:pt x="470" y="1103"/>
                </a:cubicBezTo>
                <a:cubicBezTo>
                  <a:pt x="461" y="1157"/>
                  <a:pt x="461" y="1202"/>
                  <a:pt x="470" y="1256"/>
                </a:cubicBezTo>
                <a:cubicBezTo>
                  <a:pt x="470" y="1265"/>
                  <a:pt x="470" y="1274"/>
                  <a:pt x="470" y="12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79">
            <a:extLst>
              <a:ext uri="{FF2B5EF4-FFF2-40B4-BE49-F238E27FC236}">
                <a16:creationId xmlns:a16="http://schemas.microsoft.com/office/drawing/2014/main" id="{4DF57F88-76EA-3A4C-9EC4-ED4DE1925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9310" y="5437755"/>
            <a:ext cx="1396573" cy="989439"/>
          </a:xfrm>
          <a:custGeom>
            <a:avLst/>
            <a:gdLst>
              <a:gd name="T0" fmla="*/ 597 w 1302"/>
              <a:gd name="T1" fmla="*/ 0 h 923"/>
              <a:gd name="T2" fmla="*/ 597 w 1302"/>
              <a:gd name="T3" fmla="*/ 0 h 923"/>
              <a:gd name="T4" fmla="*/ 714 w 1302"/>
              <a:gd name="T5" fmla="*/ 0 h 923"/>
              <a:gd name="T6" fmla="*/ 723 w 1302"/>
              <a:gd name="T7" fmla="*/ 0 h 923"/>
              <a:gd name="T8" fmla="*/ 814 w 1302"/>
              <a:gd name="T9" fmla="*/ 0 h 923"/>
              <a:gd name="T10" fmla="*/ 931 w 1302"/>
              <a:gd name="T11" fmla="*/ 9 h 923"/>
              <a:gd name="T12" fmla="*/ 1067 w 1302"/>
              <a:gd name="T13" fmla="*/ 9 h 923"/>
              <a:gd name="T14" fmla="*/ 1157 w 1302"/>
              <a:gd name="T15" fmla="*/ 27 h 923"/>
              <a:gd name="T16" fmla="*/ 1284 w 1302"/>
              <a:gd name="T17" fmla="*/ 136 h 923"/>
              <a:gd name="T18" fmla="*/ 1301 w 1302"/>
              <a:gd name="T19" fmla="*/ 244 h 923"/>
              <a:gd name="T20" fmla="*/ 1301 w 1302"/>
              <a:gd name="T21" fmla="*/ 271 h 923"/>
              <a:gd name="T22" fmla="*/ 1301 w 1302"/>
              <a:gd name="T23" fmla="*/ 651 h 923"/>
              <a:gd name="T24" fmla="*/ 1301 w 1302"/>
              <a:gd name="T25" fmla="*/ 678 h 923"/>
              <a:gd name="T26" fmla="*/ 1284 w 1302"/>
              <a:gd name="T27" fmla="*/ 768 h 923"/>
              <a:gd name="T28" fmla="*/ 1166 w 1302"/>
              <a:gd name="T29" fmla="*/ 895 h 923"/>
              <a:gd name="T30" fmla="*/ 1085 w 1302"/>
              <a:gd name="T31" fmla="*/ 904 h 923"/>
              <a:gd name="T32" fmla="*/ 931 w 1302"/>
              <a:gd name="T33" fmla="*/ 913 h 923"/>
              <a:gd name="T34" fmla="*/ 732 w 1302"/>
              <a:gd name="T35" fmla="*/ 922 h 923"/>
              <a:gd name="T36" fmla="*/ 714 w 1302"/>
              <a:gd name="T37" fmla="*/ 922 h 923"/>
              <a:gd name="T38" fmla="*/ 597 w 1302"/>
              <a:gd name="T39" fmla="*/ 922 h 923"/>
              <a:gd name="T40" fmla="*/ 597 w 1302"/>
              <a:gd name="T41" fmla="*/ 922 h 923"/>
              <a:gd name="T42" fmla="*/ 443 w 1302"/>
              <a:gd name="T43" fmla="*/ 913 h 923"/>
              <a:gd name="T44" fmla="*/ 253 w 1302"/>
              <a:gd name="T45" fmla="*/ 904 h 923"/>
              <a:gd name="T46" fmla="*/ 154 w 1302"/>
              <a:gd name="T47" fmla="*/ 895 h 923"/>
              <a:gd name="T48" fmla="*/ 28 w 1302"/>
              <a:gd name="T49" fmla="*/ 768 h 923"/>
              <a:gd name="T50" fmla="*/ 10 w 1302"/>
              <a:gd name="T51" fmla="*/ 642 h 923"/>
              <a:gd name="T52" fmla="*/ 0 w 1302"/>
              <a:gd name="T53" fmla="*/ 506 h 923"/>
              <a:gd name="T54" fmla="*/ 0 w 1302"/>
              <a:gd name="T55" fmla="*/ 488 h 923"/>
              <a:gd name="T56" fmla="*/ 0 w 1302"/>
              <a:gd name="T57" fmla="*/ 425 h 923"/>
              <a:gd name="T58" fmla="*/ 0 w 1302"/>
              <a:gd name="T59" fmla="*/ 416 h 923"/>
              <a:gd name="T60" fmla="*/ 10 w 1302"/>
              <a:gd name="T61" fmla="*/ 253 h 923"/>
              <a:gd name="T62" fmla="*/ 28 w 1302"/>
              <a:gd name="T63" fmla="*/ 145 h 923"/>
              <a:gd name="T64" fmla="*/ 145 w 1302"/>
              <a:gd name="T65" fmla="*/ 27 h 923"/>
              <a:gd name="T66" fmla="*/ 244 w 1302"/>
              <a:gd name="T67" fmla="*/ 9 h 923"/>
              <a:gd name="T68" fmla="*/ 380 w 1302"/>
              <a:gd name="T69" fmla="*/ 9 h 923"/>
              <a:gd name="T70" fmla="*/ 579 w 1302"/>
              <a:gd name="T71" fmla="*/ 0 h 923"/>
              <a:gd name="T72" fmla="*/ 597 w 1302"/>
              <a:gd name="T73" fmla="*/ 0 h 923"/>
              <a:gd name="T74" fmla="*/ 525 w 1302"/>
              <a:gd name="T75" fmla="*/ 262 h 923"/>
              <a:gd name="T76" fmla="*/ 525 w 1302"/>
              <a:gd name="T77" fmla="*/ 262 h 923"/>
              <a:gd name="T78" fmla="*/ 525 w 1302"/>
              <a:gd name="T79" fmla="*/ 660 h 923"/>
              <a:gd name="T80" fmla="*/ 868 w 1302"/>
              <a:gd name="T81" fmla="*/ 461 h 923"/>
              <a:gd name="T82" fmla="*/ 525 w 1302"/>
              <a:gd name="T83" fmla="*/ 262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02" h="923">
                <a:moveTo>
                  <a:pt x="597" y="0"/>
                </a:moveTo>
                <a:lnTo>
                  <a:pt x="597" y="0"/>
                </a:lnTo>
                <a:cubicBezTo>
                  <a:pt x="633" y="0"/>
                  <a:pt x="678" y="0"/>
                  <a:pt x="714" y="0"/>
                </a:cubicBezTo>
                <a:cubicBezTo>
                  <a:pt x="714" y="0"/>
                  <a:pt x="714" y="0"/>
                  <a:pt x="723" y="0"/>
                </a:cubicBezTo>
                <a:cubicBezTo>
                  <a:pt x="750" y="0"/>
                  <a:pt x="787" y="0"/>
                  <a:pt x="814" y="0"/>
                </a:cubicBezTo>
                <a:cubicBezTo>
                  <a:pt x="859" y="0"/>
                  <a:pt x="895" y="0"/>
                  <a:pt x="931" y="9"/>
                </a:cubicBezTo>
                <a:cubicBezTo>
                  <a:pt x="976" y="9"/>
                  <a:pt x="1022" y="9"/>
                  <a:pt x="1067" y="9"/>
                </a:cubicBezTo>
                <a:cubicBezTo>
                  <a:pt x="1094" y="18"/>
                  <a:pt x="1130" y="18"/>
                  <a:pt x="1157" y="27"/>
                </a:cubicBezTo>
                <a:cubicBezTo>
                  <a:pt x="1220" y="36"/>
                  <a:pt x="1265" y="82"/>
                  <a:pt x="1284" y="136"/>
                </a:cubicBezTo>
                <a:cubicBezTo>
                  <a:pt x="1293" y="172"/>
                  <a:pt x="1301" y="208"/>
                  <a:pt x="1301" y="244"/>
                </a:cubicBezTo>
                <a:cubicBezTo>
                  <a:pt x="1301" y="253"/>
                  <a:pt x="1301" y="262"/>
                  <a:pt x="1301" y="271"/>
                </a:cubicBezTo>
                <a:cubicBezTo>
                  <a:pt x="1301" y="398"/>
                  <a:pt x="1301" y="524"/>
                  <a:pt x="1301" y="651"/>
                </a:cubicBezTo>
                <a:cubicBezTo>
                  <a:pt x="1301" y="660"/>
                  <a:pt x="1301" y="669"/>
                  <a:pt x="1301" y="678"/>
                </a:cubicBezTo>
                <a:cubicBezTo>
                  <a:pt x="1301" y="705"/>
                  <a:pt x="1293" y="741"/>
                  <a:pt x="1284" y="768"/>
                </a:cubicBezTo>
                <a:cubicBezTo>
                  <a:pt x="1265" y="832"/>
                  <a:pt x="1229" y="877"/>
                  <a:pt x="1166" y="895"/>
                </a:cubicBezTo>
                <a:cubicBezTo>
                  <a:pt x="1139" y="895"/>
                  <a:pt x="1112" y="904"/>
                  <a:pt x="1085" y="904"/>
                </a:cubicBezTo>
                <a:cubicBezTo>
                  <a:pt x="1031" y="904"/>
                  <a:pt x="976" y="913"/>
                  <a:pt x="931" y="913"/>
                </a:cubicBezTo>
                <a:cubicBezTo>
                  <a:pt x="868" y="913"/>
                  <a:pt x="795" y="913"/>
                  <a:pt x="732" y="922"/>
                </a:cubicBezTo>
                <a:cubicBezTo>
                  <a:pt x="732" y="922"/>
                  <a:pt x="723" y="922"/>
                  <a:pt x="714" y="922"/>
                </a:cubicBezTo>
                <a:cubicBezTo>
                  <a:pt x="678" y="922"/>
                  <a:pt x="642" y="922"/>
                  <a:pt x="597" y="922"/>
                </a:cubicBezTo>
                <a:lnTo>
                  <a:pt x="597" y="922"/>
                </a:lnTo>
                <a:cubicBezTo>
                  <a:pt x="542" y="922"/>
                  <a:pt x="497" y="913"/>
                  <a:pt x="443" y="913"/>
                </a:cubicBezTo>
                <a:cubicBezTo>
                  <a:pt x="380" y="913"/>
                  <a:pt x="317" y="913"/>
                  <a:pt x="253" y="904"/>
                </a:cubicBezTo>
                <a:cubicBezTo>
                  <a:pt x="217" y="904"/>
                  <a:pt x="190" y="904"/>
                  <a:pt x="154" y="895"/>
                </a:cubicBezTo>
                <a:cubicBezTo>
                  <a:pt x="91" y="877"/>
                  <a:pt x="46" y="841"/>
                  <a:pt x="28" y="768"/>
                </a:cubicBezTo>
                <a:cubicBezTo>
                  <a:pt x="19" y="732"/>
                  <a:pt x="10" y="687"/>
                  <a:pt x="10" y="642"/>
                </a:cubicBezTo>
                <a:cubicBezTo>
                  <a:pt x="0" y="597"/>
                  <a:pt x="0" y="551"/>
                  <a:pt x="0" y="506"/>
                </a:cubicBezTo>
                <a:cubicBezTo>
                  <a:pt x="0" y="497"/>
                  <a:pt x="0" y="497"/>
                  <a:pt x="0" y="488"/>
                </a:cubicBezTo>
                <a:cubicBezTo>
                  <a:pt x="0" y="470"/>
                  <a:pt x="0" y="452"/>
                  <a:pt x="0" y="425"/>
                </a:cubicBezTo>
                <a:cubicBezTo>
                  <a:pt x="0" y="425"/>
                  <a:pt x="0" y="425"/>
                  <a:pt x="0" y="416"/>
                </a:cubicBezTo>
                <a:cubicBezTo>
                  <a:pt x="0" y="362"/>
                  <a:pt x="0" y="307"/>
                  <a:pt x="10" y="253"/>
                </a:cubicBezTo>
                <a:cubicBezTo>
                  <a:pt x="10" y="217"/>
                  <a:pt x="19" y="181"/>
                  <a:pt x="28" y="145"/>
                </a:cubicBezTo>
                <a:cubicBezTo>
                  <a:pt x="46" y="82"/>
                  <a:pt x="82" y="45"/>
                  <a:pt x="145" y="27"/>
                </a:cubicBezTo>
                <a:cubicBezTo>
                  <a:pt x="181" y="18"/>
                  <a:pt x="208" y="18"/>
                  <a:pt x="244" y="9"/>
                </a:cubicBezTo>
                <a:cubicBezTo>
                  <a:pt x="289" y="9"/>
                  <a:pt x="335" y="9"/>
                  <a:pt x="380" y="9"/>
                </a:cubicBezTo>
                <a:cubicBezTo>
                  <a:pt x="452" y="0"/>
                  <a:pt x="516" y="0"/>
                  <a:pt x="579" y="0"/>
                </a:cubicBezTo>
                <a:cubicBezTo>
                  <a:pt x="579" y="0"/>
                  <a:pt x="588" y="0"/>
                  <a:pt x="597" y="0"/>
                </a:cubicBezTo>
                <a:close/>
                <a:moveTo>
                  <a:pt x="525" y="262"/>
                </a:moveTo>
                <a:lnTo>
                  <a:pt x="525" y="262"/>
                </a:lnTo>
                <a:cubicBezTo>
                  <a:pt x="525" y="398"/>
                  <a:pt x="525" y="524"/>
                  <a:pt x="525" y="660"/>
                </a:cubicBezTo>
                <a:cubicBezTo>
                  <a:pt x="642" y="588"/>
                  <a:pt x="750" y="524"/>
                  <a:pt x="868" y="461"/>
                </a:cubicBezTo>
                <a:cubicBezTo>
                  <a:pt x="750" y="398"/>
                  <a:pt x="642" y="326"/>
                  <a:pt x="525" y="26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CuadroTexto 411">
            <a:extLst>
              <a:ext uri="{FF2B5EF4-FFF2-40B4-BE49-F238E27FC236}">
                <a16:creationId xmlns:a16="http://schemas.microsoft.com/office/drawing/2014/main" id="{553F10C0-B4D4-0042-A0A3-49E1DBCA44B2}"/>
              </a:ext>
            </a:extLst>
          </p:cNvPr>
          <p:cNvSpPr txBox="1"/>
          <p:nvPr/>
        </p:nvSpPr>
        <p:spPr>
          <a:xfrm>
            <a:off x="9168606" y="725173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413" name="CuadroTexto 412">
            <a:extLst>
              <a:ext uri="{FF2B5EF4-FFF2-40B4-BE49-F238E27FC236}">
                <a16:creationId xmlns:a16="http://schemas.microsoft.com/office/drawing/2014/main" id="{E4653817-92C1-3548-8D5F-C5C0BAE00B1E}"/>
              </a:ext>
            </a:extLst>
          </p:cNvPr>
          <p:cNvSpPr txBox="1"/>
          <p:nvPr/>
        </p:nvSpPr>
        <p:spPr>
          <a:xfrm>
            <a:off x="2451398" y="2240598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F7A7B84-4BB8-7142-9E36-A9078A8DA444}"/>
              </a:ext>
            </a:extLst>
          </p:cNvPr>
          <p:cNvGrpSpPr/>
          <p:nvPr/>
        </p:nvGrpSpPr>
        <p:grpSpPr>
          <a:xfrm>
            <a:off x="3748886" y="8516870"/>
            <a:ext cx="2838388" cy="1846660"/>
            <a:chOff x="5936586" y="11069053"/>
            <a:chExt cx="2838388" cy="1846660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C4625983-BB18-A743-BDCC-1C483B23ED71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FC85884-0C82-444C-8ED0-3BAA9AAFB5B5}"/>
                </a:ext>
              </a:extLst>
            </p:cNvPr>
            <p:cNvSpPr/>
            <p:nvPr/>
          </p:nvSpPr>
          <p:spPr>
            <a:xfrm>
              <a:off x="5936586" y="11715384"/>
              <a:ext cx="283838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3EA28B9-90DD-1243-BBAE-DF5C93C27CF6}"/>
              </a:ext>
            </a:extLst>
          </p:cNvPr>
          <p:cNvGrpSpPr/>
          <p:nvPr/>
        </p:nvGrpSpPr>
        <p:grpSpPr>
          <a:xfrm>
            <a:off x="7159083" y="8516870"/>
            <a:ext cx="2838388" cy="1846660"/>
            <a:chOff x="5936586" y="11069053"/>
            <a:chExt cx="2838388" cy="1846660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4DE81313-5C71-A948-A44C-3858F3CAE8CB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538D9D3-121E-B44F-A369-29ADEE0723AB}"/>
                </a:ext>
              </a:extLst>
            </p:cNvPr>
            <p:cNvSpPr/>
            <p:nvPr/>
          </p:nvSpPr>
          <p:spPr>
            <a:xfrm>
              <a:off x="5936586" y="11715384"/>
              <a:ext cx="283838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F1D3759-59F0-4F41-BA37-ADA270BD3C71}"/>
              </a:ext>
            </a:extLst>
          </p:cNvPr>
          <p:cNvGrpSpPr/>
          <p:nvPr/>
        </p:nvGrpSpPr>
        <p:grpSpPr>
          <a:xfrm>
            <a:off x="10653397" y="8516870"/>
            <a:ext cx="2838388" cy="1846660"/>
            <a:chOff x="5936586" y="11069053"/>
            <a:chExt cx="2838388" cy="1846660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8B95DD5D-1BCC-0D4A-806A-480416D81BEB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199F9E5-597C-914A-9466-86F5081896A0}"/>
                </a:ext>
              </a:extLst>
            </p:cNvPr>
            <p:cNvSpPr/>
            <p:nvPr/>
          </p:nvSpPr>
          <p:spPr>
            <a:xfrm>
              <a:off x="5936586" y="11715384"/>
              <a:ext cx="283838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EE1E60-6C5E-AC43-A24D-9BC904507758}"/>
              </a:ext>
            </a:extLst>
          </p:cNvPr>
          <p:cNvGrpSpPr/>
          <p:nvPr/>
        </p:nvGrpSpPr>
        <p:grpSpPr>
          <a:xfrm>
            <a:off x="14082397" y="8516870"/>
            <a:ext cx="2838388" cy="1846660"/>
            <a:chOff x="5936586" y="11069053"/>
            <a:chExt cx="2838388" cy="1846660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7A8C86E1-6CFB-5C47-95FD-CFDAE99C2184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BC3B40-6821-CE46-B865-3C62900ED09A}"/>
                </a:ext>
              </a:extLst>
            </p:cNvPr>
            <p:cNvSpPr/>
            <p:nvPr/>
          </p:nvSpPr>
          <p:spPr>
            <a:xfrm>
              <a:off x="5936586" y="11715384"/>
              <a:ext cx="283838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81F4B4A-7816-FE4F-BCFB-8872DC08B8F4}"/>
              </a:ext>
            </a:extLst>
          </p:cNvPr>
          <p:cNvGrpSpPr/>
          <p:nvPr/>
        </p:nvGrpSpPr>
        <p:grpSpPr>
          <a:xfrm>
            <a:off x="17544055" y="8516870"/>
            <a:ext cx="2838388" cy="1846660"/>
            <a:chOff x="5936586" y="11069053"/>
            <a:chExt cx="2838388" cy="1846660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2475E799-2127-6D49-9632-C9F1B7AF75E3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4519DF-7760-5949-9442-046747D2A388}"/>
                </a:ext>
              </a:extLst>
            </p:cNvPr>
            <p:cNvSpPr/>
            <p:nvPr/>
          </p:nvSpPr>
          <p:spPr>
            <a:xfrm>
              <a:off x="5936586" y="11715384"/>
              <a:ext cx="283838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">
            <a:extLst>
              <a:ext uri="{FF2B5EF4-FFF2-40B4-BE49-F238E27FC236}">
                <a16:creationId xmlns:a16="http://schemas.microsoft.com/office/drawing/2014/main" id="{0B50367C-5A33-8743-9A3A-817DFC19A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382" y="2211197"/>
            <a:ext cx="1556679" cy="9301353"/>
          </a:xfrm>
          <a:custGeom>
            <a:avLst/>
            <a:gdLst>
              <a:gd name="T0" fmla="*/ 0 w 1772"/>
              <a:gd name="T1" fmla="*/ 0 h 10591"/>
              <a:gd name="T2" fmla="*/ 1771 w 1772"/>
              <a:gd name="T3" fmla="*/ 3531 h 10591"/>
              <a:gd name="T4" fmla="*/ 0 w 1772"/>
              <a:gd name="T5" fmla="*/ 7060 h 10591"/>
              <a:gd name="T6" fmla="*/ 1771 w 1772"/>
              <a:gd name="T7" fmla="*/ 10590 h 10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2" h="10591">
                <a:moveTo>
                  <a:pt x="0" y="0"/>
                </a:moveTo>
                <a:lnTo>
                  <a:pt x="1771" y="3531"/>
                </a:lnTo>
                <a:lnTo>
                  <a:pt x="0" y="7060"/>
                </a:lnTo>
                <a:lnTo>
                  <a:pt x="1771" y="1059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8" name="Freeform 164">
            <a:extLst>
              <a:ext uri="{FF2B5EF4-FFF2-40B4-BE49-F238E27FC236}">
                <a16:creationId xmlns:a16="http://schemas.microsoft.com/office/drawing/2014/main" id="{352BEE3C-B695-614D-A867-053C0CDCB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108" y="611921"/>
            <a:ext cx="5975015" cy="3194679"/>
          </a:xfrm>
          <a:custGeom>
            <a:avLst/>
            <a:gdLst>
              <a:gd name="T0" fmla="*/ 6457 w 6802"/>
              <a:gd name="T1" fmla="*/ 333 h 3636"/>
              <a:gd name="T2" fmla="*/ 6457 w 6802"/>
              <a:gd name="T3" fmla="*/ 333 h 3636"/>
              <a:gd name="T4" fmla="*/ 2875 w 6802"/>
              <a:gd name="T5" fmla="*/ 333 h 3636"/>
              <a:gd name="T6" fmla="*/ 1823 w 6802"/>
              <a:gd name="T7" fmla="*/ 0 h 3636"/>
              <a:gd name="T8" fmla="*/ 0 w 6802"/>
              <a:gd name="T9" fmla="*/ 1822 h 3636"/>
              <a:gd name="T10" fmla="*/ 1823 w 6802"/>
              <a:gd name="T11" fmla="*/ 3635 h 3636"/>
              <a:gd name="T12" fmla="*/ 2875 w 6802"/>
              <a:gd name="T13" fmla="*/ 3301 h 3636"/>
              <a:gd name="T14" fmla="*/ 6457 w 6802"/>
              <a:gd name="T15" fmla="*/ 3301 h 3636"/>
              <a:gd name="T16" fmla="*/ 6801 w 6802"/>
              <a:gd name="T17" fmla="*/ 2957 h 3636"/>
              <a:gd name="T18" fmla="*/ 6801 w 6802"/>
              <a:gd name="T19" fmla="*/ 677 h 3636"/>
              <a:gd name="T20" fmla="*/ 6457 w 6802"/>
              <a:gd name="T21" fmla="*/ 333 h 3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02" h="3636">
                <a:moveTo>
                  <a:pt x="6457" y="333"/>
                </a:moveTo>
                <a:lnTo>
                  <a:pt x="6457" y="333"/>
                </a:lnTo>
                <a:cubicBezTo>
                  <a:pt x="2875" y="333"/>
                  <a:pt x="2875" y="333"/>
                  <a:pt x="2875" y="333"/>
                </a:cubicBezTo>
                <a:cubicBezTo>
                  <a:pt x="2583" y="125"/>
                  <a:pt x="2219" y="0"/>
                  <a:pt x="1823" y="0"/>
                </a:cubicBezTo>
                <a:cubicBezTo>
                  <a:pt x="823" y="0"/>
                  <a:pt x="0" y="812"/>
                  <a:pt x="0" y="1822"/>
                </a:cubicBezTo>
                <a:cubicBezTo>
                  <a:pt x="0" y="2822"/>
                  <a:pt x="823" y="3635"/>
                  <a:pt x="1823" y="3635"/>
                </a:cubicBezTo>
                <a:cubicBezTo>
                  <a:pt x="2219" y="3635"/>
                  <a:pt x="2583" y="3509"/>
                  <a:pt x="2875" y="3301"/>
                </a:cubicBezTo>
                <a:cubicBezTo>
                  <a:pt x="6457" y="3301"/>
                  <a:pt x="6457" y="3301"/>
                  <a:pt x="6457" y="3301"/>
                </a:cubicBezTo>
                <a:cubicBezTo>
                  <a:pt x="6645" y="3301"/>
                  <a:pt x="6801" y="3145"/>
                  <a:pt x="6801" y="2957"/>
                </a:cubicBezTo>
                <a:cubicBezTo>
                  <a:pt x="6801" y="677"/>
                  <a:pt x="6801" y="677"/>
                  <a:pt x="6801" y="677"/>
                </a:cubicBezTo>
                <a:cubicBezTo>
                  <a:pt x="6801" y="490"/>
                  <a:pt x="6645" y="333"/>
                  <a:pt x="6457" y="333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5">
            <a:extLst>
              <a:ext uri="{FF2B5EF4-FFF2-40B4-BE49-F238E27FC236}">
                <a16:creationId xmlns:a16="http://schemas.microsoft.com/office/drawing/2014/main" id="{977D1CEC-5066-AE48-BF0A-036C30F56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469" y="813283"/>
            <a:ext cx="2788083" cy="2788083"/>
          </a:xfrm>
          <a:custGeom>
            <a:avLst/>
            <a:gdLst>
              <a:gd name="T0" fmla="*/ 1593 w 3177"/>
              <a:gd name="T1" fmla="*/ 0 h 3177"/>
              <a:gd name="T2" fmla="*/ 1593 w 3177"/>
              <a:gd name="T3" fmla="*/ 0 h 3177"/>
              <a:gd name="T4" fmla="*/ 3176 w 3177"/>
              <a:gd name="T5" fmla="*/ 1593 h 3177"/>
              <a:gd name="T6" fmla="*/ 1593 w 3177"/>
              <a:gd name="T7" fmla="*/ 3176 h 3177"/>
              <a:gd name="T8" fmla="*/ 0 w 3177"/>
              <a:gd name="T9" fmla="*/ 1593 h 3177"/>
              <a:gd name="T10" fmla="*/ 1593 w 3177"/>
              <a:gd name="T11" fmla="*/ 0 h 3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77" h="3177">
                <a:moveTo>
                  <a:pt x="1593" y="0"/>
                </a:moveTo>
                <a:lnTo>
                  <a:pt x="1593" y="0"/>
                </a:lnTo>
                <a:cubicBezTo>
                  <a:pt x="2468" y="0"/>
                  <a:pt x="3176" y="708"/>
                  <a:pt x="3176" y="1593"/>
                </a:cubicBezTo>
                <a:cubicBezTo>
                  <a:pt x="3176" y="2468"/>
                  <a:pt x="2468" y="3176"/>
                  <a:pt x="1593" y="3176"/>
                </a:cubicBezTo>
                <a:cubicBezTo>
                  <a:pt x="718" y="3176"/>
                  <a:pt x="0" y="2468"/>
                  <a:pt x="0" y="1593"/>
                </a:cubicBezTo>
                <a:cubicBezTo>
                  <a:pt x="0" y="708"/>
                  <a:pt x="718" y="0"/>
                  <a:pt x="159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6">
            <a:extLst>
              <a:ext uri="{FF2B5EF4-FFF2-40B4-BE49-F238E27FC236}">
                <a16:creationId xmlns:a16="http://schemas.microsoft.com/office/drawing/2014/main" id="{784AE0AD-D502-A742-B892-F8CC02ECB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194" y="3713664"/>
            <a:ext cx="5963399" cy="3190806"/>
          </a:xfrm>
          <a:custGeom>
            <a:avLst/>
            <a:gdLst>
              <a:gd name="T0" fmla="*/ 344 w 6791"/>
              <a:gd name="T1" fmla="*/ 344 h 3635"/>
              <a:gd name="T2" fmla="*/ 344 w 6791"/>
              <a:gd name="T3" fmla="*/ 344 h 3635"/>
              <a:gd name="T4" fmla="*/ 3916 w 6791"/>
              <a:gd name="T5" fmla="*/ 344 h 3635"/>
              <a:gd name="T6" fmla="*/ 4979 w 6791"/>
              <a:gd name="T7" fmla="*/ 0 h 3635"/>
              <a:gd name="T8" fmla="*/ 6790 w 6791"/>
              <a:gd name="T9" fmla="*/ 1823 h 3635"/>
              <a:gd name="T10" fmla="*/ 4979 w 6791"/>
              <a:gd name="T11" fmla="*/ 3634 h 3635"/>
              <a:gd name="T12" fmla="*/ 3916 w 6791"/>
              <a:gd name="T13" fmla="*/ 3301 h 3635"/>
              <a:gd name="T14" fmla="*/ 344 w 6791"/>
              <a:gd name="T15" fmla="*/ 3301 h 3635"/>
              <a:gd name="T16" fmla="*/ 0 w 6791"/>
              <a:gd name="T17" fmla="*/ 2958 h 3635"/>
              <a:gd name="T18" fmla="*/ 0 w 6791"/>
              <a:gd name="T19" fmla="*/ 677 h 3635"/>
              <a:gd name="T20" fmla="*/ 344 w 6791"/>
              <a:gd name="T21" fmla="*/ 344 h 3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91" h="3635">
                <a:moveTo>
                  <a:pt x="344" y="344"/>
                </a:moveTo>
                <a:lnTo>
                  <a:pt x="344" y="344"/>
                </a:lnTo>
                <a:cubicBezTo>
                  <a:pt x="3916" y="344"/>
                  <a:pt x="3916" y="344"/>
                  <a:pt x="3916" y="344"/>
                </a:cubicBezTo>
                <a:cubicBezTo>
                  <a:pt x="4218" y="125"/>
                  <a:pt x="4583" y="0"/>
                  <a:pt x="4979" y="0"/>
                </a:cubicBezTo>
                <a:cubicBezTo>
                  <a:pt x="5978" y="0"/>
                  <a:pt x="6790" y="813"/>
                  <a:pt x="6790" y="1823"/>
                </a:cubicBezTo>
                <a:cubicBezTo>
                  <a:pt x="6790" y="2823"/>
                  <a:pt x="5978" y="3634"/>
                  <a:pt x="4979" y="3634"/>
                </a:cubicBezTo>
                <a:cubicBezTo>
                  <a:pt x="4583" y="3634"/>
                  <a:pt x="4218" y="3510"/>
                  <a:pt x="3916" y="3301"/>
                </a:cubicBezTo>
                <a:cubicBezTo>
                  <a:pt x="344" y="3301"/>
                  <a:pt x="344" y="3301"/>
                  <a:pt x="344" y="3301"/>
                </a:cubicBezTo>
                <a:cubicBezTo>
                  <a:pt x="157" y="3301"/>
                  <a:pt x="0" y="3145"/>
                  <a:pt x="0" y="2958"/>
                </a:cubicBezTo>
                <a:cubicBezTo>
                  <a:pt x="0" y="677"/>
                  <a:pt x="0" y="677"/>
                  <a:pt x="0" y="677"/>
                </a:cubicBezTo>
                <a:cubicBezTo>
                  <a:pt x="0" y="490"/>
                  <a:pt x="157" y="344"/>
                  <a:pt x="344" y="344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7">
            <a:extLst>
              <a:ext uri="{FF2B5EF4-FFF2-40B4-BE49-F238E27FC236}">
                <a16:creationId xmlns:a16="http://schemas.microsoft.com/office/drawing/2014/main" id="{EC93807A-7A47-8D4B-9A20-0F4771239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149" y="3915026"/>
            <a:ext cx="2791954" cy="2788083"/>
          </a:xfrm>
          <a:custGeom>
            <a:avLst/>
            <a:gdLst>
              <a:gd name="T0" fmla="*/ 1594 w 3178"/>
              <a:gd name="T1" fmla="*/ 0 h 3177"/>
              <a:gd name="T2" fmla="*/ 1594 w 3178"/>
              <a:gd name="T3" fmla="*/ 0 h 3177"/>
              <a:gd name="T4" fmla="*/ 0 w 3178"/>
              <a:gd name="T5" fmla="*/ 1593 h 3177"/>
              <a:gd name="T6" fmla="*/ 1594 w 3178"/>
              <a:gd name="T7" fmla="*/ 3176 h 3177"/>
              <a:gd name="T8" fmla="*/ 3177 w 3178"/>
              <a:gd name="T9" fmla="*/ 1593 h 3177"/>
              <a:gd name="T10" fmla="*/ 1594 w 3178"/>
              <a:gd name="T11" fmla="*/ 0 h 3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78" h="3177">
                <a:moveTo>
                  <a:pt x="1594" y="0"/>
                </a:moveTo>
                <a:lnTo>
                  <a:pt x="1594" y="0"/>
                </a:lnTo>
                <a:cubicBezTo>
                  <a:pt x="719" y="0"/>
                  <a:pt x="0" y="708"/>
                  <a:pt x="0" y="1593"/>
                </a:cubicBezTo>
                <a:cubicBezTo>
                  <a:pt x="0" y="2468"/>
                  <a:pt x="719" y="3176"/>
                  <a:pt x="1594" y="3176"/>
                </a:cubicBezTo>
                <a:cubicBezTo>
                  <a:pt x="2468" y="3176"/>
                  <a:pt x="3177" y="2468"/>
                  <a:pt x="3177" y="1593"/>
                </a:cubicBezTo>
                <a:cubicBezTo>
                  <a:pt x="3177" y="708"/>
                  <a:pt x="2468" y="0"/>
                  <a:pt x="159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8">
            <a:extLst>
              <a:ext uri="{FF2B5EF4-FFF2-40B4-BE49-F238E27FC236}">
                <a16:creationId xmlns:a16="http://schemas.microsoft.com/office/drawing/2014/main" id="{42626D11-7249-2A46-8D17-657CA24FB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108" y="6811534"/>
            <a:ext cx="5975015" cy="3190806"/>
          </a:xfrm>
          <a:custGeom>
            <a:avLst/>
            <a:gdLst>
              <a:gd name="T0" fmla="*/ 6457 w 6802"/>
              <a:gd name="T1" fmla="*/ 342 h 3634"/>
              <a:gd name="T2" fmla="*/ 6457 w 6802"/>
              <a:gd name="T3" fmla="*/ 342 h 3634"/>
              <a:gd name="T4" fmla="*/ 2875 w 6802"/>
              <a:gd name="T5" fmla="*/ 342 h 3634"/>
              <a:gd name="T6" fmla="*/ 1823 w 6802"/>
              <a:gd name="T7" fmla="*/ 0 h 3634"/>
              <a:gd name="T8" fmla="*/ 0 w 6802"/>
              <a:gd name="T9" fmla="*/ 1821 h 3634"/>
              <a:gd name="T10" fmla="*/ 1823 w 6802"/>
              <a:gd name="T11" fmla="*/ 3633 h 3634"/>
              <a:gd name="T12" fmla="*/ 2875 w 6802"/>
              <a:gd name="T13" fmla="*/ 3300 h 3634"/>
              <a:gd name="T14" fmla="*/ 6457 w 6802"/>
              <a:gd name="T15" fmla="*/ 3300 h 3634"/>
              <a:gd name="T16" fmla="*/ 6801 w 6802"/>
              <a:gd name="T17" fmla="*/ 2956 h 3634"/>
              <a:gd name="T18" fmla="*/ 6801 w 6802"/>
              <a:gd name="T19" fmla="*/ 675 h 3634"/>
              <a:gd name="T20" fmla="*/ 6457 w 6802"/>
              <a:gd name="T21" fmla="*/ 342 h 3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02" h="3634">
                <a:moveTo>
                  <a:pt x="6457" y="342"/>
                </a:moveTo>
                <a:lnTo>
                  <a:pt x="6457" y="342"/>
                </a:lnTo>
                <a:cubicBezTo>
                  <a:pt x="2875" y="342"/>
                  <a:pt x="2875" y="342"/>
                  <a:pt x="2875" y="342"/>
                </a:cubicBezTo>
                <a:cubicBezTo>
                  <a:pt x="2583" y="124"/>
                  <a:pt x="2219" y="0"/>
                  <a:pt x="1823" y="0"/>
                </a:cubicBezTo>
                <a:cubicBezTo>
                  <a:pt x="823" y="0"/>
                  <a:pt x="0" y="811"/>
                  <a:pt x="0" y="1821"/>
                </a:cubicBezTo>
                <a:cubicBezTo>
                  <a:pt x="0" y="2821"/>
                  <a:pt x="823" y="3633"/>
                  <a:pt x="1823" y="3633"/>
                </a:cubicBezTo>
                <a:cubicBezTo>
                  <a:pt x="2219" y="3633"/>
                  <a:pt x="2583" y="3508"/>
                  <a:pt x="2875" y="3300"/>
                </a:cubicBezTo>
                <a:cubicBezTo>
                  <a:pt x="6457" y="3300"/>
                  <a:pt x="6457" y="3300"/>
                  <a:pt x="6457" y="3300"/>
                </a:cubicBezTo>
                <a:cubicBezTo>
                  <a:pt x="6645" y="3300"/>
                  <a:pt x="6801" y="3143"/>
                  <a:pt x="6801" y="2956"/>
                </a:cubicBezTo>
                <a:cubicBezTo>
                  <a:pt x="6801" y="675"/>
                  <a:pt x="6801" y="675"/>
                  <a:pt x="6801" y="675"/>
                </a:cubicBezTo>
                <a:cubicBezTo>
                  <a:pt x="6801" y="488"/>
                  <a:pt x="6645" y="342"/>
                  <a:pt x="6457" y="342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9">
            <a:extLst>
              <a:ext uri="{FF2B5EF4-FFF2-40B4-BE49-F238E27FC236}">
                <a16:creationId xmlns:a16="http://schemas.microsoft.com/office/drawing/2014/main" id="{ADA2953A-4A98-1049-B707-618CC356E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469" y="7012895"/>
            <a:ext cx="2788083" cy="2788083"/>
          </a:xfrm>
          <a:custGeom>
            <a:avLst/>
            <a:gdLst>
              <a:gd name="T0" fmla="*/ 1593 w 3177"/>
              <a:gd name="T1" fmla="*/ 0 h 3177"/>
              <a:gd name="T2" fmla="*/ 1593 w 3177"/>
              <a:gd name="T3" fmla="*/ 0 h 3177"/>
              <a:gd name="T4" fmla="*/ 3176 w 3177"/>
              <a:gd name="T5" fmla="*/ 1593 h 3177"/>
              <a:gd name="T6" fmla="*/ 1593 w 3177"/>
              <a:gd name="T7" fmla="*/ 3176 h 3177"/>
              <a:gd name="T8" fmla="*/ 0 w 3177"/>
              <a:gd name="T9" fmla="*/ 1593 h 3177"/>
              <a:gd name="T10" fmla="*/ 1593 w 3177"/>
              <a:gd name="T11" fmla="*/ 0 h 3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77" h="3177">
                <a:moveTo>
                  <a:pt x="1593" y="0"/>
                </a:moveTo>
                <a:lnTo>
                  <a:pt x="1593" y="0"/>
                </a:lnTo>
                <a:cubicBezTo>
                  <a:pt x="2468" y="0"/>
                  <a:pt x="3176" y="718"/>
                  <a:pt x="3176" y="1593"/>
                </a:cubicBezTo>
                <a:cubicBezTo>
                  <a:pt x="3176" y="2468"/>
                  <a:pt x="2468" y="3176"/>
                  <a:pt x="1593" y="3176"/>
                </a:cubicBezTo>
                <a:cubicBezTo>
                  <a:pt x="718" y="3176"/>
                  <a:pt x="0" y="2468"/>
                  <a:pt x="0" y="1593"/>
                </a:cubicBezTo>
                <a:cubicBezTo>
                  <a:pt x="0" y="718"/>
                  <a:pt x="718" y="0"/>
                  <a:pt x="159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70">
            <a:extLst>
              <a:ext uri="{FF2B5EF4-FFF2-40B4-BE49-F238E27FC236}">
                <a16:creationId xmlns:a16="http://schemas.microsoft.com/office/drawing/2014/main" id="{88BDC97B-191C-A44B-A2A9-8A52D7C63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194" y="9913274"/>
            <a:ext cx="5963399" cy="3190806"/>
          </a:xfrm>
          <a:custGeom>
            <a:avLst/>
            <a:gdLst>
              <a:gd name="T0" fmla="*/ 344 w 6791"/>
              <a:gd name="T1" fmla="*/ 344 h 3635"/>
              <a:gd name="T2" fmla="*/ 344 w 6791"/>
              <a:gd name="T3" fmla="*/ 344 h 3635"/>
              <a:gd name="T4" fmla="*/ 3916 w 6791"/>
              <a:gd name="T5" fmla="*/ 344 h 3635"/>
              <a:gd name="T6" fmla="*/ 4979 w 6791"/>
              <a:gd name="T7" fmla="*/ 0 h 3635"/>
              <a:gd name="T8" fmla="*/ 6790 w 6791"/>
              <a:gd name="T9" fmla="*/ 1822 h 3635"/>
              <a:gd name="T10" fmla="*/ 4979 w 6791"/>
              <a:gd name="T11" fmla="*/ 3634 h 3635"/>
              <a:gd name="T12" fmla="*/ 3916 w 6791"/>
              <a:gd name="T13" fmla="*/ 3301 h 3635"/>
              <a:gd name="T14" fmla="*/ 344 w 6791"/>
              <a:gd name="T15" fmla="*/ 3301 h 3635"/>
              <a:gd name="T16" fmla="*/ 0 w 6791"/>
              <a:gd name="T17" fmla="*/ 2958 h 3635"/>
              <a:gd name="T18" fmla="*/ 0 w 6791"/>
              <a:gd name="T19" fmla="*/ 677 h 3635"/>
              <a:gd name="T20" fmla="*/ 344 w 6791"/>
              <a:gd name="T21" fmla="*/ 344 h 3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91" h="3635">
                <a:moveTo>
                  <a:pt x="344" y="344"/>
                </a:moveTo>
                <a:lnTo>
                  <a:pt x="344" y="344"/>
                </a:lnTo>
                <a:cubicBezTo>
                  <a:pt x="3916" y="344"/>
                  <a:pt x="3916" y="344"/>
                  <a:pt x="3916" y="344"/>
                </a:cubicBezTo>
                <a:cubicBezTo>
                  <a:pt x="4218" y="125"/>
                  <a:pt x="4583" y="0"/>
                  <a:pt x="4979" y="0"/>
                </a:cubicBezTo>
                <a:cubicBezTo>
                  <a:pt x="5978" y="0"/>
                  <a:pt x="6790" y="812"/>
                  <a:pt x="6790" y="1822"/>
                </a:cubicBezTo>
                <a:cubicBezTo>
                  <a:pt x="6790" y="2822"/>
                  <a:pt x="5978" y="3634"/>
                  <a:pt x="4979" y="3634"/>
                </a:cubicBezTo>
                <a:cubicBezTo>
                  <a:pt x="4583" y="3634"/>
                  <a:pt x="4218" y="3509"/>
                  <a:pt x="3916" y="3301"/>
                </a:cubicBezTo>
                <a:cubicBezTo>
                  <a:pt x="344" y="3301"/>
                  <a:pt x="344" y="3301"/>
                  <a:pt x="344" y="3301"/>
                </a:cubicBezTo>
                <a:cubicBezTo>
                  <a:pt x="157" y="3301"/>
                  <a:pt x="0" y="3145"/>
                  <a:pt x="0" y="2958"/>
                </a:cubicBezTo>
                <a:cubicBezTo>
                  <a:pt x="0" y="677"/>
                  <a:pt x="0" y="677"/>
                  <a:pt x="0" y="677"/>
                </a:cubicBezTo>
                <a:cubicBezTo>
                  <a:pt x="0" y="489"/>
                  <a:pt x="157" y="344"/>
                  <a:pt x="344" y="344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71">
            <a:extLst>
              <a:ext uri="{FF2B5EF4-FFF2-40B4-BE49-F238E27FC236}">
                <a16:creationId xmlns:a16="http://schemas.microsoft.com/office/drawing/2014/main" id="{2D83FA7E-DF6A-614C-A292-2D3FFA2AA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149" y="10114636"/>
            <a:ext cx="2791954" cy="2788083"/>
          </a:xfrm>
          <a:custGeom>
            <a:avLst/>
            <a:gdLst>
              <a:gd name="T0" fmla="*/ 1594 w 3178"/>
              <a:gd name="T1" fmla="*/ 0 h 3177"/>
              <a:gd name="T2" fmla="*/ 1594 w 3178"/>
              <a:gd name="T3" fmla="*/ 0 h 3177"/>
              <a:gd name="T4" fmla="*/ 0 w 3178"/>
              <a:gd name="T5" fmla="*/ 1593 h 3177"/>
              <a:gd name="T6" fmla="*/ 1594 w 3178"/>
              <a:gd name="T7" fmla="*/ 3176 h 3177"/>
              <a:gd name="T8" fmla="*/ 3177 w 3178"/>
              <a:gd name="T9" fmla="*/ 1593 h 3177"/>
              <a:gd name="T10" fmla="*/ 1594 w 3178"/>
              <a:gd name="T11" fmla="*/ 0 h 3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78" h="3177">
                <a:moveTo>
                  <a:pt x="1594" y="0"/>
                </a:moveTo>
                <a:lnTo>
                  <a:pt x="1594" y="0"/>
                </a:lnTo>
                <a:cubicBezTo>
                  <a:pt x="719" y="0"/>
                  <a:pt x="0" y="718"/>
                  <a:pt x="0" y="1593"/>
                </a:cubicBezTo>
                <a:cubicBezTo>
                  <a:pt x="0" y="2468"/>
                  <a:pt x="719" y="3176"/>
                  <a:pt x="1594" y="3176"/>
                </a:cubicBezTo>
                <a:cubicBezTo>
                  <a:pt x="2468" y="3176"/>
                  <a:pt x="3177" y="2468"/>
                  <a:pt x="3177" y="1593"/>
                </a:cubicBezTo>
                <a:cubicBezTo>
                  <a:pt x="3177" y="718"/>
                  <a:pt x="2468" y="0"/>
                  <a:pt x="1594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24">
            <a:extLst>
              <a:ext uri="{FF2B5EF4-FFF2-40B4-BE49-F238E27FC236}">
                <a16:creationId xmlns:a16="http://schemas.microsoft.com/office/drawing/2014/main" id="{B8491A86-68C8-A14C-BB2A-2DF7AE8E5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6745" y="1471580"/>
            <a:ext cx="685402" cy="1475362"/>
          </a:xfrm>
          <a:custGeom>
            <a:avLst/>
            <a:gdLst>
              <a:gd name="T0" fmla="*/ 521 w 782"/>
              <a:gd name="T1" fmla="*/ 843 h 1678"/>
              <a:gd name="T2" fmla="*/ 521 w 782"/>
              <a:gd name="T3" fmla="*/ 843 h 1678"/>
              <a:gd name="T4" fmla="*/ 729 w 782"/>
              <a:gd name="T5" fmla="*/ 843 h 1678"/>
              <a:gd name="T6" fmla="*/ 761 w 782"/>
              <a:gd name="T7" fmla="*/ 823 h 1678"/>
              <a:gd name="T8" fmla="*/ 771 w 782"/>
              <a:gd name="T9" fmla="*/ 677 h 1678"/>
              <a:gd name="T10" fmla="*/ 781 w 782"/>
              <a:gd name="T11" fmla="*/ 542 h 1678"/>
              <a:gd name="T12" fmla="*/ 521 w 782"/>
              <a:gd name="T13" fmla="*/ 542 h 1678"/>
              <a:gd name="T14" fmla="*/ 521 w 782"/>
              <a:gd name="T15" fmla="*/ 354 h 1678"/>
              <a:gd name="T16" fmla="*/ 584 w 782"/>
              <a:gd name="T17" fmla="*/ 292 h 1678"/>
              <a:gd name="T18" fmla="*/ 750 w 782"/>
              <a:gd name="T19" fmla="*/ 292 h 1678"/>
              <a:gd name="T20" fmla="*/ 781 w 782"/>
              <a:gd name="T21" fmla="*/ 292 h 1678"/>
              <a:gd name="T22" fmla="*/ 781 w 782"/>
              <a:gd name="T23" fmla="*/ 10 h 1678"/>
              <a:gd name="T24" fmla="*/ 761 w 782"/>
              <a:gd name="T25" fmla="*/ 0 h 1678"/>
              <a:gd name="T26" fmla="*/ 531 w 782"/>
              <a:gd name="T27" fmla="*/ 0 h 1678"/>
              <a:gd name="T28" fmla="*/ 302 w 782"/>
              <a:gd name="T29" fmla="*/ 52 h 1678"/>
              <a:gd name="T30" fmla="*/ 167 w 782"/>
              <a:gd name="T31" fmla="*/ 312 h 1678"/>
              <a:gd name="T32" fmla="*/ 167 w 782"/>
              <a:gd name="T33" fmla="*/ 510 h 1678"/>
              <a:gd name="T34" fmla="*/ 167 w 782"/>
              <a:gd name="T35" fmla="*/ 542 h 1678"/>
              <a:gd name="T36" fmla="*/ 0 w 782"/>
              <a:gd name="T37" fmla="*/ 542 h 1678"/>
              <a:gd name="T38" fmla="*/ 0 w 782"/>
              <a:gd name="T39" fmla="*/ 843 h 1678"/>
              <a:gd name="T40" fmla="*/ 167 w 782"/>
              <a:gd name="T41" fmla="*/ 843 h 1678"/>
              <a:gd name="T42" fmla="*/ 167 w 782"/>
              <a:gd name="T43" fmla="*/ 1677 h 1678"/>
              <a:gd name="T44" fmla="*/ 521 w 782"/>
              <a:gd name="T45" fmla="*/ 1677 h 1678"/>
              <a:gd name="T46" fmla="*/ 521 w 782"/>
              <a:gd name="T47" fmla="*/ 843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82" h="1678">
                <a:moveTo>
                  <a:pt x="521" y="843"/>
                </a:moveTo>
                <a:lnTo>
                  <a:pt x="521" y="843"/>
                </a:lnTo>
                <a:cubicBezTo>
                  <a:pt x="594" y="843"/>
                  <a:pt x="667" y="843"/>
                  <a:pt x="729" y="843"/>
                </a:cubicBezTo>
                <a:cubicBezTo>
                  <a:pt x="750" y="843"/>
                  <a:pt x="750" y="833"/>
                  <a:pt x="761" y="823"/>
                </a:cubicBezTo>
                <a:cubicBezTo>
                  <a:pt x="761" y="771"/>
                  <a:pt x="771" y="719"/>
                  <a:pt x="771" y="677"/>
                </a:cubicBezTo>
                <a:cubicBezTo>
                  <a:pt x="771" y="635"/>
                  <a:pt x="781" y="594"/>
                  <a:pt x="781" y="542"/>
                </a:cubicBezTo>
                <a:cubicBezTo>
                  <a:pt x="698" y="542"/>
                  <a:pt x="604" y="542"/>
                  <a:pt x="521" y="542"/>
                </a:cubicBezTo>
                <a:cubicBezTo>
                  <a:pt x="521" y="479"/>
                  <a:pt x="521" y="417"/>
                  <a:pt x="521" y="354"/>
                </a:cubicBezTo>
                <a:cubicBezTo>
                  <a:pt x="521" y="312"/>
                  <a:pt x="542" y="292"/>
                  <a:pt x="584" y="292"/>
                </a:cubicBezTo>
                <a:cubicBezTo>
                  <a:pt x="636" y="292"/>
                  <a:pt x="698" y="292"/>
                  <a:pt x="750" y="292"/>
                </a:cubicBezTo>
                <a:cubicBezTo>
                  <a:pt x="761" y="292"/>
                  <a:pt x="771" y="292"/>
                  <a:pt x="781" y="292"/>
                </a:cubicBezTo>
                <a:cubicBezTo>
                  <a:pt x="781" y="198"/>
                  <a:pt x="781" y="104"/>
                  <a:pt x="781" y="10"/>
                </a:cubicBezTo>
                <a:cubicBezTo>
                  <a:pt x="781" y="0"/>
                  <a:pt x="771" y="0"/>
                  <a:pt x="761" y="0"/>
                </a:cubicBezTo>
                <a:cubicBezTo>
                  <a:pt x="677" y="0"/>
                  <a:pt x="604" y="0"/>
                  <a:pt x="531" y="0"/>
                </a:cubicBezTo>
                <a:cubicBezTo>
                  <a:pt x="448" y="0"/>
                  <a:pt x="375" y="10"/>
                  <a:pt x="302" y="52"/>
                </a:cubicBezTo>
                <a:cubicBezTo>
                  <a:pt x="219" y="115"/>
                  <a:pt x="177" y="208"/>
                  <a:pt x="167" y="312"/>
                </a:cubicBezTo>
                <a:cubicBezTo>
                  <a:pt x="167" y="375"/>
                  <a:pt x="167" y="437"/>
                  <a:pt x="167" y="510"/>
                </a:cubicBezTo>
                <a:cubicBezTo>
                  <a:pt x="167" y="521"/>
                  <a:pt x="167" y="531"/>
                  <a:pt x="167" y="542"/>
                </a:cubicBezTo>
                <a:cubicBezTo>
                  <a:pt x="115" y="542"/>
                  <a:pt x="52" y="542"/>
                  <a:pt x="0" y="542"/>
                </a:cubicBezTo>
                <a:cubicBezTo>
                  <a:pt x="0" y="646"/>
                  <a:pt x="0" y="739"/>
                  <a:pt x="0" y="843"/>
                </a:cubicBezTo>
                <a:cubicBezTo>
                  <a:pt x="63" y="843"/>
                  <a:pt x="115" y="843"/>
                  <a:pt x="167" y="843"/>
                </a:cubicBezTo>
                <a:cubicBezTo>
                  <a:pt x="167" y="1125"/>
                  <a:pt x="167" y="1406"/>
                  <a:pt x="167" y="1677"/>
                </a:cubicBezTo>
                <a:cubicBezTo>
                  <a:pt x="281" y="1677"/>
                  <a:pt x="396" y="1677"/>
                  <a:pt x="521" y="1677"/>
                </a:cubicBezTo>
                <a:cubicBezTo>
                  <a:pt x="521" y="1406"/>
                  <a:pt x="521" y="1125"/>
                  <a:pt x="521" y="8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25">
            <a:extLst>
              <a:ext uri="{FF2B5EF4-FFF2-40B4-BE49-F238E27FC236}">
                <a16:creationId xmlns:a16="http://schemas.microsoft.com/office/drawing/2014/main" id="{CCDD70B4-EECF-8F4C-B52B-426554348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171" y="7853191"/>
            <a:ext cx="1208169" cy="1095873"/>
          </a:xfrm>
          <a:custGeom>
            <a:avLst/>
            <a:gdLst>
              <a:gd name="T0" fmla="*/ 395 w 1375"/>
              <a:gd name="T1" fmla="*/ 958 h 1250"/>
              <a:gd name="T2" fmla="*/ 395 w 1375"/>
              <a:gd name="T3" fmla="*/ 958 h 1250"/>
              <a:gd name="T4" fmla="*/ 145 w 1375"/>
              <a:gd name="T5" fmla="*/ 749 h 1250"/>
              <a:gd name="T6" fmla="*/ 250 w 1375"/>
              <a:gd name="T7" fmla="*/ 749 h 1250"/>
              <a:gd name="T8" fmla="*/ 260 w 1375"/>
              <a:gd name="T9" fmla="*/ 749 h 1250"/>
              <a:gd name="T10" fmla="*/ 31 w 1375"/>
              <a:gd name="T11" fmla="*/ 468 h 1250"/>
              <a:gd name="T12" fmla="*/ 156 w 1375"/>
              <a:gd name="T13" fmla="*/ 500 h 1250"/>
              <a:gd name="T14" fmla="*/ 156 w 1375"/>
              <a:gd name="T15" fmla="*/ 489 h 1250"/>
              <a:gd name="T16" fmla="*/ 41 w 1375"/>
              <a:gd name="T17" fmla="*/ 302 h 1250"/>
              <a:gd name="T18" fmla="*/ 72 w 1375"/>
              <a:gd name="T19" fmla="*/ 114 h 1250"/>
              <a:gd name="T20" fmla="*/ 656 w 1375"/>
              <a:gd name="T21" fmla="*/ 416 h 1250"/>
              <a:gd name="T22" fmla="*/ 677 w 1375"/>
              <a:gd name="T23" fmla="*/ 271 h 1250"/>
              <a:gd name="T24" fmla="*/ 1145 w 1375"/>
              <a:gd name="T25" fmla="*/ 135 h 1250"/>
              <a:gd name="T26" fmla="*/ 1177 w 1375"/>
              <a:gd name="T27" fmla="*/ 146 h 1250"/>
              <a:gd name="T28" fmla="*/ 1333 w 1375"/>
              <a:gd name="T29" fmla="*/ 93 h 1250"/>
              <a:gd name="T30" fmla="*/ 1228 w 1375"/>
              <a:gd name="T31" fmla="*/ 239 h 1250"/>
              <a:gd name="T32" fmla="*/ 1364 w 1375"/>
              <a:gd name="T33" fmla="*/ 208 h 1250"/>
              <a:gd name="T34" fmla="*/ 1374 w 1375"/>
              <a:gd name="T35" fmla="*/ 208 h 1250"/>
              <a:gd name="T36" fmla="*/ 1260 w 1375"/>
              <a:gd name="T37" fmla="*/ 323 h 1250"/>
              <a:gd name="T38" fmla="*/ 1239 w 1375"/>
              <a:gd name="T39" fmla="*/ 385 h 1250"/>
              <a:gd name="T40" fmla="*/ 833 w 1375"/>
              <a:gd name="T41" fmla="*/ 1083 h 1250"/>
              <a:gd name="T42" fmla="*/ 10 w 1375"/>
              <a:gd name="T43" fmla="*/ 1083 h 1250"/>
              <a:gd name="T44" fmla="*/ 0 w 1375"/>
              <a:gd name="T45" fmla="*/ 1083 h 1250"/>
              <a:gd name="T46" fmla="*/ 0 w 1375"/>
              <a:gd name="T47" fmla="*/ 1083 h 1250"/>
              <a:gd name="T48" fmla="*/ 208 w 1375"/>
              <a:gd name="T49" fmla="*/ 1052 h 1250"/>
              <a:gd name="T50" fmla="*/ 395 w 1375"/>
              <a:gd name="T51" fmla="*/ 958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75" h="1250">
                <a:moveTo>
                  <a:pt x="395" y="958"/>
                </a:moveTo>
                <a:lnTo>
                  <a:pt x="395" y="958"/>
                </a:lnTo>
                <a:cubicBezTo>
                  <a:pt x="250" y="927"/>
                  <a:pt x="156" y="843"/>
                  <a:pt x="145" y="749"/>
                </a:cubicBezTo>
                <a:cubicBezTo>
                  <a:pt x="177" y="749"/>
                  <a:pt x="218" y="749"/>
                  <a:pt x="250" y="749"/>
                </a:cubicBezTo>
                <a:lnTo>
                  <a:pt x="260" y="749"/>
                </a:lnTo>
                <a:cubicBezTo>
                  <a:pt x="125" y="697"/>
                  <a:pt x="41" y="614"/>
                  <a:pt x="31" y="468"/>
                </a:cubicBezTo>
                <a:cubicBezTo>
                  <a:pt x="72" y="479"/>
                  <a:pt x="114" y="489"/>
                  <a:pt x="156" y="500"/>
                </a:cubicBezTo>
                <a:cubicBezTo>
                  <a:pt x="156" y="500"/>
                  <a:pt x="156" y="500"/>
                  <a:pt x="156" y="489"/>
                </a:cubicBezTo>
                <a:cubicBezTo>
                  <a:pt x="93" y="448"/>
                  <a:pt x="52" y="385"/>
                  <a:pt x="41" y="302"/>
                </a:cubicBezTo>
                <a:cubicBezTo>
                  <a:pt x="31" y="239"/>
                  <a:pt x="41" y="177"/>
                  <a:pt x="72" y="114"/>
                </a:cubicBezTo>
                <a:cubicBezTo>
                  <a:pt x="229" y="302"/>
                  <a:pt x="427" y="396"/>
                  <a:pt x="656" y="416"/>
                </a:cubicBezTo>
                <a:cubicBezTo>
                  <a:pt x="666" y="364"/>
                  <a:pt x="666" y="312"/>
                  <a:pt x="677" y="271"/>
                </a:cubicBezTo>
                <a:cubicBezTo>
                  <a:pt x="729" y="62"/>
                  <a:pt x="979" y="0"/>
                  <a:pt x="1145" y="135"/>
                </a:cubicBezTo>
                <a:cubicBezTo>
                  <a:pt x="1156" y="146"/>
                  <a:pt x="1166" y="156"/>
                  <a:pt x="1177" y="146"/>
                </a:cubicBezTo>
                <a:cubicBezTo>
                  <a:pt x="1228" y="125"/>
                  <a:pt x="1280" y="114"/>
                  <a:pt x="1333" y="93"/>
                </a:cubicBezTo>
                <a:cubicBezTo>
                  <a:pt x="1322" y="135"/>
                  <a:pt x="1301" y="166"/>
                  <a:pt x="1228" y="239"/>
                </a:cubicBezTo>
                <a:cubicBezTo>
                  <a:pt x="1270" y="229"/>
                  <a:pt x="1322" y="219"/>
                  <a:pt x="1364" y="208"/>
                </a:cubicBezTo>
                <a:cubicBezTo>
                  <a:pt x="1374" y="208"/>
                  <a:pt x="1374" y="208"/>
                  <a:pt x="1374" y="208"/>
                </a:cubicBezTo>
                <a:cubicBezTo>
                  <a:pt x="1333" y="250"/>
                  <a:pt x="1301" y="291"/>
                  <a:pt x="1260" y="323"/>
                </a:cubicBezTo>
                <a:cubicBezTo>
                  <a:pt x="1239" y="344"/>
                  <a:pt x="1239" y="354"/>
                  <a:pt x="1239" y="385"/>
                </a:cubicBezTo>
                <a:cubicBezTo>
                  <a:pt x="1228" y="687"/>
                  <a:pt x="1104" y="927"/>
                  <a:pt x="833" y="1083"/>
                </a:cubicBezTo>
                <a:cubicBezTo>
                  <a:pt x="562" y="1249"/>
                  <a:pt x="281" y="1239"/>
                  <a:pt x="10" y="1083"/>
                </a:cubicBezTo>
                <a:cubicBezTo>
                  <a:pt x="0" y="1083"/>
                  <a:pt x="0" y="1083"/>
                  <a:pt x="0" y="1083"/>
                </a:cubicBezTo>
                <a:cubicBezTo>
                  <a:pt x="0" y="1083"/>
                  <a:pt x="0" y="1072"/>
                  <a:pt x="0" y="1083"/>
                </a:cubicBezTo>
                <a:cubicBezTo>
                  <a:pt x="62" y="1072"/>
                  <a:pt x="135" y="1062"/>
                  <a:pt x="208" y="1052"/>
                </a:cubicBezTo>
                <a:cubicBezTo>
                  <a:pt x="281" y="1041"/>
                  <a:pt x="343" y="999"/>
                  <a:pt x="395" y="9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26">
            <a:extLst>
              <a:ext uri="{FF2B5EF4-FFF2-40B4-BE49-F238E27FC236}">
                <a16:creationId xmlns:a16="http://schemas.microsoft.com/office/drawing/2014/main" id="{9923C1AA-F496-154B-83CD-B2E2EFCDE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977" y="4708853"/>
            <a:ext cx="1200424" cy="1200424"/>
          </a:xfrm>
          <a:custGeom>
            <a:avLst/>
            <a:gdLst>
              <a:gd name="T0" fmla="*/ 1021 w 1365"/>
              <a:gd name="T1" fmla="*/ 1365 h 1366"/>
              <a:gd name="T2" fmla="*/ 1021 w 1365"/>
              <a:gd name="T3" fmla="*/ 1365 h 1366"/>
              <a:gd name="T4" fmla="*/ 354 w 1365"/>
              <a:gd name="T5" fmla="*/ 1365 h 1366"/>
              <a:gd name="T6" fmla="*/ 313 w 1365"/>
              <a:gd name="T7" fmla="*/ 1365 h 1366"/>
              <a:gd name="T8" fmla="*/ 10 w 1365"/>
              <a:gd name="T9" fmla="*/ 1083 h 1366"/>
              <a:gd name="T10" fmla="*/ 0 w 1365"/>
              <a:gd name="T11" fmla="*/ 1021 h 1366"/>
              <a:gd name="T12" fmla="*/ 0 w 1365"/>
              <a:gd name="T13" fmla="*/ 355 h 1366"/>
              <a:gd name="T14" fmla="*/ 10 w 1365"/>
              <a:gd name="T15" fmla="*/ 313 h 1366"/>
              <a:gd name="T16" fmla="*/ 292 w 1365"/>
              <a:gd name="T17" fmla="*/ 11 h 1366"/>
              <a:gd name="T18" fmla="*/ 354 w 1365"/>
              <a:gd name="T19" fmla="*/ 0 h 1366"/>
              <a:gd name="T20" fmla="*/ 1021 w 1365"/>
              <a:gd name="T21" fmla="*/ 0 h 1366"/>
              <a:gd name="T22" fmla="*/ 1062 w 1365"/>
              <a:gd name="T23" fmla="*/ 11 h 1366"/>
              <a:gd name="T24" fmla="*/ 1354 w 1365"/>
              <a:gd name="T25" fmla="*/ 292 h 1366"/>
              <a:gd name="T26" fmla="*/ 1364 w 1365"/>
              <a:gd name="T27" fmla="*/ 355 h 1366"/>
              <a:gd name="T28" fmla="*/ 1364 w 1365"/>
              <a:gd name="T29" fmla="*/ 1021 h 1366"/>
              <a:gd name="T30" fmla="*/ 1364 w 1365"/>
              <a:gd name="T31" fmla="*/ 1063 h 1366"/>
              <a:gd name="T32" fmla="*/ 1083 w 1365"/>
              <a:gd name="T33" fmla="*/ 1354 h 1366"/>
              <a:gd name="T34" fmla="*/ 1021 w 1365"/>
              <a:gd name="T35" fmla="*/ 1365 h 1366"/>
              <a:gd name="T36" fmla="*/ 688 w 1365"/>
              <a:gd name="T37" fmla="*/ 1250 h 1366"/>
              <a:gd name="T38" fmla="*/ 688 w 1365"/>
              <a:gd name="T39" fmla="*/ 1250 h 1366"/>
              <a:gd name="T40" fmla="*/ 979 w 1365"/>
              <a:gd name="T41" fmla="*/ 1250 h 1366"/>
              <a:gd name="T42" fmla="*/ 1073 w 1365"/>
              <a:gd name="T43" fmla="*/ 1229 h 1366"/>
              <a:gd name="T44" fmla="*/ 1250 w 1365"/>
              <a:gd name="T45" fmla="*/ 979 h 1366"/>
              <a:gd name="T46" fmla="*/ 1250 w 1365"/>
              <a:gd name="T47" fmla="*/ 386 h 1366"/>
              <a:gd name="T48" fmla="*/ 1229 w 1365"/>
              <a:gd name="T49" fmla="*/ 292 h 1366"/>
              <a:gd name="T50" fmla="*/ 979 w 1365"/>
              <a:gd name="T51" fmla="*/ 125 h 1366"/>
              <a:gd name="T52" fmla="*/ 385 w 1365"/>
              <a:gd name="T53" fmla="*/ 125 h 1366"/>
              <a:gd name="T54" fmla="*/ 302 w 1365"/>
              <a:gd name="T55" fmla="*/ 136 h 1366"/>
              <a:gd name="T56" fmla="*/ 125 w 1365"/>
              <a:gd name="T57" fmla="*/ 386 h 1366"/>
              <a:gd name="T58" fmla="*/ 125 w 1365"/>
              <a:gd name="T59" fmla="*/ 990 h 1366"/>
              <a:gd name="T60" fmla="*/ 229 w 1365"/>
              <a:gd name="T61" fmla="*/ 1198 h 1366"/>
              <a:gd name="T62" fmla="*/ 385 w 1365"/>
              <a:gd name="T63" fmla="*/ 1250 h 1366"/>
              <a:gd name="T64" fmla="*/ 688 w 1365"/>
              <a:gd name="T65" fmla="*/ 1250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65" h="1366">
                <a:moveTo>
                  <a:pt x="1021" y="1365"/>
                </a:moveTo>
                <a:lnTo>
                  <a:pt x="1021" y="1365"/>
                </a:lnTo>
                <a:cubicBezTo>
                  <a:pt x="802" y="1365"/>
                  <a:pt x="573" y="1365"/>
                  <a:pt x="354" y="1365"/>
                </a:cubicBezTo>
                <a:cubicBezTo>
                  <a:pt x="333" y="1365"/>
                  <a:pt x="323" y="1365"/>
                  <a:pt x="313" y="1365"/>
                </a:cubicBezTo>
                <a:cubicBezTo>
                  <a:pt x="156" y="1323"/>
                  <a:pt x="52" y="1229"/>
                  <a:pt x="10" y="1083"/>
                </a:cubicBezTo>
                <a:cubicBezTo>
                  <a:pt x="10" y="1063"/>
                  <a:pt x="10" y="1042"/>
                  <a:pt x="0" y="1021"/>
                </a:cubicBezTo>
                <a:cubicBezTo>
                  <a:pt x="0" y="792"/>
                  <a:pt x="0" y="573"/>
                  <a:pt x="0" y="355"/>
                </a:cubicBezTo>
                <a:cubicBezTo>
                  <a:pt x="0" y="334"/>
                  <a:pt x="10" y="323"/>
                  <a:pt x="10" y="313"/>
                </a:cubicBezTo>
                <a:cubicBezTo>
                  <a:pt x="42" y="157"/>
                  <a:pt x="135" y="53"/>
                  <a:pt x="292" y="11"/>
                </a:cubicBezTo>
                <a:cubicBezTo>
                  <a:pt x="313" y="11"/>
                  <a:pt x="333" y="0"/>
                  <a:pt x="354" y="0"/>
                </a:cubicBezTo>
                <a:cubicBezTo>
                  <a:pt x="573" y="0"/>
                  <a:pt x="802" y="0"/>
                  <a:pt x="1021" y="0"/>
                </a:cubicBezTo>
                <a:cubicBezTo>
                  <a:pt x="1031" y="0"/>
                  <a:pt x="1052" y="0"/>
                  <a:pt x="1062" y="11"/>
                </a:cubicBezTo>
                <a:cubicBezTo>
                  <a:pt x="1218" y="42"/>
                  <a:pt x="1312" y="136"/>
                  <a:pt x="1354" y="292"/>
                </a:cubicBezTo>
                <a:cubicBezTo>
                  <a:pt x="1364" y="313"/>
                  <a:pt x="1364" y="334"/>
                  <a:pt x="1364" y="355"/>
                </a:cubicBezTo>
                <a:cubicBezTo>
                  <a:pt x="1364" y="573"/>
                  <a:pt x="1364" y="792"/>
                  <a:pt x="1364" y="1021"/>
                </a:cubicBezTo>
                <a:cubicBezTo>
                  <a:pt x="1364" y="1031"/>
                  <a:pt x="1364" y="1042"/>
                  <a:pt x="1364" y="1063"/>
                </a:cubicBezTo>
                <a:cubicBezTo>
                  <a:pt x="1323" y="1219"/>
                  <a:pt x="1229" y="1313"/>
                  <a:pt x="1083" y="1354"/>
                </a:cubicBezTo>
                <a:cubicBezTo>
                  <a:pt x="1062" y="1365"/>
                  <a:pt x="1041" y="1365"/>
                  <a:pt x="1021" y="1365"/>
                </a:cubicBezTo>
                <a:close/>
                <a:moveTo>
                  <a:pt x="688" y="1250"/>
                </a:moveTo>
                <a:lnTo>
                  <a:pt x="688" y="1250"/>
                </a:lnTo>
                <a:cubicBezTo>
                  <a:pt x="781" y="1250"/>
                  <a:pt x="885" y="1250"/>
                  <a:pt x="979" y="1250"/>
                </a:cubicBezTo>
                <a:cubicBezTo>
                  <a:pt x="1010" y="1250"/>
                  <a:pt x="1041" y="1240"/>
                  <a:pt x="1073" y="1229"/>
                </a:cubicBezTo>
                <a:cubicBezTo>
                  <a:pt x="1187" y="1198"/>
                  <a:pt x="1250" y="1104"/>
                  <a:pt x="1250" y="979"/>
                </a:cubicBezTo>
                <a:cubicBezTo>
                  <a:pt x="1250" y="781"/>
                  <a:pt x="1250" y="584"/>
                  <a:pt x="1250" y="386"/>
                </a:cubicBezTo>
                <a:cubicBezTo>
                  <a:pt x="1250" y="355"/>
                  <a:pt x="1239" y="323"/>
                  <a:pt x="1229" y="292"/>
                </a:cubicBezTo>
                <a:cubicBezTo>
                  <a:pt x="1198" y="188"/>
                  <a:pt x="1104" y="125"/>
                  <a:pt x="979" y="125"/>
                </a:cubicBezTo>
                <a:cubicBezTo>
                  <a:pt x="781" y="125"/>
                  <a:pt x="583" y="125"/>
                  <a:pt x="385" y="125"/>
                </a:cubicBezTo>
                <a:cubicBezTo>
                  <a:pt x="354" y="125"/>
                  <a:pt x="323" y="125"/>
                  <a:pt x="302" y="136"/>
                </a:cubicBezTo>
                <a:cubicBezTo>
                  <a:pt x="188" y="178"/>
                  <a:pt x="125" y="271"/>
                  <a:pt x="125" y="386"/>
                </a:cubicBezTo>
                <a:cubicBezTo>
                  <a:pt x="125" y="584"/>
                  <a:pt x="125" y="781"/>
                  <a:pt x="125" y="990"/>
                </a:cubicBezTo>
                <a:cubicBezTo>
                  <a:pt x="125" y="1073"/>
                  <a:pt x="156" y="1146"/>
                  <a:pt x="229" y="1198"/>
                </a:cubicBezTo>
                <a:cubicBezTo>
                  <a:pt x="281" y="1229"/>
                  <a:pt x="333" y="1250"/>
                  <a:pt x="385" y="1250"/>
                </a:cubicBezTo>
                <a:cubicBezTo>
                  <a:pt x="490" y="1250"/>
                  <a:pt x="583" y="1250"/>
                  <a:pt x="688" y="12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27">
            <a:extLst>
              <a:ext uri="{FF2B5EF4-FFF2-40B4-BE49-F238E27FC236}">
                <a16:creationId xmlns:a16="http://schemas.microsoft.com/office/drawing/2014/main" id="{E0584CAE-AE9B-FF4D-8ACF-341D458B8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403" y="5003151"/>
            <a:ext cx="623445" cy="623447"/>
          </a:xfrm>
          <a:custGeom>
            <a:avLst/>
            <a:gdLst>
              <a:gd name="T0" fmla="*/ 708 w 709"/>
              <a:gd name="T1" fmla="*/ 354 h 709"/>
              <a:gd name="T2" fmla="*/ 708 w 709"/>
              <a:gd name="T3" fmla="*/ 354 h 709"/>
              <a:gd name="T4" fmla="*/ 355 w 709"/>
              <a:gd name="T5" fmla="*/ 708 h 709"/>
              <a:gd name="T6" fmla="*/ 0 w 709"/>
              <a:gd name="T7" fmla="*/ 354 h 709"/>
              <a:gd name="T8" fmla="*/ 355 w 709"/>
              <a:gd name="T9" fmla="*/ 0 h 709"/>
              <a:gd name="T10" fmla="*/ 708 w 709"/>
              <a:gd name="T11" fmla="*/ 354 h 709"/>
              <a:gd name="T12" fmla="*/ 584 w 709"/>
              <a:gd name="T13" fmla="*/ 354 h 709"/>
              <a:gd name="T14" fmla="*/ 584 w 709"/>
              <a:gd name="T15" fmla="*/ 354 h 709"/>
              <a:gd name="T16" fmla="*/ 355 w 709"/>
              <a:gd name="T17" fmla="*/ 125 h 709"/>
              <a:gd name="T18" fmla="*/ 125 w 709"/>
              <a:gd name="T19" fmla="*/ 354 h 709"/>
              <a:gd name="T20" fmla="*/ 355 w 709"/>
              <a:gd name="T21" fmla="*/ 583 h 709"/>
              <a:gd name="T22" fmla="*/ 584 w 709"/>
              <a:gd name="T23" fmla="*/ 354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9" h="709">
                <a:moveTo>
                  <a:pt x="708" y="354"/>
                </a:moveTo>
                <a:lnTo>
                  <a:pt x="708" y="354"/>
                </a:lnTo>
                <a:cubicBezTo>
                  <a:pt x="708" y="541"/>
                  <a:pt x="542" y="708"/>
                  <a:pt x="355" y="708"/>
                </a:cubicBezTo>
                <a:cubicBezTo>
                  <a:pt x="157" y="697"/>
                  <a:pt x="0" y="541"/>
                  <a:pt x="0" y="354"/>
                </a:cubicBezTo>
                <a:cubicBezTo>
                  <a:pt x="0" y="156"/>
                  <a:pt x="157" y="0"/>
                  <a:pt x="355" y="0"/>
                </a:cubicBezTo>
                <a:cubicBezTo>
                  <a:pt x="542" y="0"/>
                  <a:pt x="708" y="156"/>
                  <a:pt x="708" y="354"/>
                </a:cubicBezTo>
                <a:close/>
                <a:moveTo>
                  <a:pt x="584" y="354"/>
                </a:moveTo>
                <a:lnTo>
                  <a:pt x="584" y="354"/>
                </a:lnTo>
                <a:cubicBezTo>
                  <a:pt x="584" y="219"/>
                  <a:pt x="480" y="125"/>
                  <a:pt x="355" y="125"/>
                </a:cubicBezTo>
                <a:cubicBezTo>
                  <a:pt x="230" y="114"/>
                  <a:pt x="125" y="219"/>
                  <a:pt x="125" y="354"/>
                </a:cubicBezTo>
                <a:cubicBezTo>
                  <a:pt x="125" y="479"/>
                  <a:pt x="230" y="583"/>
                  <a:pt x="355" y="583"/>
                </a:cubicBezTo>
                <a:cubicBezTo>
                  <a:pt x="480" y="583"/>
                  <a:pt x="584" y="479"/>
                  <a:pt x="584" y="3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28">
            <a:extLst>
              <a:ext uri="{FF2B5EF4-FFF2-40B4-BE49-F238E27FC236}">
                <a16:creationId xmlns:a16="http://schemas.microsoft.com/office/drawing/2014/main" id="{DD076ACE-5091-1448-A81F-095854556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275" y="4910215"/>
            <a:ext cx="166509" cy="154893"/>
          </a:xfrm>
          <a:custGeom>
            <a:avLst/>
            <a:gdLst>
              <a:gd name="T0" fmla="*/ 94 w 189"/>
              <a:gd name="T1" fmla="*/ 0 h 178"/>
              <a:gd name="T2" fmla="*/ 94 w 189"/>
              <a:gd name="T3" fmla="*/ 0 h 178"/>
              <a:gd name="T4" fmla="*/ 188 w 189"/>
              <a:gd name="T5" fmla="*/ 93 h 178"/>
              <a:gd name="T6" fmla="*/ 94 w 189"/>
              <a:gd name="T7" fmla="*/ 177 h 178"/>
              <a:gd name="T8" fmla="*/ 10 w 189"/>
              <a:gd name="T9" fmla="*/ 83 h 178"/>
              <a:gd name="T10" fmla="*/ 94 w 189"/>
              <a:gd name="T11" fmla="*/ 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" h="178">
                <a:moveTo>
                  <a:pt x="94" y="0"/>
                </a:moveTo>
                <a:lnTo>
                  <a:pt x="94" y="0"/>
                </a:lnTo>
                <a:cubicBezTo>
                  <a:pt x="146" y="0"/>
                  <a:pt x="188" y="41"/>
                  <a:pt x="188" y="93"/>
                </a:cubicBezTo>
                <a:cubicBezTo>
                  <a:pt x="177" y="135"/>
                  <a:pt x="146" y="177"/>
                  <a:pt x="94" y="177"/>
                </a:cubicBezTo>
                <a:cubicBezTo>
                  <a:pt x="42" y="177"/>
                  <a:pt x="0" y="135"/>
                  <a:pt x="10" y="83"/>
                </a:cubicBezTo>
                <a:cubicBezTo>
                  <a:pt x="10" y="41"/>
                  <a:pt x="52" y="0"/>
                  <a:pt x="9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29">
            <a:extLst>
              <a:ext uri="{FF2B5EF4-FFF2-40B4-BE49-F238E27FC236}">
                <a16:creationId xmlns:a16="http://schemas.microsoft.com/office/drawing/2014/main" id="{AAFA8697-E40A-974C-8895-64DE21263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552" y="11136933"/>
            <a:ext cx="1061020" cy="751233"/>
          </a:xfrm>
          <a:custGeom>
            <a:avLst/>
            <a:gdLst>
              <a:gd name="T0" fmla="*/ 552 w 1209"/>
              <a:gd name="T1" fmla="*/ 0 h 855"/>
              <a:gd name="T2" fmla="*/ 552 w 1209"/>
              <a:gd name="T3" fmla="*/ 0 h 855"/>
              <a:gd name="T4" fmla="*/ 657 w 1209"/>
              <a:gd name="T5" fmla="*/ 0 h 855"/>
              <a:gd name="T6" fmla="*/ 667 w 1209"/>
              <a:gd name="T7" fmla="*/ 0 h 855"/>
              <a:gd name="T8" fmla="*/ 750 w 1209"/>
              <a:gd name="T9" fmla="*/ 0 h 855"/>
              <a:gd name="T10" fmla="*/ 855 w 1209"/>
              <a:gd name="T11" fmla="*/ 11 h 855"/>
              <a:gd name="T12" fmla="*/ 979 w 1209"/>
              <a:gd name="T13" fmla="*/ 11 h 855"/>
              <a:gd name="T14" fmla="*/ 1073 w 1209"/>
              <a:gd name="T15" fmla="*/ 21 h 855"/>
              <a:gd name="T16" fmla="*/ 1188 w 1209"/>
              <a:gd name="T17" fmla="*/ 136 h 855"/>
              <a:gd name="T18" fmla="*/ 1198 w 1209"/>
              <a:gd name="T19" fmla="*/ 230 h 855"/>
              <a:gd name="T20" fmla="*/ 1208 w 1209"/>
              <a:gd name="T21" fmla="*/ 250 h 855"/>
              <a:gd name="T22" fmla="*/ 1208 w 1209"/>
              <a:gd name="T23" fmla="*/ 594 h 855"/>
              <a:gd name="T24" fmla="*/ 1198 w 1209"/>
              <a:gd name="T25" fmla="*/ 625 h 855"/>
              <a:gd name="T26" fmla="*/ 1188 w 1209"/>
              <a:gd name="T27" fmla="*/ 719 h 855"/>
              <a:gd name="T28" fmla="*/ 1073 w 1209"/>
              <a:gd name="T29" fmla="*/ 823 h 855"/>
              <a:gd name="T30" fmla="*/ 1000 w 1209"/>
              <a:gd name="T31" fmla="*/ 833 h 855"/>
              <a:gd name="T32" fmla="*/ 855 w 1209"/>
              <a:gd name="T33" fmla="*/ 844 h 855"/>
              <a:gd name="T34" fmla="*/ 677 w 1209"/>
              <a:gd name="T35" fmla="*/ 844 h 855"/>
              <a:gd name="T36" fmla="*/ 657 w 1209"/>
              <a:gd name="T37" fmla="*/ 854 h 855"/>
              <a:gd name="T38" fmla="*/ 552 w 1209"/>
              <a:gd name="T39" fmla="*/ 854 h 855"/>
              <a:gd name="T40" fmla="*/ 552 w 1209"/>
              <a:gd name="T41" fmla="*/ 844 h 855"/>
              <a:gd name="T42" fmla="*/ 407 w 1209"/>
              <a:gd name="T43" fmla="*/ 844 h 855"/>
              <a:gd name="T44" fmla="*/ 230 w 1209"/>
              <a:gd name="T45" fmla="*/ 833 h 855"/>
              <a:gd name="T46" fmla="*/ 146 w 1209"/>
              <a:gd name="T47" fmla="*/ 823 h 855"/>
              <a:gd name="T48" fmla="*/ 21 w 1209"/>
              <a:gd name="T49" fmla="*/ 708 h 855"/>
              <a:gd name="T50" fmla="*/ 11 w 1209"/>
              <a:gd name="T51" fmla="*/ 594 h 855"/>
              <a:gd name="T52" fmla="*/ 0 w 1209"/>
              <a:gd name="T53" fmla="*/ 469 h 855"/>
              <a:gd name="T54" fmla="*/ 0 w 1209"/>
              <a:gd name="T55" fmla="*/ 459 h 855"/>
              <a:gd name="T56" fmla="*/ 0 w 1209"/>
              <a:gd name="T57" fmla="*/ 396 h 855"/>
              <a:gd name="T58" fmla="*/ 0 w 1209"/>
              <a:gd name="T59" fmla="*/ 386 h 855"/>
              <a:gd name="T60" fmla="*/ 11 w 1209"/>
              <a:gd name="T61" fmla="*/ 230 h 855"/>
              <a:gd name="T62" fmla="*/ 21 w 1209"/>
              <a:gd name="T63" fmla="*/ 136 h 855"/>
              <a:gd name="T64" fmla="*/ 136 w 1209"/>
              <a:gd name="T65" fmla="*/ 32 h 855"/>
              <a:gd name="T66" fmla="*/ 219 w 1209"/>
              <a:gd name="T67" fmla="*/ 11 h 855"/>
              <a:gd name="T68" fmla="*/ 355 w 1209"/>
              <a:gd name="T69" fmla="*/ 11 h 855"/>
              <a:gd name="T70" fmla="*/ 532 w 1209"/>
              <a:gd name="T71" fmla="*/ 0 h 855"/>
              <a:gd name="T72" fmla="*/ 552 w 1209"/>
              <a:gd name="T73" fmla="*/ 0 h 855"/>
              <a:gd name="T74" fmla="*/ 490 w 1209"/>
              <a:gd name="T75" fmla="*/ 240 h 855"/>
              <a:gd name="T76" fmla="*/ 490 w 1209"/>
              <a:gd name="T77" fmla="*/ 240 h 855"/>
              <a:gd name="T78" fmla="*/ 490 w 1209"/>
              <a:gd name="T79" fmla="*/ 604 h 855"/>
              <a:gd name="T80" fmla="*/ 802 w 1209"/>
              <a:gd name="T81" fmla="*/ 427 h 855"/>
              <a:gd name="T82" fmla="*/ 490 w 1209"/>
              <a:gd name="T83" fmla="*/ 240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09" h="855">
                <a:moveTo>
                  <a:pt x="552" y="0"/>
                </a:moveTo>
                <a:lnTo>
                  <a:pt x="552" y="0"/>
                </a:lnTo>
                <a:cubicBezTo>
                  <a:pt x="584" y="0"/>
                  <a:pt x="625" y="0"/>
                  <a:pt x="657" y="0"/>
                </a:cubicBezTo>
                <a:lnTo>
                  <a:pt x="667" y="0"/>
                </a:lnTo>
                <a:cubicBezTo>
                  <a:pt x="698" y="0"/>
                  <a:pt x="730" y="0"/>
                  <a:pt x="750" y="0"/>
                </a:cubicBezTo>
                <a:cubicBezTo>
                  <a:pt x="792" y="0"/>
                  <a:pt x="823" y="11"/>
                  <a:pt x="855" y="11"/>
                </a:cubicBezTo>
                <a:cubicBezTo>
                  <a:pt x="896" y="11"/>
                  <a:pt x="938" y="11"/>
                  <a:pt x="979" y="11"/>
                </a:cubicBezTo>
                <a:cubicBezTo>
                  <a:pt x="1010" y="21"/>
                  <a:pt x="1042" y="21"/>
                  <a:pt x="1073" y="21"/>
                </a:cubicBezTo>
                <a:cubicBezTo>
                  <a:pt x="1125" y="42"/>
                  <a:pt x="1167" y="73"/>
                  <a:pt x="1188" y="136"/>
                </a:cubicBezTo>
                <a:cubicBezTo>
                  <a:pt x="1198" y="157"/>
                  <a:pt x="1198" y="188"/>
                  <a:pt x="1198" y="230"/>
                </a:cubicBezTo>
                <a:cubicBezTo>
                  <a:pt x="1198" y="230"/>
                  <a:pt x="1208" y="240"/>
                  <a:pt x="1208" y="250"/>
                </a:cubicBezTo>
                <a:cubicBezTo>
                  <a:pt x="1208" y="365"/>
                  <a:pt x="1208" y="480"/>
                  <a:pt x="1208" y="594"/>
                </a:cubicBezTo>
                <a:cubicBezTo>
                  <a:pt x="1208" y="604"/>
                  <a:pt x="1198" y="615"/>
                  <a:pt x="1198" y="625"/>
                </a:cubicBezTo>
                <a:cubicBezTo>
                  <a:pt x="1198" y="656"/>
                  <a:pt x="1198" y="688"/>
                  <a:pt x="1188" y="719"/>
                </a:cubicBezTo>
                <a:cubicBezTo>
                  <a:pt x="1167" y="771"/>
                  <a:pt x="1135" y="813"/>
                  <a:pt x="1073" y="823"/>
                </a:cubicBezTo>
                <a:cubicBezTo>
                  <a:pt x="1052" y="833"/>
                  <a:pt x="1021" y="833"/>
                  <a:pt x="1000" y="833"/>
                </a:cubicBezTo>
                <a:cubicBezTo>
                  <a:pt x="948" y="844"/>
                  <a:pt x="906" y="844"/>
                  <a:pt x="855" y="844"/>
                </a:cubicBezTo>
                <a:cubicBezTo>
                  <a:pt x="792" y="844"/>
                  <a:pt x="740" y="844"/>
                  <a:pt x="677" y="844"/>
                </a:cubicBezTo>
                <a:cubicBezTo>
                  <a:pt x="677" y="844"/>
                  <a:pt x="667" y="844"/>
                  <a:pt x="657" y="854"/>
                </a:cubicBezTo>
                <a:cubicBezTo>
                  <a:pt x="625" y="854"/>
                  <a:pt x="594" y="854"/>
                  <a:pt x="552" y="854"/>
                </a:cubicBezTo>
                <a:cubicBezTo>
                  <a:pt x="552" y="844"/>
                  <a:pt x="552" y="844"/>
                  <a:pt x="552" y="844"/>
                </a:cubicBezTo>
                <a:cubicBezTo>
                  <a:pt x="500" y="844"/>
                  <a:pt x="459" y="844"/>
                  <a:pt x="407" y="844"/>
                </a:cubicBezTo>
                <a:cubicBezTo>
                  <a:pt x="355" y="844"/>
                  <a:pt x="292" y="844"/>
                  <a:pt x="230" y="833"/>
                </a:cubicBezTo>
                <a:cubicBezTo>
                  <a:pt x="198" y="833"/>
                  <a:pt x="177" y="833"/>
                  <a:pt x="146" y="823"/>
                </a:cubicBezTo>
                <a:cubicBezTo>
                  <a:pt x="84" y="813"/>
                  <a:pt x="42" y="771"/>
                  <a:pt x="21" y="708"/>
                </a:cubicBezTo>
                <a:cubicBezTo>
                  <a:pt x="11" y="677"/>
                  <a:pt x="11" y="635"/>
                  <a:pt x="11" y="594"/>
                </a:cubicBezTo>
                <a:cubicBezTo>
                  <a:pt x="0" y="552"/>
                  <a:pt x="0" y="510"/>
                  <a:pt x="0" y="469"/>
                </a:cubicBezTo>
                <a:cubicBezTo>
                  <a:pt x="0" y="459"/>
                  <a:pt x="0" y="459"/>
                  <a:pt x="0" y="459"/>
                </a:cubicBezTo>
                <a:cubicBezTo>
                  <a:pt x="0" y="438"/>
                  <a:pt x="0" y="417"/>
                  <a:pt x="0" y="396"/>
                </a:cubicBezTo>
                <a:cubicBezTo>
                  <a:pt x="0" y="396"/>
                  <a:pt x="0" y="396"/>
                  <a:pt x="0" y="386"/>
                </a:cubicBezTo>
                <a:cubicBezTo>
                  <a:pt x="0" y="334"/>
                  <a:pt x="0" y="282"/>
                  <a:pt x="11" y="230"/>
                </a:cubicBezTo>
                <a:cubicBezTo>
                  <a:pt x="11" y="198"/>
                  <a:pt x="21" y="167"/>
                  <a:pt x="21" y="136"/>
                </a:cubicBezTo>
                <a:cubicBezTo>
                  <a:pt x="42" y="84"/>
                  <a:pt x="84" y="42"/>
                  <a:pt x="136" y="32"/>
                </a:cubicBezTo>
                <a:cubicBezTo>
                  <a:pt x="167" y="21"/>
                  <a:pt x="198" y="21"/>
                  <a:pt x="219" y="11"/>
                </a:cubicBezTo>
                <a:cubicBezTo>
                  <a:pt x="271" y="11"/>
                  <a:pt x="313" y="11"/>
                  <a:pt x="355" y="11"/>
                </a:cubicBezTo>
                <a:cubicBezTo>
                  <a:pt x="417" y="0"/>
                  <a:pt x="469" y="0"/>
                  <a:pt x="532" y="0"/>
                </a:cubicBezTo>
                <a:cubicBezTo>
                  <a:pt x="542" y="0"/>
                  <a:pt x="542" y="0"/>
                  <a:pt x="552" y="0"/>
                </a:cubicBezTo>
                <a:close/>
                <a:moveTo>
                  <a:pt x="490" y="240"/>
                </a:moveTo>
                <a:lnTo>
                  <a:pt x="490" y="240"/>
                </a:lnTo>
                <a:cubicBezTo>
                  <a:pt x="490" y="365"/>
                  <a:pt x="490" y="490"/>
                  <a:pt x="490" y="604"/>
                </a:cubicBezTo>
                <a:cubicBezTo>
                  <a:pt x="594" y="542"/>
                  <a:pt x="698" y="490"/>
                  <a:pt x="802" y="427"/>
                </a:cubicBezTo>
                <a:cubicBezTo>
                  <a:pt x="698" y="365"/>
                  <a:pt x="594" y="302"/>
                  <a:pt x="490" y="2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F0E80E1-B960-464B-8D7D-2809AECD0334}"/>
              </a:ext>
            </a:extLst>
          </p:cNvPr>
          <p:cNvGrpSpPr/>
          <p:nvPr/>
        </p:nvGrpSpPr>
        <p:grpSpPr>
          <a:xfrm>
            <a:off x="13559748" y="4765119"/>
            <a:ext cx="8195803" cy="4185761"/>
            <a:chOff x="2756197" y="4345640"/>
            <a:chExt cx="8195803" cy="4185761"/>
          </a:xfrm>
        </p:grpSpPr>
        <p:sp>
          <p:nvSpPr>
            <p:cNvPr id="28" name="CuadroTexto 90">
              <a:extLst>
                <a:ext uri="{FF2B5EF4-FFF2-40B4-BE49-F238E27FC236}">
                  <a16:creationId xmlns:a16="http://schemas.microsoft.com/office/drawing/2014/main" id="{072E3BB8-8FAA-584A-9B8E-D552BF0709E3}"/>
                </a:ext>
              </a:extLst>
            </p:cNvPr>
            <p:cNvSpPr txBox="1"/>
            <p:nvPr/>
          </p:nvSpPr>
          <p:spPr>
            <a:xfrm>
              <a:off x="2756198" y="4345640"/>
              <a:ext cx="60404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Social Media</a:t>
              </a:r>
            </a:p>
          </p:txBody>
        </p:sp>
        <p:sp>
          <p:nvSpPr>
            <p:cNvPr id="29" name="CuadroTexto 91">
              <a:extLst>
                <a:ext uri="{FF2B5EF4-FFF2-40B4-BE49-F238E27FC236}">
                  <a16:creationId xmlns:a16="http://schemas.microsoft.com/office/drawing/2014/main" id="{53A2F42F-DC00-E849-A469-7AFE31E318A6}"/>
                </a:ext>
              </a:extLst>
            </p:cNvPr>
            <p:cNvSpPr txBox="1"/>
            <p:nvPr/>
          </p:nvSpPr>
          <p:spPr>
            <a:xfrm>
              <a:off x="2756197" y="5669079"/>
              <a:ext cx="819580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 behind them. SlickText allows you to quickly and easily spread the word to your best customers with a simple text message.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CCD80A-4CED-F34B-A49B-E110F0502620}"/>
              </a:ext>
            </a:extLst>
          </p:cNvPr>
          <p:cNvGrpSpPr/>
          <p:nvPr/>
        </p:nvGrpSpPr>
        <p:grpSpPr>
          <a:xfrm>
            <a:off x="4161913" y="10585347"/>
            <a:ext cx="2385419" cy="1846660"/>
            <a:chOff x="6811574" y="11069053"/>
            <a:chExt cx="2385419" cy="1846660"/>
          </a:xfrm>
        </p:grpSpPr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7EE42108-6C86-F443-88E6-FCD2582A7944}"/>
                </a:ext>
              </a:extLst>
            </p:cNvPr>
            <p:cNvSpPr txBox="1"/>
            <p:nvPr/>
          </p:nvSpPr>
          <p:spPr>
            <a:xfrm>
              <a:off x="681431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71D1B5-D1D2-0644-99AE-A4437C670D13}"/>
                </a:ext>
              </a:extLst>
            </p:cNvPr>
            <p:cNvSpPr/>
            <p:nvPr/>
          </p:nvSpPr>
          <p:spPr>
            <a:xfrm>
              <a:off x="6811574" y="11715384"/>
              <a:ext cx="238267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9BC25D-2877-8142-9F3D-D729A55AE90C}"/>
              </a:ext>
            </a:extLst>
          </p:cNvPr>
          <p:cNvGrpSpPr/>
          <p:nvPr/>
        </p:nvGrpSpPr>
        <p:grpSpPr>
          <a:xfrm>
            <a:off x="4161913" y="4399700"/>
            <a:ext cx="2385419" cy="1846660"/>
            <a:chOff x="6811574" y="11069053"/>
            <a:chExt cx="2385419" cy="1846660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6E06F252-47B2-BF4F-BE9A-FA5F99ED6A50}"/>
                </a:ext>
              </a:extLst>
            </p:cNvPr>
            <p:cNvSpPr txBox="1"/>
            <p:nvPr/>
          </p:nvSpPr>
          <p:spPr>
            <a:xfrm>
              <a:off x="681431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348F771-7ADD-2645-B034-E4EA51F2ECAC}"/>
                </a:ext>
              </a:extLst>
            </p:cNvPr>
            <p:cNvSpPr/>
            <p:nvPr/>
          </p:nvSpPr>
          <p:spPr>
            <a:xfrm>
              <a:off x="6811574" y="11715384"/>
              <a:ext cx="238267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A3239F9-FD89-DD4C-BD11-33DBA29FC18A}"/>
              </a:ext>
            </a:extLst>
          </p:cNvPr>
          <p:cNvGrpSpPr/>
          <p:nvPr/>
        </p:nvGrpSpPr>
        <p:grpSpPr>
          <a:xfrm>
            <a:off x="8341628" y="1328114"/>
            <a:ext cx="2385419" cy="1846660"/>
            <a:chOff x="6811574" y="11069053"/>
            <a:chExt cx="2385419" cy="1846660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C1A480AF-89C2-3D41-AFC9-1614C322539F}"/>
                </a:ext>
              </a:extLst>
            </p:cNvPr>
            <p:cNvSpPr txBox="1"/>
            <p:nvPr/>
          </p:nvSpPr>
          <p:spPr>
            <a:xfrm>
              <a:off x="681431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20378FB-F7DA-DD40-B77D-CEBC89D4A050}"/>
                </a:ext>
              </a:extLst>
            </p:cNvPr>
            <p:cNvSpPr/>
            <p:nvPr/>
          </p:nvSpPr>
          <p:spPr>
            <a:xfrm>
              <a:off x="6811574" y="11715384"/>
              <a:ext cx="238267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2B6964F-28FC-F243-91C2-DFE66C5EF7EF}"/>
              </a:ext>
            </a:extLst>
          </p:cNvPr>
          <p:cNvGrpSpPr/>
          <p:nvPr/>
        </p:nvGrpSpPr>
        <p:grpSpPr>
          <a:xfrm>
            <a:off x="8341628" y="7479532"/>
            <a:ext cx="2385419" cy="1846660"/>
            <a:chOff x="6811574" y="11069053"/>
            <a:chExt cx="2385419" cy="1846660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8D0BEDB2-512D-034D-B45C-FC7FFBF392C9}"/>
                </a:ext>
              </a:extLst>
            </p:cNvPr>
            <p:cNvSpPr txBox="1"/>
            <p:nvPr/>
          </p:nvSpPr>
          <p:spPr>
            <a:xfrm>
              <a:off x="681431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9079237-5464-AC41-B0C2-5E8ADBECBA2B}"/>
                </a:ext>
              </a:extLst>
            </p:cNvPr>
            <p:cNvSpPr/>
            <p:nvPr/>
          </p:nvSpPr>
          <p:spPr>
            <a:xfrm>
              <a:off x="6811574" y="11715384"/>
              <a:ext cx="238267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Freeform 358">
            <a:extLst>
              <a:ext uri="{FF2B5EF4-FFF2-40B4-BE49-F238E27FC236}">
                <a16:creationId xmlns:a16="http://schemas.microsoft.com/office/drawing/2014/main" id="{F795B632-15E9-F44F-AE9E-86DF612CD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494" y="1673974"/>
            <a:ext cx="1126851" cy="12022568"/>
          </a:xfrm>
          <a:custGeom>
            <a:avLst/>
            <a:gdLst>
              <a:gd name="T0" fmla="*/ 1170 w 1171"/>
              <a:gd name="T1" fmla="*/ 12514 h 12515"/>
              <a:gd name="T2" fmla="*/ 0 w 1171"/>
              <a:gd name="T3" fmla="*/ 12514 h 12515"/>
              <a:gd name="T4" fmla="*/ 0 w 1171"/>
              <a:gd name="T5" fmla="*/ 0 h 12515"/>
              <a:gd name="T6" fmla="*/ 1170 w 1171"/>
              <a:gd name="T7" fmla="*/ 0 h 12515"/>
              <a:gd name="T8" fmla="*/ 1170 w 1171"/>
              <a:gd name="T9" fmla="*/ 12514 h 12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1" h="12515">
                <a:moveTo>
                  <a:pt x="1170" y="12514"/>
                </a:moveTo>
                <a:lnTo>
                  <a:pt x="0" y="12514"/>
                </a:lnTo>
                <a:lnTo>
                  <a:pt x="0" y="0"/>
                </a:lnTo>
                <a:lnTo>
                  <a:pt x="1170" y="0"/>
                </a:lnTo>
                <a:lnTo>
                  <a:pt x="1170" y="12514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59">
            <a:extLst>
              <a:ext uri="{FF2B5EF4-FFF2-40B4-BE49-F238E27FC236}">
                <a16:creationId xmlns:a16="http://schemas.microsoft.com/office/drawing/2014/main" id="{FF212FB7-BC6C-8044-BA95-239CA3674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5431" y="1673974"/>
            <a:ext cx="1118378" cy="12022568"/>
          </a:xfrm>
          <a:custGeom>
            <a:avLst/>
            <a:gdLst>
              <a:gd name="T0" fmla="*/ 1161 w 1162"/>
              <a:gd name="T1" fmla="*/ 12514 h 12515"/>
              <a:gd name="T2" fmla="*/ 0 w 1162"/>
              <a:gd name="T3" fmla="*/ 12514 h 12515"/>
              <a:gd name="T4" fmla="*/ 0 w 1162"/>
              <a:gd name="T5" fmla="*/ 0 h 12515"/>
              <a:gd name="T6" fmla="*/ 1161 w 1162"/>
              <a:gd name="T7" fmla="*/ 0 h 12515"/>
              <a:gd name="T8" fmla="*/ 1161 w 1162"/>
              <a:gd name="T9" fmla="*/ 12514 h 12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2" h="12515">
                <a:moveTo>
                  <a:pt x="1161" y="12514"/>
                </a:moveTo>
                <a:lnTo>
                  <a:pt x="0" y="12514"/>
                </a:lnTo>
                <a:lnTo>
                  <a:pt x="0" y="0"/>
                </a:lnTo>
                <a:lnTo>
                  <a:pt x="1161" y="0"/>
                </a:lnTo>
                <a:lnTo>
                  <a:pt x="1161" y="12514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60">
            <a:extLst>
              <a:ext uri="{FF2B5EF4-FFF2-40B4-BE49-F238E27FC236}">
                <a16:creationId xmlns:a16="http://schemas.microsoft.com/office/drawing/2014/main" id="{B62373A6-5E12-A842-AAAE-BA4F4D961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0661" y="1673974"/>
            <a:ext cx="1126851" cy="12022568"/>
          </a:xfrm>
          <a:custGeom>
            <a:avLst/>
            <a:gdLst>
              <a:gd name="T0" fmla="*/ 1170 w 1171"/>
              <a:gd name="T1" fmla="*/ 12514 h 12515"/>
              <a:gd name="T2" fmla="*/ 0 w 1171"/>
              <a:gd name="T3" fmla="*/ 12514 h 12515"/>
              <a:gd name="T4" fmla="*/ 0 w 1171"/>
              <a:gd name="T5" fmla="*/ 0 h 12515"/>
              <a:gd name="T6" fmla="*/ 1170 w 1171"/>
              <a:gd name="T7" fmla="*/ 0 h 12515"/>
              <a:gd name="T8" fmla="*/ 1170 w 1171"/>
              <a:gd name="T9" fmla="*/ 12514 h 12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1" h="12515">
                <a:moveTo>
                  <a:pt x="1170" y="12514"/>
                </a:moveTo>
                <a:lnTo>
                  <a:pt x="0" y="12514"/>
                </a:lnTo>
                <a:lnTo>
                  <a:pt x="0" y="0"/>
                </a:lnTo>
                <a:lnTo>
                  <a:pt x="1170" y="0"/>
                </a:lnTo>
                <a:lnTo>
                  <a:pt x="1170" y="12514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61">
            <a:extLst>
              <a:ext uri="{FF2B5EF4-FFF2-40B4-BE49-F238E27FC236}">
                <a16:creationId xmlns:a16="http://schemas.microsoft.com/office/drawing/2014/main" id="{03369C3B-0D27-FB42-9F97-771203F8C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0128" y="1673974"/>
            <a:ext cx="1126851" cy="12022568"/>
          </a:xfrm>
          <a:custGeom>
            <a:avLst/>
            <a:gdLst>
              <a:gd name="T0" fmla="*/ 1170 w 1171"/>
              <a:gd name="T1" fmla="*/ 12514 h 12515"/>
              <a:gd name="T2" fmla="*/ 0 w 1171"/>
              <a:gd name="T3" fmla="*/ 12514 h 12515"/>
              <a:gd name="T4" fmla="*/ 0 w 1171"/>
              <a:gd name="T5" fmla="*/ 0 h 12515"/>
              <a:gd name="T6" fmla="*/ 1170 w 1171"/>
              <a:gd name="T7" fmla="*/ 0 h 12515"/>
              <a:gd name="T8" fmla="*/ 1170 w 1171"/>
              <a:gd name="T9" fmla="*/ 12514 h 12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1" h="12515">
                <a:moveTo>
                  <a:pt x="1170" y="12514"/>
                </a:moveTo>
                <a:lnTo>
                  <a:pt x="0" y="12514"/>
                </a:lnTo>
                <a:lnTo>
                  <a:pt x="0" y="0"/>
                </a:lnTo>
                <a:lnTo>
                  <a:pt x="1170" y="0"/>
                </a:lnTo>
                <a:lnTo>
                  <a:pt x="1170" y="12514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62">
            <a:extLst>
              <a:ext uri="{FF2B5EF4-FFF2-40B4-BE49-F238E27FC236}">
                <a16:creationId xmlns:a16="http://schemas.microsoft.com/office/drawing/2014/main" id="{FF8FCBE5-8373-364F-A4AB-AAE88189D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8065" y="1673974"/>
            <a:ext cx="1118378" cy="12022568"/>
          </a:xfrm>
          <a:custGeom>
            <a:avLst/>
            <a:gdLst>
              <a:gd name="T0" fmla="*/ 1162 w 1163"/>
              <a:gd name="T1" fmla="*/ 12514 h 12515"/>
              <a:gd name="T2" fmla="*/ 0 w 1163"/>
              <a:gd name="T3" fmla="*/ 12514 h 12515"/>
              <a:gd name="T4" fmla="*/ 0 w 1163"/>
              <a:gd name="T5" fmla="*/ 0 h 12515"/>
              <a:gd name="T6" fmla="*/ 1162 w 1163"/>
              <a:gd name="T7" fmla="*/ 0 h 12515"/>
              <a:gd name="T8" fmla="*/ 1162 w 1163"/>
              <a:gd name="T9" fmla="*/ 12514 h 12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3" h="12515">
                <a:moveTo>
                  <a:pt x="1162" y="12514"/>
                </a:moveTo>
                <a:lnTo>
                  <a:pt x="0" y="12514"/>
                </a:lnTo>
                <a:lnTo>
                  <a:pt x="0" y="0"/>
                </a:lnTo>
                <a:lnTo>
                  <a:pt x="1162" y="0"/>
                </a:lnTo>
                <a:lnTo>
                  <a:pt x="1162" y="12514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63">
            <a:extLst>
              <a:ext uri="{FF2B5EF4-FFF2-40B4-BE49-F238E27FC236}">
                <a16:creationId xmlns:a16="http://schemas.microsoft.com/office/drawing/2014/main" id="{DC8FF04B-20C7-4141-B46A-9785005F9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3256" y="9265391"/>
            <a:ext cx="2007998" cy="2003760"/>
          </a:xfrm>
          <a:custGeom>
            <a:avLst/>
            <a:gdLst>
              <a:gd name="T0" fmla="*/ 2088 w 2089"/>
              <a:gd name="T1" fmla="*/ 1039 h 2088"/>
              <a:gd name="T2" fmla="*/ 2088 w 2089"/>
              <a:gd name="T3" fmla="*/ 1039 h 2088"/>
              <a:gd name="T4" fmla="*/ 1048 w 2089"/>
              <a:gd name="T5" fmla="*/ 2087 h 2088"/>
              <a:gd name="T6" fmla="*/ 0 w 2089"/>
              <a:gd name="T7" fmla="*/ 1039 h 2088"/>
              <a:gd name="T8" fmla="*/ 1048 w 2089"/>
              <a:gd name="T9" fmla="*/ 0 h 2088"/>
              <a:gd name="T10" fmla="*/ 2088 w 2089"/>
              <a:gd name="T11" fmla="*/ 1039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9" h="2088">
                <a:moveTo>
                  <a:pt x="2088" y="1039"/>
                </a:moveTo>
                <a:lnTo>
                  <a:pt x="2088" y="1039"/>
                </a:lnTo>
                <a:cubicBezTo>
                  <a:pt x="2088" y="1615"/>
                  <a:pt x="1616" y="2087"/>
                  <a:pt x="1048" y="2087"/>
                </a:cubicBezTo>
                <a:cubicBezTo>
                  <a:pt x="472" y="2087"/>
                  <a:pt x="0" y="1615"/>
                  <a:pt x="0" y="1039"/>
                </a:cubicBezTo>
                <a:cubicBezTo>
                  <a:pt x="0" y="462"/>
                  <a:pt x="472" y="0"/>
                  <a:pt x="1048" y="0"/>
                </a:cubicBezTo>
                <a:cubicBezTo>
                  <a:pt x="1616" y="0"/>
                  <a:pt x="2088" y="462"/>
                  <a:pt x="2088" y="103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64">
            <a:extLst>
              <a:ext uri="{FF2B5EF4-FFF2-40B4-BE49-F238E27FC236}">
                <a16:creationId xmlns:a16="http://schemas.microsoft.com/office/drawing/2014/main" id="{2486BC56-472B-794C-9DBF-239A92D0B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5317" y="3533700"/>
            <a:ext cx="2024943" cy="2029180"/>
          </a:xfrm>
          <a:custGeom>
            <a:avLst/>
            <a:gdLst>
              <a:gd name="T0" fmla="*/ 2105 w 2106"/>
              <a:gd name="T1" fmla="*/ 1056 h 2114"/>
              <a:gd name="T2" fmla="*/ 2105 w 2106"/>
              <a:gd name="T3" fmla="*/ 1056 h 2114"/>
              <a:gd name="T4" fmla="*/ 1048 w 2106"/>
              <a:gd name="T5" fmla="*/ 2113 h 2114"/>
              <a:gd name="T6" fmla="*/ 0 w 2106"/>
              <a:gd name="T7" fmla="*/ 1056 h 2114"/>
              <a:gd name="T8" fmla="*/ 1048 w 2106"/>
              <a:gd name="T9" fmla="*/ 0 h 2114"/>
              <a:gd name="T10" fmla="*/ 2105 w 2106"/>
              <a:gd name="T11" fmla="*/ 1056 h 2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06" h="2114">
                <a:moveTo>
                  <a:pt x="2105" y="1056"/>
                </a:moveTo>
                <a:lnTo>
                  <a:pt x="2105" y="1056"/>
                </a:lnTo>
                <a:cubicBezTo>
                  <a:pt x="2105" y="1642"/>
                  <a:pt x="1633" y="2113"/>
                  <a:pt x="1048" y="2113"/>
                </a:cubicBezTo>
                <a:cubicBezTo>
                  <a:pt x="471" y="2113"/>
                  <a:pt x="0" y="1642"/>
                  <a:pt x="0" y="1056"/>
                </a:cubicBezTo>
                <a:cubicBezTo>
                  <a:pt x="0" y="471"/>
                  <a:pt x="471" y="0"/>
                  <a:pt x="1048" y="0"/>
                </a:cubicBezTo>
                <a:cubicBezTo>
                  <a:pt x="1633" y="0"/>
                  <a:pt x="2105" y="471"/>
                  <a:pt x="2105" y="105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65">
            <a:extLst>
              <a:ext uri="{FF2B5EF4-FFF2-40B4-BE49-F238E27FC236}">
                <a16:creationId xmlns:a16="http://schemas.microsoft.com/office/drawing/2014/main" id="{E1CCD012-7BC1-4745-9CBE-549392486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852" y="6833765"/>
            <a:ext cx="2007998" cy="1995287"/>
          </a:xfrm>
          <a:custGeom>
            <a:avLst/>
            <a:gdLst>
              <a:gd name="T0" fmla="*/ 2088 w 2089"/>
              <a:gd name="T1" fmla="*/ 1038 h 2078"/>
              <a:gd name="T2" fmla="*/ 2088 w 2089"/>
              <a:gd name="T3" fmla="*/ 1038 h 2078"/>
              <a:gd name="T4" fmla="*/ 1048 w 2089"/>
              <a:gd name="T5" fmla="*/ 2077 h 2078"/>
              <a:gd name="T6" fmla="*/ 0 w 2089"/>
              <a:gd name="T7" fmla="*/ 1038 h 2078"/>
              <a:gd name="T8" fmla="*/ 1048 w 2089"/>
              <a:gd name="T9" fmla="*/ 0 h 2078"/>
              <a:gd name="T10" fmla="*/ 2088 w 2089"/>
              <a:gd name="T11" fmla="*/ 1038 h 2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9" h="2078">
                <a:moveTo>
                  <a:pt x="2088" y="1038"/>
                </a:moveTo>
                <a:lnTo>
                  <a:pt x="2088" y="1038"/>
                </a:lnTo>
                <a:cubicBezTo>
                  <a:pt x="2088" y="1615"/>
                  <a:pt x="1625" y="2077"/>
                  <a:pt x="1048" y="2077"/>
                </a:cubicBezTo>
                <a:cubicBezTo>
                  <a:pt x="472" y="2077"/>
                  <a:pt x="0" y="1615"/>
                  <a:pt x="0" y="1038"/>
                </a:cubicBezTo>
                <a:cubicBezTo>
                  <a:pt x="0" y="463"/>
                  <a:pt x="472" y="0"/>
                  <a:pt x="1048" y="0"/>
                </a:cubicBezTo>
                <a:cubicBezTo>
                  <a:pt x="1625" y="0"/>
                  <a:pt x="2088" y="463"/>
                  <a:pt x="2088" y="10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66">
            <a:extLst>
              <a:ext uri="{FF2B5EF4-FFF2-40B4-BE49-F238E27FC236}">
                <a16:creationId xmlns:a16="http://schemas.microsoft.com/office/drawing/2014/main" id="{BEC60A53-4050-1A42-9977-D5847D999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0623" y="8452025"/>
            <a:ext cx="2003760" cy="2007998"/>
          </a:xfrm>
          <a:custGeom>
            <a:avLst/>
            <a:gdLst>
              <a:gd name="T0" fmla="*/ 2087 w 2088"/>
              <a:gd name="T1" fmla="*/ 1048 h 2089"/>
              <a:gd name="T2" fmla="*/ 2087 w 2088"/>
              <a:gd name="T3" fmla="*/ 1048 h 2089"/>
              <a:gd name="T4" fmla="*/ 1039 w 2088"/>
              <a:gd name="T5" fmla="*/ 2088 h 2089"/>
              <a:gd name="T6" fmla="*/ 0 w 2088"/>
              <a:gd name="T7" fmla="*/ 1048 h 2089"/>
              <a:gd name="T8" fmla="*/ 1039 w 2088"/>
              <a:gd name="T9" fmla="*/ 0 h 2089"/>
              <a:gd name="T10" fmla="*/ 2087 w 2088"/>
              <a:gd name="T11" fmla="*/ 1048 h 2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8" h="2089">
                <a:moveTo>
                  <a:pt x="2087" y="1048"/>
                </a:moveTo>
                <a:lnTo>
                  <a:pt x="2087" y="1048"/>
                </a:lnTo>
                <a:cubicBezTo>
                  <a:pt x="2087" y="1625"/>
                  <a:pt x="1615" y="2088"/>
                  <a:pt x="1039" y="2088"/>
                </a:cubicBezTo>
                <a:cubicBezTo>
                  <a:pt x="463" y="2088"/>
                  <a:pt x="0" y="1625"/>
                  <a:pt x="0" y="1048"/>
                </a:cubicBezTo>
                <a:cubicBezTo>
                  <a:pt x="0" y="472"/>
                  <a:pt x="463" y="0"/>
                  <a:pt x="1039" y="0"/>
                </a:cubicBezTo>
                <a:cubicBezTo>
                  <a:pt x="1615" y="0"/>
                  <a:pt x="2087" y="472"/>
                  <a:pt x="2087" y="10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67">
            <a:extLst>
              <a:ext uri="{FF2B5EF4-FFF2-40B4-BE49-F238E27FC236}">
                <a16:creationId xmlns:a16="http://schemas.microsoft.com/office/drawing/2014/main" id="{CFA3E525-D2CD-9A46-8717-35C1818F9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683" y="5363774"/>
            <a:ext cx="2012235" cy="2003763"/>
          </a:xfrm>
          <a:custGeom>
            <a:avLst/>
            <a:gdLst>
              <a:gd name="T0" fmla="*/ 2095 w 2096"/>
              <a:gd name="T1" fmla="*/ 1048 h 2088"/>
              <a:gd name="T2" fmla="*/ 2095 w 2096"/>
              <a:gd name="T3" fmla="*/ 1048 h 2088"/>
              <a:gd name="T4" fmla="*/ 1048 w 2096"/>
              <a:gd name="T5" fmla="*/ 2087 h 2088"/>
              <a:gd name="T6" fmla="*/ 0 w 2096"/>
              <a:gd name="T7" fmla="*/ 1048 h 2088"/>
              <a:gd name="T8" fmla="*/ 1048 w 2096"/>
              <a:gd name="T9" fmla="*/ 0 h 2088"/>
              <a:gd name="T10" fmla="*/ 2095 w 2096"/>
              <a:gd name="T11" fmla="*/ 1048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6" h="2088">
                <a:moveTo>
                  <a:pt x="2095" y="1048"/>
                </a:moveTo>
                <a:lnTo>
                  <a:pt x="2095" y="1048"/>
                </a:lnTo>
                <a:cubicBezTo>
                  <a:pt x="2095" y="1624"/>
                  <a:pt x="1625" y="2087"/>
                  <a:pt x="1048" y="2087"/>
                </a:cubicBezTo>
                <a:cubicBezTo>
                  <a:pt x="472" y="2087"/>
                  <a:pt x="0" y="1624"/>
                  <a:pt x="0" y="1048"/>
                </a:cubicBezTo>
                <a:cubicBezTo>
                  <a:pt x="0" y="471"/>
                  <a:pt x="472" y="0"/>
                  <a:pt x="1048" y="0"/>
                </a:cubicBezTo>
                <a:cubicBezTo>
                  <a:pt x="1625" y="0"/>
                  <a:pt x="2095" y="471"/>
                  <a:pt x="2095" y="10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68">
            <a:extLst>
              <a:ext uri="{FF2B5EF4-FFF2-40B4-BE49-F238E27FC236}">
                <a16:creationId xmlns:a16="http://schemas.microsoft.com/office/drawing/2014/main" id="{F876FBB5-AE79-1E47-A059-C55A36726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7577" y="5935674"/>
            <a:ext cx="402448" cy="864202"/>
          </a:xfrm>
          <a:custGeom>
            <a:avLst/>
            <a:gdLst>
              <a:gd name="T0" fmla="*/ 279 w 420"/>
              <a:gd name="T1" fmla="*/ 454 h 900"/>
              <a:gd name="T2" fmla="*/ 279 w 420"/>
              <a:gd name="T3" fmla="*/ 454 h 900"/>
              <a:gd name="T4" fmla="*/ 393 w 420"/>
              <a:gd name="T5" fmla="*/ 454 h 900"/>
              <a:gd name="T6" fmla="*/ 402 w 420"/>
              <a:gd name="T7" fmla="*/ 445 h 900"/>
              <a:gd name="T8" fmla="*/ 410 w 420"/>
              <a:gd name="T9" fmla="*/ 366 h 900"/>
              <a:gd name="T10" fmla="*/ 419 w 420"/>
              <a:gd name="T11" fmla="*/ 296 h 900"/>
              <a:gd name="T12" fmla="*/ 279 w 420"/>
              <a:gd name="T13" fmla="*/ 296 h 900"/>
              <a:gd name="T14" fmla="*/ 279 w 420"/>
              <a:gd name="T15" fmla="*/ 191 h 900"/>
              <a:gd name="T16" fmla="*/ 314 w 420"/>
              <a:gd name="T17" fmla="*/ 157 h 900"/>
              <a:gd name="T18" fmla="*/ 402 w 420"/>
              <a:gd name="T19" fmla="*/ 157 h 900"/>
              <a:gd name="T20" fmla="*/ 419 w 420"/>
              <a:gd name="T21" fmla="*/ 157 h 900"/>
              <a:gd name="T22" fmla="*/ 419 w 420"/>
              <a:gd name="T23" fmla="*/ 8 h 900"/>
              <a:gd name="T24" fmla="*/ 402 w 420"/>
              <a:gd name="T25" fmla="*/ 0 h 900"/>
              <a:gd name="T26" fmla="*/ 279 w 420"/>
              <a:gd name="T27" fmla="*/ 0 h 900"/>
              <a:gd name="T28" fmla="*/ 166 w 420"/>
              <a:gd name="T29" fmla="*/ 34 h 900"/>
              <a:gd name="T30" fmla="*/ 87 w 420"/>
              <a:gd name="T31" fmla="*/ 165 h 900"/>
              <a:gd name="T32" fmla="*/ 87 w 420"/>
              <a:gd name="T33" fmla="*/ 279 h 900"/>
              <a:gd name="T34" fmla="*/ 87 w 420"/>
              <a:gd name="T35" fmla="*/ 296 h 900"/>
              <a:gd name="T36" fmla="*/ 0 w 420"/>
              <a:gd name="T37" fmla="*/ 296 h 900"/>
              <a:gd name="T38" fmla="*/ 0 w 420"/>
              <a:gd name="T39" fmla="*/ 454 h 900"/>
              <a:gd name="T40" fmla="*/ 87 w 420"/>
              <a:gd name="T41" fmla="*/ 454 h 900"/>
              <a:gd name="T42" fmla="*/ 87 w 420"/>
              <a:gd name="T43" fmla="*/ 899 h 900"/>
              <a:gd name="T44" fmla="*/ 279 w 420"/>
              <a:gd name="T45" fmla="*/ 899 h 900"/>
              <a:gd name="T46" fmla="*/ 279 w 420"/>
              <a:gd name="T47" fmla="*/ 454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0" h="900">
                <a:moveTo>
                  <a:pt x="279" y="454"/>
                </a:moveTo>
                <a:lnTo>
                  <a:pt x="279" y="454"/>
                </a:lnTo>
                <a:cubicBezTo>
                  <a:pt x="314" y="454"/>
                  <a:pt x="349" y="454"/>
                  <a:pt x="393" y="454"/>
                </a:cubicBezTo>
                <a:cubicBezTo>
                  <a:pt x="402" y="454"/>
                  <a:pt x="402" y="454"/>
                  <a:pt x="402" y="445"/>
                </a:cubicBezTo>
                <a:cubicBezTo>
                  <a:pt x="402" y="419"/>
                  <a:pt x="410" y="392"/>
                  <a:pt x="410" y="366"/>
                </a:cubicBezTo>
                <a:cubicBezTo>
                  <a:pt x="410" y="340"/>
                  <a:pt x="419" y="323"/>
                  <a:pt x="419" y="296"/>
                </a:cubicBezTo>
                <a:cubicBezTo>
                  <a:pt x="367" y="296"/>
                  <a:pt x="323" y="296"/>
                  <a:pt x="279" y="296"/>
                </a:cubicBezTo>
                <a:cubicBezTo>
                  <a:pt x="279" y="261"/>
                  <a:pt x="270" y="226"/>
                  <a:pt x="279" y="191"/>
                </a:cubicBezTo>
                <a:cubicBezTo>
                  <a:pt x="279" y="174"/>
                  <a:pt x="288" y="157"/>
                  <a:pt x="314" y="157"/>
                </a:cubicBezTo>
                <a:cubicBezTo>
                  <a:pt x="340" y="157"/>
                  <a:pt x="367" y="157"/>
                  <a:pt x="402" y="157"/>
                </a:cubicBezTo>
                <a:cubicBezTo>
                  <a:pt x="402" y="157"/>
                  <a:pt x="410" y="157"/>
                  <a:pt x="419" y="157"/>
                </a:cubicBezTo>
                <a:cubicBezTo>
                  <a:pt x="419" y="104"/>
                  <a:pt x="419" y="60"/>
                  <a:pt x="419" y="8"/>
                </a:cubicBezTo>
                <a:cubicBezTo>
                  <a:pt x="419" y="0"/>
                  <a:pt x="410" y="0"/>
                  <a:pt x="402" y="0"/>
                </a:cubicBezTo>
                <a:cubicBezTo>
                  <a:pt x="367" y="0"/>
                  <a:pt x="323" y="0"/>
                  <a:pt x="279" y="0"/>
                </a:cubicBezTo>
                <a:cubicBezTo>
                  <a:pt x="235" y="0"/>
                  <a:pt x="201" y="8"/>
                  <a:pt x="166" y="34"/>
                </a:cubicBezTo>
                <a:cubicBezTo>
                  <a:pt x="113" y="69"/>
                  <a:pt x="96" y="113"/>
                  <a:pt x="87" y="165"/>
                </a:cubicBezTo>
                <a:cubicBezTo>
                  <a:pt x="87" y="200"/>
                  <a:pt x="87" y="244"/>
                  <a:pt x="87" y="279"/>
                </a:cubicBezTo>
                <a:cubicBezTo>
                  <a:pt x="87" y="279"/>
                  <a:pt x="87" y="288"/>
                  <a:pt x="87" y="296"/>
                </a:cubicBezTo>
                <a:cubicBezTo>
                  <a:pt x="61" y="296"/>
                  <a:pt x="26" y="296"/>
                  <a:pt x="0" y="296"/>
                </a:cubicBezTo>
                <a:cubicBezTo>
                  <a:pt x="0" y="349"/>
                  <a:pt x="0" y="401"/>
                  <a:pt x="0" y="454"/>
                </a:cubicBezTo>
                <a:cubicBezTo>
                  <a:pt x="26" y="454"/>
                  <a:pt x="61" y="454"/>
                  <a:pt x="87" y="454"/>
                </a:cubicBezTo>
                <a:cubicBezTo>
                  <a:pt x="87" y="602"/>
                  <a:pt x="87" y="750"/>
                  <a:pt x="87" y="899"/>
                </a:cubicBezTo>
                <a:cubicBezTo>
                  <a:pt x="148" y="899"/>
                  <a:pt x="209" y="899"/>
                  <a:pt x="279" y="899"/>
                </a:cubicBezTo>
                <a:cubicBezTo>
                  <a:pt x="279" y="750"/>
                  <a:pt x="279" y="602"/>
                  <a:pt x="279" y="4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69">
            <a:extLst>
              <a:ext uri="{FF2B5EF4-FFF2-40B4-BE49-F238E27FC236}">
                <a16:creationId xmlns:a16="http://schemas.microsoft.com/office/drawing/2014/main" id="{DF608631-34B6-AD4A-BA99-EDA8721DB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5230" y="9036632"/>
            <a:ext cx="821839" cy="830311"/>
          </a:xfrm>
          <a:custGeom>
            <a:avLst/>
            <a:gdLst>
              <a:gd name="T0" fmla="*/ 637 w 857"/>
              <a:gd name="T1" fmla="*/ 864 h 865"/>
              <a:gd name="T2" fmla="*/ 637 w 857"/>
              <a:gd name="T3" fmla="*/ 864 h 865"/>
              <a:gd name="T4" fmla="*/ 218 w 857"/>
              <a:gd name="T5" fmla="*/ 864 h 865"/>
              <a:gd name="T6" fmla="*/ 192 w 857"/>
              <a:gd name="T7" fmla="*/ 856 h 865"/>
              <a:gd name="T8" fmla="*/ 9 w 857"/>
              <a:gd name="T9" fmla="*/ 681 h 865"/>
              <a:gd name="T10" fmla="*/ 0 w 857"/>
              <a:gd name="T11" fmla="*/ 646 h 865"/>
              <a:gd name="T12" fmla="*/ 0 w 857"/>
              <a:gd name="T13" fmla="*/ 227 h 865"/>
              <a:gd name="T14" fmla="*/ 9 w 857"/>
              <a:gd name="T15" fmla="*/ 201 h 865"/>
              <a:gd name="T16" fmla="*/ 183 w 857"/>
              <a:gd name="T17" fmla="*/ 8 h 865"/>
              <a:gd name="T18" fmla="*/ 218 w 857"/>
              <a:gd name="T19" fmla="*/ 0 h 865"/>
              <a:gd name="T20" fmla="*/ 637 w 857"/>
              <a:gd name="T21" fmla="*/ 0 h 865"/>
              <a:gd name="T22" fmla="*/ 664 w 857"/>
              <a:gd name="T23" fmla="*/ 8 h 865"/>
              <a:gd name="T24" fmla="*/ 856 w 857"/>
              <a:gd name="T25" fmla="*/ 183 h 865"/>
              <a:gd name="T26" fmla="*/ 856 w 857"/>
              <a:gd name="T27" fmla="*/ 227 h 865"/>
              <a:gd name="T28" fmla="*/ 856 w 857"/>
              <a:gd name="T29" fmla="*/ 646 h 865"/>
              <a:gd name="T30" fmla="*/ 856 w 857"/>
              <a:gd name="T31" fmla="*/ 672 h 865"/>
              <a:gd name="T32" fmla="*/ 681 w 857"/>
              <a:gd name="T33" fmla="*/ 856 h 865"/>
              <a:gd name="T34" fmla="*/ 637 w 857"/>
              <a:gd name="T35" fmla="*/ 864 h 865"/>
              <a:gd name="T36" fmla="*/ 428 w 857"/>
              <a:gd name="T37" fmla="*/ 786 h 865"/>
              <a:gd name="T38" fmla="*/ 428 w 857"/>
              <a:gd name="T39" fmla="*/ 786 h 865"/>
              <a:gd name="T40" fmla="*/ 620 w 857"/>
              <a:gd name="T41" fmla="*/ 786 h 865"/>
              <a:gd name="T42" fmla="*/ 672 w 857"/>
              <a:gd name="T43" fmla="*/ 777 h 865"/>
              <a:gd name="T44" fmla="*/ 786 w 857"/>
              <a:gd name="T45" fmla="*/ 620 h 865"/>
              <a:gd name="T46" fmla="*/ 786 w 857"/>
              <a:gd name="T47" fmla="*/ 244 h 865"/>
              <a:gd name="T48" fmla="*/ 777 w 857"/>
              <a:gd name="T49" fmla="*/ 192 h 865"/>
              <a:gd name="T50" fmla="*/ 620 w 857"/>
              <a:gd name="T51" fmla="*/ 78 h 865"/>
              <a:gd name="T52" fmla="*/ 245 w 857"/>
              <a:gd name="T53" fmla="*/ 78 h 865"/>
              <a:gd name="T54" fmla="*/ 192 w 857"/>
              <a:gd name="T55" fmla="*/ 87 h 865"/>
              <a:gd name="T56" fmla="*/ 79 w 857"/>
              <a:gd name="T57" fmla="*/ 244 h 865"/>
              <a:gd name="T58" fmla="*/ 79 w 857"/>
              <a:gd name="T59" fmla="*/ 620 h 865"/>
              <a:gd name="T60" fmla="*/ 148 w 857"/>
              <a:gd name="T61" fmla="*/ 760 h 865"/>
              <a:gd name="T62" fmla="*/ 245 w 857"/>
              <a:gd name="T63" fmla="*/ 786 h 865"/>
              <a:gd name="T64" fmla="*/ 428 w 857"/>
              <a:gd name="T65" fmla="*/ 78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57" h="865">
                <a:moveTo>
                  <a:pt x="637" y="864"/>
                </a:moveTo>
                <a:lnTo>
                  <a:pt x="637" y="864"/>
                </a:lnTo>
                <a:cubicBezTo>
                  <a:pt x="498" y="864"/>
                  <a:pt x="358" y="864"/>
                  <a:pt x="218" y="864"/>
                </a:cubicBezTo>
                <a:cubicBezTo>
                  <a:pt x="210" y="856"/>
                  <a:pt x="201" y="856"/>
                  <a:pt x="192" y="856"/>
                </a:cubicBezTo>
                <a:cubicBezTo>
                  <a:pt x="96" y="838"/>
                  <a:pt x="35" y="777"/>
                  <a:pt x="9" y="681"/>
                </a:cubicBezTo>
                <a:cubicBezTo>
                  <a:pt x="9" y="663"/>
                  <a:pt x="9" y="655"/>
                  <a:pt x="0" y="646"/>
                </a:cubicBezTo>
                <a:cubicBezTo>
                  <a:pt x="0" y="506"/>
                  <a:pt x="0" y="367"/>
                  <a:pt x="0" y="227"/>
                </a:cubicBezTo>
                <a:cubicBezTo>
                  <a:pt x="0" y="218"/>
                  <a:pt x="9" y="209"/>
                  <a:pt x="9" y="201"/>
                </a:cubicBezTo>
                <a:cubicBezTo>
                  <a:pt x="26" y="96"/>
                  <a:pt x="87" y="35"/>
                  <a:pt x="183" y="8"/>
                </a:cubicBezTo>
                <a:cubicBezTo>
                  <a:pt x="192" y="8"/>
                  <a:pt x="210" y="8"/>
                  <a:pt x="218" y="0"/>
                </a:cubicBezTo>
                <a:cubicBezTo>
                  <a:pt x="358" y="0"/>
                  <a:pt x="498" y="0"/>
                  <a:pt x="637" y="0"/>
                </a:cubicBezTo>
                <a:cubicBezTo>
                  <a:pt x="646" y="8"/>
                  <a:pt x="655" y="8"/>
                  <a:pt x="664" y="8"/>
                </a:cubicBezTo>
                <a:cubicBezTo>
                  <a:pt x="760" y="26"/>
                  <a:pt x="830" y="87"/>
                  <a:pt x="856" y="183"/>
                </a:cubicBezTo>
                <a:cubicBezTo>
                  <a:pt x="856" y="201"/>
                  <a:pt x="856" y="209"/>
                  <a:pt x="856" y="227"/>
                </a:cubicBezTo>
                <a:cubicBezTo>
                  <a:pt x="856" y="367"/>
                  <a:pt x="856" y="506"/>
                  <a:pt x="856" y="646"/>
                </a:cubicBezTo>
                <a:cubicBezTo>
                  <a:pt x="856" y="655"/>
                  <a:pt x="856" y="663"/>
                  <a:pt x="856" y="672"/>
                </a:cubicBezTo>
                <a:cubicBezTo>
                  <a:pt x="830" y="768"/>
                  <a:pt x="777" y="829"/>
                  <a:pt x="681" y="856"/>
                </a:cubicBezTo>
                <a:cubicBezTo>
                  <a:pt x="664" y="856"/>
                  <a:pt x="655" y="856"/>
                  <a:pt x="637" y="864"/>
                </a:cubicBezTo>
                <a:close/>
                <a:moveTo>
                  <a:pt x="428" y="786"/>
                </a:moveTo>
                <a:lnTo>
                  <a:pt x="428" y="786"/>
                </a:lnTo>
                <a:cubicBezTo>
                  <a:pt x="489" y="786"/>
                  <a:pt x="559" y="786"/>
                  <a:pt x="620" y="786"/>
                </a:cubicBezTo>
                <a:cubicBezTo>
                  <a:pt x="637" y="786"/>
                  <a:pt x="655" y="786"/>
                  <a:pt x="672" y="777"/>
                </a:cubicBezTo>
                <a:cubicBezTo>
                  <a:pt x="742" y="751"/>
                  <a:pt x="786" y="690"/>
                  <a:pt x="786" y="620"/>
                </a:cubicBezTo>
                <a:cubicBezTo>
                  <a:pt x="786" y="497"/>
                  <a:pt x="786" y="367"/>
                  <a:pt x="786" y="244"/>
                </a:cubicBezTo>
                <a:cubicBezTo>
                  <a:pt x="786" y="227"/>
                  <a:pt x="777" y="209"/>
                  <a:pt x="777" y="192"/>
                </a:cubicBezTo>
                <a:cubicBezTo>
                  <a:pt x="751" y="122"/>
                  <a:pt x="690" y="78"/>
                  <a:pt x="620" y="78"/>
                </a:cubicBezTo>
                <a:cubicBezTo>
                  <a:pt x="498" y="78"/>
                  <a:pt x="367" y="78"/>
                  <a:pt x="245" y="78"/>
                </a:cubicBezTo>
                <a:cubicBezTo>
                  <a:pt x="227" y="78"/>
                  <a:pt x="210" y="87"/>
                  <a:pt x="192" y="87"/>
                </a:cubicBezTo>
                <a:cubicBezTo>
                  <a:pt x="122" y="113"/>
                  <a:pt x="79" y="174"/>
                  <a:pt x="79" y="244"/>
                </a:cubicBezTo>
                <a:cubicBezTo>
                  <a:pt x="79" y="367"/>
                  <a:pt x="79" y="497"/>
                  <a:pt x="79" y="620"/>
                </a:cubicBezTo>
                <a:cubicBezTo>
                  <a:pt x="79" y="681"/>
                  <a:pt x="105" y="725"/>
                  <a:pt x="148" y="760"/>
                </a:cubicBezTo>
                <a:cubicBezTo>
                  <a:pt x="175" y="777"/>
                  <a:pt x="210" y="786"/>
                  <a:pt x="245" y="786"/>
                </a:cubicBezTo>
                <a:cubicBezTo>
                  <a:pt x="306" y="786"/>
                  <a:pt x="367" y="786"/>
                  <a:pt x="428" y="7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70">
            <a:extLst>
              <a:ext uri="{FF2B5EF4-FFF2-40B4-BE49-F238E27FC236}">
                <a16:creationId xmlns:a16="http://schemas.microsoft.com/office/drawing/2014/main" id="{C385BE22-BB1B-7D41-9092-1C537D1D6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8571" y="9239973"/>
            <a:ext cx="427863" cy="427863"/>
          </a:xfrm>
          <a:custGeom>
            <a:avLst/>
            <a:gdLst>
              <a:gd name="T0" fmla="*/ 445 w 446"/>
              <a:gd name="T1" fmla="*/ 227 h 447"/>
              <a:gd name="T2" fmla="*/ 445 w 446"/>
              <a:gd name="T3" fmla="*/ 227 h 447"/>
              <a:gd name="T4" fmla="*/ 218 w 446"/>
              <a:gd name="T5" fmla="*/ 446 h 447"/>
              <a:gd name="T6" fmla="*/ 0 w 446"/>
              <a:gd name="T7" fmla="*/ 227 h 447"/>
              <a:gd name="T8" fmla="*/ 218 w 446"/>
              <a:gd name="T9" fmla="*/ 0 h 447"/>
              <a:gd name="T10" fmla="*/ 445 w 446"/>
              <a:gd name="T11" fmla="*/ 227 h 447"/>
              <a:gd name="T12" fmla="*/ 367 w 446"/>
              <a:gd name="T13" fmla="*/ 227 h 447"/>
              <a:gd name="T14" fmla="*/ 367 w 446"/>
              <a:gd name="T15" fmla="*/ 227 h 447"/>
              <a:gd name="T16" fmla="*/ 218 w 446"/>
              <a:gd name="T17" fmla="*/ 79 h 447"/>
              <a:gd name="T18" fmla="*/ 78 w 446"/>
              <a:gd name="T19" fmla="*/ 227 h 447"/>
              <a:gd name="T20" fmla="*/ 218 w 446"/>
              <a:gd name="T21" fmla="*/ 367 h 447"/>
              <a:gd name="T22" fmla="*/ 367 w 446"/>
              <a:gd name="T23" fmla="*/ 227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6" h="447">
                <a:moveTo>
                  <a:pt x="445" y="227"/>
                </a:moveTo>
                <a:lnTo>
                  <a:pt x="445" y="227"/>
                </a:lnTo>
                <a:cubicBezTo>
                  <a:pt x="445" y="341"/>
                  <a:pt x="340" y="446"/>
                  <a:pt x="218" y="446"/>
                </a:cubicBezTo>
                <a:cubicBezTo>
                  <a:pt x="96" y="446"/>
                  <a:pt x="0" y="341"/>
                  <a:pt x="0" y="227"/>
                </a:cubicBezTo>
                <a:cubicBezTo>
                  <a:pt x="0" y="105"/>
                  <a:pt x="96" y="0"/>
                  <a:pt x="218" y="0"/>
                </a:cubicBezTo>
                <a:cubicBezTo>
                  <a:pt x="340" y="0"/>
                  <a:pt x="445" y="105"/>
                  <a:pt x="445" y="227"/>
                </a:cubicBezTo>
                <a:close/>
                <a:moveTo>
                  <a:pt x="367" y="227"/>
                </a:moveTo>
                <a:lnTo>
                  <a:pt x="367" y="227"/>
                </a:lnTo>
                <a:cubicBezTo>
                  <a:pt x="367" y="140"/>
                  <a:pt x="305" y="79"/>
                  <a:pt x="218" y="79"/>
                </a:cubicBezTo>
                <a:cubicBezTo>
                  <a:pt x="139" y="79"/>
                  <a:pt x="78" y="140"/>
                  <a:pt x="78" y="227"/>
                </a:cubicBezTo>
                <a:cubicBezTo>
                  <a:pt x="78" y="306"/>
                  <a:pt x="139" y="367"/>
                  <a:pt x="218" y="367"/>
                </a:cubicBezTo>
                <a:cubicBezTo>
                  <a:pt x="296" y="367"/>
                  <a:pt x="367" y="306"/>
                  <a:pt x="367" y="2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71">
            <a:extLst>
              <a:ext uri="{FF2B5EF4-FFF2-40B4-BE49-F238E27FC236}">
                <a16:creationId xmlns:a16="http://schemas.microsoft.com/office/drawing/2014/main" id="{ACA0AE4B-CDCF-174A-A80F-F6B998D25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5599" y="9180666"/>
            <a:ext cx="110143" cy="110143"/>
          </a:xfrm>
          <a:custGeom>
            <a:avLst/>
            <a:gdLst>
              <a:gd name="T0" fmla="*/ 61 w 114"/>
              <a:gd name="T1" fmla="*/ 0 h 115"/>
              <a:gd name="T2" fmla="*/ 61 w 114"/>
              <a:gd name="T3" fmla="*/ 0 h 115"/>
              <a:gd name="T4" fmla="*/ 113 w 114"/>
              <a:gd name="T5" fmla="*/ 53 h 115"/>
              <a:gd name="T6" fmla="*/ 61 w 114"/>
              <a:gd name="T7" fmla="*/ 114 h 115"/>
              <a:gd name="T8" fmla="*/ 0 w 114"/>
              <a:gd name="T9" fmla="*/ 53 h 115"/>
              <a:gd name="T10" fmla="*/ 61 w 114"/>
              <a:gd name="T1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" h="115">
                <a:moveTo>
                  <a:pt x="61" y="0"/>
                </a:moveTo>
                <a:lnTo>
                  <a:pt x="61" y="0"/>
                </a:lnTo>
                <a:cubicBezTo>
                  <a:pt x="87" y="0"/>
                  <a:pt x="113" y="26"/>
                  <a:pt x="113" y="53"/>
                </a:cubicBezTo>
                <a:cubicBezTo>
                  <a:pt x="113" y="88"/>
                  <a:pt x="87" y="114"/>
                  <a:pt x="61" y="114"/>
                </a:cubicBezTo>
                <a:cubicBezTo>
                  <a:pt x="26" y="105"/>
                  <a:pt x="0" y="88"/>
                  <a:pt x="0" y="53"/>
                </a:cubicBezTo>
                <a:cubicBezTo>
                  <a:pt x="0" y="26"/>
                  <a:pt x="26" y="0"/>
                  <a:pt x="6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72">
            <a:extLst>
              <a:ext uri="{FF2B5EF4-FFF2-40B4-BE49-F238E27FC236}">
                <a16:creationId xmlns:a16="http://schemas.microsoft.com/office/drawing/2014/main" id="{0EC08373-8683-E34F-A903-D9C4ACAC1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6222" y="7435317"/>
            <a:ext cx="847256" cy="771003"/>
          </a:xfrm>
          <a:custGeom>
            <a:avLst/>
            <a:gdLst>
              <a:gd name="T0" fmla="*/ 262 w 883"/>
              <a:gd name="T1" fmla="*/ 619 h 803"/>
              <a:gd name="T2" fmla="*/ 262 w 883"/>
              <a:gd name="T3" fmla="*/ 619 h 803"/>
              <a:gd name="T4" fmla="*/ 96 w 883"/>
              <a:gd name="T5" fmla="*/ 488 h 803"/>
              <a:gd name="T6" fmla="*/ 166 w 883"/>
              <a:gd name="T7" fmla="*/ 488 h 803"/>
              <a:gd name="T8" fmla="*/ 166 w 883"/>
              <a:gd name="T9" fmla="*/ 479 h 803"/>
              <a:gd name="T10" fmla="*/ 26 w 883"/>
              <a:gd name="T11" fmla="*/ 304 h 803"/>
              <a:gd name="T12" fmla="*/ 105 w 883"/>
              <a:gd name="T13" fmla="*/ 322 h 803"/>
              <a:gd name="T14" fmla="*/ 105 w 883"/>
              <a:gd name="T15" fmla="*/ 322 h 803"/>
              <a:gd name="T16" fmla="*/ 35 w 883"/>
              <a:gd name="T17" fmla="*/ 200 h 803"/>
              <a:gd name="T18" fmla="*/ 52 w 883"/>
              <a:gd name="T19" fmla="*/ 78 h 803"/>
              <a:gd name="T20" fmla="*/ 428 w 883"/>
              <a:gd name="T21" fmla="*/ 269 h 803"/>
              <a:gd name="T22" fmla="*/ 436 w 883"/>
              <a:gd name="T23" fmla="*/ 174 h 803"/>
              <a:gd name="T24" fmla="*/ 734 w 883"/>
              <a:gd name="T25" fmla="*/ 96 h 803"/>
              <a:gd name="T26" fmla="*/ 760 w 883"/>
              <a:gd name="T27" fmla="*/ 104 h 803"/>
              <a:gd name="T28" fmla="*/ 856 w 883"/>
              <a:gd name="T29" fmla="*/ 69 h 803"/>
              <a:gd name="T30" fmla="*/ 786 w 883"/>
              <a:gd name="T31" fmla="*/ 166 h 803"/>
              <a:gd name="T32" fmla="*/ 882 w 883"/>
              <a:gd name="T33" fmla="*/ 139 h 803"/>
              <a:gd name="T34" fmla="*/ 882 w 883"/>
              <a:gd name="T35" fmla="*/ 139 h 803"/>
              <a:gd name="T36" fmla="*/ 812 w 883"/>
              <a:gd name="T37" fmla="*/ 209 h 803"/>
              <a:gd name="T38" fmla="*/ 795 w 883"/>
              <a:gd name="T39" fmla="*/ 253 h 803"/>
              <a:gd name="T40" fmla="*/ 541 w 883"/>
              <a:gd name="T41" fmla="*/ 697 h 803"/>
              <a:gd name="T42" fmla="*/ 9 w 883"/>
              <a:gd name="T43" fmla="*/ 697 h 803"/>
              <a:gd name="T44" fmla="*/ 0 w 883"/>
              <a:gd name="T45" fmla="*/ 697 h 803"/>
              <a:gd name="T46" fmla="*/ 9 w 883"/>
              <a:gd name="T47" fmla="*/ 697 h 803"/>
              <a:gd name="T48" fmla="*/ 140 w 883"/>
              <a:gd name="T49" fmla="*/ 680 h 803"/>
              <a:gd name="T50" fmla="*/ 262 w 883"/>
              <a:gd name="T51" fmla="*/ 619 h 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83" h="803">
                <a:moveTo>
                  <a:pt x="262" y="619"/>
                </a:moveTo>
                <a:lnTo>
                  <a:pt x="262" y="619"/>
                </a:lnTo>
                <a:cubicBezTo>
                  <a:pt x="166" y="592"/>
                  <a:pt x="105" y="549"/>
                  <a:pt x="96" y="488"/>
                </a:cubicBezTo>
                <a:cubicBezTo>
                  <a:pt x="122" y="488"/>
                  <a:pt x="140" y="488"/>
                  <a:pt x="166" y="488"/>
                </a:cubicBezTo>
                <a:cubicBezTo>
                  <a:pt x="166" y="488"/>
                  <a:pt x="166" y="488"/>
                  <a:pt x="166" y="479"/>
                </a:cubicBezTo>
                <a:cubicBezTo>
                  <a:pt x="78" y="453"/>
                  <a:pt x="35" y="391"/>
                  <a:pt x="26" y="304"/>
                </a:cubicBezTo>
                <a:cubicBezTo>
                  <a:pt x="52" y="313"/>
                  <a:pt x="78" y="322"/>
                  <a:pt x="105" y="322"/>
                </a:cubicBezTo>
                <a:lnTo>
                  <a:pt x="105" y="322"/>
                </a:lnTo>
                <a:cubicBezTo>
                  <a:pt x="70" y="287"/>
                  <a:pt x="35" y="253"/>
                  <a:pt x="35" y="200"/>
                </a:cubicBezTo>
                <a:cubicBezTo>
                  <a:pt x="26" y="157"/>
                  <a:pt x="35" y="122"/>
                  <a:pt x="52" y="78"/>
                </a:cubicBezTo>
                <a:cubicBezTo>
                  <a:pt x="157" y="200"/>
                  <a:pt x="279" y="261"/>
                  <a:pt x="428" y="269"/>
                </a:cubicBezTo>
                <a:cubicBezTo>
                  <a:pt x="428" y="235"/>
                  <a:pt x="428" y="209"/>
                  <a:pt x="436" y="174"/>
                </a:cubicBezTo>
                <a:cubicBezTo>
                  <a:pt x="471" y="43"/>
                  <a:pt x="637" y="0"/>
                  <a:pt x="734" y="96"/>
                </a:cubicBezTo>
                <a:cubicBezTo>
                  <a:pt x="742" y="104"/>
                  <a:pt x="751" y="104"/>
                  <a:pt x="760" y="104"/>
                </a:cubicBezTo>
                <a:cubicBezTo>
                  <a:pt x="795" y="87"/>
                  <a:pt x="830" y="78"/>
                  <a:pt x="856" y="69"/>
                </a:cubicBezTo>
                <a:cubicBezTo>
                  <a:pt x="856" y="96"/>
                  <a:pt x="838" y="113"/>
                  <a:pt x="786" y="166"/>
                </a:cubicBezTo>
                <a:cubicBezTo>
                  <a:pt x="821" y="157"/>
                  <a:pt x="847" y="148"/>
                  <a:pt x="882" y="139"/>
                </a:cubicBezTo>
                <a:lnTo>
                  <a:pt x="882" y="139"/>
                </a:lnTo>
                <a:cubicBezTo>
                  <a:pt x="865" y="166"/>
                  <a:pt x="838" y="192"/>
                  <a:pt x="812" y="209"/>
                </a:cubicBezTo>
                <a:cubicBezTo>
                  <a:pt x="803" y="227"/>
                  <a:pt x="795" y="235"/>
                  <a:pt x="795" y="253"/>
                </a:cubicBezTo>
                <a:cubicBezTo>
                  <a:pt x="786" y="444"/>
                  <a:pt x="707" y="601"/>
                  <a:pt x="541" y="697"/>
                </a:cubicBezTo>
                <a:cubicBezTo>
                  <a:pt x="367" y="802"/>
                  <a:pt x="183" y="793"/>
                  <a:pt x="9" y="697"/>
                </a:cubicBezTo>
                <a:cubicBezTo>
                  <a:pt x="9" y="697"/>
                  <a:pt x="9" y="697"/>
                  <a:pt x="0" y="697"/>
                </a:cubicBezTo>
                <a:cubicBezTo>
                  <a:pt x="0" y="697"/>
                  <a:pt x="0" y="689"/>
                  <a:pt x="9" y="697"/>
                </a:cubicBezTo>
                <a:cubicBezTo>
                  <a:pt x="44" y="689"/>
                  <a:pt x="96" y="689"/>
                  <a:pt x="140" y="680"/>
                </a:cubicBezTo>
                <a:cubicBezTo>
                  <a:pt x="183" y="671"/>
                  <a:pt x="218" y="645"/>
                  <a:pt x="262" y="6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73">
            <a:extLst>
              <a:ext uri="{FF2B5EF4-FFF2-40B4-BE49-F238E27FC236}">
                <a16:creationId xmlns:a16="http://schemas.microsoft.com/office/drawing/2014/main" id="{C3C0A7E3-D5A7-8648-9086-E73FD60B9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2490" y="4029347"/>
            <a:ext cx="1050598" cy="1033653"/>
          </a:xfrm>
          <a:custGeom>
            <a:avLst/>
            <a:gdLst>
              <a:gd name="T0" fmla="*/ 367 w 1093"/>
              <a:gd name="T1" fmla="*/ 987 h 1075"/>
              <a:gd name="T2" fmla="*/ 367 w 1093"/>
              <a:gd name="T3" fmla="*/ 987 h 1075"/>
              <a:gd name="T4" fmla="*/ 79 w 1093"/>
              <a:gd name="T5" fmla="*/ 402 h 1075"/>
              <a:gd name="T6" fmla="*/ 699 w 1093"/>
              <a:gd name="T7" fmla="*/ 79 h 1075"/>
              <a:gd name="T8" fmla="*/ 996 w 1093"/>
              <a:gd name="T9" fmla="*/ 707 h 1075"/>
              <a:gd name="T10" fmla="*/ 402 w 1093"/>
              <a:gd name="T11" fmla="*/ 1004 h 1075"/>
              <a:gd name="T12" fmla="*/ 402 w 1093"/>
              <a:gd name="T13" fmla="*/ 1004 h 1075"/>
              <a:gd name="T14" fmla="*/ 481 w 1093"/>
              <a:gd name="T15" fmla="*/ 812 h 1075"/>
              <a:gd name="T16" fmla="*/ 490 w 1093"/>
              <a:gd name="T17" fmla="*/ 760 h 1075"/>
              <a:gd name="T18" fmla="*/ 498 w 1093"/>
              <a:gd name="T19" fmla="*/ 777 h 1075"/>
              <a:gd name="T20" fmla="*/ 603 w 1093"/>
              <a:gd name="T21" fmla="*/ 821 h 1075"/>
              <a:gd name="T22" fmla="*/ 804 w 1093"/>
              <a:gd name="T23" fmla="*/ 699 h 1075"/>
              <a:gd name="T24" fmla="*/ 839 w 1093"/>
              <a:gd name="T25" fmla="*/ 419 h 1075"/>
              <a:gd name="T26" fmla="*/ 638 w 1093"/>
              <a:gd name="T27" fmla="*/ 245 h 1075"/>
              <a:gd name="T28" fmla="*/ 358 w 1093"/>
              <a:gd name="T29" fmla="*/ 297 h 1075"/>
              <a:gd name="T30" fmla="*/ 236 w 1093"/>
              <a:gd name="T31" fmla="*/ 489 h 1075"/>
              <a:gd name="T32" fmla="*/ 280 w 1093"/>
              <a:gd name="T33" fmla="*/ 672 h 1075"/>
              <a:gd name="T34" fmla="*/ 332 w 1093"/>
              <a:gd name="T35" fmla="*/ 716 h 1075"/>
              <a:gd name="T36" fmla="*/ 350 w 1093"/>
              <a:gd name="T37" fmla="*/ 707 h 1075"/>
              <a:gd name="T38" fmla="*/ 358 w 1093"/>
              <a:gd name="T39" fmla="*/ 664 h 1075"/>
              <a:gd name="T40" fmla="*/ 358 w 1093"/>
              <a:gd name="T41" fmla="*/ 646 h 1075"/>
              <a:gd name="T42" fmla="*/ 341 w 1093"/>
              <a:gd name="T43" fmla="*/ 454 h 1075"/>
              <a:gd name="T44" fmla="*/ 507 w 1093"/>
              <a:gd name="T45" fmla="*/ 323 h 1075"/>
              <a:gd name="T46" fmla="*/ 647 w 1093"/>
              <a:gd name="T47" fmla="*/ 349 h 1075"/>
              <a:gd name="T48" fmla="*/ 743 w 1093"/>
              <a:gd name="T49" fmla="*/ 489 h 1075"/>
              <a:gd name="T50" fmla="*/ 708 w 1093"/>
              <a:gd name="T51" fmla="*/ 664 h 1075"/>
              <a:gd name="T52" fmla="*/ 621 w 1093"/>
              <a:gd name="T53" fmla="*/ 734 h 1075"/>
              <a:gd name="T54" fmla="*/ 542 w 1093"/>
              <a:gd name="T55" fmla="*/ 716 h 1075"/>
              <a:gd name="T56" fmla="*/ 524 w 1093"/>
              <a:gd name="T57" fmla="*/ 655 h 1075"/>
              <a:gd name="T58" fmla="*/ 551 w 1093"/>
              <a:gd name="T59" fmla="*/ 541 h 1075"/>
              <a:gd name="T60" fmla="*/ 559 w 1093"/>
              <a:gd name="T61" fmla="*/ 480 h 1075"/>
              <a:gd name="T62" fmla="*/ 463 w 1093"/>
              <a:gd name="T63" fmla="*/ 437 h 1075"/>
              <a:gd name="T64" fmla="*/ 411 w 1093"/>
              <a:gd name="T65" fmla="*/ 515 h 1075"/>
              <a:gd name="T66" fmla="*/ 420 w 1093"/>
              <a:gd name="T67" fmla="*/ 611 h 1075"/>
              <a:gd name="T68" fmla="*/ 420 w 1093"/>
              <a:gd name="T69" fmla="*/ 620 h 1075"/>
              <a:gd name="T70" fmla="*/ 367 w 1093"/>
              <a:gd name="T71" fmla="*/ 856 h 1075"/>
              <a:gd name="T72" fmla="*/ 367 w 1093"/>
              <a:gd name="T73" fmla="*/ 969 h 1075"/>
              <a:gd name="T74" fmla="*/ 367 w 1093"/>
              <a:gd name="T75" fmla="*/ 987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93" h="1075">
                <a:moveTo>
                  <a:pt x="367" y="987"/>
                </a:moveTo>
                <a:lnTo>
                  <a:pt x="367" y="987"/>
                </a:lnTo>
                <a:cubicBezTo>
                  <a:pt x="158" y="908"/>
                  <a:pt x="0" y="664"/>
                  <a:pt x="79" y="402"/>
                </a:cubicBezTo>
                <a:cubicBezTo>
                  <a:pt x="158" y="140"/>
                  <a:pt x="437" y="0"/>
                  <a:pt x="699" y="79"/>
                </a:cubicBezTo>
                <a:cubicBezTo>
                  <a:pt x="952" y="166"/>
                  <a:pt x="1092" y="454"/>
                  <a:pt x="996" y="707"/>
                </a:cubicBezTo>
                <a:cubicBezTo>
                  <a:pt x="900" y="961"/>
                  <a:pt x="629" y="1074"/>
                  <a:pt x="402" y="1004"/>
                </a:cubicBezTo>
                <a:lnTo>
                  <a:pt x="402" y="1004"/>
                </a:lnTo>
                <a:cubicBezTo>
                  <a:pt x="437" y="943"/>
                  <a:pt x="463" y="882"/>
                  <a:pt x="481" y="812"/>
                </a:cubicBezTo>
                <a:cubicBezTo>
                  <a:pt x="481" y="795"/>
                  <a:pt x="490" y="777"/>
                  <a:pt x="490" y="760"/>
                </a:cubicBezTo>
                <a:cubicBezTo>
                  <a:pt x="498" y="769"/>
                  <a:pt x="498" y="769"/>
                  <a:pt x="498" y="777"/>
                </a:cubicBezTo>
                <a:cubicBezTo>
                  <a:pt x="533" y="803"/>
                  <a:pt x="568" y="821"/>
                  <a:pt x="603" y="821"/>
                </a:cubicBezTo>
                <a:cubicBezTo>
                  <a:pt x="690" y="812"/>
                  <a:pt x="760" y="777"/>
                  <a:pt x="804" y="699"/>
                </a:cubicBezTo>
                <a:cubicBezTo>
                  <a:pt x="856" y="611"/>
                  <a:pt x="874" y="515"/>
                  <a:pt x="839" y="419"/>
                </a:cubicBezTo>
                <a:cubicBezTo>
                  <a:pt x="804" y="332"/>
                  <a:pt x="734" y="271"/>
                  <a:pt x="638" y="245"/>
                </a:cubicBezTo>
                <a:cubicBezTo>
                  <a:pt x="542" y="227"/>
                  <a:pt x="446" y="236"/>
                  <a:pt x="358" y="297"/>
                </a:cubicBezTo>
                <a:cubicBezTo>
                  <a:pt x="289" y="341"/>
                  <a:pt x="245" y="411"/>
                  <a:pt x="236" y="489"/>
                </a:cubicBezTo>
                <a:cubicBezTo>
                  <a:pt x="228" y="559"/>
                  <a:pt x="245" y="620"/>
                  <a:pt x="280" y="672"/>
                </a:cubicBezTo>
                <a:cubicBezTo>
                  <a:pt x="298" y="690"/>
                  <a:pt x="306" y="707"/>
                  <a:pt x="332" y="716"/>
                </a:cubicBezTo>
                <a:cubicBezTo>
                  <a:pt x="341" y="725"/>
                  <a:pt x="350" y="716"/>
                  <a:pt x="350" y="707"/>
                </a:cubicBezTo>
                <a:cubicBezTo>
                  <a:pt x="350" y="690"/>
                  <a:pt x="358" y="672"/>
                  <a:pt x="358" y="664"/>
                </a:cubicBezTo>
                <a:cubicBezTo>
                  <a:pt x="358" y="655"/>
                  <a:pt x="358" y="646"/>
                  <a:pt x="358" y="646"/>
                </a:cubicBezTo>
                <a:cubicBezTo>
                  <a:pt x="315" y="585"/>
                  <a:pt x="315" y="515"/>
                  <a:pt x="341" y="454"/>
                </a:cubicBezTo>
                <a:cubicBezTo>
                  <a:pt x="367" y="376"/>
                  <a:pt x="428" y="332"/>
                  <a:pt x="507" y="323"/>
                </a:cubicBezTo>
                <a:cubicBezTo>
                  <a:pt x="559" y="314"/>
                  <a:pt x="603" y="323"/>
                  <a:pt x="647" y="349"/>
                </a:cubicBezTo>
                <a:cubicBezTo>
                  <a:pt x="708" y="384"/>
                  <a:pt x="734" y="428"/>
                  <a:pt x="743" y="489"/>
                </a:cubicBezTo>
                <a:cubicBezTo>
                  <a:pt x="752" y="550"/>
                  <a:pt x="743" y="611"/>
                  <a:pt x="708" y="664"/>
                </a:cubicBezTo>
                <a:cubicBezTo>
                  <a:pt x="690" y="699"/>
                  <a:pt x="664" y="725"/>
                  <a:pt x="621" y="734"/>
                </a:cubicBezTo>
                <a:cubicBezTo>
                  <a:pt x="586" y="742"/>
                  <a:pt x="559" y="742"/>
                  <a:pt x="542" y="716"/>
                </a:cubicBezTo>
                <a:cubicBezTo>
                  <a:pt x="516" y="699"/>
                  <a:pt x="516" y="681"/>
                  <a:pt x="524" y="655"/>
                </a:cubicBezTo>
                <a:cubicBezTo>
                  <a:pt x="533" y="611"/>
                  <a:pt x="542" y="576"/>
                  <a:pt x="551" y="541"/>
                </a:cubicBezTo>
                <a:cubicBezTo>
                  <a:pt x="559" y="524"/>
                  <a:pt x="559" y="498"/>
                  <a:pt x="559" y="480"/>
                </a:cubicBezTo>
                <a:cubicBezTo>
                  <a:pt x="551" y="419"/>
                  <a:pt x="498" y="411"/>
                  <a:pt x="463" y="437"/>
                </a:cubicBezTo>
                <a:cubicBezTo>
                  <a:pt x="428" y="454"/>
                  <a:pt x="420" y="480"/>
                  <a:pt x="411" y="515"/>
                </a:cubicBezTo>
                <a:cubicBezTo>
                  <a:pt x="411" y="550"/>
                  <a:pt x="411" y="576"/>
                  <a:pt x="420" y="611"/>
                </a:cubicBezTo>
                <a:cubicBezTo>
                  <a:pt x="428" y="611"/>
                  <a:pt x="428" y="620"/>
                  <a:pt x="420" y="620"/>
                </a:cubicBezTo>
                <a:cubicBezTo>
                  <a:pt x="402" y="699"/>
                  <a:pt x="385" y="777"/>
                  <a:pt x="367" y="856"/>
                </a:cubicBezTo>
                <a:cubicBezTo>
                  <a:pt x="358" y="891"/>
                  <a:pt x="358" y="926"/>
                  <a:pt x="367" y="969"/>
                </a:cubicBezTo>
                <a:cubicBezTo>
                  <a:pt x="367" y="978"/>
                  <a:pt x="367" y="987"/>
                  <a:pt x="367" y="98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74">
            <a:extLst>
              <a:ext uri="{FF2B5EF4-FFF2-40B4-BE49-F238E27FC236}">
                <a16:creationId xmlns:a16="http://schemas.microsoft.com/office/drawing/2014/main" id="{2897FC6D-C6FA-F84F-A0EA-830637F78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4318" y="9926251"/>
            <a:ext cx="965872" cy="682040"/>
          </a:xfrm>
          <a:custGeom>
            <a:avLst/>
            <a:gdLst>
              <a:gd name="T0" fmla="*/ 463 w 1005"/>
              <a:gd name="T1" fmla="*/ 0 h 708"/>
              <a:gd name="T2" fmla="*/ 463 w 1005"/>
              <a:gd name="T3" fmla="*/ 0 h 708"/>
              <a:gd name="T4" fmla="*/ 550 w 1005"/>
              <a:gd name="T5" fmla="*/ 0 h 708"/>
              <a:gd name="T6" fmla="*/ 550 w 1005"/>
              <a:gd name="T7" fmla="*/ 0 h 708"/>
              <a:gd name="T8" fmla="*/ 628 w 1005"/>
              <a:gd name="T9" fmla="*/ 0 h 708"/>
              <a:gd name="T10" fmla="*/ 716 w 1005"/>
              <a:gd name="T11" fmla="*/ 0 h 708"/>
              <a:gd name="T12" fmla="*/ 821 w 1005"/>
              <a:gd name="T13" fmla="*/ 8 h 708"/>
              <a:gd name="T14" fmla="*/ 891 w 1005"/>
              <a:gd name="T15" fmla="*/ 17 h 708"/>
              <a:gd name="T16" fmla="*/ 987 w 1005"/>
              <a:gd name="T17" fmla="*/ 104 h 708"/>
              <a:gd name="T18" fmla="*/ 1004 w 1005"/>
              <a:gd name="T19" fmla="*/ 183 h 708"/>
              <a:gd name="T20" fmla="*/ 1004 w 1005"/>
              <a:gd name="T21" fmla="*/ 200 h 708"/>
              <a:gd name="T22" fmla="*/ 1004 w 1005"/>
              <a:gd name="T23" fmla="*/ 497 h 708"/>
              <a:gd name="T24" fmla="*/ 1004 w 1005"/>
              <a:gd name="T25" fmla="*/ 515 h 708"/>
              <a:gd name="T26" fmla="*/ 995 w 1005"/>
              <a:gd name="T27" fmla="*/ 593 h 708"/>
              <a:gd name="T28" fmla="*/ 899 w 1005"/>
              <a:gd name="T29" fmla="*/ 689 h 708"/>
              <a:gd name="T30" fmla="*/ 838 w 1005"/>
              <a:gd name="T31" fmla="*/ 698 h 708"/>
              <a:gd name="T32" fmla="*/ 716 w 1005"/>
              <a:gd name="T33" fmla="*/ 707 h 708"/>
              <a:gd name="T34" fmla="*/ 568 w 1005"/>
              <a:gd name="T35" fmla="*/ 707 h 708"/>
              <a:gd name="T36" fmla="*/ 550 w 1005"/>
              <a:gd name="T37" fmla="*/ 707 h 708"/>
              <a:gd name="T38" fmla="*/ 463 w 1005"/>
              <a:gd name="T39" fmla="*/ 707 h 708"/>
              <a:gd name="T40" fmla="*/ 454 w 1005"/>
              <a:gd name="T41" fmla="*/ 707 h 708"/>
              <a:gd name="T42" fmla="*/ 340 w 1005"/>
              <a:gd name="T43" fmla="*/ 707 h 708"/>
              <a:gd name="T44" fmla="*/ 192 w 1005"/>
              <a:gd name="T45" fmla="*/ 698 h 708"/>
              <a:gd name="T46" fmla="*/ 113 w 1005"/>
              <a:gd name="T47" fmla="*/ 689 h 708"/>
              <a:gd name="T48" fmla="*/ 17 w 1005"/>
              <a:gd name="T49" fmla="*/ 593 h 708"/>
              <a:gd name="T50" fmla="*/ 0 w 1005"/>
              <a:gd name="T51" fmla="*/ 489 h 708"/>
              <a:gd name="T52" fmla="*/ 0 w 1005"/>
              <a:gd name="T53" fmla="*/ 384 h 708"/>
              <a:gd name="T54" fmla="*/ 0 w 1005"/>
              <a:gd name="T55" fmla="*/ 375 h 708"/>
              <a:gd name="T56" fmla="*/ 0 w 1005"/>
              <a:gd name="T57" fmla="*/ 323 h 708"/>
              <a:gd name="T58" fmla="*/ 0 w 1005"/>
              <a:gd name="T59" fmla="*/ 323 h 708"/>
              <a:gd name="T60" fmla="*/ 9 w 1005"/>
              <a:gd name="T61" fmla="*/ 192 h 708"/>
              <a:gd name="T62" fmla="*/ 17 w 1005"/>
              <a:gd name="T63" fmla="*/ 113 h 708"/>
              <a:gd name="T64" fmla="*/ 113 w 1005"/>
              <a:gd name="T65" fmla="*/ 17 h 708"/>
              <a:gd name="T66" fmla="*/ 183 w 1005"/>
              <a:gd name="T67" fmla="*/ 8 h 708"/>
              <a:gd name="T68" fmla="*/ 297 w 1005"/>
              <a:gd name="T69" fmla="*/ 0 h 708"/>
              <a:gd name="T70" fmla="*/ 445 w 1005"/>
              <a:gd name="T71" fmla="*/ 0 h 708"/>
              <a:gd name="T72" fmla="*/ 463 w 1005"/>
              <a:gd name="T73" fmla="*/ 0 h 708"/>
              <a:gd name="T74" fmla="*/ 402 w 1005"/>
              <a:gd name="T75" fmla="*/ 200 h 708"/>
              <a:gd name="T76" fmla="*/ 402 w 1005"/>
              <a:gd name="T77" fmla="*/ 200 h 708"/>
              <a:gd name="T78" fmla="*/ 402 w 1005"/>
              <a:gd name="T79" fmla="*/ 506 h 708"/>
              <a:gd name="T80" fmla="*/ 672 w 1005"/>
              <a:gd name="T81" fmla="*/ 349 h 708"/>
              <a:gd name="T82" fmla="*/ 402 w 1005"/>
              <a:gd name="T83" fmla="*/ 200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05" h="708">
                <a:moveTo>
                  <a:pt x="463" y="0"/>
                </a:moveTo>
                <a:lnTo>
                  <a:pt x="463" y="0"/>
                </a:lnTo>
                <a:cubicBezTo>
                  <a:pt x="489" y="0"/>
                  <a:pt x="524" y="0"/>
                  <a:pt x="550" y="0"/>
                </a:cubicBezTo>
                <a:lnTo>
                  <a:pt x="550" y="0"/>
                </a:lnTo>
                <a:cubicBezTo>
                  <a:pt x="576" y="0"/>
                  <a:pt x="602" y="0"/>
                  <a:pt x="628" y="0"/>
                </a:cubicBezTo>
                <a:cubicBezTo>
                  <a:pt x="655" y="0"/>
                  <a:pt x="690" y="0"/>
                  <a:pt x="716" y="0"/>
                </a:cubicBezTo>
                <a:cubicBezTo>
                  <a:pt x="751" y="0"/>
                  <a:pt x="786" y="8"/>
                  <a:pt x="821" y="8"/>
                </a:cubicBezTo>
                <a:cubicBezTo>
                  <a:pt x="847" y="8"/>
                  <a:pt x="873" y="8"/>
                  <a:pt x="891" y="17"/>
                </a:cubicBezTo>
                <a:cubicBezTo>
                  <a:pt x="943" y="26"/>
                  <a:pt x="978" y="60"/>
                  <a:pt x="987" y="104"/>
                </a:cubicBezTo>
                <a:cubicBezTo>
                  <a:pt x="995" y="130"/>
                  <a:pt x="1004" y="157"/>
                  <a:pt x="1004" y="183"/>
                </a:cubicBezTo>
                <a:cubicBezTo>
                  <a:pt x="1004" y="192"/>
                  <a:pt x="1004" y="200"/>
                  <a:pt x="1004" y="200"/>
                </a:cubicBezTo>
                <a:cubicBezTo>
                  <a:pt x="1004" y="305"/>
                  <a:pt x="1004" y="401"/>
                  <a:pt x="1004" y="497"/>
                </a:cubicBezTo>
                <a:cubicBezTo>
                  <a:pt x="1004" y="506"/>
                  <a:pt x="1004" y="515"/>
                  <a:pt x="1004" y="515"/>
                </a:cubicBezTo>
                <a:cubicBezTo>
                  <a:pt x="1004" y="541"/>
                  <a:pt x="995" y="567"/>
                  <a:pt x="995" y="593"/>
                </a:cubicBezTo>
                <a:cubicBezTo>
                  <a:pt x="978" y="646"/>
                  <a:pt x="952" y="672"/>
                  <a:pt x="899" y="689"/>
                </a:cubicBezTo>
                <a:cubicBezTo>
                  <a:pt x="882" y="689"/>
                  <a:pt x="856" y="689"/>
                  <a:pt x="838" y="698"/>
                </a:cubicBezTo>
                <a:cubicBezTo>
                  <a:pt x="794" y="698"/>
                  <a:pt x="760" y="698"/>
                  <a:pt x="716" y="707"/>
                </a:cubicBezTo>
                <a:cubicBezTo>
                  <a:pt x="663" y="707"/>
                  <a:pt x="620" y="707"/>
                  <a:pt x="568" y="707"/>
                </a:cubicBezTo>
                <a:cubicBezTo>
                  <a:pt x="559" y="707"/>
                  <a:pt x="559" y="707"/>
                  <a:pt x="550" y="707"/>
                </a:cubicBezTo>
                <a:cubicBezTo>
                  <a:pt x="524" y="707"/>
                  <a:pt x="489" y="707"/>
                  <a:pt x="463" y="707"/>
                </a:cubicBezTo>
                <a:lnTo>
                  <a:pt x="454" y="707"/>
                </a:lnTo>
                <a:cubicBezTo>
                  <a:pt x="419" y="707"/>
                  <a:pt x="375" y="707"/>
                  <a:pt x="340" y="707"/>
                </a:cubicBezTo>
                <a:cubicBezTo>
                  <a:pt x="288" y="698"/>
                  <a:pt x="244" y="698"/>
                  <a:pt x="192" y="698"/>
                </a:cubicBezTo>
                <a:cubicBezTo>
                  <a:pt x="166" y="698"/>
                  <a:pt x="139" y="689"/>
                  <a:pt x="113" y="689"/>
                </a:cubicBezTo>
                <a:cubicBezTo>
                  <a:pt x="70" y="672"/>
                  <a:pt x="35" y="646"/>
                  <a:pt x="17" y="593"/>
                </a:cubicBezTo>
                <a:cubicBezTo>
                  <a:pt x="9" y="558"/>
                  <a:pt x="9" y="524"/>
                  <a:pt x="0" y="489"/>
                </a:cubicBezTo>
                <a:cubicBezTo>
                  <a:pt x="0" y="454"/>
                  <a:pt x="0" y="419"/>
                  <a:pt x="0" y="384"/>
                </a:cubicBezTo>
                <a:cubicBezTo>
                  <a:pt x="0" y="384"/>
                  <a:pt x="0" y="384"/>
                  <a:pt x="0" y="375"/>
                </a:cubicBezTo>
                <a:cubicBezTo>
                  <a:pt x="0" y="358"/>
                  <a:pt x="0" y="340"/>
                  <a:pt x="0" y="323"/>
                </a:cubicBezTo>
                <a:lnTo>
                  <a:pt x="0" y="323"/>
                </a:lnTo>
                <a:cubicBezTo>
                  <a:pt x="0" y="279"/>
                  <a:pt x="0" y="235"/>
                  <a:pt x="9" y="192"/>
                </a:cubicBezTo>
                <a:cubicBezTo>
                  <a:pt x="9" y="165"/>
                  <a:pt x="9" y="139"/>
                  <a:pt x="17" y="113"/>
                </a:cubicBezTo>
                <a:cubicBezTo>
                  <a:pt x="35" y="60"/>
                  <a:pt x="61" y="34"/>
                  <a:pt x="113" y="17"/>
                </a:cubicBezTo>
                <a:cubicBezTo>
                  <a:pt x="139" y="8"/>
                  <a:pt x="157" y="8"/>
                  <a:pt x="183" y="8"/>
                </a:cubicBezTo>
                <a:cubicBezTo>
                  <a:pt x="218" y="8"/>
                  <a:pt x="262" y="0"/>
                  <a:pt x="297" y="0"/>
                </a:cubicBezTo>
                <a:cubicBezTo>
                  <a:pt x="340" y="0"/>
                  <a:pt x="393" y="0"/>
                  <a:pt x="445" y="0"/>
                </a:cubicBezTo>
                <a:cubicBezTo>
                  <a:pt x="445" y="0"/>
                  <a:pt x="454" y="0"/>
                  <a:pt x="463" y="0"/>
                </a:cubicBezTo>
                <a:close/>
                <a:moveTo>
                  <a:pt x="402" y="200"/>
                </a:moveTo>
                <a:lnTo>
                  <a:pt x="402" y="200"/>
                </a:lnTo>
                <a:cubicBezTo>
                  <a:pt x="402" y="305"/>
                  <a:pt x="402" y="401"/>
                  <a:pt x="402" y="506"/>
                </a:cubicBezTo>
                <a:cubicBezTo>
                  <a:pt x="489" y="454"/>
                  <a:pt x="576" y="401"/>
                  <a:pt x="672" y="349"/>
                </a:cubicBezTo>
                <a:cubicBezTo>
                  <a:pt x="576" y="305"/>
                  <a:pt x="489" y="253"/>
                  <a:pt x="402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75">
            <a:extLst>
              <a:ext uri="{FF2B5EF4-FFF2-40B4-BE49-F238E27FC236}">
                <a16:creationId xmlns:a16="http://schemas.microsoft.com/office/drawing/2014/main" id="{7C9B4A81-73D3-8043-898B-9A50773E2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560" y="7643428"/>
            <a:ext cx="254177" cy="538009"/>
          </a:xfrm>
          <a:custGeom>
            <a:avLst/>
            <a:gdLst>
              <a:gd name="T0" fmla="*/ 175 w 263"/>
              <a:gd name="T1" fmla="*/ 280 h 560"/>
              <a:gd name="T2" fmla="*/ 175 w 263"/>
              <a:gd name="T3" fmla="*/ 280 h 560"/>
              <a:gd name="T4" fmla="*/ 245 w 263"/>
              <a:gd name="T5" fmla="*/ 280 h 560"/>
              <a:gd name="T6" fmla="*/ 245 w 263"/>
              <a:gd name="T7" fmla="*/ 271 h 560"/>
              <a:gd name="T8" fmla="*/ 254 w 263"/>
              <a:gd name="T9" fmla="*/ 227 h 560"/>
              <a:gd name="T10" fmla="*/ 262 w 263"/>
              <a:gd name="T11" fmla="*/ 183 h 560"/>
              <a:gd name="T12" fmla="*/ 175 w 263"/>
              <a:gd name="T13" fmla="*/ 183 h 560"/>
              <a:gd name="T14" fmla="*/ 175 w 263"/>
              <a:gd name="T15" fmla="*/ 122 h 560"/>
              <a:gd name="T16" fmla="*/ 193 w 263"/>
              <a:gd name="T17" fmla="*/ 105 h 560"/>
              <a:gd name="T18" fmla="*/ 245 w 263"/>
              <a:gd name="T19" fmla="*/ 96 h 560"/>
              <a:gd name="T20" fmla="*/ 254 w 263"/>
              <a:gd name="T21" fmla="*/ 96 h 560"/>
              <a:gd name="T22" fmla="*/ 254 w 263"/>
              <a:gd name="T23" fmla="*/ 9 h 560"/>
              <a:gd name="T24" fmla="*/ 254 w 263"/>
              <a:gd name="T25" fmla="*/ 9 h 560"/>
              <a:gd name="T26" fmla="*/ 175 w 263"/>
              <a:gd name="T27" fmla="*/ 9 h 560"/>
              <a:gd name="T28" fmla="*/ 105 w 263"/>
              <a:gd name="T29" fmla="*/ 26 h 560"/>
              <a:gd name="T30" fmla="*/ 62 w 263"/>
              <a:gd name="T31" fmla="*/ 105 h 560"/>
              <a:gd name="T32" fmla="*/ 53 w 263"/>
              <a:gd name="T33" fmla="*/ 175 h 560"/>
              <a:gd name="T34" fmla="*/ 53 w 263"/>
              <a:gd name="T35" fmla="*/ 183 h 560"/>
              <a:gd name="T36" fmla="*/ 0 w 263"/>
              <a:gd name="T37" fmla="*/ 183 h 560"/>
              <a:gd name="T38" fmla="*/ 0 w 263"/>
              <a:gd name="T39" fmla="*/ 280 h 560"/>
              <a:gd name="T40" fmla="*/ 53 w 263"/>
              <a:gd name="T41" fmla="*/ 280 h 560"/>
              <a:gd name="T42" fmla="*/ 53 w 263"/>
              <a:gd name="T43" fmla="*/ 559 h 560"/>
              <a:gd name="T44" fmla="*/ 175 w 263"/>
              <a:gd name="T45" fmla="*/ 559 h 560"/>
              <a:gd name="T46" fmla="*/ 175 w 263"/>
              <a:gd name="T47" fmla="*/ 28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3" h="560">
                <a:moveTo>
                  <a:pt x="175" y="280"/>
                </a:moveTo>
                <a:lnTo>
                  <a:pt x="175" y="280"/>
                </a:lnTo>
                <a:cubicBezTo>
                  <a:pt x="193" y="280"/>
                  <a:pt x="219" y="280"/>
                  <a:pt x="245" y="280"/>
                </a:cubicBezTo>
                <a:cubicBezTo>
                  <a:pt x="245" y="280"/>
                  <a:pt x="245" y="280"/>
                  <a:pt x="245" y="271"/>
                </a:cubicBezTo>
                <a:cubicBezTo>
                  <a:pt x="254" y="262"/>
                  <a:pt x="254" y="245"/>
                  <a:pt x="254" y="227"/>
                </a:cubicBezTo>
                <a:cubicBezTo>
                  <a:pt x="254" y="210"/>
                  <a:pt x="254" y="201"/>
                  <a:pt x="262" y="183"/>
                </a:cubicBezTo>
                <a:cubicBezTo>
                  <a:pt x="228" y="183"/>
                  <a:pt x="201" y="183"/>
                  <a:pt x="175" y="183"/>
                </a:cubicBezTo>
                <a:cubicBezTo>
                  <a:pt x="175" y="166"/>
                  <a:pt x="166" y="140"/>
                  <a:pt x="175" y="122"/>
                </a:cubicBezTo>
                <a:cubicBezTo>
                  <a:pt x="175" y="105"/>
                  <a:pt x="184" y="105"/>
                  <a:pt x="193" y="105"/>
                </a:cubicBezTo>
                <a:cubicBezTo>
                  <a:pt x="210" y="96"/>
                  <a:pt x="228" y="96"/>
                  <a:pt x="245" y="96"/>
                </a:cubicBezTo>
                <a:cubicBezTo>
                  <a:pt x="254" y="96"/>
                  <a:pt x="254" y="96"/>
                  <a:pt x="254" y="96"/>
                </a:cubicBezTo>
                <a:cubicBezTo>
                  <a:pt x="254" y="70"/>
                  <a:pt x="254" y="35"/>
                  <a:pt x="254" y="9"/>
                </a:cubicBezTo>
                <a:cubicBezTo>
                  <a:pt x="254" y="0"/>
                  <a:pt x="254" y="9"/>
                  <a:pt x="254" y="9"/>
                </a:cubicBezTo>
                <a:cubicBezTo>
                  <a:pt x="228" y="9"/>
                  <a:pt x="201" y="9"/>
                  <a:pt x="175" y="9"/>
                </a:cubicBezTo>
                <a:cubicBezTo>
                  <a:pt x="149" y="9"/>
                  <a:pt x="123" y="9"/>
                  <a:pt x="105" y="26"/>
                </a:cubicBezTo>
                <a:cubicBezTo>
                  <a:pt x="70" y="44"/>
                  <a:pt x="62" y="70"/>
                  <a:pt x="62" y="105"/>
                </a:cubicBezTo>
                <a:cubicBezTo>
                  <a:pt x="53" y="131"/>
                  <a:pt x="53" y="148"/>
                  <a:pt x="53" y="175"/>
                </a:cubicBezTo>
                <a:lnTo>
                  <a:pt x="53" y="183"/>
                </a:lnTo>
                <a:cubicBezTo>
                  <a:pt x="35" y="183"/>
                  <a:pt x="18" y="183"/>
                  <a:pt x="0" y="183"/>
                </a:cubicBezTo>
                <a:cubicBezTo>
                  <a:pt x="0" y="218"/>
                  <a:pt x="0" y="253"/>
                  <a:pt x="0" y="280"/>
                </a:cubicBezTo>
                <a:cubicBezTo>
                  <a:pt x="18" y="280"/>
                  <a:pt x="35" y="280"/>
                  <a:pt x="53" y="280"/>
                </a:cubicBezTo>
                <a:cubicBezTo>
                  <a:pt x="53" y="376"/>
                  <a:pt x="53" y="463"/>
                  <a:pt x="53" y="559"/>
                </a:cubicBezTo>
                <a:cubicBezTo>
                  <a:pt x="96" y="559"/>
                  <a:pt x="131" y="559"/>
                  <a:pt x="175" y="559"/>
                </a:cubicBezTo>
                <a:cubicBezTo>
                  <a:pt x="175" y="463"/>
                  <a:pt x="175" y="376"/>
                  <a:pt x="175" y="2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76">
            <a:extLst>
              <a:ext uri="{FF2B5EF4-FFF2-40B4-BE49-F238E27FC236}">
                <a16:creationId xmlns:a16="http://schemas.microsoft.com/office/drawing/2014/main" id="{EAA47DA2-473F-5C4B-8718-FFB2A10F6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889" y="8799934"/>
            <a:ext cx="444808" cy="444808"/>
          </a:xfrm>
          <a:custGeom>
            <a:avLst/>
            <a:gdLst>
              <a:gd name="T0" fmla="*/ 349 w 464"/>
              <a:gd name="T1" fmla="*/ 463 h 464"/>
              <a:gd name="T2" fmla="*/ 349 w 464"/>
              <a:gd name="T3" fmla="*/ 463 h 464"/>
              <a:gd name="T4" fmla="*/ 122 w 464"/>
              <a:gd name="T5" fmla="*/ 463 h 464"/>
              <a:gd name="T6" fmla="*/ 104 w 464"/>
              <a:gd name="T7" fmla="*/ 463 h 464"/>
              <a:gd name="T8" fmla="*/ 8 w 464"/>
              <a:gd name="T9" fmla="*/ 367 h 464"/>
              <a:gd name="T10" fmla="*/ 0 w 464"/>
              <a:gd name="T11" fmla="*/ 341 h 464"/>
              <a:gd name="T12" fmla="*/ 0 w 464"/>
              <a:gd name="T13" fmla="*/ 123 h 464"/>
              <a:gd name="T14" fmla="*/ 8 w 464"/>
              <a:gd name="T15" fmla="*/ 105 h 464"/>
              <a:gd name="T16" fmla="*/ 104 w 464"/>
              <a:gd name="T17" fmla="*/ 0 h 464"/>
              <a:gd name="T18" fmla="*/ 122 w 464"/>
              <a:gd name="T19" fmla="*/ 0 h 464"/>
              <a:gd name="T20" fmla="*/ 349 w 464"/>
              <a:gd name="T21" fmla="*/ 0 h 464"/>
              <a:gd name="T22" fmla="*/ 358 w 464"/>
              <a:gd name="T23" fmla="*/ 0 h 464"/>
              <a:gd name="T24" fmla="*/ 463 w 464"/>
              <a:gd name="T25" fmla="*/ 96 h 464"/>
              <a:gd name="T26" fmla="*/ 463 w 464"/>
              <a:gd name="T27" fmla="*/ 123 h 464"/>
              <a:gd name="T28" fmla="*/ 463 w 464"/>
              <a:gd name="T29" fmla="*/ 341 h 464"/>
              <a:gd name="T30" fmla="*/ 463 w 464"/>
              <a:gd name="T31" fmla="*/ 358 h 464"/>
              <a:gd name="T32" fmla="*/ 366 w 464"/>
              <a:gd name="T33" fmla="*/ 463 h 464"/>
              <a:gd name="T34" fmla="*/ 349 w 464"/>
              <a:gd name="T35" fmla="*/ 463 h 464"/>
              <a:gd name="T36" fmla="*/ 235 w 464"/>
              <a:gd name="T37" fmla="*/ 419 h 464"/>
              <a:gd name="T38" fmla="*/ 235 w 464"/>
              <a:gd name="T39" fmla="*/ 419 h 464"/>
              <a:gd name="T40" fmla="*/ 332 w 464"/>
              <a:gd name="T41" fmla="*/ 419 h 464"/>
              <a:gd name="T42" fmla="*/ 366 w 464"/>
              <a:gd name="T43" fmla="*/ 419 h 464"/>
              <a:gd name="T44" fmla="*/ 428 w 464"/>
              <a:gd name="T45" fmla="*/ 332 h 464"/>
              <a:gd name="T46" fmla="*/ 428 w 464"/>
              <a:gd name="T47" fmla="*/ 131 h 464"/>
              <a:gd name="T48" fmla="*/ 419 w 464"/>
              <a:gd name="T49" fmla="*/ 105 h 464"/>
              <a:gd name="T50" fmla="*/ 332 w 464"/>
              <a:gd name="T51" fmla="*/ 44 h 464"/>
              <a:gd name="T52" fmla="*/ 131 w 464"/>
              <a:gd name="T53" fmla="*/ 44 h 464"/>
              <a:gd name="T54" fmla="*/ 104 w 464"/>
              <a:gd name="T55" fmla="*/ 44 h 464"/>
              <a:gd name="T56" fmla="*/ 43 w 464"/>
              <a:gd name="T57" fmla="*/ 131 h 464"/>
              <a:gd name="T58" fmla="*/ 43 w 464"/>
              <a:gd name="T59" fmla="*/ 332 h 464"/>
              <a:gd name="T60" fmla="*/ 78 w 464"/>
              <a:gd name="T61" fmla="*/ 402 h 464"/>
              <a:gd name="T62" fmla="*/ 131 w 464"/>
              <a:gd name="T63" fmla="*/ 419 h 464"/>
              <a:gd name="T64" fmla="*/ 235 w 464"/>
              <a:gd name="T65" fmla="*/ 419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64" h="464">
                <a:moveTo>
                  <a:pt x="349" y="463"/>
                </a:moveTo>
                <a:lnTo>
                  <a:pt x="349" y="463"/>
                </a:lnTo>
                <a:cubicBezTo>
                  <a:pt x="270" y="463"/>
                  <a:pt x="200" y="463"/>
                  <a:pt x="122" y="463"/>
                </a:cubicBezTo>
                <a:cubicBezTo>
                  <a:pt x="113" y="463"/>
                  <a:pt x="113" y="463"/>
                  <a:pt x="104" y="463"/>
                </a:cubicBezTo>
                <a:cubicBezTo>
                  <a:pt x="52" y="446"/>
                  <a:pt x="17" y="419"/>
                  <a:pt x="8" y="367"/>
                </a:cubicBezTo>
                <a:cubicBezTo>
                  <a:pt x="8" y="358"/>
                  <a:pt x="8" y="349"/>
                  <a:pt x="0" y="341"/>
                </a:cubicBezTo>
                <a:cubicBezTo>
                  <a:pt x="0" y="271"/>
                  <a:pt x="0" y="192"/>
                  <a:pt x="0" y="123"/>
                </a:cubicBezTo>
                <a:cubicBezTo>
                  <a:pt x="0" y="114"/>
                  <a:pt x="8" y="105"/>
                  <a:pt x="8" y="105"/>
                </a:cubicBezTo>
                <a:cubicBezTo>
                  <a:pt x="17" y="53"/>
                  <a:pt x="52" y="18"/>
                  <a:pt x="104" y="0"/>
                </a:cubicBezTo>
                <a:cubicBezTo>
                  <a:pt x="104" y="0"/>
                  <a:pt x="113" y="0"/>
                  <a:pt x="122" y="0"/>
                </a:cubicBezTo>
                <a:cubicBezTo>
                  <a:pt x="200" y="0"/>
                  <a:pt x="270" y="0"/>
                  <a:pt x="349" y="0"/>
                </a:cubicBezTo>
                <a:lnTo>
                  <a:pt x="358" y="0"/>
                </a:lnTo>
                <a:cubicBezTo>
                  <a:pt x="410" y="18"/>
                  <a:pt x="445" y="44"/>
                  <a:pt x="463" y="96"/>
                </a:cubicBezTo>
                <a:cubicBezTo>
                  <a:pt x="463" y="105"/>
                  <a:pt x="463" y="114"/>
                  <a:pt x="463" y="123"/>
                </a:cubicBezTo>
                <a:cubicBezTo>
                  <a:pt x="463" y="192"/>
                  <a:pt x="463" y="271"/>
                  <a:pt x="463" y="341"/>
                </a:cubicBezTo>
                <a:cubicBezTo>
                  <a:pt x="463" y="349"/>
                  <a:pt x="463" y="358"/>
                  <a:pt x="463" y="358"/>
                </a:cubicBezTo>
                <a:cubicBezTo>
                  <a:pt x="454" y="411"/>
                  <a:pt x="419" y="446"/>
                  <a:pt x="366" y="463"/>
                </a:cubicBezTo>
                <a:cubicBezTo>
                  <a:pt x="358" y="463"/>
                  <a:pt x="358" y="463"/>
                  <a:pt x="349" y="463"/>
                </a:cubicBezTo>
                <a:close/>
                <a:moveTo>
                  <a:pt x="235" y="419"/>
                </a:moveTo>
                <a:lnTo>
                  <a:pt x="235" y="419"/>
                </a:lnTo>
                <a:cubicBezTo>
                  <a:pt x="270" y="419"/>
                  <a:pt x="305" y="419"/>
                  <a:pt x="332" y="419"/>
                </a:cubicBezTo>
                <a:cubicBezTo>
                  <a:pt x="349" y="419"/>
                  <a:pt x="358" y="419"/>
                  <a:pt x="366" y="419"/>
                </a:cubicBezTo>
                <a:cubicBezTo>
                  <a:pt x="401" y="402"/>
                  <a:pt x="428" y="376"/>
                  <a:pt x="428" y="332"/>
                </a:cubicBezTo>
                <a:cubicBezTo>
                  <a:pt x="428" y="262"/>
                  <a:pt x="428" y="201"/>
                  <a:pt x="428" y="131"/>
                </a:cubicBezTo>
                <a:cubicBezTo>
                  <a:pt x="428" y="123"/>
                  <a:pt x="419" y="114"/>
                  <a:pt x="419" y="105"/>
                </a:cubicBezTo>
                <a:cubicBezTo>
                  <a:pt x="410" y="61"/>
                  <a:pt x="375" y="44"/>
                  <a:pt x="332" y="44"/>
                </a:cubicBezTo>
                <a:cubicBezTo>
                  <a:pt x="270" y="44"/>
                  <a:pt x="200" y="44"/>
                  <a:pt x="131" y="44"/>
                </a:cubicBezTo>
                <a:cubicBezTo>
                  <a:pt x="122" y="44"/>
                  <a:pt x="113" y="44"/>
                  <a:pt x="104" y="44"/>
                </a:cubicBezTo>
                <a:cubicBezTo>
                  <a:pt x="69" y="61"/>
                  <a:pt x="43" y="88"/>
                  <a:pt x="43" y="131"/>
                </a:cubicBezTo>
                <a:cubicBezTo>
                  <a:pt x="43" y="201"/>
                  <a:pt x="43" y="262"/>
                  <a:pt x="43" y="332"/>
                </a:cubicBezTo>
                <a:cubicBezTo>
                  <a:pt x="43" y="367"/>
                  <a:pt x="52" y="384"/>
                  <a:pt x="78" y="402"/>
                </a:cubicBezTo>
                <a:cubicBezTo>
                  <a:pt x="96" y="419"/>
                  <a:pt x="113" y="419"/>
                  <a:pt x="131" y="419"/>
                </a:cubicBezTo>
                <a:cubicBezTo>
                  <a:pt x="166" y="419"/>
                  <a:pt x="200" y="419"/>
                  <a:pt x="235" y="4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77">
            <a:extLst>
              <a:ext uri="{FF2B5EF4-FFF2-40B4-BE49-F238E27FC236}">
                <a16:creationId xmlns:a16="http://schemas.microsoft.com/office/drawing/2014/main" id="{3ED25D70-23E0-B64E-AFAC-04DCF9214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032" y="8910078"/>
            <a:ext cx="237232" cy="228759"/>
          </a:xfrm>
          <a:custGeom>
            <a:avLst/>
            <a:gdLst>
              <a:gd name="T0" fmla="*/ 245 w 246"/>
              <a:gd name="T1" fmla="*/ 122 h 236"/>
              <a:gd name="T2" fmla="*/ 245 w 246"/>
              <a:gd name="T3" fmla="*/ 122 h 236"/>
              <a:gd name="T4" fmla="*/ 122 w 246"/>
              <a:gd name="T5" fmla="*/ 235 h 236"/>
              <a:gd name="T6" fmla="*/ 0 w 246"/>
              <a:gd name="T7" fmla="*/ 122 h 236"/>
              <a:gd name="T8" fmla="*/ 122 w 246"/>
              <a:gd name="T9" fmla="*/ 0 h 236"/>
              <a:gd name="T10" fmla="*/ 245 w 246"/>
              <a:gd name="T11" fmla="*/ 122 h 236"/>
              <a:gd name="T12" fmla="*/ 201 w 246"/>
              <a:gd name="T13" fmla="*/ 122 h 236"/>
              <a:gd name="T14" fmla="*/ 201 w 246"/>
              <a:gd name="T15" fmla="*/ 122 h 236"/>
              <a:gd name="T16" fmla="*/ 122 w 246"/>
              <a:gd name="T17" fmla="*/ 43 h 236"/>
              <a:gd name="T18" fmla="*/ 44 w 246"/>
              <a:gd name="T19" fmla="*/ 122 h 236"/>
              <a:gd name="T20" fmla="*/ 122 w 246"/>
              <a:gd name="T21" fmla="*/ 192 h 236"/>
              <a:gd name="T22" fmla="*/ 201 w 246"/>
              <a:gd name="T23" fmla="*/ 12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6" h="236">
                <a:moveTo>
                  <a:pt x="245" y="122"/>
                </a:moveTo>
                <a:lnTo>
                  <a:pt x="245" y="122"/>
                </a:lnTo>
                <a:cubicBezTo>
                  <a:pt x="245" y="183"/>
                  <a:pt x="184" y="235"/>
                  <a:pt x="122" y="235"/>
                </a:cubicBezTo>
                <a:cubicBezTo>
                  <a:pt x="53" y="235"/>
                  <a:pt x="0" y="183"/>
                  <a:pt x="0" y="122"/>
                </a:cubicBezTo>
                <a:cubicBezTo>
                  <a:pt x="0" y="52"/>
                  <a:pt x="53" y="0"/>
                  <a:pt x="122" y="0"/>
                </a:cubicBezTo>
                <a:cubicBezTo>
                  <a:pt x="184" y="0"/>
                  <a:pt x="245" y="52"/>
                  <a:pt x="245" y="122"/>
                </a:cubicBezTo>
                <a:close/>
                <a:moveTo>
                  <a:pt x="201" y="122"/>
                </a:moveTo>
                <a:lnTo>
                  <a:pt x="201" y="122"/>
                </a:lnTo>
                <a:cubicBezTo>
                  <a:pt x="201" y="78"/>
                  <a:pt x="166" y="43"/>
                  <a:pt x="122" y="43"/>
                </a:cubicBezTo>
                <a:cubicBezTo>
                  <a:pt x="79" y="43"/>
                  <a:pt x="44" y="78"/>
                  <a:pt x="44" y="122"/>
                </a:cubicBezTo>
                <a:cubicBezTo>
                  <a:pt x="44" y="157"/>
                  <a:pt x="79" y="192"/>
                  <a:pt x="122" y="192"/>
                </a:cubicBezTo>
                <a:cubicBezTo>
                  <a:pt x="166" y="201"/>
                  <a:pt x="201" y="157"/>
                  <a:pt x="201" y="1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78">
            <a:extLst>
              <a:ext uri="{FF2B5EF4-FFF2-40B4-BE49-F238E27FC236}">
                <a16:creationId xmlns:a16="http://schemas.microsoft.com/office/drawing/2014/main" id="{6AD3C888-13F1-B545-86F9-B391E7129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609" y="8876187"/>
            <a:ext cx="59308" cy="59308"/>
          </a:xfrm>
          <a:custGeom>
            <a:avLst/>
            <a:gdLst>
              <a:gd name="T0" fmla="*/ 26 w 62"/>
              <a:gd name="T1" fmla="*/ 0 h 62"/>
              <a:gd name="T2" fmla="*/ 26 w 62"/>
              <a:gd name="T3" fmla="*/ 0 h 62"/>
              <a:gd name="T4" fmla="*/ 61 w 62"/>
              <a:gd name="T5" fmla="*/ 26 h 62"/>
              <a:gd name="T6" fmla="*/ 26 w 62"/>
              <a:gd name="T7" fmla="*/ 61 h 62"/>
              <a:gd name="T8" fmla="*/ 0 w 62"/>
              <a:gd name="T9" fmla="*/ 26 h 62"/>
              <a:gd name="T10" fmla="*/ 26 w 62"/>
              <a:gd name="T11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2">
                <a:moveTo>
                  <a:pt x="26" y="0"/>
                </a:moveTo>
                <a:lnTo>
                  <a:pt x="26" y="0"/>
                </a:lnTo>
                <a:cubicBezTo>
                  <a:pt x="43" y="0"/>
                  <a:pt x="61" y="17"/>
                  <a:pt x="61" y="26"/>
                </a:cubicBezTo>
                <a:cubicBezTo>
                  <a:pt x="61" y="44"/>
                  <a:pt x="43" y="61"/>
                  <a:pt x="26" y="61"/>
                </a:cubicBezTo>
                <a:cubicBezTo>
                  <a:pt x="8" y="61"/>
                  <a:pt x="0" y="44"/>
                  <a:pt x="0" y="26"/>
                </a:cubicBezTo>
                <a:cubicBezTo>
                  <a:pt x="0" y="9"/>
                  <a:pt x="8" y="0"/>
                  <a:pt x="2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79">
            <a:extLst>
              <a:ext uri="{FF2B5EF4-FFF2-40B4-BE49-F238E27FC236}">
                <a16:creationId xmlns:a16="http://schemas.microsoft.com/office/drawing/2014/main" id="{444D5592-C268-1C43-A361-D15BD3DED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417" y="9914075"/>
            <a:ext cx="470226" cy="427866"/>
          </a:xfrm>
          <a:custGeom>
            <a:avLst/>
            <a:gdLst>
              <a:gd name="T0" fmla="*/ 140 w 490"/>
              <a:gd name="T1" fmla="*/ 340 h 446"/>
              <a:gd name="T2" fmla="*/ 140 w 490"/>
              <a:gd name="T3" fmla="*/ 340 h 446"/>
              <a:gd name="T4" fmla="*/ 52 w 490"/>
              <a:gd name="T5" fmla="*/ 270 h 446"/>
              <a:gd name="T6" fmla="*/ 87 w 490"/>
              <a:gd name="T7" fmla="*/ 270 h 446"/>
              <a:gd name="T8" fmla="*/ 96 w 490"/>
              <a:gd name="T9" fmla="*/ 270 h 446"/>
              <a:gd name="T10" fmla="*/ 17 w 490"/>
              <a:gd name="T11" fmla="*/ 166 h 446"/>
              <a:gd name="T12" fmla="*/ 52 w 490"/>
              <a:gd name="T13" fmla="*/ 183 h 446"/>
              <a:gd name="T14" fmla="*/ 61 w 490"/>
              <a:gd name="T15" fmla="*/ 175 h 446"/>
              <a:gd name="T16" fmla="*/ 17 w 490"/>
              <a:gd name="T17" fmla="*/ 105 h 446"/>
              <a:gd name="T18" fmla="*/ 26 w 490"/>
              <a:gd name="T19" fmla="*/ 43 h 446"/>
              <a:gd name="T20" fmla="*/ 236 w 490"/>
              <a:gd name="T21" fmla="*/ 148 h 446"/>
              <a:gd name="T22" fmla="*/ 236 w 490"/>
              <a:gd name="T23" fmla="*/ 96 h 446"/>
              <a:gd name="T24" fmla="*/ 402 w 490"/>
              <a:gd name="T25" fmla="*/ 52 h 446"/>
              <a:gd name="T26" fmla="*/ 419 w 490"/>
              <a:gd name="T27" fmla="*/ 52 h 446"/>
              <a:gd name="T28" fmla="*/ 472 w 490"/>
              <a:gd name="T29" fmla="*/ 35 h 446"/>
              <a:gd name="T30" fmla="*/ 437 w 490"/>
              <a:gd name="T31" fmla="*/ 87 h 446"/>
              <a:gd name="T32" fmla="*/ 489 w 490"/>
              <a:gd name="T33" fmla="*/ 78 h 446"/>
              <a:gd name="T34" fmla="*/ 489 w 490"/>
              <a:gd name="T35" fmla="*/ 78 h 446"/>
              <a:gd name="T36" fmla="*/ 445 w 490"/>
              <a:gd name="T37" fmla="*/ 113 h 446"/>
              <a:gd name="T38" fmla="*/ 437 w 490"/>
              <a:gd name="T39" fmla="*/ 140 h 446"/>
              <a:gd name="T40" fmla="*/ 297 w 490"/>
              <a:gd name="T41" fmla="*/ 384 h 446"/>
              <a:gd name="T42" fmla="*/ 0 w 490"/>
              <a:gd name="T43" fmla="*/ 384 h 446"/>
              <a:gd name="T44" fmla="*/ 0 w 490"/>
              <a:gd name="T45" fmla="*/ 384 h 446"/>
              <a:gd name="T46" fmla="*/ 0 w 490"/>
              <a:gd name="T47" fmla="*/ 384 h 446"/>
              <a:gd name="T48" fmla="*/ 78 w 490"/>
              <a:gd name="T49" fmla="*/ 375 h 446"/>
              <a:gd name="T50" fmla="*/ 140 w 490"/>
              <a:gd name="T51" fmla="*/ 340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0" h="446">
                <a:moveTo>
                  <a:pt x="140" y="340"/>
                </a:moveTo>
                <a:lnTo>
                  <a:pt x="140" y="340"/>
                </a:lnTo>
                <a:cubicBezTo>
                  <a:pt x="87" y="332"/>
                  <a:pt x="52" y="305"/>
                  <a:pt x="52" y="270"/>
                </a:cubicBezTo>
                <a:cubicBezTo>
                  <a:pt x="61" y="270"/>
                  <a:pt x="78" y="270"/>
                  <a:pt x="87" y="270"/>
                </a:cubicBezTo>
                <a:lnTo>
                  <a:pt x="96" y="270"/>
                </a:lnTo>
                <a:cubicBezTo>
                  <a:pt x="43" y="253"/>
                  <a:pt x="17" y="218"/>
                  <a:pt x="17" y="166"/>
                </a:cubicBezTo>
                <a:cubicBezTo>
                  <a:pt x="26" y="175"/>
                  <a:pt x="43" y="175"/>
                  <a:pt x="52" y="183"/>
                </a:cubicBezTo>
                <a:cubicBezTo>
                  <a:pt x="52" y="175"/>
                  <a:pt x="61" y="175"/>
                  <a:pt x="61" y="175"/>
                </a:cubicBezTo>
                <a:cubicBezTo>
                  <a:pt x="35" y="157"/>
                  <a:pt x="17" y="140"/>
                  <a:pt x="17" y="105"/>
                </a:cubicBezTo>
                <a:cubicBezTo>
                  <a:pt x="17" y="87"/>
                  <a:pt x="17" y="61"/>
                  <a:pt x="26" y="43"/>
                </a:cubicBezTo>
                <a:cubicBezTo>
                  <a:pt x="87" y="105"/>
                  <a:pt x="148" y="140"/>
                  <a:pt x="236" y="148"/>
                </a:cubicBezTo>
                <a:cubicBezTo>
                  <a:pt x="236" y="131"/>
                  <a:pt x="236" y="113"/>
                  <a:pt x="236" y="96"/>
                </a:cubicBezTo>
                <a:cubicBezTo>
                  <a:pt x="262" y="26"/>
                  <a:pt x="349" y="0"/>
                  <a:pt x="402" y="52"/>
                </a:cubicBezTo>
                <a:cubicBezTo>
                  <a:pt x="410" y="52"/>
                  <a:pt x="410" y="61"/>
                  <a:pt x="419" y="52"/>
                </a:cubicBezTo>
                <a:cubicBezTo>
                  <a:pt x="437" y="52"/>
                  <a:pt x="454" y="43"/>
                  <a:pt x="472" y="35"/>
                </a:cubicBezTo>
                <a:cubicBezTo>
                  <a:pt x="472" y="52"/>
                  <a:pt x="463" y="61"/>
                  <a:pt x="437" y="87"/>
                </a:cubicBezTo>
                <a:cubicBezTo>
                  <a:pt x="454" y="87"/>
                  <a:pt x="472" y="78"/>
                  <a:pt x="489" y="78"/>
                </a:cubicBezTo>
                <a:lnTo>
                  <a:pt x="489" y="78"/>
                </a:lnTo>
                <a:cubicBezTo>
                  <a:pt x="472" y="87"/>
                  <a:pt x="463" y="105"/>
                  <a:pt x="445" y="113"/>
                </a:cubicBezTo>
                <a:cubicBezTo>
                  <a:pt x="437" y="122"/>
                  <a:pt x="437" y="131"/>
                  <a:pt x="437" y="140"/>
                </a:cubicBezTo>
                <a:cubicBezTo>
                  <a:pt x="437" y="244"/>
                  <a:pt x="393" y="332"/>
                  <a:pt x="297" y="384"/>
                </a:cubicBezTo>
                <a:cubicBezTo>
                  <a:pt x="201" y="445"/>
                  <a:pt x="105" y="436"/>
                  <a:pt x="0" y="384"/>
                </a:cubicBezTo>
                <a:lnTo>
                  <a:pt x="0" y="384"/>
                </a:lnTo>
                <a:lnTo>
                  <a:pt x="0" y="384"/>
                </a:lnTo>
                <a:cubicBezTo>
                  <a:pt x="26" y="384"/>
                  <a:pt x="52" y="375"/>
                  <a:pt x="78" y="375"/>
                </a:cubicBezTo>
                <a:cubicBezTo>
                  <a:pt x="96" y="367"/>
                  <a:pt x="122" y="358"/>
                  <a:pt x="140" y="3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80">
            <a:extLst>
              <a:ext uri="{FF2B5EF4-FFF2-40B4-BE49-F238E27FC236}">
                <a16:creationId xmlns:a16="http://schemas.microsoft.com/office/drawing/2014/main" id="{7E732FE8-6AFE-034B-BA27-4BA82E5F0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054" y="10964673"/>
            <a:ext cx="554952" cy="554954"/>
          </a:xfrm>
          <a:custGeom>
            <a:avLst/>
            <a:gdLst>
              <a:gd name="T0" fmla="*/ 192 w 578"/>
              <a:gd name="T1" fmla="*/ 533 h 578"/>
              <a:gd name="T2" fmla="*/ 192 w 578"/>
              <a:gd name="T3" fmla="*/ 533 h 578"/>
              <a:gd name="T4" fmla="*/ 35 w 578"/>
              <a:gd name="T5" fmla="*/ 219 h 578"/>
              <a:gd name="T6" fmla="*/ 367 w 578"/>
              <a:gd name="T7" fmla="*/ 44 h 578"/>
              <a:gd name="T8" fmla="*/ 533 w 578"/>
              <a:gd name="T9" fmla="*/ 376 h 578"/>
              <a:gd name="T10" fmla="*/ 210 w 578"/>
              <a:gd name="T11" fmla="*/ 542 h 578"/>
              <a:gd name="T12" fmla="*/ 210 w 578"/>
              <a:gd name="T13" fmla="*/ 533 h 578"/>
              <a:gd name="T14" fmla="*/ 253 w 578"/>
              <a:gd name="T15" fmla="*/ 437 h 578"/>
              <a:gd name="T16" fmla="*/ 262 w 578"/>
              <a:gd name="T17" fmla="*/ 411 h 578"/>
              <a:gd name="T18" fmla="*/ 262 w 578"/>
              <a:gd name="T19" fmla="*/ 420 h 578"/>
              <a:gd name="T20" fmla="*/ 323 w 578"/>
              <a:gd name="T21" fmla="*/ 437 h 578"/>
              <a:gd name="T22" fmla="*/ 428 w 578"/>
              <a:gd name="T23" fmla="*/ 376 h 578"/>
              <a:gd name="T24" fmla="*/ 446 w 578"/>
              <a:gd name="T25" fmla="*/ 227 h 578"/>
              <a:gd name="T26" fmla="*/ 341 w 578"/>
              <a:gd name="T27" fmla="*/ 132 h 578"/>
              <a:gd name="T28" fmla="*/ 184 w 578"/>
              <a:gd name="T29" fmla="*/ 158 h 578"/>
              <a:gd name="T30" fmla="*/ 122 w 578"/>
              <a:gd name="T31" fmla="*/ 262 h 578"/>
              <a:gd name="T32" fmla="*/ 149 w 578"/>
              <a:gd name="T33" fmla="*/ 358 h 578"/>
              <a:gd name="T34" fmla="*/ 175 w 578"/>
              <a:gd name="T35" fmla="*/ 385 h 578"/>
              <a:gd name="T36" fmla="*/ 184 w 578"/>
              <a:gd name="T37" fmla="*/ 376 h 578"/>
              <a:gd name="T38" fmla="*/ 192 w 578"/>
              <a:gd name="T39" fmla="*/ 358 h 578"/>
              <a:gd name="T40" fmla="*/ 192 w 578"/>
              <a:gd name="T41" fmla="*/ 341 h 578"/>
              <a:gd name="T42" fmla="*/ 175 w 578"/>
              <a:gd name="T43" fmla="*/ 245 h 578"/>
              <a:gd name="T44" fmla="*/ 271 w 578"/>
              <a:gd name="T45" fmla="*/ 175 h 578"/>
              <a:gd name="T46" fmla="*/ 341 w 578"/>
              <a:gd name="T47" fmla="*/ 192 h 578"/>
              <a:gd name="T48" fmla="*/ 393 w 578"/>
              <a:gd name="T49" fmla="*/ 262 h 578"/>
              <a:gd name="T50" fmla="*/ 376 w 578"/>
              <a:gd name="T51" fmla="*/ 358 h 578"/>
              <a:gd name="T52" fmla="*/ 323 w 578"/>
              <a:gd name="T53" fmla="*/ 393 h 578"/>
              <a:gd name="T54" fmla="*/ 288 w 578"/>
              <a:gd name="T55" fmla="*/ 385 h 578"/>
              <a:gd name="T56" fmla="*/ 271 w 578"/>
              <a:gd name="T57" fmla="*/ 350 h 578"/>
              <a:gd name="T58" fmla="*/ 288 w 578"/>
              <a:gd name="T59" fmla="*/ 289 h 578"/>
              <a:gd name="T60" fmla="*/ 297 w 578"/>
              <a:gd name="T61" fmla="*/ 262 h 578"/>
              <a:gd name="T62" fmla="*/ 245 w 578"/>
              <a:gd name="T63" fmla="*/ 236 h 578"/>
              <a:gd name="T64" fmla="*/ 219 w 578"/>
              <a:gd name="T65" fmla="*/ 280 h 578"/>
              <a:gd name="T66" fmla="*/ 227 w 578"/>
              <a:gd name="T67" fmla="*/ 324 h 578"/>
              <a:gd name="T68" fmla="*/ 227 w 578"/>
              <a:gd name="T69" fmla="*/ 332 h 578"/>
              <a:gd name="T70" fmla="*/ 192 w 578"/>
              <a:gd name="T71" fmla="*/ 455 h 578"/>
              <a:gd name="T72" fmla="*/ 192 w 578"/>
              <a:gd name="T73" fmla="*/ 516 h 578"/>
              <a:gd name="T74" fmla="*/ 192 w 578"/>
              <a:gd name="T75" fmla="*/ 533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78" h="578">
                <a:moveTo>
                  <a:pt x="192" y="533"/>
                </a:moveTo>
                <a:lnTo>
                  <a:pt x="192" y="533"/>
                </a:lnTo>
                <a:cubicBezTo>
                  <a:pt x="79" y="490"/>
                  <a:pt x="0" y="358"/>
                  <a:pt x="35" y="219"/>
                </a:cubicBezTo>
                <a:cubicBezTo>
                  <a:pt x="79" y="79"/>
                  <a:pt x="227" y="0"/>
                  <a:pt x="367" y="44"/>
                </a:cubicBezTo>
                <a:cubicBezTo>
                  <a:pt x="507" y="88"/>
                  <a:pt x="577" y="245"/>
                  <a:pt x="533" y="376"/>
                </a:cubicBezTo>
                <a:cubicBezTo>
                  <a:pt x="481" y="516"/>
                  <a:pt x="332" y="577"/>
                  <a:pt x="210" y="542"/>
                </a:cubicBezTo>
                <a:cubicBezTo>
                  <a:pt x="210" y="533"/>
                  <a:pt x="210" y="533"/>
                  <a:pt x="210" y="533"/>
                </a:cubicBezTo>
                <a:cubicBezTo>
                  <a:pt x="236" y="507"/>
                  <a:pt x="245" y="472"/>
                  <a:pt x="253" y="437"/>
                </a:cubicBezTo>
                <a:cubicBezTo>
                  <a:pt x="253" y="428"/>
                  <a:pt x="253" y="420"/>
                  <a:pt x="262" y="411"/>
                </a:cubicBezTo>
                <a:cubicBezTo>
                  <a:pt x="262" y="411"/>
                  <a:pt x="262" y="411"/>
                  <a:pt x="262" y="420"/>
                </a:cubicBezTo>
                <a:cubicBezTo>
                  <a:pt x="280" y="428"/>
                  <a:pt x="297" y="437"/>
                  <a:pt x="323" y="437"/>
                </a:cubicBezTo>
                <a:cubicBezTo>
                  <a:pt x="367" y="437"/>
                  <a:pt x="402" y="411"/>
                  <a:pt x="428" y="376"/>
                </a:cubicBezTo>
                <a:cubicBezTo>
                  <a:pt x="454" y="332"/>
                  <a:pt x="463" y="280"/>
                  <a:pt x="446" y="227"/>
                </a:cubicBezTo>
                <a:cubicBezTo>
                  <a:pt x="428" y="175"/>
                  <a:pt x="385" y="149"/>
                  <a:pt x="341" y="132"/>
                </a:cubicBezTo>
                <a:cubicBezTo>
                  <a:pt x="288" y="123"/>
                  <a:pt x="236" y="132"/>
                  <a:pt x="184" y="158"/>
                </a:cubicBezTo>
                <a:cubicBezTo>
                  <a:pt x="149" y="184"/>
                  <a:pt x="131" y="219"/>
                  <a:pt x="122" y="262"/>
                </a:cubicBezTo>
                <a:cubicBezTo>
                  <a:pt x="122" y="297"/>
                  <a:pt x="122" y="332"/>
                  <a:pt x="149" y="358"/>
                </a:cubicBezTo>
                <a:cubicBezTo>
                  <a:pt x="157" y="367"/>
                  <a:pt x="166" y="376"/>
                  <a:pt x="175" y="385"/>
                </a:cubicBezTo>
                <a:cubicBezTo>
                  <a:pt x="184" y="385"/>
                  <a:pt x="184" y="385"/>
                  <a:pt x="184" y="376"/>
                </a:cubicBezTo>
                <a:cubicBezTo>
                  <a:pt x="184" y="367"/>
                  <a:pt x="192" y="358"/>
                  <a:pt x="192" y="358"/>
                </a:cubicBezTo>
                <a:cubicBezTo>
                  <a:pt x="192" y="350"/>
                  <a:pt x="192" y="350"/>
                  <a:pt x="192" y="341"/>
                </a:cubicBezTo>
                <a:cubicBezTo>
                  <a:pt x="166" y="315"/>
                  <a:pt x="166" y="280"/>
                  <a:pt x="175" y="245"/>
                </a:cubicBezTo>
                <a:cubicBezTo>
                  <a:pt x="192" y="201"/>
                  <a:pt x="227" y="184"/>
                  <a:pt x="271" y="175"/>
                </a:cubicBezTo>
                <a:cubicBezTo>
                  <a:pt x="297" y="175"/>
                  <a:pt x="323" y="175"/>
                  <a:pt x="341" y="192"/>
                </a:cubicBezTo>
                <a:cubicBezTo>
                  <a:pt x="376" y="201"/>
                  <a:pt x="393" y="227"/>
                  <a:pt x="393" y="262"/>
                </a:cubicBezTo>
                <a:cubicBezTo>
                  <a:pt x="393" y="297"/>
                  <a:pt x="393" y="324"/>
                  <a:pt x="376" y="358"/>
                </a:cubicBezTo>
                <a:cubicBezTo>
                  <a:pt x="367" y="376"/>
                  <a:pt x="350" y="393"/>
                  <a:pt x="323" y="393"/>
                </a:cubicBezTo>
                <a:cubicBezTo>
                  <a:pt x="315" y="402"/>
                  <a:pt x="297" y="402"/>
                  <a:pt x="288" y="385"/>
                </a:cubicBezTo>
                <a:cubicBezTo>
                  <a:pt x="271" y="376"/>
                  <a:pt x="271" y="367"/>
                  <a:pt x="271" y="350"/>
                </a:cubicBezTo>
                <a:cubicBezTo>
                  <a:pt x="280" y="332"/>
                  <a:pt x="288" y="306"/>
                  <a:pt x="288" y="289"/>
                </a:cubicBezTo>
                <a:cubicBezTo>
                  <a:pt x="297" y="280"/>
                  <a:pt x="297" y="271"/>
                  <a:pt x="297" y="262"/>
                </a:cubicBezTo>
                <a:cubicBezTo>
                  <a:pt x="288" y="227"/>
                  <a:pt x="262" y="219"/>
                  <a:pt x="245" y="236"/>
                </a:cubicBezTo>
                <a:cubicBezTo>
                  <a:pt x="227" y="245"/>
                  <a:pt x="219" y="262"/>
                  <a:pt x="219" y="280"/>
                </a:cubicBezTo>
                <a:cubicBezTo>
                  <a:pt x="219" y="297"/>
                  <a:pt x="219" y="315"/>
                  <a:pt x="227" y="324"/>
                </a:cubicBezTo>
                <a:cubicBezTo>
                  <a:pt x="227" y="332"/>
                  <a:pt x="227" y="332"/>
                  <a:pt x="227" y="332"/>
                </a:cubicBezTo>
                <a:cubicBezTo>
                  <a:pt x="210" y="376"/>
                  <a:pt x="201" y="420"/>
                  <a:pt x="192" y="455"/>
                </a:cubicBezTo>
                <a:cubicBezTo>
                  <a:pt x="192" y="481"/>
                  <a:pt x="192" y="498"/>
                  <a:pt x="192" y="516"/>
                </a:cubicBezTo>
                <a:cubicBezTo>
                  <a:pt x="192" y="524"/>
                  <a:pt x="192" y="524"/>
                  <a:pt x="192" y="5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81">
            <a:extLst>
              <a:ext uri="{FF2B5EF4-FFF2-40B4-BE49-F238E27FC236}">
                <a16:creationId xmlns:a16="http://schemas.microsoft.com/office/drawing/2014/main" id="{73C3BD24-86C8-2D42-B298-F9FA7B1D2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526" y="12163542"/>
            <a:ext cx="538006" cy="377028"/>
          </a:xfrm>
          <a:custGeom>
            <a:avLst/>
            <a:gdLst>
              <a:gd name="T0" fmla="*/ 253 w 560"/>
              <a:gd name="T1" fmla="*/ 0 h 394"/>
              <a:gd name="T2" fmla="*/ 253 w 560"/>
              <a:gd name="T3" fmla="*/ 0 h 394"/>
              <a:gd name="T4" fmla="*/ 306 w 560"/>
              <a:gd name="T5" fmla="*/ 0 h 394"/>
              <a:gd name="T6" fmla="*/ 306 w 560"/>
              <a:gd name="T7" fmla="*/ 0 h 394"/>
              <a:gd name="T8" fmla="*/ 349 w 560"/>
              <a:gd name="T9" fmla="*/ 0 h 394"/>
              <a:gd name="T10" fmla="*/ 402 w 560"/>
              <a:gd name="T11" fmla="*/ 0 h 394"/>
              <a:gd name="T12" fmla="*/ 454 w 560"/>
              <a:gd name="T13" fmla="*/ 9 h 394"/>
              <a:gd name="T14" fmla="*/ 498 w 560"/>
              <a:gd name="T15" fmla="*/ 9 h 394"/>
              <a:gd name="T16" fmla="*/ 550 w 560"/>
              <a:gd name="T17" fmla="*/ 61 h 394"/>
              <a:gd name="T18" fmla="*/ 559 w 560"/>
              <a:gd name="T19" fmla="*/ 105 h 394"/>
              <a:gd name="T20" fmla="*/ 559 w 560"/>
              <a:gd name="T21" fmla="*/ 114 h 394"/>
              <a:gd name="T22" fmla="*/ 559 w 560"/>
              <a:gd name="T23" fmla="*/ 280 h 394"/>
              <a:gd name="T24" fmla="*/ 559 w 560"/>
              <a:gd name="T25" fmla="*/ 289 h 394"/>
              <a:gd name="T26" fmla="*/ 550 w 560"/>
              <a:gd name="T27" fmla="*/ 332 h 394"/>
              <a:gd name="T28" fmla="*/ 498 w 560"/>
              <a:gd name="T29" fmla="*/ 385 h 394"/>
              <a:gd name="T30" fmla="*/ 463 w 560"/>
              <a:gd name="T31" fmla="*/ 393 h 394"/>
              <a:gd name="T32" fmla="*/ 393 w 560"/>
              <a:gd name="T33" fmla="*/ 393 h 394"/>
              <a:gd name="T34" fmla="*/ 314 w 560"/>
              <a:gd name="T35" fmla="*/ 393 h 394"/>
              <a:gd name="T36" fmla="*/ 306 w 560"/>
              <a:gd name="T37" fmla="*/ 393 h 394"/>
              <a:gd name="T38" fmla="*/ 253 w 560"/>
              <a:gd name="T39" fmla="*/ 393 h 394"/>
              <a:gd name="T40" fmla="*/ 253 w 560"/>
              <a:gd name="T41" fmla="*/ 393 h 394"/>
              <a:gd name="T42" fmla="*/ 192 w 560"/>
              <a:gd name="T43" fmla="*/ 393 h 394"/>
              <a:gd name="T44" fmla="*/ 105 w 560"/>
              <a:gd name="T45" fmla="*/ 393 h 394"/>
              <a:gd name="T46" fmla="*/ 61 w 560"/>
              <a:gd name="T47" fmla="*/ 385 h 394"/>
              <a:gd name="T48" fmla="*/ 9 w 560"/>
              <a:gd name="T49" fmla="*/ 332 h 394"/>
              <a:gd name="T50" fmla="*/ 0 w 560"/>
              <a:gd name="T51" fmla="*/ 280 h 394"/>
              <a:gd name="T52" fmla="*/ 0 w 560"/>
              <a:gd name="T53" fmla="*/ 219 h 394"/>
              <a:gd name="T54" fmla="*/ 0 w 560"/>
              <a:gd name="T55" fmla="*/ 210 h 394"/>
              <a:gd name="T56" fmla="*/ 0 w 560"/>
              <a:gd name="T57" fmla="*/ 184 h 394"/>
              <a:gd name="T58" fmla="*/ 0 w 560"/>
              <a:gd name="T59" fmla="*/ 184 h 394"/>
              <a:gd name="T60" fmla="*/ 0 w 560"/>
              <a:gd name="T61" fmla="*/ 105 h 394"/>
              <a:gd name="T62" fmla="*/ 9 w 560"/>
              <a:gd name="T63" fmla="*/ 61 h 394"/>
              <a:gd name="T64" fmla="*/ 61 w 560"/>
              <a:gd name="T65" fmla="*/ 9 h 394"/>
              <a:gd name="T66" fmla="*/ 105 w 560"/>
              <a:gd name="T67" fmla="*/ 9 h 394"/>
              <a:gd name="T68" fmla="*/ 166 w 560"/>
              <a:gd name="T69" fmla="*/ 0 h 394"/>
              <a:gd name="T70" fmla="*/ 244 w 560"/>
              <a:gd name="T71" fmla="*/ 0 h 394"/>
              <a:gd name="T72" fmla="*/ 253 w 560"/>
              <a:gd name="T73" fmla="*/ 0 h 394"/>
              <a:gd name="T74" fmla="*/ 227 w 560"/>
              <a:gd name="T75" fmla="*/ 114 h 394"/>
              <a:gd name="T76" fmla="*/ 227 w 560"/>
              <a:gd name="T77" fmla="*/ 114 h 394"/>
              <a:gd name="T78" fmla="*/ 227 w 560"/>
              <a:gd name="T79" fmla="*/ 280 h 394"/>
              <a:gd name="T80" fmla="*/ 367 w 560"/>
              <a:gd name="T81" fmla="*/ 201 h 394"/>
              <a:gd name="T82" fmla="*/ 227 w 560"/>
              <a:gd name="T83" fmla="*/ 114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60" h="394">
                <a:moveTo>
                  <a:pt x="253" y="0"/>
                </a:moveTo>
                <a:lnTo>
                  <a:pt x="253" y="0"/>
                </a:lnTo>
                <a:cubicBezTo>
                  <a:pt x="271" y="0"/>
                  <a:pt x="288" y="0"/>
                  <a:pt x="306" y="0"/>
                </a:cubicBezTo>
                <a:lnTo>
                  <a:pt x="306" y="0"/>
                </a:lnTo>
                <a:cubicBezTo>
                  <a:pt x="323" y="0"/>
                  <a:pt x="332" y="0"/>
                  <a:pt x="349" y="0"/>
                </a:cubicBezTo>
                <a:cubicBezTo>
                  <a:pt x="367" y="0"/>
                  <a:pt x="384" y="0"/>
                  <a:pt x="402" y="0"/>
                </a:cubicBezTo>
                <a:cubicBezTo>
                  <a:pt x="419" y="0"/>
                  <a:pt x="437" y="0"/>
                  <a:pt x="454" y="9"/>
                </a:cubicBezTo>
                <a:cubicBezTo>
                  <a:pt x="472" y="9"/>
                  <a:pt x="480" y="9"/>
                  <a:pt x="498" y="9"/>
                </a:cubicBezTo>
                <a:cubicBezTo>
                  <a:pt x="524" y="18"/>
                  <a:pt x="542" y="35"/>
                  <a:pt x="550" y="61"/>
                </a:cubicBezTo>
                <a:cubicBezTo>
                  <a:pt x="559" y="79"/>
                  <a:pt x="559" y="88"/>
                  <a:pt x="559" y="105"/>
                </a:cubicBezTo>
                <a:lnTo>
                  <a:pt x="559" y="114"/>
                </a:lnTo>
                <a:cubicBezTo>
                  <a:pt x="559" y="166"/>
                  <a:pt x="559" y="227"/>
                  <a:pt x="559" y="280"/>
                </a:cubicBezTo>
                <a:lnTo>
                  <a:pt x="559" y="289"/>
                </a:lnTo>
                <a:cubicBezTo>
                  <a:pt x="559" y="306"/>
                  <a:pt x="559" y="323"/>
                  <a:pt x="550" y="332"/>
                </a:cubicBezTo>
                <a:cubicBezTo>
                  <a:pt x="542" y="358"/>
                  <a:pt x="524" y="376"/>
                  <a:pt x="498" y="385"/>
                </a:cubicBezTo>
                <a:cubicBezTo>
                  <a:pt x="489" y="385"/>
                  <a:pt x="480" y="393"/>
                  <a:pt x="463" y="393"/>
                </a:cubicBezTo>
                <a:cubicBezTo>
                  <a:pt x="445" y="393"/>
                  <a:pt x="419" y="393"/>
                  <a:pt x="393" y="393"/>
                </a:cubicBezTo>
                <a:cubicBezTo>
                  <a:pt x="367" y="393"/>
                  <a:pt x="341" y="393"/>
                  <a:pt x="314" y="393"/>
                </a:cubicBezTo>
                <a:lnTo>
                  <a:pt x="306" y="393"/>
                </a:lnTo>
                <a:cubicBezTo>
                  <a:pt x="288" y="393"/>
                  <a:pt x="271" y="393"/>
                  <a:pt x="253" y="393"/>
                </a:cubicBezTo>
                <a:lnTo>
                  <a:pt x="253" y="393"/>
                </a:lnTo>
                <a:cubicBezTo>
                  <a:pt x="227" y="393"/>
                  <a:pt x="210" y="393"/>
                  <a:pt x="192" y="393"/>
                </a:cubicBezTo>
                <a:cubicBezTo>
                  <a:pt x="157" y="393"/>
                  <a:pt x="131" y="393"/>
                  <a:pt x="105" y="393"/>
                </a:cubicBezTo>
                <a:cubicBezTo>
                  <a:pt x="87" y="393"/>
                  <a:pt x="78" y="385"/>
                  <a:pt x="61" y="385"/>
                </a:cubicBezTo>
                <a:cubicBezTo>
                  <a:pt x="35" y="376"/>
                  <a:pt x="18" y="358"/>
                  <a:pt x="9" y="332"/>
                </a:cubicBezTo>
                <a:cubicBezTo>
                  <a:pt x="0" y="315"/>
                  <a:pt x="0" y="297"/>
                  <a:pt x="0" y="280"/>
                </a:cubicBezTo>
                <a:cubicBezTo>
                  <a:pt x="0" y="254"/>
                  <a:pt x="0" y="236"/>
                  <a:pt x="0" y="219"/>
                </a:cubicBezTo>
                <a:lnTo>
                  <a:pt x="0" y="210"/>
                </a:lnTo>
                <a:cubicBezTo>
                  <a:pt x="0" y="201"/>
                  <a:pt x="0" y="192"/>
                  <a:pt x="0" y="184"/>
                </a:cubicBezTo>
                <a:lnTo>
                  <a:pt x="0" y="184"/>
                </a:lnTo>
                <a:cubicBezTo>
                  <a:pt x="0" y="157"/>
                  <a:pt x="0" y="131"/>
                  <a:pt x="0" y="105"/>
                </a:cubicBezTo>
                <a:cubicBezTo>
                  <a:pt x="0" y="96"/>
                  <a:pt x="0" y="79"/>
                  <a:pt x="9" y="61"/>
                </a:cubicBezTo>
                <a:cubicBezTo>
                  <a:pt x="18" y="35"/>
                  <a:pt x="35" y="18"/>
                  <a:pt x="61" y="9"/>
                </a:cubicBezTo>
                <a:cubicBezTo>
                  <a:pt x="70" y="9"/>
                  <a:pt x="87" y="9"/>
                  <a:pt x="105" y="9"/>
                </a:cubicBezTo>
                <a:cubicBezTo>
                  <a:pt x="122" y="0"/>
                  <a:pt x="140" y="0"/>
                  <a:pt x="166" y="0"/>
                </a:cubicBezTo>
                <a:cubicBezTo>
                  <a:pt x="192" y="0"/>
                  <a:pt x="218" y="0"/>
                  <a:pt x="244" y="0"/>
                </a:cubicBezTo>
                <a:lnTo>
                  <a:pt x="253" y="0"/>
                </a:lnTo>
                <a:close/>
                <a:moveTo>
                  <a:pt x="227" y="114"/>
                </a:moveTo>
                <a:lnTo>
                  <a:pt x="227" y="114"/>
                </a:lnTo>
                <a:cubicBezTo>
                  <a:pt x="227" y="166"/>
                  <a:pt x="227" y="227"/>
                  <a:pt x="227" y="280"/>
                </a:cubicBezTo>
                <a:cubicBezTo>
                  <a:pt x="271" y="254"/>
                  <a:pt x="323" y="227"/>
                  <a:pt x="367" y="201"/>
                </a:cubicBezTo>
                <a:cubicBezTo>
                  <a:pt x="323" y="166"/>
                  <a:pt x="271" y="140"/>
                  <a:pt x="227" y="11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86A272-E20C-6B49-87A2-65D6B5468CCA}"/>
              </a:ext>
            </a:extLst>
          </p:cNvPr>
          <p:cNvSpPr/>
          <p:nvPr/>
        </p:nvSpPr>
        <p:spPr>
          <a:xfrm flipH="1">
            <a:off x="2891545" y="7496933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74CD5-E40F-544D-B879-B4208DFC4E22}"/>
              </a:ext>
            </a:extLst>
          </p:cNvPr>
          <p:cNvSpPr/>
          <p:nvPr/>
        </p:nvSpPr>
        <p:spPr>
          <a:xfrm flipH="1">
            <a:off x="2891545" y="8609041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8CA793-429A-FF40-B182-88D54F5A4D01}"/>
              </a:ext>
            </a:extLst>
          </p:cNvPr>
          <p:cNvSpPr/>
          <p:nvPr/>
        </p:nvSpPr>
        <p:spPr>
          <a:xfrm flipH="1">
            <a:off x="2891545" y="9671722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0844AE-C4E4-4B40-A46C-877C9D50A757}"/>
              </a:ext>
            </a:extLst>
          </p:cNvPr>
          <p:cNvSpPr/>
          <p:nvPr/>
        </p:nvSpPr>
        <p:spPr>
          <a:xfrm flipH="1">
            <a:off x="2891545" y="10833257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D70062-AF04-9F40-A655-9B5C23717058}"/>
              </a:ext>
            </a:extLst>
          </p:cNvPr>
          <p:cNvSpPr/>
          <p:nvPr/>
        </p:nvSpPr>
        <p:spPr>
          <a:xfrm flipH="1">
            <a:off x="2891545" y="11945365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4465B6C-F134-0C4C-A036-37B447378617}"/>
              </a:ext>
            </a:extLst>
          </p:cNvPr>
          <p:cNvGrpSpPr/>
          <p:nvPr/>
        </p:nvGrpSpPr>
        <p:grpSpPr>
          <a:xfrm>
            <a:off x="2058001" y="1704282"/>
            <a:ext cx="6449696" cy="4524316"/>
            <a:chOff x="2232443" y="5174844"/>
            <a:chExt cx="6449696" cy="4524316"/>
          </a:xfrm>
        </p:grpSpPr>
        <p:sp>
          <p:nvSpPr>
            <p:cNvPr id="35" name="CuadroTexto 598">
              <a:extLst>
                <a:ext uri="{FF2B5EF4-FFF2-40B4-BE49-F238E27FC236}">
                  <a16:creationId xmlns:a16="http://schemas.microsoft.com/office/drawing/2014/main" id="{394A2802-E767-FE49-A4AB-C6BC97CAB3AC}"/>
                </a:ext>
              </a:extLst>
            </p:cNvPr>
            <p:cNvSpPr txBox="1"/>
            <p:nvPr/>
          </p:nvSpPr>
          <p:spPr>
            <a:xfrm>
              <a:off x="2232443" y="5174844"/>
              <a:ext cx="64496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Social Media</a:t>
              </a:r>
            </a:p>
          </p:txBody>
        </p:sp>
        <p:sp>
          <p:nvSpPr>
            <p:cNvPr id="36" name="CuadroTexto 599">
              <a:extLst>
                <a:ext uri="{FF2B5EF4-FFF2-40B4-BE49-F238E27FC236}">
                  <a16:creationId xmlns:a16="http://schemas.microsoft.com/office/drawing/2014/main" id="{98127A52-E2B5-A14C-9227-D920017A4E6A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Freeform 163">
            <a:extLst>
              <a:ext uri="{FF2B5EF4-FFF2-40B4-BE49-F238E27FC236}">
                <a16:creationId xmlns:a16="http://schemas.microsoft.com/office/drawing/2014/main" id="{C63D38B6-89B9-934C-98E9-719E0D5A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6828" y="3867395"/>
            <a:ext cx="6932721" cy="4253679"/>
          </a:xfrm>
          <a:custGeom>
            <a:avLst/>
            <a:gdLst>
              <a:gd name="T0" fmla="*/ 6698 w 7088"/>
              <a:gd name="T1" fmla="*/ 4347 h 4348"/>
              <a:gd name="T2" fmla="*/ 6698 w 7088"/>
              <a:gd name="T3" fmla="*/ 4347 h 4348"/>
              <a:gd name="T4" fmla="*/ 388 w 7088"/>
              <a:gd name="T5" fmla="*/ 4347 h 4348"/>
              <a:gd name="T6" fmla="*/ 0 w 7088"/>
              <a:gd name="T7" fmla="*/ 3967 h 4348"/>
              <a:gd name="T8" fmla="*/ 0 w 7088"/>
              <a:gd name="T9" fmla="*/ 379 h 4348"/>
              <a:gd name="T10" fmla="*/ 388 w 7088"/>
              <a:gd name="T11" fmla="*/ 0 h 4348"/>
              <a:gd name="T12" fmla="*/ 6698 w 7088"/>
              <a:gd name="T13" fmla="*/ 0 h 4348"/>
              <a:gd name="T14" fmla="*/ 7087 w 7088"/>
              <a:gd name="T15" fmla="*/ 379 h 4348"/>
              <a:gd name="T16" fmla="*/ 7087 w 7088"/>
              <a:gd name="T17" fmla="*/ 3967 h 4348"/>
              <a:gd name="T18" fmla="*/ 6698 w 7088"/>
              <a:gd name="T19" fmla="*/ 4347 h 4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88" h="4348">
                <a:moveTo>
                  <a:pt x="6698" y="4347"/>
                </a:moveTo>
                <a:lnTo>
                  <a:pt x="6698" y="4347"/>
                </a:lnTo>
                <a:cubicBezTo>
                  <a:pt x="388" y="4347"/>
                  <a:pt x="388" y="4347"/>
                  <a:pt x="388" y="4347"/>
                </a:cubicBezTo>
                <a:cubicBezTo>
                  <a:pt x="172" y="4347"/>
                  <a:pt x="0" y="4175"/>
                  <a:pt x="0" y="3967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171"/>
                  <a:pt x="172" y="0"/>
                  <a:pt x="388" y="0"/>
                </a:cubicBezTo>
                <a:cubicBezTo>
                  <a:pt x="6698" y="0"/>
                  <a:pt x="6698" y="0"/>
                  <a:pt x="6698" y="0"/>
                </a:cubicBezTo>
                <a:cubicBezTo>
                  <a:pt x="6906" y="0"/>
                  <a:pt x="7087" y="171"/>
                  <a:pt x="7087" y="379"/>
                </a:cubicBezTo>
                <a:cubicBezTo>
                  <a:pt x="7087" y="3967"/>
                  <a:pt x="7087" y="3967"/>
                  <a:pt x="7087" y="3967"/>
                </a:cubicBezTo>
                <a:cubicBezTo>
                  <a:pt x="7087" y="4175"/>
                  <a:pt x="6906" y="4347"/>
                  <a:pt x="6698" y="4347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64">
            <a:extLst>
              <a:ext uri="{FF2B5EF4-FFF2-40B4-BE49-F238E27FC236}">
                <a16:creationId xmlns:a16="http://schemas.microsoft.com/office/drawing/2014/main" id="{80BFF2E1-10FE-CC47-8BB3-09E600DD2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713" y="4769038"/>
            <a:ext cx="3123391" cy="2441767"/>
          </a:xfrm>
          <a:custGeom>
            <a:avLst/>
            <a:gdLst>
              <a:gd name="T0" fmla="*/ 0 w 3192"/>
              <a:gd name="T1" fmla="*/ 2494 h 2495"/>
              <a:gd name="T2" fmla="*/ 0 w 3192"/>
              <a:gd name="T3" fmla="*/ 2494 h 2495"/>
              <a:gd name="T4" fmla="*/ 0 w 3192"/>
              <a:gd name="T5" fmla="*/ 0 h 2495"/>
              <a:gd name="T6" fmla="*/ 2965 w 3192"/>
              <a:gd name="T7" fmla="*/ 0 h 2495"/>
              <a:gd name="T8" fmla="*/ 3191 w 3192"/>
              <a:gd name="T9" fmla="*/ 235 h 2495"/>
              <a:gd name="T10" fmla="*/ 3191 w 3192"/>
              <a:gd name="T11" fmla="*/ 2259 h 2495"/>
              <a:gd name="T12" fmla="*/ 2965 w 3192"/>
              <a:gd name="T13" fmla="*/ 2494 h 2495"/>
              <a:gd name="T14" fmla="*/ 0 w 3192"/>
              <a:gd name="T15" fmla="*/ 2494 h 2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92" h="2495">
                <a:moveTo>
                  <a:pt x="0" y="2494"/>
                </a:moveTo>
                <a:lnTo>
                  <a:pt x="0" y="2494"/>
                </a:lnTo>
                <a:cubicBezTo>
                  <a:pt x="0" y="0"/>
                  <a:pt x="0" y="0"/>
                  <a:pt x="0" y="0"/>
                </a:cubicBezTo>
                <a:cubicBezTo>
                  <a:pt x="2965" y="0"/>
                  <a:pt x="2965" y="0"/>
                  <a:pt x="2965" y="0"/>
                </a:cubicBezTo>
                <a:cubicBezTo>
                  <a:pt x="3091" y="0"/>
                  <a:pt x="3191" y="108"/>
                  <a:pt x="3191" y="235"/>
                </a:cubicBezTo>
                <a:cubicBezTo>
                  <a:pt x="3191" y="2259"/>
                  <a:pt x="3191" y="2259"/>
                  <a:pt x="3191" y="2259"/>
                </a:cubicBezTo>
                <a:cubicBezTo>
                  <a:pt x="3191" y="2394"/>
                  <a:pt x="3091" y="2494"/>
                  <a:pt x="2965" y="2494"/>
                </a:cubicBezTo>
                <a:lnTo>
                  <a:pt x="0" y="2494"/>
                </a:ln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65">
            <a:extLst>
              <a:ext uri="{FF2B5EF4-FFF2-40B4-BE49-F238E27FC236}">
                <a16:creationId xmlns:a16="http://schemas.microsoft.com/office/drawing/2014/main" id="{687FE3B2-2089-7F41-99F7-E4CF2F713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6828" y="8517968"/>
            <a:ext cx="6932721" cy="4262307"/>
          </a:xfrm>
          <a:custGeom>
            <a:avLst/>
            <a:gdLst>
              <a:gd name="T0" fmla="*/ 6698 w 7088"/>
              <a:gd name="T1" fmla="*/ 4357 h 4358"/>
              <a:gd name="T2" fmla="*/ 6698 w 7088"/>
              <a:gd name="T3" fmla="*/ 4357 h 4358"/>
              <a:gd name="T4" fmla="*/ 388 w 7088"/>
              <a:gd name="T5" fmla="*/ 4357 h 4358"/>
              <a:gd name="T6" fmla="*/ 0 w 7088"/>
              <a:gd name="T7" fmla="*/ 3968 h 4358"/>
              <a:gd name="T8" fmla="*/ 0 w 7088"/>
              <a:gd name="T9" fmla="*/ 388 h 4358"/>
              <a:gd name="T10" fmla="*/ 388 w 7088"/>
              <a:gd name="T11" fmla="*/ 0 h 4358"/>
              <a:gd name="T12" fmla="*/ 6698 w 7088"/>
              <a:gd name="T13" fmla="*/ 0 h 4358"/>
              <a:gd name="T14" fmla="*/ 7087 w 7088"/>
              <a:gd name="T15" fmla="*/ 388 h 4358"/>
              <a:gd name="T16" fmla="*/ 7087 w 7088"/>
              <a:gd name="T17" fmla="*/ 3968 h 4358"/>
              <a:gd name="T18" fmla="*/ 6698 w 7088"/>
              <a:gd name="T19" fmla="*/ 4357 h 4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88" h="4358">
                <a:moveTo>
                  <a:pt x="6698" y="4357"/>
                </a:moveTo>
                <a:lnTo>
                  <a:pt x="6698" y="4357"/>
                </a:lnTo>
                <a:cubicBezTo>
                  <a:pt x="388" y="4357"/>
                  <a:pt x="388" y="4357"/>
                  <a:pt x="388" y="4357"/>
                </a:cubicBezTo>
                <a:cubicBezTo>
                  <a:pt x="172" y="4357"/>
                  <a:pt x="0" y="4185"/>
                  <a:pt x="0" y="3968"/>
                </a:cubicBezTo>
                <a:cubicBezTo>
                  <a:pt x="0" y="388"/>
                  <a:pt x="0" y="388"/>
                  <a:pt x="0" y="388"/>
                </a:cubicBezTo>
                <a:cubicBezTo>
                  <a:pt x="0" y="171"/>
                  <a:pt x="172" y="0"/>
                  <a:pt x="388" y="0"/>
                </a:cubicBezTo>
                <a:cubicBezTo>
                  <a:pt x="6698" y="0"/>
                  <a:pt x="6698" y="0"/>
                  <a:pt x="6698" y="0"/>
                </a:cubicBezTo>
                <a:cubicBezTo>
                  <a:pt x="6906" y="0"/>
                  <a:pt x="7087" y="171"/>
                  <a:pt x="7087" y="388"/>
                </a:cubicBezTo>
                <a:cubicBezTo>
                  <a:pt x="7087" y="3968"/>
                  <a:pt x="7087" y="3968"/>
                  <a:pt x="7087" y="3968"/>
                </a:cubicBezTo>
                <a:cubicBezTo>
                  <a:pt x="7087" y="4185"/>
                  <a:pt x="6906" y="4357"/>
                  <a:pt x="6698" y="4357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66">
            <a:extLst>
              <a:ext uri="{FF2B5EF4-FFF2-40B4-BE49-F238E27FC236}">
                <a16:creationId xmlns:a16="http://schemas.microsoft.com/office/drawing/2014/main" id="{A4008D9A-EC45-8048-9C90-35A37363B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713" y="9428240"/>
            <a:ext cx="3123391" cy="2441767"/>
          </a:xfrm>
          <a:custGeom>
            <a:avLst/>
            <a:gdLst>
              <a:gd name="T0" fmla="*/ 0 w 3192"/>
              <a:gd name="T1" fmla="*/ 2495 h 2496"/>
              <a:gd name="T2" fmla="*/ 0 w 3192"/>
              <a:gd name="T3" fmla="*/ 2495 h 2496"/>
              <a:gd name="T4" fmla="*/ 0 w 3192"/>
              <a:gd name="T5" fmla="*/ 0 h 2496"/>
              <a:gd name="T6" fmla="*/ 2965 w 3192"/>
              <a:gd name="T7" fmla="*/ 0 h 2496"/>
              <a:gd name="T8" fmla="*/ 3191 w 3192"/>
              <a:gd name="T9" fmla="*/ 235 h 2496"/>
              <a:gd name="T10" fmla="*/ 3191 w 3192"/>
              <a:gd name="T11" fmla="*/ 2260 h 2496"/>
              <a:gd name="T12" fmla="*/ 2965 w 3192"/>
              <a:gd name="T13" fmla="*/ 2495 h 2496"/>
              <a:gd name="T14" fmla="*/ 0 w 3192"/>
              <a:gd name="T15" fmla="*/ 2495 h 2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92" h="2496">
                <a:moveTo>
                  <a:pt x="0" y="2495"/>
                </a:moveTo>
                <a:lnTo>
                  <a:pt x="0" y="2495"/>
                </a:lnTo>
                <a:cubicBezTo>
                  <a:pt x="0" y="0"/>
                  <a:pt x="0" y="0"/>
                  <a:pt x="0" y="0"/>
                </a:cubicBezTo>
                <a:cubicBezTo>
                  <a:pt x="2965" y="0"/>
                  <a:pt x="2965" y="0"/>
                  <a:pt x="2965" y="0"/>
                </a:cubicBezTo>
                <a:cubicBezTo>
                  <a:pt x="3091" y="0"/>
                  <a:pt x="3191" y="108"/>
                  <a:pt x="3191" y="235"/>
                </a:cubicBezTo>
                <a:cubicBezTo>
                  <a:pt x="3191" y="2260"/>
                  <a:pt x="3191" y="2260"/>
                  <a:pt x="3191" y="2260"/>
                </a:cubicBezTo>
                <a:cubicBezTo>
                  <a:pt x="3191" y="2395"/>
                  <a:pt x="3091" y="2495"/>
                  <a:pt x="2965" y="2495"/>
                </a:cubicBezTo>
                <a:lnTo>
                  <a:pt x="0" y="2495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67">
            <a:extLst>
              <a:ext uri="{FF2B5EF4-FFF2-40B4-BE49-F238E27FC236}">
                <a16:creationId xmlns:a16="http://schemas.microsoft.com/office/drawing/2014/main" id="{7628185A-33DC-AC41-B2BE-D3A0064C5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0577" y="3867395"/>
            <a:ext cx="6924093" cy="4253679"/>
          </a:xfrm>
          <a:custGeom>
            <a:avLst/>
            <a:gdLst>
              <a:gd name="T0" fmla="*/ 378 w 7078"/>
              <a:gd name="T1" fmla="*/ 4347 h 4348"/>
              <a:gd name="T2" fmla="*/ 378 w 7078"/>
              <a:gd name="T3" fmla="*/ 4347 h 4348"/>
              <a:gd name="T4" fmla="*/ 6697 w 7078"/>
              <a:gd name="T5" fmla="*/ 4347 h 4348"/>
              <a:gd name="T6" fmla="*/ 7077 w 7078"/>
              <a:gd name="T7" fmla="*/ 3967 h 4348"/>
              <a:gd name="T8" fmla="*/ 7077 w 7078"/>
              <a:gd name="T9" fmla="*/ 379 h 4348"/>
              <a:gd name="T10" fmla="*/ 6697 w 7078"/>
              <a:gd name="T11" fmla="*/ 0 h 4348"/>
              <a:gd name="T12" fmla="*/ 378 w 7078"/>
              <a:gd name="T13" fmla="*/ 0 h 4348"/>
              <a:gd name="T14" fmla="*/ 0 w 7078"/>
              <a:gd name="T15" fmla="*/ 379 h 4348"/>
              <a:gd name="T16" fmla="*/ 0 w 7078"/>
              <a:gd name="T17" fmla="*/ 3967 h 4348"/>
              <a:gd name="T18" fmla="*/ 378 w 7078"/>
              <a:gd name="T19" fmla="*/ 4347 h 4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78" h="4348">
                <a:moveTo>
                  <a:pt x="378" y="4347"/>
                </a:moveTo>
                <a:lnTo>
                  <a:pt x="378" y="4347"/>
                </a:lnTo>
                <a:cubicBezTo>
                  <a:pt x="6697" y="4347"/>
                  <a:pt x="6697" y="4347"/>
                  <a:pt x="6697" y="4347"/>
                </a:cubicBezTo>
                <a:cubicBezTo>
                  <a:pt x="6905" y="4347"/>
                  <a:pt x="7077" y="4175"/>
                  <a:pt x="7077" y="3967"/>
                </a:cubicBezTo>
                <a:cubicBezTo>
                  <a:pt x="7077" y="379"/>
                  <a:pt x="7077" y="379"/>
                  <a:pt x="7077" y="379"/>
                </a:cubicBezTo>
                <a:cubicBezTo>
                  <a:pt x="7077" y="171"/>
                  <a:pt x="6905" y="0"/>
                  <a:pt x="6697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170" y="0"/>
                  <a:pt x="0" y="171"/>
                  <a:pt x="0" y="379"/>
                </a:cubicBezTo>
                <a:cubicBezTo>
                  <a:pt x="0" y="3967"/>
                  <a:pt x="0" y="3967"/>
                  <a:pt x="0" y="3967"/>
                </a:cubicBezTo>
                <a:cubicBezTo>
                  <a:pt x="0" y="4175"/>
                  <a:pt x="170" y="4347"/>
                  <a:pt x="378" y="4347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68">
            <a:extLst>
              <a:ext uri="{FF2B5EF4-FFF2-40B4-BE49-F238E27FC236}">
                <a16:creationId xmlns:a16="http://schemas.microsoft.com/office/drawing/2014/main" id="{D247C1AA-74EC-FD4C-905F-C933D90AF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5394" y="4769038"/>
            <a:ext cx="3123391" cy="2441767"/>
          </a:xfrm>
          <a:custGeom>
            <a:avLst/>
            <a:gdLst>
              <a:gd name="T0" fmla="*/ 3191 w 3192"/>
              <a:gd name="T1" fmla="*/ 2494 h 2495"/>
              <a:gd name="T2" fmla="*/ 3191 w 3192"/>
              <a:gd name="T3" fmla="*/ 2494 h 2495"/>
              <a:gd name="T4" fmla="*/ 3191 w 3192"/>
              <a:gd name="T5" fmla="*/ 0 h 2495"/>
              <a:gd name="T6" fmla="*/ 235 w 3192"/>
              <a:gd name="T7" fmla="*/ 0 h 2495"/>
              <a:gd name="T8" fmla="*/ 0 w 3192"/>
              <a:gd name="T9" fmla="*/ 235 h 2495"/>
              <a:gd name="T10" fmla="*/ 0 w 3192"/>
              <a:gd name="T11" fmla="*/ 2259 h 2495"/>
              <a:gd name="T12" fmla="*/ 235 w 3192"/>
              <a:gd name="T13" fmla="*/ 2494 h 2495"/>
              <a:gd name="T14" fmla="*/ 3191 w 3192"/>
              <a:gd name="T15" fmla="*/ 2494 h 2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92" h="2495">
                <a:moveTo>
                  <a:pt x="3191" y="2494"/>
                </a:moveTo>
                <a:lnTo>
                  <a:pt x="3191" y="2494"/>
                </a:lnTo>
                <a:cubicBezTo>
                  <a:pt x="3191" y="0"/>
                  <a:pt x="3191" y="0"/>
                  <a:pt x="3191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108" y="0"/>
                  <a:pt x="0" y="108"/>
                  <a:pt x="0" y="235"/>
                </a:cubicBezTo>
                <a:cubicBezTo>
                  <a:pt x="0" y="2259"/>
                  <a:pt x="0" y="2259"/>
                  <a:pt x="0" y="2259"/>
                </a:cubicBezTo>
                <a:cubicBezTo>
                  <a:pt x="0" y="2394"/>
                  <a:pt x="108" y="2494"/>
                  <a:pt x="235" y="2494"/>
                </a:cubicBezTo>
                <a:lnTo>
                  <a:pt x="3191" y="2494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69">
            <a:extLst>
              <a:ext uri="{FF2B5EF4-FFF2-40B4-BE49-F238E27FC236}">
                <a16:creationId xmlns:a16="http://schemas.microsoft.com/office/drawing/2014/main" id="{8701C695-DEB3-6943-8809-DBDB53719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0577" y="8517968"/>
            <a:ext cx="6924093" cy="4262307"/>
          </a:xfrm>
          <a:custGeom>
            <a:avLst/>
            <a:gdLst>
              <a:gd name="T0" fmla="*/ 378 w 7078"/>
              <a:gd name="T1" fmla="*/ 4357 h 4358"/>
              <a:gd name="T2" fmla="*/ 378 w 7078"/>
              <a:gd name="T3" fmla="*/ 4357 h 4358"/>
              <a:gd name="T4" fmla="*/ 6697 w 7078"/>
              <a:gd name="T5" fmla="*/ 4357 h 4358"/>
              <a:gd name="T6" fmla="*/ 7077 w 7078"/>
              <a:gd name="T7" fmla="*/ 3968 h 4358"/>
              <a:gd name="T8" fmla="*/ 7077 w 7078"/>
              <a:gd name="T9" fmla="*/ 388 h 4358"/>
              <a:gd name="T10" fmla="*/ 6697 w 7078"/>
              <a:gd name="T11" fmla="*/ 0 h 4358"/>
              <a:gd name="T12" fmla="*/ 378 w 7078"/>
              <a:gd name="T13" fmla="*/ 0 h 4358"/>
              <a:gd name="T14" fmla="*/ 0 w 7078"/>
              <a:gd name="T15" fmla="*/ 388 h 4358"/>
              <a:gd name="T16" fmla="*/ 0 w 7078"/>
              <a:gd name="T17" fmla="*/ 3968 h 4358"/>
              <a:gd name="T18" fmla="*/ 378 w 7078"/>
              <a:gd name="T19" fmla="*/ 4357 h 4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78" h="4358">
                <a:moveTo>
                  <a:pt x="378" y="4357"/>
                </a:moveTo>
                <a:lnTo>
                  <a:pt x="378" y="4357"/>
                </a:lnTo>
                <a:cubicBezTo>
                  <a:pt x="6697" y="4357"/>
                  <a:pt x="6697" y="4357"/>
                  <a:pt x="6697" y="4357"/>
                </a:cubicBezTo>
                <a:cubicBezTo>
                  <a:pt x="6905" y="4357"/>
                  <a:pt x="7077" y="4185"/>
                  <a:pt x="7077" y="3968"/>
                </a:cubicBezTo>
                <a:cubicBezTo>
                  <a:pt x="7077" y="388"/>
                  <a:pt x="7077" y="388"/>
                  <a:pt x="7077" y="388"/>
                </a:cubicBezTo>
                <a:cubicBezTo>
                  <a:pt x="7077" y="171"/>
                  <a:pt x="6905" y="0"/>
                  <a:pt x="6697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170" y="0"/>
                  <a:pt x="0" y="171"/>
                  <a:pt x="0" y="388"/>
                </a:cubicBezTo>
                <a:cubicBezTo>
                  <a:pt x="0" y="3968"/>
                  <a:pt x="0" y="3968"/>
                  <a:pt x="0" y="3968"/>
                </a:cubicBezTo>
                <a:cubicBezTo>
                  <a:pt x="0" y="4185"/>
                  <a:pt x="170" y="4357"/>
                  <a:pt x="378" y="4357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70">
            <a:extLst>
              <a:ext uri="{FF2B5EF4-FFF2-40B4-BE49-F238E27FC236}">
                <a16:creationId xmlns:a16="http://schemas.microsoft.com/office/drawing/2014/main" id="{36892DCC-4D9A-AF45-B0B9-BF6D4118A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5394" y="9428240"/>
            <a:ext cx="3123391" cy="2441767"/>
          </a:xfrm>
          <a:custGeom>
            <a:avLst/>
            <a:gdLst>
              <a:gd name="T0" fmla="*/ 3191 w 3192"/>
              <a:gd name="T1" fmla="*/ 2495 h 2496"/>
              <a:gd name="T2" fmla="*/ 3191 w 3192"/>
              <a:gd name="T3" fmla="*/ 2495 h 2496"/>
              <a:gd name="T4" fmla="*/ 3191 w 3192"/>
              <a:gd name="T5" fmla="*/ 0 h 2496"/>
              <a:gd name="T6" fmla="*/ 235 w 3192"/>
              <a:gd name="T7" fmla="*/ 0 h 2496"/>
              <a:gd name="T8" fmla="*/ 0 w 3192"/>
              <a:gd name="T9" fmla="*/ 235 h 2496"/>
              <a:gd name="T10" fmla="*/ 0 w 3192"/>
              <a:gd name="T11" fmla="*/ 2260 h 2496"/>
              <a:gd name="T12" fmla="*/ 235 w 3192"/>
              <a:gd name="T13" fmla="*/ 2495 h 2496"/>
              <a:gd name="T14" fmla="*/ 3191 w 3192"/>
              <a:gd name="T15" fmla="*/ 2495 h 2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92" h="2496">
                <a:moveTo>
                  <a:pt x="3191" y="2495"/>
                </a:moveTo>
                <a:lnTo>
                  <a:pt x="3191" y="2495"/>
                </a:lnTo>
                <a:cubicBezTo>
                  <a:pt x="3191" y="0"/>
                  <a:pt x="3191" y="0"/>
                  <a:pt x="3191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108" y="0"/>
                  <a:pt x="0" y="108"/>
                  <a:pt x="0" y="235"/>
                </a:cubicBezTo>
                <a:cubicBezTo>
                  <a:pt x="0" y="2260"/>
                  <a:pt x="0" y="2260"/>
                  <a:pt x="0" y="2260"/>
                </a:cubicBezTo>
                <a:cubicBezTo>
                  <a:pt x="0" y="2395"/>
                  <a:pt x="108" y="2495"/>
                  <a:pt x="235" y="2495"/>
                </a:cubicBezTo>
                <a:lnTo>
                  <a:pt x="3191" y="2495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71">
            <a:extLst>
              <a:ext uri="{FF2B5EF4-FFF2-40B4-BE49-F238E27FC236}">
                <a16:creationId xmlns:a16="http://schemas.microsoft.com/office/drawing/2014/main" id="{55B07E5B-B0AA-5744-AB1B-65E162507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995" y="5390265"/>
            <a:ext cx="556514" cy="1203626"/>
          </a:xfrm>
          <a:custGeom>
            <a:avLst/>
            <a:gdLst>
              <a:gd name="T0" fmla="*/ 379 w 570"/>
              <a:gd name="T1" fmla="*/ 615 h 1231"/>
              <a:gd name="T2" fmla="*/ 379 w 570"/>
              <a:gd name="T3" fmla="*/ 615 h 1231"/>
              <a:gd name="T4" fmla="*/ 533 w 570"/>
              <a:gd name="T5" fmla="*/ 624 h 1231"/>
              <a:gd name="T6" fmla="*/ 551 w 570"/>
              <a:gd name="T7" fmla="*/ 606 h 1231"/>
              <a:gd name="T8" fmla="*/ 560 w 570"/>
              <a:gd name="T9" fmla="*/ 498 h 1231"/>
              <a:gd name="T10" fmla="*/ 569 w 570"/>
              <a:gd name="T11" fmla="*/ 398 h 1231"/>
              <a:gd name="T12" fmla="*/ 379 w 570"/>
              <a:gd name="T13" fmla="*/ 398 h 1231"/>
              <a:gd name="T14" fmla="*/ 379 w 570"/>
              <a:gd name="T15" fmla="*/ 263 h 1231"/>
              <a:gd name="T16" fmla="*/ 425 w 570"/>
              <a:gd name="T17" fmla="*/ 217 h 1231"/>
              <a:gd name="T18" fmla="*/ 542 w 570"/>
              <a:gd name="T19" fmla="*/ 217 h 1231"/>
              <a:gd name="T20" fmla="*/ 569 w 570"/>
              <a:gd name="T21" fmla="*/ 217 h 1231"/>
              <a:gd name="T22" fmla="*/ 569 w 570"/>
              <a:gd name="T23" fmla="*/ 19 h 1231"/>
              <a:gd name="T24" fmla="*/ 551 w 570"/>
              <a:gd name="T25" fmla="*/ 10 h 1231"/>
              <a:gd name="T26" fmla="*/ 379 w 570"/>
              <a:gd name="T27" fmla="*/ 10 h 1231"/>
              <a:gd name="T28" fmla="*/ 226 w 570"/>
              <a:gd name="T29" fmla="*/ 46 h 1231"/>
              <a:gd name="T30" fmla="*/ 126 w 570"/>
              <a:gd name="T31" fmla="*/ 236 h 1231"/>
              <a:gd name="T32" fmla="*/ 126 w 570"/>
              <a:gd name="T33" fmla="*/ 380 h 1231"/>
              <a:gd name="T34" fmla="*/ 126 w 570"/>
              <a:gd name="T35" fmla="*/ 407 h 1231"/>
              <a:gd name="T36" fmla="*/ 0 w 570"/>
              <a:gd name="T37" fmla="*/ 407 h 1231"/>
              <a:gd name="T38" fmla="*/ 0 w 570"/>
              <a:gd name="T39" fmla="*/ 624 h 1231"/>
              <a:gd name="T40" fmla="*/ 126 w 570"/>
              <a:gd name="T41" fmla="*/ 624 h 1231"/>
              <a:gd name="T42" fmla="*/ 126 w 570"/>
              <a:gd name="T43" fmla="*/ 1230 h 1231"/>
              <a:gd name="T44" fmla="*/ 379 w 570"/>
              <a:gd name="T45" fmla="*/ 1230 h 1231"/>
              <a:gd name="T46" fmla="*/ 379 w 570"/>
              <a:gd name="T47" fmla="*/ 615 h 1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0" h="1231">
                <a:moveTo>
                  <a:pt x="379" y="615"/>
                </a:moveTo>
                <a:lnTo>
                  <a:pt x="379" y="615"/>
                </a:lnTo>
                <a:cubicBezTo>
                  <a:pt x="434" y="615"/>
                  <a:pt x="479" y="615"/>
                  <a:pt x="533" y="624"/>
                </a:cubicBezTo>
                <a:cubicBezTo>
                  <a:pt x="542" y="624"/>
                  <a:pt x="551" y="615"/>
                  <a:pt x="551" y="606"/>
                </a:cubicBezTo>
                <a:cubicBezTo>
                  <a:pt x="551" y="570"/>
                  <a:pt x="560" y="534"/>
                  <a:pt x="560" y="498"/>
                </a:cubicBezTo>
                <a:cubicBezTo>
                  <a:pt x="560" y="470"/>
                  <a:pt x="569" y="434"/>
                  <a:pt x="569" y="398"/>
                </a:cubicBezTo>
                <a:cubicBezTo>
                  <a:pt x="506" y="398"/>
                  <a:pt x="442" y="398"/>
                  <a:pt x="379" y="398"/>
                </a:cubicBezTo>
                <a:cubicBezTo>
                  <a:pt x="379" y="353"/>
                  <a:pt x="379" y="308"/>
                  <a:pt x="379" y="263"/>
                </a:cubicBezTo>
                <a:cubicBezTo>
                  <a:pt x="379" y="236"/>
                  <a:pt x="397" y="217"/>
                  <a:pt x="425" y="217"/>
                </a:cubicBezTo>
                <a:cubicBezTo>
                  <a:pt x="461" y="217"/>
                  <a:pt x="506" y="217"/>
                  <a:pt x="542" y="217"/>
                </a:cubicBezTo>
                <a:cubicBezTo>
                  <a:pt x="551" y="217"/>
                  <a:pt x="560" y="217"/>
                  <a:pt x="569" y="217"/>
                </a:cubicBezTo>
                <a:cubicBezTo>
                  <a:pt x="569" y="145"/>
                  <a:pt x="569" y="82"/>
                  <a:pt x="569" y="19"/>
                </a:cubicBezTo>
                <a:cubicBezTo>
                  <a:pt x="569" y="0"/>
                  <a:pt x="560" y="10"/>
                  <a:pt x="551" y="10"/>
                </a:cubicBezTo>
                <a:cubicBezTo>
                  <a:pt x="497" y="10"/>
                  <a:pt x="442" y="10"/>
                  <a:pt x="379" y="10"/>
                </a:cubicBezTo>
                <a:cubicBezTo>
                  <a:pt x="325" y="10"/>
                  <a:pt x="271" y="19"/>
                  <a:pt x="226" y="46"/>
                </a:cubicBezTo>
                <a:cubicBezTo>
                  <a:pt x="153" y="91"/>
                  <a:pt x="126" y="154"/>
                  <a:pt x="126" y="236"/>
                </a:cubicBezTo>
                <a:cubicBezTo>
                  <a:pt x="117" y="281"/>
                  <a:pt x="126" y="326"/>
                  <a:pt x="126" y="380"/>
                </a:cubicBezTo>
                <a:cubicBezTo>
                  <a:pt x="117" y="389"/>
                  <a:pt x="126" y="389"/>
                  <a:pt x="126" y="407"/>
                </a:cubicBezTo>
                <a:cubicBezTo>
                  <a:pt x="81" y="407"/>
                  <a:pt x="45" y="407"/>
                  <a:pt x="0" y="407"/>
                </a:cubicBezTo>
                <a:cubicBezTo>
                  <a:pt x="0" y="480"/>
                  <a:pt x="0" y="543"/>
                  <a:pt x="0" y="624"/>
                </a:cubicBezTo>
                <a:cubicBezTo>
                  <a:pt x="45" y="624"/>
                  <a:pt x="81" y="624"/>
                  <a:pt x="126" y="624"/>
                </a:cubicBezTo>
                <a:cubicBezTo>
                  <a:pt x="126" y="823"/>
                  <a:pt x="126" y="1031"/>
                  <a:pt x="126" y="1230"/>
                </a:cubicBezTo>
                <a:cubicBezTo>
                  <a:pt x="208" y="1230"/>
                  <a:pt x="289" y="1230"/>
                  <a:pt x="379" y="1230"/>
                </a:cubicBezTo>
                <a:cubicBezTo>
                  <a:pt x="379" y="1031"/>
                  <a:pt x="379" y="823"/>
                  <a:pt x="379" y="61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72">
            <a:extLst>
              <a:ext uri="{FF2B5EF4-FFF2-40B4-BE49-F238E27FC236}">
                <a16:creationId xmlns:a16="http://schemas.microsoft.com/office/drawing/2014/main" id="{CCCB45CC-D49F-924B-B86B-3B61CAA04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7632" y="10083979"/>
            <a:ext cx="1143229" cy="1143229"/>
          </a:xfrm>
          <a:custGeom>
            <a:avLst/>
            <a:gdLst>
              <a:gd name="T0" fmla="*/ 868 w 1167"/>
              <a:gd name="T1" fmla="*/ 1166 h 1167"/>
              <a:gd name="T2" fmla="*/ 868 w 1167"/>
              <a:gd name="T3" fmla="*/ 1166 h 1167"/>
              <a:gd name="T4" fmla="*/ 299 w 1167"/>
              <a:gd name="T5" fmla="*/ 1166 h 1167"/>
              <a:gd name="T6" fmla="*/ 262 w 1167"/>
              <a:gd name="T7" fmla="*/ 1157 h 1167"/>
              <a:gd name="T8" fmla="*/ 9 w 1167"/>
              <a:gd name="T9" fmla="*/ 922 h 1167"/>
              <a:gd name="T10" fmla="*/ 0 w 1167"/>
              <a:gd name="T11" fmla="*/ 867 h 1167"/>
              <a:gd name="T12" fmla="*/ 0 w 1167"/>
              <a:gd name="T13" fmla="*/ 298 h 1167"/>
              <a:gd name="T14" fmla="*/ 9 w 1167"/>
              <a:gd name="T15" fmla="*/ 262 h 1167"/>
              <a:gd name="T16" fmla="*/ 244 w 1167"/>
              <a:gd name="T17" fmla="*/ 9 h 1167"/>
              <a:gd name="T18" fmla="*/ 299 w 1167"/>
              <a:gd name="T19" fmla="*/ 0 h 1167"/>
              <a:gd name="T20" fmla="*/ 868 w 1167"/>
              <a:gd name="T21" fmla="*/ 0 h 1167"/>
              <a:gd name="T22" fmla="*/ 904 w 1167"/>
              <a:gd name="T23" fmla="*/ 0 h 1167"/>
              <a:gd name="T24" fmla="*/ 1157 w 1167"/>
              <a:gd name="T25" fmla="*/ 244 h 1167"/>
              <a:gd name="T26" fmla="*/ 1166 w 1167"/>
              <a:gd name="T27" fmla="*/ 298 h 1167"/>
              <a:gd name="T28" fmla="*/ 1166 w 1167"/>
              <a:gd name="T29" fmla="*/ 867 h 1167"/>
              <a:gd name="T30" fmla="*/ 1166 w 1167"/>
              <a:gd name="T31" fmla="*/ 904 h 1167"/>
              <a:gd name="T32" fmla="*/ 922 w 1167"/>
              <a:gd name="T33" fmla="*/ 1157 h 1167"/>
              <a:gd name="T34" fmla="*/ 868 w 1167"/>
              <a:gd name="T35" fmla="*/ 1166 h 1167"/>
              <a:gd name="T36" fmla="*/ 588 w 1167"/>
              <a:gd name="T37" fmla="*/ 1057 h 1167"/>
              <a:gd name="T38" fmla="*/ 588 w 1167"/>
              <a:gd name="T39" fmla="*/ 1057 h 1167"/>
              <a:gd name="T40" fmla="*/ 841 w 1167"/>
              <a:gd name="T41" fmla="*/ 1057 h 1167"/>
              <a:gd name="T42" fmla="*/ 913 w 1167"/>
              <a:gd name="T43" fmla="*/ 1048 h 1167"/>
              <a:gd name="T44" fmla="*/ 1067 w 1167"/>
              <a:gd name="T45" fmla="*/ 831 h 1167"/>
              <a:gd name="T46" fmla="*/ 1067 w 1167"/>
              <a:gd name="T47" fmla="*/ 325 h 1167"/>
              <a:gd name="T48" fmla="*/ 1058 w 1167"/>
              <a:gd name="T49" fmla="*/ 253 h 1167"/>
              <a:gd name="T50" fmla="*/ 841 w 1167"/>
              <a:gd name="T51" fmla="*/ 99 h 1167"/>
              <a:gd name="T52" fmla="*/ 335 w 1167"/>
              <a:gd name="T53" fmla="*/ 99 h 1167"/>
              <a:gd name="T54" fmla="*/ 253 w 1167"/>
              <a:gd name="T55" fmla="*/ 108 h 1167"/>
              <a:gd name="T56" fmla="*/ 109 w 1167"/>
              <a:gd name="T57" fmla="*/ 325 h 1167"/>
              <a:gd name="T58" fmla="*/ 109 w 1167"/>
              <a:gd name="T59" fmla="*/ 840 h 1167"/>
              <a:gd name="T60" fmla="*/ 199 w 1167"/>
              <a:gd name="T61" fmla="*/ 1021 h 1167"/>
              <a:gd name="T62" fmla="*/ 335 w 1167"/>
              <a:gd name="T63" fmla="*/ 1057 h 1167"/>
              <a:gd name="T64" fmla="*/ 588 w 1167"/>
              <a:gd name="T65" fmla="*/ 1057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7" h="1167">
                <a:moveTo>
                  <a:pt x="868" y="1166"/>
                </a:moveTo>
                <a:lnTo>
                  <a:pt x="868" y="1166"/>
                </a:lnTo>
                <a:cubicBezTo>
                  <a:pt x="678" y="1166"/>
                  <a:pt x="488" y="1166"/>
                  <a:pt x="299" y="1166"/>
                </a:cubicBezTo>
                <a:cubicBezTo>
                  <a:pt x="289" y="1166"/>
                  <a:pt x="280" y="1157"/>
                  <a:pt x="262" y="1157"/>
                </a:cubicBezTo>
                <a:cubicBezTo>
                  <a:pt x="136" y="1130"/>
                  <a:pt x="46" y="1048"/>
                  <a:pt x="9" y="922"/>
                </a:cubicBezTo>
                <a:cubicBezTo>
                  <a:pt x="9" y="904"/>
                  <a:pt x="0" y="886"/>
                  <a:pt x="0" y="867"/>
                </a:cubicBezTo>
                <a:cubicBezTo>
                  <a:pt x="0" y="678"/>
                  <a:pt x="0" y="488"/>
                  <a:pt x="0" y="298"/>
                </a:cubicBezTo>
                <a:cubicBezTo>
                  <a:pt x="0" y="280"/>
                  <a:pt x="0" y="271"/>
                  <a:pt x="9" y="262"/>
                </a:cubicBezTo>
                <a:cubicBezTo>
                  <a:pt x="36" y="126"/>
                  <a:pt x="118" y="45"/>
                  <a:pt x="244" y="9"/>
                </a:cubicBezTo>
                <a:cubicBezTo>
                  <a:pt x="262" y="0"/>
                  <a:pt x="280" y="0"/>
                  <a:pt x="299" y="0"/>
                </a:cubicBezTo>
                <a:cubicBezTo>
                  <a:pt x="488" y="0"/>
                  <a:pt x="678" y="0"/>
                  <a:pt x="868" y="0"/>
                </a:cubicBezTo>
                <a:cubicBezTo>
                  <a:pt x="886" y="0"/>
                  <a:pt x="895" y="0"/>
                  <a:pt x="904" y="0"/>
                </a:cubicBezTo>
                <a:cubicBezTo>
                  <a:pt x="1040" y="27"/>
                  <a:pt x="1121" y="108"/>
                  <a:pt x="1157" y="244"/>
                </a:cubicBezTo>
                <a:cubicBezTo>
                  <a:pt x="1166" y="262"/>
                  <a:pt x="1166" y="280"/>
                  <a:pt x="1166" y="298"/>
                </a:cubicBezTo>
                <a:cubicBezTo>
                  <a:pt x="1166" y="488"/>
                  <a:pt x="1166" y="678"/>
                  <a:pt x="1166" y="867"/>
                </a:cubicBezTo>
                <a:cubicBezTo>
                  <a:pt x="1166" y="876"/>
                  <a:pt x="1166" y="886"/>
                  <a:pt x="1166" y="904"/>
                </a:cubicBezTo>
                <a:cubicBezTo>
                  <a:pt x="1130" y="1030"/>
                  <a:pt x="1058" y="1121"/>
                  <a:pt x="922" y="1157"/>
                </a:cubicBezTo>
                <a:cubicBezTo>
                  <a:pt x="904" y="1157"/>
                  <a:pt x="886" y="1157"/>
                  <a:pt x="868" y="1166"/>
                </a:cubicBezTo>
                <a:close/>
                <a:moveTo>
                  <a:pt x="588" y="1057"/>
                </a:moveTo>
                <a:lnTo>
                  <a:pt x="588" y="1057"/>
                </a:lnTo>
                <a:cubicBezTo>
                  <a:pt x="669" y="1057"/>
                  <a:pt x="750" y="1057"/>
                  <a:pt x="841" y="1057"/>
                </a:cubicBezTo>
                <a:cubicBezTo>
                  <a:pt x="868" y="1057"/>
                  <a:pt x="895" y="1057"/>
                  <a:pt x="913" y="1048"/>
                </a:cubicBezTo>
                <a:cubicBezTo>
                  <a:pt x="1013" y="1012"/>
                  <a:pt x="1067" y="940"/>
                  <a:pt x="1067" y="831"/>
                </a:cubicBezTo>
                <a:cubicBezTo>
                  <a:pt x="1067" y="669"/>
                  <a:pt x="1067" y="497"/>
                  <a:pt x="1067" y="325"/>
                </a:cubicBezTo>
                <a:cubicBezTo>
                  <a:pt x="1067" y="298"/>
                  <a:pt x="1067" y="271"/>
                  <a:pt x="1058" y="253"/>
                </a:cubicBezTo>
                <a:cubicBezTo>
                  <a:pt x="1022" y="153"/>
                  <a:pt x="940" y="99"/>
                  <a:pt x="841" y="99"/>
                </a:cubicBezTo>
                <a:cubicBezTo>
                  <a:pt x="669" y="99"/>
                  <a:pt x="497" y="99"/>
                  <a:pt x="335" y="99"/>
                </a:cubicBezTo>
                <a:cubicBezTo>
                  <a:pt x="308" y="99"/>
                  <a:pt x="280" y="99"/>
                  <a:pt x="253" y="108"/>
                </a:cubicBezTo>
                <a:cubicBezTo>
                  <a:pt x="163" y="144"/>
                  <a:pt x="109" y="226"/>
                  <a:pt x="109" y="325"/>
                </a:cubicBezTo>
                <a:cubicBezTo>
                  <a:pt x="109" y="497"/>
                  <a:pt x="109" y="669"/>
                  <a:pt x="109" y="840"/>
                </a:cubicBezTo>
                <a:cubicBezTo>
                  <a:pt x="109" y="913"/>
                  <a:pt x="136" y="976"/>
                  <a:pt x="199" y="1021"/>
                </a:cubicBezTo>
                <a:cubicBezTo>
                  <a:pt x="235" y="1048"/>
                  <a:pt x="280" y="1057"/>
                  <a:pt x="335" y="1057"/>
                </a:cubicBezTo>
                <a:cubicBezTo>
                  <a:pt x="416" y="1057"/>
                  <a:pt x="497" y="1057"/>
                  <a:pt x="588" y="10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73">
            <a:extLst>
              <a:ext uri="{FF2B5EF4-FFF2-40B4-BE49-F238E27FC236}">
                <a16:creationId xmlns:a16="http://schemas.microsoft.com/office/drawing/2014/main" id="{6D574B5C-DBE1-0C41-89B9-A000EC7A9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417" y="10360080"/>
            <a:ext cx="595342" cy="595342"/>
          </a:xfrm>
          <a:custGeom>
            <a:avLst/>
            <a:gdLst>
              <a:gd name="T0" fmla="*/ 606 w 607"/>
              <a:gd name="T1" fmla="*/ 298 h 607"/>
              <a:gd name="T2" fmla="*/ 606 w 607"/>
              <a:gd name="T3" fmla="*/ 298 h 607"/>
              <a:gd name="T4" fmla="*/ 308 w 607"/>
              <a:gd name="T5" fmla="*/ 606 h 607"/>
              <a:gd name="T6" fmla="*/ 0 w 607"/>
              <a:gd name="T7" fmla="*/ 298 h 607"/>
              <a:gd name="T8" fmla="*/ 308 w 607"/>
              <a:gd name="T9" fmla="*/ 0 h 607"/>
              <a:gd name="T10" fmla="*/ 606 w 607"/>
              <a:gd name="T11" fmla="*/ 298 h 607"/>
              <a:gd name="T12" fmla="*/ 507 w 607"/>
              <a:gd name="T13" fmla="*/ 298 h 607"/>
              <a:gd name="T14" fmla="*/ 507 w 607"/>
              <a:gd name="T15" fmla="*/ 298 h 607"/>
              <a:gd name="T16" fmla="*/ 308 w 607"/>
              <a:gd name="T17" fmla="*/ 99 h 607"/>
              <a:gd name="T18" fmla="*/ 109 w 607"/>
              <a:gd name="T19" fmla="*/ 298 h 607"/>
              <a:gd name="T20" fmla="*/ 308 w 607"/>
              <a:gd name="T21" fmla="*/ 497 h 607"/>
              <a:gd name="T22" fmla="*/ 507 w 607"/>
              <a:gd name="T23" fmla="*/ 298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7" h="607">
                <a:moveTo>
                  <a:pt x="606" y="298"/>
                </a:moveTo>
                <a:lnTo>
                  <a:pt x="606" y="298"/>
                </a:lnTo>
                <a:cubicBezTo>
                  <a:pt x="606" y="461"/>
                  <a:pt x="470" y="606"/>
                  <a:pt x="308" y="606"/>
                </a:cubicBezTo>
                <a:cubicBezTo>
                  <a:pt x="136" y="596"/>
                  <a:pt x="0" y="461"/>
                  <a:pt x="0" y="298"/>
                </a:cubicBezTo>
                <a:cubicBezTo>
                  <a:pt x="9" y="136"/>
                  <a:pt x="136" y="0"/>
                  <a:pt x="308" y="0"/>
                </a:cubicBezTo>
                <a:cubicBezTo>
                  <a:pt x="470" y="0"/>
                  <a:pt x="606" y="136"/>
                  <a:pt x="606" y="298"/>
                </a:cubicBezTo>
                <a:close/>
                <a:moveTo>
                  <a:pt x="507" y="298"/>
                </a:moveTo>
                <a:lnTo>
                  <a:pt x="507" y="298"/>
                </a:lnTo>
                <a:cubicBezTo>
                  <a:pt x="507" y="190"/>
                  <a:pt x="416" y="99"/>
                  <a:pt x="308" y="99"/>
                </a:cubicBezTo>
                <a:cubicBezTo>
                  <a:pt x="199" y="99"/>
                  <a:pt x="109" y="190"/>
                  <a:pt x="109" y="298"/>
                </a:cubicBezTo>
                <a:cubicBezTo>
                  <a:pt x="109" y="407"/>
                  <a:pt x="199" y="497"/>
                  <a:pt x="308" y="497"/>
                </a:cubicBezTo>
                <a:cubicBezTo>
                  <a:pt x="416" y="497"/>
                  <a:pt x="507" y="407"/>
                  <a:pt x="507" y="2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74">
            <a:extLst>
              <a:ext uri="{FF2B5EF4-FFF2-40B4-BE49-F238E27FC236}">
                <a16:creationId xmlns:a16="http://schemas.microsoft.com/office/drawing/2014/main" id="{798D2E40-189F-3148-970F-C06291F26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4362" y="10269483"/>
            <a:ext cx="150994" cy="150994"/>
          </a:xfrm>
          <a:custGeom>
            <a:avLst/>
            <a:gdLst>
              <a:gd name="T0" fmla="*/ 81 w 154"/>
              <a:gd name="T1" fmla="*/ 0 h 155"/>
              <a:gd name="T2" fmla="*/ 81 w 154"/>
              <a:gd name="T3" fmla="*/ 0 h 155"/>
              <a:gd name="T4" fmla="*/ 153 w 154"/>
              <a:gd name="T5" fmla="*/ 82 h 155"/>
              <a:gd name="T6" fmla="*/ 72 w 154"/>
              <a:gd name="T7" fmla="*/ 154 h 155"/>
              <a:gd name="T8" fmla="*/ 0 w 154"/>
              <a:gd name="T9" fmla="*/ 73 h 155"/>
              <a:gd name="T10" fmla="*/ 81 w 154"/>
              <a:gd name="T11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" h="155">
                <a:moveTo>
                  <a:pt x="81" y="0"/>
                </a:moveTo>
                <a:lnTo>
                  <a:pt x="81" y="0"/>
                </a:lnTo>
                <a:cubicBezTo>
                  <a:pt x="117" y="0"/>
                  <a:pt x="153" y="37"/>
                  <a:pt x="153" y="82"/>
                </a:cubicBezTo>
                <a:cubicBezTo>
                  <a:pt x="153" y="118"/>
                  <a:pt x="117" y="154"/>
                  <a:pt x="72" y="154"/>
                </a:cubicBezTo>
                <a:cubicBezTo>
                  <a:pt x="36" y="154"/>
                  <a:pt x="0" y="118"/>
                  <a:pt x="0" y="73"/>
                </a:cubicBezTo>
                <a:cubicBezTo>
                  <a:pt x="0" y="37"/>
                  <a:pt x="36" y="0"/>
                  <a:pt x="8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75">
            <a:extLst>
              <a:ext uri="{FF2B5EF4-FFF2-40B4-BE49-F238E27FC236}">
                <a16:creationId xmlns:a16="http://schemas.microsoft.com/office/drawing/2014/main" id="{A011BBBF-B747-2D46-888F-2D2C657AC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3381" y="10109863"/>
            <a:ext cx="1177741" cy="1061263"/>
          </a:xfrm>
          <a:custGeom>
            <a:avLst/>
            <a:gdLst>
              <a:gd name="T0" fmla="*/ 353 w 1203"/>
              <a:gd name="T1" fmla="*/ 831 h 1086"/>
              <a:gd name="T2" fmla="*/ 353 w 1203"/>
              <a:gd name="T3" fmla="*/ 831 h 1086"/>
              <a:gd name="T4" fmla="*/ 127 w 1203"/>
              <a:gd name="T5" fmla="*/ 660 h 1086"/>
              <a:gd name="T6" fmla="*/ 226 w 1203"/>
              <a:gd name="T7" fmla="*/ 660 h 1086"/>
              <a:gd name="T8" fmla="*/ 235 w 1203"/>
              <a:gd name="T9" fmla="*/ 651 h 1086"/>
              <a:gd name="T10" fmla="*/ 36 w 1203"/>
              <a:gd name="T11" fmla="*/ 407 h 1086"/>
              <a:gd name="T12" fmla="*/ 145 w 1203"/>
              <a:gd name="T13" fmla="*/ 443 h 1086"/>
              <a:gd name="T14" fmla="*/ 145 w 1203"/>
              <a:gd name="T15" fmla="*/ 434 h 1086"/>
              <a:gd name="T16" fmla="*/ 45 w 1203"/>
              <a:gd name="T17" fmla="*/ 262 h 1086"/>
              <a:gd name="T18" fmla="*/ 72 w 1203"/>
              <a:gd name="T19" fmla="*/ 108 h 1086"/>
              <a:gd name="T20" fmla="*/ 579 w 1203"/>
              <a:gd name="T21" fmla="*/ 361 h 1086"/>
              <a:gd name="T22" fmla="*/ 597 w 1203"/>
              <a:gd name="T23" fmla="*/ 235 h 1086"/>
              <a:gd name="T24" fmla="*/ 1004 w 1203"/>
              <a:gd name="T25" fmla="*/ 126 h 1086"/>
              <a:gd name="T26" fmla="*/ 1040 w 1203"/>
              <a:gd name="T27" fmla="*/ 136 h 1086"/>
              <a:gd name="T28" fmla="*/ 1166 w 1203"/>
              <a:gd name="T29" fmla="*/ 81 h 1086"/>
              <a:gd name="T30" fmla="*/ 1076 w 1203"/>
              <a:gd name="T31" fmla="*/ 217 h 1086"/>
              <a:gd name="T32" fmla="*/ 1202 w 1203"/>
              <a:gd name="T33" fmla="*/ 181 h 1086"/>
              <a:gd name="T34" fmla="*/ 1202 w 1203"/>
              <a:gd name="T35" fmla="*/ 190 h 1086"/>
              <a:gd name="T36" fmla="*/ 1112 w 1203"/>
              <a:gd name="T37" fmla="*/ 280 h 1086"/>
              <a:gd name="T38" fmla="*/ 1085 w 1203"/>
              <a:gd name="T39" fmla="*/ 334 h 1086"/>
              <a:gd name="T40" fmla="*/ 732 w 1203"/>
              <a:gd name="T41" fmla="*/ 949 h 1086"/>
              <a:gd name="T42" fmla="*/ 9 w 1203"/>
              <a:gd name="T43" fmla="*/ 949 h 1086"/>
              <a:gd name="T44" fmla="*/ 0 w 1203"/>
              <a:gd name="T45" fmla="*/ 940 h 1086"/>
              <a:gd name="T46" fmla="*/ 9 w 1203"/>
              <a:gd name="T47" fmla="*/ 940 h 1086"/>
              <a:gd name="T48" fmla="*/ 190 w 1203"/>
              <a:gd name="T49" fmla="*/ 913 h 1086"/>
              <a:gd name="T50" fmla="*/ 353 w 1203"/>
              <a:gd name="T51" fmla="*/ 831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3" h="1086">
                <a:moveTo>
                  <a:pt x="353" y="831"/>
                </a:moveTo>
                <a:lnTo>
                  <a:pt x="353" y="831"/>
                </a:lnTo>
                <a:cubicBezTo>
                  <a:pt x="226" y="804"/>
                  <a:pt x="145" y="741"/>
                  <a:pt x="127" y="660"/>
                </a:cubicBezTo>
                <a:cubicBezTo>
                  <a:pt x="163" y="660"/>
                  <a:pt x="199" y="660"/>
                  <a:pt x="226" y="660"/>
                </a:cubicBezTo>
                <a:cubicBezTo>
                  <a:pt x="226" y="660"/>
                  <a:pt x="226" y="651"/>
                  <a:pt x="235" y="651"/>
                </a:cubicBezTo>
                <a:cubicBezTo>
                  <a:pt x="109" y="615"/>
                  <a:pt x="45" y="533"/>
                  <a:pt x="36" y="407"/>
                </a:cubicBezTo>
                <a:cubicBezTo>
                  <a:pt x="72" y="416"/>
                  <a:pt x="109" y="425"/>
                  <a:pt x="145" y="443"/>
                </a:cubicBezTo>
                <a:cubicBezTo>
                  <a:pt x="145" y="434"/>
                  <a:pt x="145" y="434"/>
                  <a:pt x="145" y="434"/>
                </a:cubicBezTo>
                <a:cubicBezTo>
                  <a:pt x="91" y="389"/>
                  <a:pt x="54" y="334"/>
                  <a:pt x="45" y="262"/>
                </a:cubicBezTo>
                <a:cubicBezTo>
                  <a:pt x="36" y="208"/>
                  <a:pt x="45" y="153"/>
                  <a:pt x="72" y="108"/>
                </a:cubicBezTo>
                <a:cubicBezTo>
                  <a:pt x="208" y="262"/>
                  <a:pt x="380" y="352"/>
                  <a:pt x="579" y="361"/>
                </a:cubicBezTo>
                <a:cubicBezTo>
                  <a:pt x="588" y="316"/>
                  <a:pt x="579" y="280"/>
                  <a:pt x="597" y="235"/>
                </a:cubicBezTo>
                <a:cubicBezTo>
                  <a:pt x="642" y="63"/>
                  <a:pt x="859" y="0"/>
                  <a:pt x="1004" y="126"/>
                </a:cubicBezTo>
                <a:cubicBezTo>
                  <a:pt x="1013" y="136"/>
                  <a:pt x="1022" y="136"/>
                  <a:pt x="1040" y="136"/>
                </a:cubicBezTo>
                <a:cubicBezTo>
                  <a:pt x="1076" y="117"/>
                  <a:pt x="1121" y="99"/>
                  <a:pt x="1166" y="81"/>
                </a:cubicBezTo>
                <a:cubicBezTo>
                  <a:pt x="1157" y="117"/>
                  <a:pt x="1139" y="144"/>
                  <a:pt x="1076" y="217"/>
                </a:cubicBezTo>
                <a:cubicBezTo>
                  <a:pt x="1112" y="208"/>
                  <a:pt x="1157" y="190"/>
                  <a:pt x="1202" y="181"/>
                </a:cubicBezTo>
                <a:cubicBezTo>
                  <a:pt x="1202" y="181"/>
                  <a:pt x="1202" y="181"/>
                  <a:pt x="1202" y="190"/>
                </a:cubicBezTo>
                <a:cubicBezTo>
                  <a:pt x="1175" y="217"/>
                  <a:pt x="1139" y="253"/>
                  <a:pt x="1112" y="280"/>
                </a:cubicBezTo>
                <a:cubicBezTo>
                  <a:pt x="1094" y="298"/>
                  <a:pt x="1085" y="316"/>
                  <a:pt x="1085" y="334"/>
                </a:cubicBezTo>
                <a:cubicBezTo>
                  <a:pt x="1076" y="596"/>
                  <a:pt x="967" y="813"/>
                  <a:pt x="732" y="949"/>
                </a:cubicBezTo>
                <a:cubicBezTo>
                  <a:pt x="497" y="1085"/>
                  <a:pt x="253" y="1076"/>
                  <a:pt x="9" y="949"/>
                </a:cubicBezTo>
                <a:cubicBezTo>
                  <a:pt x="9" y="949"/>
                  <a:pt x="9" y="949"/>
                  <a:pt x="0" y="940"/>
                </a:cubicBezTo>
                <a:cubicBezTo>
                  <a:pt x="0" y="940"/>
                  <a:pt x="0" y="940"/>
                  <a:pt x="9" y="940"/>
                </a:cubicBezTo>
                <a:cubicBezTo>
                  <a:pt x="63" y="940"/>
                  <a:pt x="127" y="931"/>
                  <a:pt x="190" y="913"/>
                </a:cubicBezTo>
                <a:cubicBezTo>
                  <a:pt x="244" y="904"/>
                  <a:pt x="298" y="877"/>
                  <a:pt x="353" y="8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76">
            <a:extLst>
              <a:ext uri="{FF2B5EF4-FFF2-40B4-BE49-F238E27FC236}">
                <a16:creationId xmlns:a16="http://schemas.microsoft.com/office/drawing/2014/main" id="{D40B390F-0D36-934C-9BAB-997B97F94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8406" y="5519687"/>
            <a:ext cx="1345992" cy="949097"/>
          </a:xfrm>
          <a:custGeom>
            <a:avLst/>
            <a:gdLst>
              <a:gd name="T0" fmla="*/ 624 w 1375"/>
              <a:gd name="T1" fmla="*/ 0 h 968"/>
              <a:gd name="T2" fmla="*/ 624 w 1375"/>
              <a:gd name="T3" fmla="*/ 0 h 968"/>
              <a:gd name="T4" fmla="*/ 750 w 1375"/>
              <a:gd name="T5" fmla="*/ 0 h 968"/>
              <a:gd name="T6" fmla="*/ 759 w 1375"/>
              <a:gd name="T7" fmla="*/ 0 h 968"/>
              <a:gd name="T8" fmla="*/ 858 w 1375"/>
              <a:gd name="T9" fmla="*/ 0 h 968"/>
              <a:gd name="T10" fmla="*/ 976 w 1375"/>
              <a:gd name="T11" fmla="*/ 0 h 968"/>
              <a:gd name="T12" fmla="*/ 1112 w 1375"/>
              <a:gd name="T13" fmla="*/ 9 h 968"/>
              <a:gd name="T14" fmla="*/ 1220 w 1375"/>
              <a:gd name="T15" fmla="*/ 27 h 968"/>
              <a:gd name="T16" fmla="*/ 1347 w 1375"/>
              <a:gd name="T17" fmla="*/ 145 h 968"/>
              <a:gd name="T18" fmla="*/ 1365 w 1375"/>
              <a:gd name="T19" fmla="*/ 253 h 968"/>
              <a:gd name="T20" fmla="*/ 1374 w 1375"/>
              <a:gd name="T21" fmla="*/ 280 h 968"/>
              <a:gd name="T22" fmla="*/ 1374 w 1375"/>
              <a:gd name="T23" fmla="*/ 678 h 968"/>
              <a:gd name="T24" fmla="*/ 1365 w 1375"/>
              <a:gd name="T25" fmla="*/ 705 h 968"/>
              <a:gd name="T26" fmla="*/ 1356 w 1375"/>
              <a:gd name="T27" fmla="*/ 814 h 968"/>
              <a:gd name="T28" fmla="*/ 1229 w 1375"/>
              <a:gd name="T29" fmla="*/ 940 h 968"/>
              <a:gd name="T30" fmla="*/ 1139 w 1375"/>
              <a:gd name="T31" fmla="*/ 949 h 968"/>
              <a:gd name="T32" fmla="*/ 976 w 1375"/>
              <a:gd name="T33" fmla="*/ 958 h 968"/>
              <a:gd name="T34" fmla="*/ 768 w 1375"/>
              <a:gd name="T35" fmla="*/ 967 h 968"/>
              <a:gd name="T36" fmla="*/ 750 w 1375"/>
              <a:gd name="T37" fmla="*/ 967 h 968"/>
              <a:gd name="T38" fmla="*/ 624 w 1375"/>
              <a:gd name="T39" fmla="*/ 967 h 968"/>
              <a:gd name="T40" fmla="*/ 624 w 1375"/>
              <a:gd name="T41" fmla="*/ 967 h 968"/>
              <a:gd name="T42" fmla="*/ 461 w 1375"/>
              <a:gd name="T43" fmla="*/ 958 h 968"/>
              <a:gd name="T44" fmla="*/ 262 w 1375"/>
              <a:gd name="T45" fmla="*/ 949 h 968"/>
              <a:gd name="T46" fmla="*/ 162 w 1375"/>
              <a:gd name="T47" fmla="*/ 940 h 968"/>
              <a:gd name="T48" fmla="*/ 27 w 1375"/>
              <a:gd name="T49" fmla="*/ 814 h 968"/>
              <a:gd name="T50" fmla="*/ 9 w 1375"/>
              <a:gd name="T51" fmla="*/ 669 h 968"/>
              <a:gd name="T52" fmla="*/ 0 w 1375"/>
              <a:gd name="T53" fmla="*/ 525 h 968"/>
              <a:gd name="T54" fmla="*/ 0 w 1375"/>
              <a:gd name="T55" fmla="*/ 515 h 968"/>
              <a:gd name="T56" fmla="*/ 0 w 1375"/>
              <a:gd name="T57" fmla="*/ 452 h 968"/>
              <a:gd name="T58" fmla="*/ 0 w 1375"/>
              <a:gd name="T59" fmla="*/ 443 h 968"/>
              <a:gd name="T60" fmla="*/ 9 w 1375"/>
              <a:gd name="T61" fmla="*/ 262 h 968"/>
              <a:gd name="T62" fmla="*/ 27 w 1375"/>
              <a:gd name="T63" fmla="*/ 154 h 968"/>
              <a:gd name="T64" fmla="*/ 153 w 1375"/>
              <a:gd name="T65" fmla="*/ 27 h 968"/>
              <a:gd name="T66" fmla="*/ 253 w 1375"/>
              <a:gd name="T67" fmla="*/ 9 h 968"/>
              <a:gd name="T68" fmla="*/ 407 w 1375"/>
              <a:gd name="T69" fmla="*/ 0 h 968"/>
              <a:gd name="T70" fmla="*/ 605 w 1375"/>
              <a:gd name="T71" fmla="*/ 0 h 968"/>
              <a:gd name="T72" fmla="*/ 624 w 1375"/>
              <a:gd name="T73" fmla="*/ 0 h 968"/>
              <a:gd name="T74" fmla="*/ 551 w 1375"/>
              <a:gd name="T75" fmla="*/ 271 h 968"/>
              <a:gd name="T76" fmla="*/ 551 w 1375"/>
              <a:gd name="T77" fmla="*/ 271 h 968"/>
              <a:gd name="T78" fmla="*/ 551 w 1375"/>
              <a:gd name="T79" fmla="*/ 687 h 968"/>
              <a:gd name="T80" fmla="*/ 913 w 1375"/>
              <a:gd name="T81" fmla="*/ 479 h 968"/>
              <a:gd name="T82" fmla="*/ 551 w 1375"/>
              <a:gd name="T83" fmla="*/ 271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75" h="968">
                <a:moveTo>
                  <a:pt x="624" y="0"/>
                </a:moveTo>
                <a:lnTo>
                  <a:pt x="624" y="0"/>
                </a:lnTo>
                <a:cubicBezTo>
                  <a:pt x="669" y="0"/>
                  <a:pt x="705" y="0"/>
                  <a:pt x="750" y="0"/>
                </a:cubicBezTo>
                <a:cubicBezTo>
                  <a:pt x="750" y="0"/>
                  <a:pt x="750" y="0"/>
                  <a:pt x="759" y="0"/>
                </a:cubicBezTo>
                <a:cubicBezTo>
                  <a:pt x="786" y="0"/>
                  <a:pt x="822" y="0"/>
                  <a:pt x="858" y="0"/>
                </a:cubicBezTo>
                <a:cubicBezTo>
                  <a:pt x="895" y="0"/>
                  <a:pt x="940" y="0"/>
                  <a:pt x="976" y="0"/>
                </a:cubicBezTo>
                <a:cubicBezTo>
                  <a:pt x="1021" y="9"/>
                  <a:pt x="1066" y="9"/>
                  <a:pt x="1112" y="9"/>
                </a:cubicBezTo>
                <a:cubicBezTo>
                  <a:pt x="1148" y="18"/>
                  <a:pt x="1184" y="18"/>
                  <a:pt x="1220" y="27"/>
                </a:cubicBezTo>
                <a:cubicBezTo>
                  <a:pt x="1283" y="36"/>
                  <a:pt x="1329" y="81"/>
                  <a:pt x="1347" y="145"/>
                </a:cubicBezTo>
                <a:cubicBezTo>
                  <a:pt x="1365" y="181"/>
                  <a:pt x="1365" y="217"/>
                  <a:pt x="1365" y="253"/>
                </a:cubicBezTo>
                <a:cubicBezTo>
                  <a:pt x="1374" y="262"/>
                  <a:pt x="1374" y="271"/>
                  <a:pt x="1374" y="280"/>
                </a:cubicBezTo>
                <a:cubicBezTo>
                  <a:pt x="1374" y="416"/>
                  <a:pt x="1374" y="542"/>
                  <a:pt x="1374" y="678"/>
                </a:cubicBezTo>
                <a:cubicBezTo>
                  <a:pt x="1374" y="687"/>
                  <a:pt x="1374" y="696"/>
                  <a:pt x="1365" y="705"/>
                </a:cubicBezTo>
                <a:cubicBezTo>
                  <a:pt x="1365" y="742"/>
                  <a:pt x="1365" y="778"/>
                  <a:pt x="1356" y="814"/>
                </a:cubicBezTo>
                <a:cubicBezTo>
                  <a:pt x="1338" y="877"/>
                  <a:pt x="1292" y="922"/>
                  <a:pt x="1229" y="940"/>
                </a:cubicBezTo>
                <a:cubicBezTo>
                  <a:pt x="1193" y="949"/>
                  <a:pt x="1166" y="949"/>
                  <a:pt x="1139" y="949"/>
                </a:cubicBezTo>
                <a:cubicBezTo>
                  <a:pt x="1085" y="958"/>
                  <a:pt x="1030" y="958"/>
                  <a:pt x="976" y="958"/>
                </a:cubicBezTo>
                <a:cubicBezTo>
                  <a:pt x="904" y="958"/>
                  <a:pt x="841" y="967"/>
                  <a:pt x="768" y="967"/>
                </a:cubicBezTo>
                <a:cubicBezTo>
                  <a:pt x="768" y="967"/>
                  <a:pt x="759" y="967"/>
                  <a:pt x="750" y="967"/>
                </a:cubicBezTo>
                <a:cubicBezTo>
                  <a:pt x="714" y="967"/>
                  <a:pt x="669" y="967"/>
                  <a:pt x="624" y="967"/>
                </a:cubicBezTo>
                <a:lnTo>
                  <a:pt x="624" y="967"/>
                </a:lnTo>
                <a:cubicBezTo>
                  <a:pt x="569" y="967"/>
                  <a:pt x="515" y="967"/>
                  <a:pt x="461" y="958"/>
                </a:cubicBezTo>
                <a:cubicBezTo>
                  <a:pt x="398" y="958"/>
                  <a:pt x="334" y="958"/>
                  <a:pt x="262" y="949"/>
                </a:cubicBezTo>
                <a:cubicBezTo>
                  <a:pt x="226" y="949"/>
                  <a:pt x="190" y="949"/>
                  <a:pt x="162" y="940"/>
                </a:cubicBezTo>
                <a:cubicBezTo>
                  <a:pt x="90" y="922"/>
                  <a:pt x="45" y="877"/>
                  <a:pt x="27" y="814"/>
                </a:cubicBezTo>
                <a:cubicBezTo>
                  <a:pt x="9" y="768"/>
                  <a:pt x="9" y="714"/>
                  <a:pt x="9" y="669"/>
                </a:cubicBezTo>
                <a:cubicBezTo>
                  <a:pt x="0" y="624"/>
                  <a:pt x="0" y="579"/>
                  <a:pt x="0" y="525"/>
                </a:cubicBezTo>
                <a:lnTo>
                  <a:pt x="0" y="515"/>
                </a:lnTo>
                <a:cubicBezTo>
                  <a:pt x="0" y="497"/>
                  <a:pt x="0" y="470"/>
                  <a:pt x="0" y="452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380"/>
                  <a:pt x="0" y="326"/>
                  <a:pt x="9" y="262"/>
                </a:cubicBezTo>
                <a:cubicBezTo>
                  <a:pt x="9" y="226"/>
                  <a:pt x="18" y="190"/>
                  <a:pt x="27" y="154"/>
                </a:cubicBezTo>
                <a:cubicBezTo>
                  <a:pt x="45" y="91"/>
                  <a:pt x="90" y="45"/>
                  <a:pt x="153" y="27"/>
                </a:cubicBezTo>
                <a:cubicBezTo>
                  <a:pt x="181" y="18"/>
                  <a:pt x="217" y="18"/>
                  <a:pt x="253" y="9"/>
                </a:cubicBezTo>
                <a:cubicBezTo>
                  <a:pt x="298" y="9"/>
                  <a:pt x="352" y="9"/>
                  <a:pt x="407" y="0"/>
                </a:cubicBezTo>
                <a:cubicBezTo>
                  <a:pt x="470" y="0"/>
                  <a:pt x="533" y="0"/>
                  <a:pt x="605" y="0"/>
                </a:cubicBezTo>
                <a:cubicBezTo>
                  <a:pt x="615" y="0"/>
                  <a:pt x="615" y="0"/>
                  <a:pt x="624" y="0"/>
                </a:cubicBezTo>
                <a:close/>
                <a:moveTo>
                  <a:pt x="551" y="271"/>
                </a:moveTo>
                <a:lnTo>
                  <a:pt x="551" y="271"/>
                </a:lnTo>
                <a:cubicBezTo>
                  <a:pt x="551" y="416"/>
                  <a:pt x="551" y="551"/>
                  <a:pt x="551" y="687"/>
                </a:cubicBezTo>
                <a:cubicBezTo>
                  <a:pt x="669" y="624"/>
                  <a:pt x="795" y="551"/>
                  <a:pt x="913" y="479"/>
                </a:cubicBezTo>
                <a:cubicBezTo>
                  <a:pt x="795" y="416"/>
                  <a:pt x="669" y="344"/>
                  <a:pt x="551" y="2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CuadroTexto 441">
            <a:extLst>
              <a:ext uri="{FF2B5EF4-FFF2-40B4-BE49-F238E27FC236}">
                <a16:creationId xmlns:a16="http://schemas.microsoft.com/office/drawing/2014/main" id="{02A6334F-8379-1F40-949E-25C297D25409}"/>
              </a:ext>
            </a:extLst>
          </p:cNvPr>
          <p:cNvSpPr txBox="1"/>
          <p:nvPr/>
        </p:nvSpPr>
        <p:spPr>
          <a:xfrm>
            <a:off x="9168606" y="594544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443" name="CuadroTexto 442">
            <a:extLst>
              <a:ext uri="{FF2B5EF4-FFF2-40B4-BE49-F238E27FC236}">
                <a16:creationId xmlns:a16="http://schemas.microsoft.com/office/drawing/2014/main" id="{A2437AD2-536A-9244-AAF5-810001D96102}"/>
              </a:ext>
            </a:extLst>
          </p:cNvPr>
          <p:cNvSpPr txBox="1"/>
          <p:nvPr/>
        </p:nvSpPr>
        <p:spPr>
          <a:xfrm>
            <a:off x="2451398" y="210996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07C43C0-25AA-A748-9265-B53068449681}"/>
              </a:ext>
            </a:extLst>
          </p:cNvPr>
          <p:cNvGrpSpPr/>
          <p:nvPr/>
        </p:nvGrpSpPr>
        <p:grpSpPr>
          <a:xfrm flipH="1">
            <a:off x="8050975" y="5066591"/>
            <a:ext cx="2973702" cy="1846660"/>
            <a:chOff x="6223291" y="11069053"/>
            <a:chExt cx="2973702" cy="1846660"/>
          </a:xfrm>
        </p:grpSpPr>
        <p:sp>
          <p:nvSpPr>
            <p:cNvPr id="27" name="CuadroTexto 395">
              <a:extLst>
                <a:ext uri="{FF2B5EF4-FFF2-40B4-BE49-F238E27FC236}">
                  <a16:creationId xmlns:a16="http://schemas.microsoft.com/office/drawing/2014/main" id="{C8F43938-4D67-5749-8364-FE99A7E05DD1}"/>
                </a:ext>
              </a:extLst>
            </p:cNvPr>
            <p:cNvSpPr txBox="1"/>
            <p:nvPr/>
          </p:nvSpPr>
          <p:spPr>
            <a:xfrm>
              <a:off x="681431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9233DEA-C564-F449-818E-4AC0CEECB524}"/>
                </a:ext>
              </a:extLst>
            </p:cNvPr>
            <p:cNvSpPr/>
            <p:nvPr/>
          </p:nvSpPr>
          <p:spPr>
            <a:xfrm>
              <a:off x="6223291" y="11715384"/>
              <a:ext cx="297095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C3CB102-5FFE-564D-A4B2-0A901AEE4058}"/>
              </a:ext>
            </a:extLst>
          </p:cNvPr>
          <p:cNvGrpSpPr/>
          <p:nvPr/>
        </p:nvGrpSpPr>
        <p:grpSpPr>
          <a:xfrm flipH="1">
            <a:off x="8050975" y="9737446"/>
            <a:ext cx="2973702" cy="1846660"/>
            <a:chOff x="6223291" y="11069053"/>
            <a:chExt cx="2973702" cy="1846660"/>
          </a:xfrm>
        </p:grpSpPr>
        <p:sp>
          <p:nvSpPr>
            <p:cNvPr id="30" name="CuadroTexto 395">
              <a:extLst>
                <a:ext uri="{FF2B5EF4-FFF2-40B4-BE49-F238E27FC236}">
                  <a16:creationId xmlns:a16="http://schemas.microsoft.com/office/drawing/2014/main" id="{2C87CB43-75EC-8344-9C3C-B80AECA4394B}"/>
                </a:ext>
              </a:extLst>
            </p:cNvPr>
            <p:cNvSpPr txBox="1"/>
            <p:nvPr/>
          </p:nvSpPr>
          <p:spPr>
            <a:xfrm>
              <a:off x="681431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8D74785-5D8C-B34E-8BF5-3CAB9719386E}"/>
                </a:ext>
              </a:extLst>
            </p:cNvPr>
            <p:cNvSpPr/>
            <p:nvPr/>
          </p:nvSpPr>
          <p:spPr>
            <a:xfrm>
              <a:off x="6223291" y="11715384"/>
              <a:ext cx="297095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155ADA-6D3B-F140-9543-16DD6E122776}"/>
              </a:ext>
            </a:extLst>
          </p:cNvPr>
          <p:cNvGrpSpPr/>
          <p:nvPr/>
        </p:nvGrpSpPr>
        <p:grpSpPr>
          <a:xfrm>
            <a:off x="12230664" y="5066591"/>
            <a:ext cx="2973702" cy="1846660"/>
            <a:chOff x="6223291" y="11069053"/>
            <a:chExt cx="2973702" cy="1846660"/>
          </a:xfrm>
        </p:grpSpPr>
        <p:sp>
          <p:nvSpPr>
            <p:cNvPr id="33" name="CuadroTexto 395">
              <a:extLst>
                <a:ext uri="{FF2B5EF4-FFF2-40B4-BE49-F238E27FC236}">
                  <a16:creationId xmlns:a16="http://schemas.microsoft.com/office/drawing/2014/main" id="{380C10DE-47F9-AB4B-9A1E-6E23D035922D}"/>
                </a:ext>
              </a:extLst>
            </p:cNvPr>
            <p:cNvSpPr txBox="1"/>
            <p:nvPr/>
          </p:nvSpPr>
          <p:spPr>
            <a:xfrm>
              <a:off x="681431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66FE3CD-6EF3-CE40-A17A-9E26789F018E}"/>
                </a:ext>
              </a:extLst>
            </p:cNvPr>
            <p:cNvSpPr/>
            <p:nvPr/>
          </p:nvSpPr>
          <p:spPr>
            <a:xfrm>
              <a:off x="6223291" y="11715384"/>
              <a:ext cx="297095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996B31-E920-814D-83E8-41E442E47A95}"/>
              </a:ext>
            </a:extLst>
          </p:cNvPr>
          <p:cNvGrpSpPr/>
          <p:nvPr/>
        </p:nvGrpSpPr>
        <p:grpSpPr>
          <a:xfrm>
            <a:off x="12230664" y="9737446"/>
            <a:ext cx="2973702" cy="1846660"/>
            <a:chOff x="6223291" y="11069053"/>
            <a:chExt cx="2973702" cy="1846660"/>
          </a:xfrm>
        </p:grpSpPr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2155C4A7-D26A-D74F-A635-75B5A41A3FD0}"/>
                </a:ext>
              </a:extLst>
            </p:cNvPr>
            <p:cNvSpPr txBox="1"/>
            <p:nvPr/>
          </p:nvSpPr>
          <p:spPr>
            <a:xfrm>
              <a:off x="681431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39CCD9E-220A-B14F-9DF1-C970901448B1}"/>
                </a:ext>
              </a:extLst>
            </p:cNvPr>
            <p:cNvSpPr/>
            <p:nvPr/>
          </p:nvSpPr>
          <p:spPr>
            <a:xfrm>
              <a:off x="6223291" y="11715384"/>
              <a:ext cx="297095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78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485994"/>
      </a:accent1>
      <a:accent2>
        <a:srgbClr val="813AB6"/>
      </a:accent2>
      <a:accent3>
        <a:srgbClr val="5FA7EA"/>
      </a:accent3>
      <a:accent4>
        <a:srgbClr val="9E1022"/>
      </a:accent4>
      <a:accent5>
        <a:srgbClr val="DA0000"/>
      </a:accent5>
      <a:accent6>
        <a:srgbClr val="8D8D8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91201</TotalTime>
  <Words>541</Words>
  <Application>Microsoft Macintosh PowerPoint</Application>
  <PresentationFormat>Custom</PresentationFormat>
  <Paragraphs>87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16078</cp:revision>
  <dcterms:created xsi:type="dcterms:W3CDTF">2014-11-12T21:47:38Z</dcterms:created>
  <dcterms:modified xsi:type="dcterms:W3CDTF">2019-10-01T18:02:22Z</dcterms:modified>
  <cp:category/>
</cp:coreProperties>
</file>