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Line 361">
            <a:extLst>
              <a:ext uri="{FF2B5EF4-FFF2-40B4-BE49-F238E27FC236}">
                <a16:creationId xmlns:a16="http://schemas.microsoft.com/office/drawing/2014/main" id="{75EB8830-7113-EE42-AF24-42EAEADB8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5308" y="8343856"/>
            <a:ext cx="21327035" cy="480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3" name="Line 362">
            <a:extLst>
              <a:ext uri="{FF2B5EF4-FFF2-40B4-BE49-F238E27FC236}">
                <a16:creationId xmlns:a16="http://schemas.microsoft.com/office/drawing/2014/main" id="{B23A1A10-86F7-E84F-82B3-6E125120B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538" y="8324651"/>
            <a:ext cx="4803" cy="2813517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4" name="Line 363">
            <a:extLst>
              <a:ext uri="{FF2B5EF4-FFF2-40B4-BE49-F238E27FC236}">
                <a16:creationId xmlns:a16="http://schemas.microsoft.com/office/drawing/2014/main" id="{1D1F3D1B-033F-6045-8310-D39DD7886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082" y="5477524"/>
            <a:ext cx="4803" cy="2813517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5" name="Line 364">
            <a:extLst>
              <a:ext uri="{FF2B5EF4-FFF2-40B4-BE49-F238E27FC236}">
                <a16:creationId xmlns:a16="http://schemas.microsoft.com/office/drawing/2014/main" id="{A8FFFFC0-A5CC-E34A-87A2-3F2D7A036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17634" y="8324651"/>
            <a:ext cx="4800" cy="2813517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6" name="Line 365">
            <a:extLst>
              <a:ext uri="{FF2B5EF4-FFF2-40B4-BE49-F238E27FC236}">
                <a16:creationId xmlns:a16="http://schemas.microsoft.com/office/drawing/2014/main" id="{96257F46-5E5A-8348-8D7F-B2E1AE9F1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24179" y="5477524"/>
            <a:ext cx="4800" cy="2813517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7" name="Line 366">
            <a:extLst>
              <a:ext uri="{FF2B5EF4-FFF2-40B4-BE49-F238E27FC236}">
                <a16:creationId xmlns:a16="http://schemas.microsoft.com/office/drawing/2014/main" id="{DFCEE6C7-1B18-D241-BC9D-00E022DE1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54728" y="8324651"/>
            <a:ext cx="4803" cy="2813517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8" name="Freeform 367">
            <a:extLst>
              <a:ext uri="{FF2B5EF4-FFF2-40B4-BE49-F238E27FC236}">
                <a16:creationId xmlns:a16="http://schemas.microsoft.com/office/drawing/2014/main" id="{31EDABE0-0C67-1F44-A52E-751177626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0" y="6898687"/>
            <a:ext cx="2506239" cy="2885537"/>
          </a:xfrm>
          <a:custGeom>
            <a:avLst/>
            <a:gdLst>
              <a:gd name="T0" fmla="*/ 2300 w 2301"/>
              <a:gd name="T1" fmla="*/ 1992 h 2652"/>
              <a:gd name="T2" fmla="*/ 2300 w 2301"/>
              <a:gd name="T3" fmla="*/ 666 h 2652"/>
              <a:gd name="T4" fmla="*/ 1150 w 2301"/>
              <a:gd name="T5" fmla="*/ 0 h 2652"/>
              <a:gd name="T6" fmla="*/ 0 w 2301"/>
              <a:gd name="T7" fmla="*/ 666 h 2652"/>
              <a:gd name="T8" fmla="*/ 0 w 2301"/>
              <a:gd name="T9" fmla="*/ 1992 h 2652"/>
              <a:gd name="T10" fmla="*/ 1150 w 2301"/>
              <a:gd name="T11" fmla="*/ 2651 h 2652"/>
              <a:gd name="T12" fmla="*/ 2300 w 2301"/>
              <a:gd name="T13" fmla="*/ 1992 h 2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1" h="2652">
                <a:moveTo>
                  <a:pt x="2300" y="1992"/>
                </a:moveTo>
                <a:lnTo>
                  <a:pt x="2300" y="666"/>
                </a:lnTo>
                <a:lnTo>
                  <a:pt x="1150" y="0"/>
                </a:lnTo>
                <a:lnTo>
                  <a:pt x="0" y="666"/>
                </a:lnTo>
                <a:lnTo>
                  <a:pt x="0" y="1992"/>
                </a:lnTo>
                <a:lnTo>
                  <a:pt x="1150" y="2651"/>
                </a:lnTo>
                <a:lnTo>
                  <a:pt x="2300" y="1992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68">
            <a:extLst>
              <a:ext uri="{FF2B5EF4-FFF2-40B4-BE49-F238E27FC236}">
                <a16:creationId xmlns:a16="http://schemas.microsoft.com/office/drawing/2014/main" id="{AB9481EE-0E20-394C-9FD6-80FBBA312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169" y="6898687"/>
            <a:ext cx="2496636" cy="2885537"/>
          </a:xfrm>
          <a:custGeom>
            <a:avLst/>
            <a:gdLst>
              <a:gd name="T0" fmla="*/ 2292 w 2293"/>
              <a:gd name="T1" fmla="*/ 1992 h 2652"/>
              <a:gd name="T2" fmla="*/ 2292 w 2293"/>
              <a:gd name="T3" fmla="*/ 666 h 2652"/>
              <a:gd name="T4" fmla="*/ 1150 w 2293"/>
              <a:gd name="T5" fmla="*/ 0 h 2652"/>
              <a:gd name="T6" fmla="*/ 0 w 2293"/>
              <a:gd name="T7" fmla="*/ 666 h 2652"/>
              <a:gd name="T8" fmla="*/ 0 w 2293"/>
              <a:gd name="T9" fmla="*/ 1992 h 2652"/>
              <a:gd name="T10" fmla="*/ 1150 w 2293"/>
              <a:gd name="T11" fmla="*/ 2651 h 2652"/>
              <a:gd name="T12" fmla="*/ 2292 w 2293"/>
              <a:gd name="T13" fmla="*/ 1992 h 2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93" h="2652">
                <a:moveTo>
                  <a:pt x="2292" y="1992"/>
                </a:moveTo>
                <a:lnTo>
                  <a:pt x="2292" y="666"/>
                </a:lnTo>
                <a:lnTo>
                  <a:pt x="1150" y="0"/>
                </a:lnTo>
                <a:lnTo>
                  <a:pt x="0" y="666"/>
                </a:lnTo>
                <a:lnTo>
                  <a:pt x="0" y="1992"/>
                </a:lnTo>
                <a:lnTo>
                  <a:pt x="1150" y="2651"/>
                </a:lnTo>
                <a:lnTo>
                  <a:pt x="2292" y="1992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69">
            <a:extLst>
              <a:ext uri="{FF2B5EF4-FFF2-40B4-BE49-F238E27FC236}">
                <a16:creationId xmlns:a16="http://schemas.microsoft.com/office/drawing/2014/main" id="{DB3AA0B3-6753-4541-9618-4D20E7A93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316" y="6898687"/>
            <a:ext cx="2506239" cy="2885537"/>
          </a:xfrm>
          <a:custGeom>
            <a:avLst/>
            <a:gdLst>
              <a:gd name="T0" fmla="*/ 2299 w 2300"/>
              <a:gd name="T1" fmla="*/ 1992 h 2652"/>
              <a:gd name="T2" fmla="*/ 2299 w 2300"/>
              <a:gd name="T3" fmla="*/ 666 h 2652"/>
              <a:gd name="T4" fmla="*/ 1149 w 2300"/>
              <a:gd name="T5" fmla="*/ 0 h 2652"/>
              <a:gd name="T6" fmla="*/ 0 w 2300"/>
              <a:gd name="T7" fmla="*/ 666 h 2652"/>
              <a:gd name="T8" fmla="*/ 0 w 2300"/>
              <a:gd name="T9" fmla="*/ 1992 h 2652"/>
              <a:gd name="T10" fmla="*/ 1149 w 2300"/>
              <a:gd name="T11" fmla="*/ 2651 h 2652"/>
              <a:gd name="T12" fmla="*/ 2299 w 2300"/>
              <a:gd name="T13" fmla="*/ 1992 h 2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0" h="2652">
                <a:moveTo>
                  <a:pt x="2299" y="1992"/>
                </a:moveTo>
                <a:lnTo>
                  <a:pt x="2299" y="666"/>
                </a:lnTo>
                <a:lnTo>
                  <a:pt x="1149" y="0"/>
                </a:lnTo>
                <a:lnTo>
                  <a:pt x="0" y="666"/>
                </a:lnTo>
                <a:lnTo>
                  <a:pt x="0" y="1992"/>
                </a:lnTo>
                <a:lnTo>
                  <a:pt x="1149" y="2651"/>
                </a:lnTo>
                <a:lnTo>
                  <a:pt x="2299" y="1992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70">
            <a:extLst>
              <a:ext uri="{FF2B5EF4-FFF2-40B4-BE49-F238E27FC236}">
                <a16:creationId xmlns:a16="http://schemas.microsoft.com/office/drawing/2014/main" id="{DFE1F233-19DD-264C-A728-5C8426C77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0263" y="6898687"/>
            <a:ext cx="2506239" cy="2885537"/>
          </a:xfrm>
          <a:custGeom>
            <a:avLst/>
            <a:gdLst>
              <a:gd name="T0" fmla="*/ 2300 w 2301"/>
              <a:gd name="T1" fmla="*/ 1992 h 2652"/>
              <a:gd name="T2" fmla="*/ 2300 w 2301"/>
              <a:gd name="T3" fmla="*/ 666 h 2652"/>
              <a:gd name="T4" fmla="*/ 1150 w 2301"/>
              <a:gd name="T5" fmla="*/ 0 h 2652"/>
              <a:gd name="T6" fmla="*/ 0 w 2301"/>
              <a:gd name="T7" fmla="*/ 666 h 2652"/>
              <a:gd name="T8" fmla="*/ 0 w 2301"/>
              <a:gd name="T9" fmla="*/ 1992 h 2652"/>
              <a:gd name="T10" fmla="*/ 1150 w 2301"/>
              <a:gd name="T11" fmla="*/ 2651 h 2652"/>
              <a:gd name="T12" fmla="*/ 2300 w 2301"/>
              <a:gd name="T13" fmla="*/ 1992 h 2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1" h="2652">
                <a:moveTo>
                  <a:pt x="2300" y="1992"/>
                </a:moveTo>
                <a:lnTo>
                  <a:pt x="2300" y="666"/>
                </a:lnTo>
                <a:lnTo>
                  <a:pt x="1150" y="0"/>
                </a:lnTo>
                <a:lnTo>
                  <a:pt x="0" y="666"/>
                </a:lnTo>
                <a:lnTo>
                  <a:pt x="0" y="1992"/>
                </a:lnTo>
                <a:lnTo>
                  <a:pt x="1150" y="2651"/>
                </a:lnTo>
                <a:lnTo>
                  <a:pt x="2300" y="1992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71">
            <a:extLst>
              <a:ext uri="{FF2B5EF4-FFF2-40B4-BE49-F238E27FC236}">
                <a16:creationId xmlns:a16="http://schemas.microsoft.com/office/drawing/2014/main" id="{C797E3F6-7EF2-AE4E-BF0C-940D69EEB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1213" y="6898687"/>
            <a:ext cx="2506239" cy="2885537"/>
          </a:xfrm>
          <a:custGeom>
            <a:avLst/>
            <a:gdLst>
              <a:gd name="T0" fmla="*/ 2300 w 2301"/>
              <a:gd name="T1" fmla="*/ 1992 h 2652"/>
              <a:gd name="T2" fmla="*/ 2300 w 2301"/>
              <a:gd name="T3" fmla="*/ 666 h 2652"/>
              <a:gd name="T4" fmla="*/ 1150 w 2301"/>
              <a:gd name="T5" fmla="*/ 0 h 2652"/>
              <a:gd name="T6" fmla="*/ 0 w 2301"/>
              <a:gd name="T7" fmla="*/ 666 h 2652"/>
              <a:gd name="T8" fmla="*/ 0 w 2301"/>
              <a:gd name="T9" fmla="*/ 1992 h 2652"/>
              <a:gd name="T10" fmla="*/ 1150 w 2301"/>
              <a:gd name="T11" fmla="*/ 2651 h 2652"/>
              <a:gd name="T12" fmla="*/ 2300 w 2301"/>
              <a:gd name="T13" fmla="*/ 1992 h 2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01" h="2652">
                <a:moveTo>
                  <a:pt x="2300" y="1992"/>
                </a:moveTo>
                <a:lnTo>
                  <a:pt x="2300" y="666"/>
                </a:lnTo>
                <a:lnTo>
                  <a:pt x="1150" y="0"/>
                </a:lnTo>
                <a:lnTo>
                  <a:pt x="0" y="666"/>
                </a:lnTo>
                <a:lnTo>
                  <a:pt x="0" y="1992"/>
                </a:lnTo>
                <a:lnTo>
                  <a:pt x="1150" y="2651"/>
                </a:lnTo>
                <a:lnTo>
                  <a:pt x="2300" y="1992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72">
            <a:extLst>
              <a:ext uri="{FF2B5EF4-FFF2-40B4-BE49-F238E27FC236}">
                <a16:creationId xmlns:a16="http://schemas.microsoft.com/office/drawing/2014/main" id="{86BC4134-AD86-1241-B38C-41DE398F8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689" y="7916546"/>
            <a:ext cx="403303" cy="859421"/>
          </a:xfrm>
          <a:custGeom>
            <a:avLst/>
            <a:gdLst>
              <a:gd name="T0" fmla="*/ 238 w 369"/>
              <a:gd name="T1" fmla="*/ 391 h 791"/>
              <a:gd name="T2" fmla="*/ 238 w 369"/>
              <a:gd name="T3" fmla="*/ 391 h 791"/>
              <a:gd name="T4" fmla="*/ 337 w 369"/>
              <a:gd name="T5" fmla="*/ 391 h 791"/>
              <a:gd name="T6" fmla="*/ 353 w 369"/>
              <a:gd name="T7" fmla="*/ 383 h 791"/>
              <a:gd name="T8" fmla="*/ 361 w 369"/>
              <a:gd name="T9" fmla="*/ 314 h 791"/>
              <a:gd name="T10" fmla="*/ 368 w 369"/>
              <a:gd name="T11" fmla="*/ 253 h 791"/>
              <a:gd name="T12" fmla="*/ 238 w 369"/>
              <a:gd name="T13" fmla="*/ 253 h 791"/>
              <a:gd name="T14" fmla="*/ 238 w 369"/>
              <a:gd name="T15" fmla="*/ 169 h 791"/>
              <a:gd name="T16" fmla="*/ 269 w 369"/>
              <a:gd name="T17" fmla="*/ 138 h 791"/>
              <a:gd name="T18" fmla="*/ 345 w 369"/>
              <a:gd name="T19" fmla="*/ 138 h 791"/>
              <a:gd name="T20" fmla="*/ 361 w 369"/>
              <a:gd name="T21" fmla="*/ 138 h 791"/>
              <a:gd name="T22" fmla="*/ 361 w 369"/>
              <a:gd name="T23" fmla="*/ 8 h 791"/>
              <a:gd name="T24" fmla="*/ 353 w 369"/>
              <a:gd name="T25" fmla="*/ 0 h 791"/>
              <a:gd name="T26" fmla="*/ 245 w 369"/>
              <a:gd name="T27" fmla="*/ 0 h 791"/>
              <a:gd name="T28" fmla="*/ 138 w 369"/>
              <a:gd name="T29" fmla="*/ 23 h 791"/>
              <a:gd name="T30" fmla="*/ 77 w 369"/>
              <a:gd name="T31" fmla="*/ 146 h 791"/>
              <a:gd name="T32" fmla="*/ 77 w 369"/>
              <a:gd name="T33" fmla="*/ 238 h 791"/>
              <a:gd name="T34" fmla="*/ 77 w 369"/>
              <a:gd name="T35" fmla="*/ 253 h 791"/>
              <a:gd name="T36" fmla="*/ 0 w 369"/>
              <a:gd name="T37" fmla="*/ 253 h 791"/>
              <a:gd name="T38" fmla="*/ 0 w 369"/>
              <a:gd name="T39" fmla="*/ 391 h 791"/>
              <a:gd name="T40" fmla="*/ 77 w 369"/>
              <a:gd name="T41" fmla="*/ 391 h 791"/>
              <a:gd name="T42" fmla="*/ 77 w 369"/>
              <a:gd name="T43" fmla="*/ 790 h 791"/>
              <a:gd name="T44" fmla="*/ 238 w 369"/>
              <a:gd name="T45" fmla="*/ 790 h 791"/>
              <a:gd name="T46" fmla="*/ 238 w 369"/>
              <a:gd name="T47" fmla="*/ 391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69" h="791">
                <a:moveTo>
                  <a:pt x="238" y="391"/>
                </a:moveTo>
                <a:lnTo>
                  <a:pt x="238" y="391"/>
                </a:lnTo>
                <a:cubicBezTo>
                  <a:pt x="276" y="391"/>
                  <a:pt x="307" y="391"/>
                  <a:pt x="337" y="391"/>
                </a:cubicBezTo>
                <a:cubicBezTo>
                  <a:pt x="345" y="391"/>
                  <a:pt x="353" y="391"/>
                  <a:pt x="353" y="383"/>
                </a:cubicBezTo>
                <a:cubicBezTo>
                  <a:pt x="353" y="360"/>
                  <a:pt x="353" y="337"/>
                  <a:pt x="361" y="314"/>
                </a:cubicBezTo>
                <a:cubicBezTo>
                  <a:pt x="361" y="299"/>
                  <a:pt x="361" y="276"/>
                  <a:pt x="368" y="253"/>
                </a:cubicBezTo>
                <a:cubicBezTo>
                  <a:pt x="322" y="253"/>
                  <a:pt x="284" y="253"/>
                  <a:pt x="238" y="253"/>
                </a:cubicBezTo>
                <a:cubicBezTo>
                  <a:pt x="238" y="222"/>
                  <a:pt x="238" y="192"/>
                  <a:pt x="238" y="169"/>
                </a:cubicBezTo>
                <a:cubicBezTo>
                  <a:pt x="245" y="146"/>
                  <a:pt x="253" y="138"/>
                  <a:pt x="269" y="138"/>
                </a:cubicBezTo>
                <a:cubicBezTo>
                  <a:pt x="299" y="138"/>
                  <a:pt x="322" y="138"/>
                  <a:pt x="345" y="138"/>
                </a:cubicBezTo>
                <a:cubicBezTo>
                  <a:pt x="353" y="138"/>
                  <a:pt x="361" y="138"/>
                  <a:pt x="361" y="138"/>
                </a:cubicBezTo>
                <a:cubicBezTo>
                  <a:pt x="361" y="92"/>
                  <a:pt x="361" y="46"/>
                  <a:pt x="361" y="8"/>
                </a:cubicBezTo>
                <a:cubicBezTo>
                  <a:pt x="361" y="0"/>
                  <a:pt x="361" y="0"/>
                  <a:pt x="353" y="0"/>
                </a:cubicBezTo>
                <a:cubicBezTo>
                  <a:pt x="314" y="0"/>
                  <a:pt x="284" y="0"/>
                  <a:pt x="245" y="0"/>
                </a:cubicBezTo>
                <a:cubicBezTo>
                  <a:pt x="207" y="0"/>
                  <a:pt x="169" y="8"/>
                  <a:pt x="138" y="23"/>
                </a:cubicBezTo>
                <a:cubicBezTo>
                  <a:pt x="100" y="54"/>
                  <a:pt x="85" y="100"/>
                  <a:pt x="77" y="146"/>
                </a:cubicBezTo>
                <a:cubicBezTo>
                  <a:pt x="77" y="176"/>
                  <a:pt x="77" y="207"/>
                  <a:pt x="77" y="238"/>
                </a:cubicBezTo>
                <a:cubicBezTo>
                  <a:pt x="77" y="245"/>
                  <a:pt x="77" y="245"/>
                  <a:pt x="77" y="253"/>
                </a:cubicBezTo>
                <a:cubicBezTo>
                  <a:pt x="46" y="253"/>
                  <a:pt x="23" y="253"/>
                  <a:pt x="0" y="253"/>
                </a:cubicBezTo>
                <a:cubicBezTo>
                  <a:pt x="0" y="299"/>
                  <a:pt x="0" y="345"/>
                  <a:pt x="0" y="391"/>
                </a:cubicBezTo>
                <a:cubicBezTo>
                  <a:pt x="23" y="391"/>
                  <a:pt x="46" y="391"/>
                  <a:pt x="77" y="391"/>
                </a:cubicBezTo>
                <a:cubicBezTo>
                  <a:pt x="77" y="529"/>
                  <a:pt x="77" y="659"/>
                  <a:pt x="77" y="790"/>
                </a:cubicBezTo>
                <a:cubicBezTo>
                  <a:pt x="130" y="790"/>
                  <a:pt x="184" y="790"/>
                  <a:pt x="238" y="790"/>
                </a:cubicBezTo>
                <a:cubicBezTo>
                  <a:pt x="238" y="659"/>
                  <a:pt x="238" y="529"/>
                  <a:pt x="238" y="3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73">
            <a:extLst>
              <a:ext uri="{FF2B5EF4-FFF2-40B4-BE49-F238E27FC236}">
                <a16:creationId xmlns:a16="http://schemas.microsoft.com/office/drawing/2014/main" id="{E20652FD-132D-2249-849D-C97428B8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980" y="7959759"/>
            <a:ext cx="845015" cy="763393"/>
          </a:xfrm>
          <a:custGeom>
            <a:avLst/>
            <a:gdLst>
              <a:gd name="T0" fmla="*/ 230 w 775"/>
              <a:gd name="T1" fmla="*/ 537 h 699"/>
              <a:gd name="T2" fmla="*/ 230 w 775"/>
              <a:gd name="T3" fmla="*/ 537 h 699"/>
              <a:gd name="T4" fmla="*/ 84 w 775"/>
              <a:gd name="T5" fmla="*/ 422 h 699"/>
              <a:gd name="T6" fmla="*/ 146 w 775"/>
              <a:gd name="T7" fmla="*/ 422 h 699"/>
              <a:gd name="T8" fmla="*/ 146 w 775"/>
              <a:gd name="T9" fmla="*/ 422 h 699"/>
              <a:gd name="T10" fmla="*/ 23 w 775"/>
              <a:gd name="T11" fmla="*/ 261 h 699"/>
              <a:gd name="T12" fmla="*/ 92 w 775"/>
              <a:gd name="T13" fmla="*/ 284 h 699"/>
              <a:gd name="T14" fmla="*/ 92 w 775"/>
              <a:gd name="T15" fmla="*/ 276 h 699"/>
              <a:gd name="T16" fmla="*/ 23 w 775"/>
              <a:gd name="T17" fmla="*/ 169 h 699"/>
              <a:gd name="T18" fmla="*/ 46 w 775"/>
              <a:gd name="T19" fmla="*/ 69 h 699"/>
              <a:gd name="T20" fmla="*/ 375 w 775"/>
              <a:gd name="T21" fmla="*/ 230 h 699"/>
              <a:gd name="T22" fmla="*/ 383 w 775"/>
              <a:gd name="T23" fmla="*/ 154 h 699"/>
              <a:gd name="T24" fmla="*/ 644 w 775"/>
              <a:gd name="T25" fmla="*/ 77 h 699"/>
              <a:gd name="T26" fmla="*/ 667 w 775"/>
              <a:gd name="T27" fmla="*/ 85 h 699"/>
              <a:gd name="T28" fmla="*/ 751 w 775"/>
              <a:gd name="T29" fmla="*/ 54 h 699"/>
              <a:gd name="T30" fmla="*/ 690 w 775"/>
              <a:gd name="T31" fmla="*/ 138 h 699"/>
              <a:gd name="T32" fmla="*/ 774 w 775"/>
              <a:gd name="T33" fmla="*/ 115 h 699"/>
              <a:gd name="T34" fmla="*/ 774 w 775"/>
              <a:gd name="T35" fmla="*/ 115 h 699"/>
              <a:gd name="T36" fmla="*/ 713 w 775"/>
              <a:gd name="T37" fmla="*/ 184 h 699"/>
              <a:gd name="T38" fmla="*/ 698 w 775"/>
              <a:gd name="T39" fmla="*/ 215 h 699"/>
              <a:gd name="T40" fmla="*/ 475 w 775"/>
              <a:gd name="T41" fmla="*/ 614 h 699"/>
              <a:gd name="T42" fmla="*/ 7 w 775"/>
              <a:gd name="T43" fmla="*/ 614 h 699"/>
              <a:gd name="T44" fmla="*/ 0 w 775"/>
              <a:gd name="T45" fmla="*/ 606 h 699"/>
              <a:gd name="T46" fmla="*/ 0 w 775"/>
              <a:gd name="T47" fmla="*/ 606 h 699"/>
              <a:gd name="T48" fmla="*/ 122 w 775"/>
              <a:gd name="T49" fmla="*/ 591 h 699"/>
              <a:gd name="T50" fmla="*/ 230 w 775"/>
              <a:gd name="T51" fmla="*/ 537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5" h="699">
                <a:moveTo>
                  <a:pt x="230" y="537"/>
                </a:moveTo>
                <a:lnTo>
                  <a:pt x="230" y="537"/>
                </a:lnTo>
                <a:cubicBezTo>
                  <a:pt x="146" y="522"/>
                  <a:pt x="92" y="476"/>
                  <a:pt x="84" y="422"/>
                </a:cubicBezTo>
                <a:cubicBezTo>
                  <a:pt x="107" y="422"/>
                  <a:pt x="122" y="422"/>
                  <a:pt x="146" y="422"/>
                </a:cubicBezTo>
                <a:lnTo>
                  <a:pt x="146" y="422"/>
                </a:lnTo>
                <a:cubicBezTo>
                  <a:pt x="69" y="391"/>
                  <a:pt x="30" y="345"/>
                  <a:pt x="23" y="261"/>
                </a:cubicBezTo>
                <a:cubicBezTo>
                  <a:pt x="46" y="269"/>
                  <a:pt x="69" y="276"/>
                  <a:pt x="92" y="284"/>
                </a:cubicBezTo>
                <a:lnTo>
                  <a:pt x="92" y="276"/>
                </a:lnTo>
                <a:cubicBezTo>
                  <a:pt x="53" y="246"/>
                  <a:pt x="30" y="215"/>
                  <a:pt x="23" y="169"/>
                </a:cubicBezTo>
                <a:cubicBezTo>
                  <a:pt x="23" y="131"/>
                  <a:pt x="30" y="100"/>
                  <a:pt x="46" y="69"/>
                </a:cubicBezTo>
                <a:cubicBezTo>
                  <a:pt x="130" y="169"/>
                  <a:pt x="245" y="223"/>
                  <a:pt x="375" y="230"/>
                </a:cubicBezTo>
                <a:cubicBezTo>
                  <a:pt x="375" y="207"/>
                  <a:pt x="375" y="177"/>
                  <a:pt x="383" y="154"/>
                </a:cubicBezTo>
                <a:cubicBezTo>
                  <a:pt x="414" y="39"/>
                  <a:pt x="552" y="0"/>
                  <a:pt x="644" y="77"/>
                </a:cubicBezTo>
                <a:cubicBezTo>
                  <a:pt x="651" y="85"/>
                  <a:pt x="659" y="85"/>
                  <a:pt x="667" y="85"/>
                </a:cubicBezTo>
                <a:cubicBezTo>
                  <a:pt x="698" y="77"/>
                  <a:pt x="720" y="62"/>
                  <a:pt x="751" y="54"/>
                </a:cubicBezTo>
                <a:cubicBezTo>
                  <a:pt x="743" y="77"/>
                  <a:pt x="736" y="92"/>
                  <a:pt x="690" y="138"/>
                </a:cubicBezTo>
                <a:cubicBezTo>
                  <a:pt x="720" y="131"/>
                  <a:pt x="743" y="123"/>
                  <a:pt x="774" y="115"/>
                </a:cubicBezTo>
                <a:lnTo>
                  <a:pt x="774" y="115"/>
                </a:lnTo>
                <a:cubicBezTo>
                  <a:pt x="751" y="138"/>
                  <a:pt x="736" y="161"/>
                  <a:pt x="713" y="184"/>
                </a:cubicBezTo>
                <a:cubicBezTo>
                  <a:pt x="698" y="192"/>
                  <a:pt x="698" y="200"/>
                  <a:pt x="698" y="215"/>
                </a:cubicBezTo>
                <a:cubicBezTo>
                  <a:pt x="690" y="384"/>
                  <a:pt x="621" y="522"/>
                  <a:pt x="475" y="614"/>
                </a:cubicBezTo>
                <a:cubicBezTo>
                  <a:pt x="322" y="698"/>
                  <a:pt x="161" y="698"/>
                  <a:pt x="7" y="614"/>
                </a:cubicBezTo>
                <a:cubicBezTo>
                  <a:pt x="7" y="606"/>
                  <a:pt x="0" y="606"/>
                  <a:pt x="0" y="606"/>
                </a:cubicBezTo>
                <a:lnTo>
                  <a:pt x="0" y="606"/>
                </a:lnTo>
                <a:cubicBezTo>
                  <a:pt x="38" y="598"/>
                  <a:pt x="76" y="598"/>
                  <a:pt x="122" y="591"/>
                </a:cubicBezTo>
                <a:cubicBezTo>
                  <a:pt x="161" y="583"/>
                  <a:pt x="191" y="560"/>
                  <a:pt x="230" y="5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74">
            <a:extLst>
              <a:ext uri="{FF2B5EF4-FFF2-40B4-BE49-F238E27FC236}">
                <a16:creationId xmlns:a16="http://schemas.microsoft.com/office/drawing/2014/main" id="{357C8C2A-DAFB-2742-A209-BF8B9E2E2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9529" y="7930951"/>
            <a:ext cx="816208" cy="821008"/>
          </a:xfrm>
          <a:custGeom>
            <a:avLst/>
            <a:gdLst>
              <a:gd name="T0" fmla="*/ 559 w 751"/>
              <a:gd name="T1" fmla="*/ 752 h 753"/>
              <a:gd name="T2" fmla="*/ 559 w 751"/>
              <a:gd name="T3" fmla="*/ 752 h 753"/>
              <a:gd name="T4" fmla="*/ 192 w 751"/>
              <a:gd name="T5" fmla="*/ 752 h 753"/>
              <a:gd name="T6" fmla="*/ 169 w 751"/>
              <a:gd name="T7" fmla="*/ 752 h 753"/>
              <a:gd name="T8" fmla="*/ 8 w 751"/>
              <a:gd name="T9" fmla="*/ 598 h 753"/>
              <a:gd name="T10" fmla="*/ 0 w 751"/>
              <a:gd name="T11" fmla="*/ 560 h 753"/>
              <a:gd name="T12" fmla="*/ 0 w 751"/>
              <a:gd name="T13" fmla="*/ 192 h 753"/>
              <a:gd name="T14" fmla="*/ 8 w 751"/>
              <a:gd name="T15" fmla="*/ 169 h 753"/>
              <a:gd name="T16" fmla="*/ 161 w 751"/>
              <a:gd name="T17" fmla="*/ 8 h 753"/>
              <a:gd name="T18" fmla="*/ 192 w 751"/>
              <a:gd name="T19" fmla="*/ 0 h 753"/>
              <a:gd name="T20" fmla="*/ 559 w 751"/>
              <a:gd name="T21" fmla="*/ 0 h 753"/>
              <a:gd name="T22" fmla="*/ 582 w 751"/>
              <a:gd name="T23" fmla="*/ 8 h 753"/>
              <a:gd name="T24" fmla="*/ 750 w 751"/>
              <a:gd name="T25" fmla="*/ 161 h 753"/>
              <a:gd name="T26" fmla="*/ 750 w 751"/>
              <a:gd name="T27" fmla="*/ 192 h 753"/>
              <a:gd name="T28" fmla="*/ 750 w 751"/>
              <a:gd name="T29" fmla="*/ 560 h 753"/>
              <a:gd name="T30" fmla="*/ 750 w 751"/>
              <a:gd name="T31" fmla="*/ 583 h 753"/>
              <a:gd name="T32" fmla="*/ 597 w 751"/>
              <a:gd name="T33" fmla="*/ 752 h 753"/>
              <a:gd name="T34" fmla="*/ 559 w 751"/>
              <a:gd name="T35" fmla="*/ 752 h 753"/>
              <a:gd name="T36" fmla="*/ 375 w 751"/>
              <a:gd name="T37" fmla="*/ 690 h 753"/>
              <a:gd name="T38" fmla="*/ 375 w 751"/>
              <a:gd name="T39" fmla="*/ 690 h 753"/>
              <a:gd name="T40" fmla="*/ 543 w 751"/>
              <a:gd name="T41" fmla="*/ 690 h 753"/>
              <a:gd name="T42" fmla="*/ 589 w 751"/>
              <a:gd name="T43" fmla="*/ 683 h 753"/>
              <a:gd name="T44" fmla="*/ 689 w 751"/>
              <a:gd name="T45" fmla="*/ 545 h 753"/>
              <a:gd name="T46" fmla="*/ 689 w 751"/>
              <a:gd name="T47" fmla="*/ 215 h 753"/>
              <a:gd name="T48" fmla="*/ 681 w 751"/>
              <a:gd name="T49" fmla="*/ 161 h 753"/>
              <a:gd name="T50" fmla="*/ 543 w 751"/>
              <a:gd name="T51" fmla="*/ 69 h 753"/>
              <a:gd name="T52" fmla="*/ 215 w 751"/>
              <a:gd name="T53" fmla="*/ 69 h 753"/>
              <a:gd name="T54" fmla="*/ 169 w 751"/>
              <a:gd name="T55" fmla="*/ 77 h 753"/>
              <a:gd name="T56" fmla="*/ 69 w 751"/>
              <a:gd name="T57" fmla="*/ 215 h 753"/>
              <a:gd name="T58" fmla="*/ 69 w 751"/>
              <a:gd name="T59" fmla="*/ 545 h 753"/>
              <a:gd name="T60" fmla="*/ 130 w 751"/>
              <a:gd name="T61" fmla="*/ 660 h 753"/>
              <a:gd name="T62" fmla="*/ 215 w 751"/>
              <a:gd name="T63" fmla="*/ 690 h 753"/>
              <a:gd name="T64" fmla="*/ 375 w 751"/>
              <a:gd name="T65" fmla="*/ 69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1" h="753">
                <a:moveTo>
                  <a:pt x="559" y="752"/>
                </a:moveTo>
                <a:lnTo>
                  <a:pt x="559" y="752"/>
                </a:lnTo>
                <a:cubicBezTo>
                  <a:pt x="436" y="752"/>
                  <a:pt x="314" y="752"/>
                  <a:pt x="192" y="752"/>
                </a:cubicBezTo>
                <a:cubicBezTo>
                  <a:pt x="184" y="752"/>
                  <a:pt x="176" y="752"/>
                  <a:pt x="169" y="752"/>
                </a:cubicBezTo>
                <a:cubicBezTo>
                  <a:pt x="84" y="729"/>
                  <a:pt x="31" y="683"/>
                  <a:pt x="8" y="598"/>
                </a:cubicBezTo>
                <a:cubicBezTo>
                  <a:pt x="8" y="583"/>
                  <a:pt x="8" y="576"/>
                  <a:pt x="0" y="560"/>
                </a:cubicBezTo>
                <a:cubicBezTo>
                  <a:pt x="0" y="437"/>
                  <a:pt x="0" y="315"/>
                  <a:pt x="0" y="192"/>
                </a:cubicBezTo>
                <a:cubicBezTo>
                  <a:pt x="0" y="184"/>
                  <a:pt x="8" y="177"/>
                  <a:pt x="8" y="169"/>
                </a:cubicBezTo>
                <a:cubicBezTo>
                  <a:pt x="23" y="85"/>
                  <a:pt x="77" y="31"/>
                  <a:pt x="161" y="8"/>
                </a:cubicBezTo>
                <a:cubicBezTo>
                  <a:pt x="169" y="8"/>
                  <a:pt x="184" y="0"/>
                  <a:pt x="192" y="0"/>
                </a:cubicBezTo>
                <a:cubicBezTo>
                  <a:pt x="314" y="0"/>
                  <a:pt x="436" y="0"/>
                  <a:pt x="559" y="0"/>
                </a:cubicBezTo>
                <a:cubicBezTo>
                  <a:pt x="566" y="0"/>
                  <a:pt x="574" y="0"/>
                  <a:pt x="582" y="8"/>
                </a:cubicBezTo>
                <a:cubicBezTo>
                  <a:pt x="666" y="23"/>
                  <a:pt x="727" y="77"/>
                  <a:pt x="750" y="161"/>
                </a:cubicBezTo>
                <a:cubicBezTo>
                  <a:pt x="750" y="169"/>
                  <a:pt x="750" y="184"/>
                  <a:pt x="750" y="192"/>
                </a:cubicBezTo>
                <a:cubicBezTo>
                  <a:pt x="750" y="315"/>
                  <a:pt x="750" y="437"/>
                  <a:pt x="750" y="560"/>
                </a:cubicBezTo>
                <a:cubicBezTo>
                  <a:pt x="750" y="568"/>
                  <a:pt x="750" y="576"/>
                  <a:pt x="750" y="583"/>
                </a:cubicBezTo>
                <a:cubicBezTo>
                  <a:pt x="727" y="668"/>
                  <a:pt x="681" y="729"/>
                  <a:pt x="597" y="752"/>
                </a:cubicBezTo>
                <a:cubicBezTo>
                  <a:pt x="582" y="752"/>
                  <a:pt x="574" y="752"/>
                  <a:pt x="559" y="752"/>
                </a:cubicBezTo>
                <a:close/>
                <a:moveTo>
                  <a:pt x="375" y="690"/>
                </a:moveTo>
                <a:lnTo>
                  <a:pt x="375" y="690"/>
                </a:lnTo>
                <a:cubicBezTo>
                  <a:pt x="428" y="690"/>
                  <a:pt x="490" y="690"/>
                  <a:pt x="543" y="690"/>
                </a:cubicBezTo>
                <a:cubicBezTo>
                  <a:pt x="559" y="690"/>
                  <a:pt x="574" y="683"/>
                  <a:pt x="589" y="683"/>
                </a:cubicBezTo>
                <a:cubicBezTo>
                  <a:pt x="651" y="660"/>
                  <a:pt x="689" y="606"/>
                  <a:pt x="689" y="545"/>
                </a:cubicBezTo>
                <a:cubicBezTo>
                  <a:pt x="689" y="430"/>
                  <a:pt x="689" y="322"/>
                  <a:pt x="689" y="215"/>
                </a:cubicBezTo>
                <a:cubicBezTo>
                  <a:pt x="689" y="200"/>
                  <a:pt x="681" y="184"/>
                  <a:pt x="681" y="161"/>
                </a:cubicBezTo>
                <a:cubicBezTo>
                  <a:pt x="658" y="108"/>
                  <a:pt x="605" y="69"/>
                  <a:pt x="543" y="69"/>
                </a:cubicBezTo>
                <a:cubicBezTo>
                  <a:pt x="436" y="69"/>
                  <a:pt x="322" y="69"/>
                  <a:pt x="215" y="69"/>
                </a:cubicBezTo>
                <a:cubicBezTo>
                  <a:pt x="199" y="69"/>
                  <a:pt x="184" y="69"/>
                  <a:pt x="169" y="77"/>
                </a:cubicBezTo>
                <a:cubicBezTo>
                  <a:pt x="107" y="100"/>
                  <a:pt x="69" y="146"/>
                  <a:pt x="69" y="215"/>
                </a:cubicBezTo>
                <a:cubicBezTo>
                  <a:pt x="69" y="322"/>
                  <a:pt x="69" y="437"/>
                  <a:pt x="69" y="545"/>
                </a:cubicBezTo>
                <a:cubicBezTo>
                  <a:pt x="69" y="591"/>
                  <a:pt x="92" y="629"/>
                  <a:pt x="130" y="660"/>
                </a:cubicBezTo>
                <a:cubicBezTo>
                  <a:pt x="153" y="683"/>
                  <a:pt x="184" y="690"/>
                  <a:pt x="215" y="690"/>
                </a:cubicBezTo>
                <a:cubicBezTo>
                  <a:pt x="268" y="690"/>
                  <a:pt x="322" y="690"/>
                  <a:pt x="375" y="6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75">
            <a:extLst>
              <a:ext uri="{FF2B5EF4-FFF2-40B4-BE49-F238E27FC236}">
                <a16:creationId xmlns:a16="http://schemas.microsoft.com/office/drawing/2014/main" id="{D5B570B2-343E-154D-A4E9-2F5D7E526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1180" y="8132603"/>
            <a:ext cx="427310" cy="427307"/>
          </a:xfrm>
          <a:custGeom>
            <a:avLst/>
            <a:gdLst>
              <a:gd name="T0" fmla="*/ 390 w 391"/>
              <a:gd name="T1" fmla="*/ 192 h 393"/>
              <a:gd name="T2" fmla="*/ 390 w 391"/>
              <a:gd name="T3" fmla="*/ 192 h 393"/>
              <a:gd name="T4" fmla="*/ 191 w 391"/>
              <a:gd name="T5" fmla="*/ 392 h 393"/>
              <a:gd name="T6" fmla="*/ 0 w 391"/>
              <a:gd name="T7" fmla="*/ 192 h 393"/>
              <a:gd name="T8" fmla="*/ 191 w 391"/>
              <a:gd name="T9" fmla="*/ 0 h 393"/>
              <a:gd name="T10" fmla="*/ 390 w 391"/>
              <a:gd name="T11" fmla="*/ 192 h 393"/>
              <a:gd name="T12" fmla="*/ 321 w 391"/>
              <a:gd name="T13" fmla="*/ 192 h 393"/>
              <a:gd name="T14" fmla="*/ 321 w 391"/>
              <a:gd name="T15" fmla="*/ 192 h 393"/>
              <a:gd name="T16" fmla="*/ 191 w 391"/>
              <a:gd name="T17" fmla="*/ 69 h 393"/>
              <a:gd name="T18" fmla="*/ 69 w 391"/>
              <a:gd name="T19" fmla="*/ 192 h 393"/>
              <a:gd name="T20" fmla="*/ 191 w 391"/>
              <a:gd name="T21" fmla="*/ 322 h 393"/>
              <a:gd name="T22" fmla="*/ 321 w 391"/>
              <a:gd name="T23" fmla="*/ 192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1" h="393">
                <a:moveTo>
                  <a:pt x="390" y="192"/>
                </a:moveTo>
                <a:lnTo>
                  <a:pt x="390" y="192"/>
                </a:lnTo>
                <a:cubicBezTo>
                  <a:pt x="390" y="299"/>
                  <a:pt x="298" y="392"/>
                  <a:pt x="191" y="392"/>
                </a:cubicBezTo>
                <a:cubicBezTo>
                  <a:pt x="84" y="392"/>
                  <a:pt x="0" y="299"/>
                  <a:pt x="0" y="192"/>
                </a:cubicBezTo>
                <a:cubicBezTo>
                  <a:pt x="0" y="85"/>
                  <a:pt x="84" y="0"/>
                  <a:pt x="191" y="0"/>
                </a:cubicBezTo>
                <a:cubicBezTo>
                  <a:pt x="298" y="0"/>
                  <a:pt x="390" y="85"/>
                  <a:pt x="390" y="192"/>
                </a:cubicBezTo>
                <a:close/>
                <a:moveTo>
                  <a:pt x="321" y="192"/>
                </a:moveTo>
                <a:lnTo>
                  <a:pt x="321" y="192"/>
                </a:lnTo>
                <a:cubicBezTo>
                  <a:pt x="321" y="123"/>
                  <a:pt x="267" y="69"/>
                  <a:pt x="191" y="69"/>
                </a:cubicBezTo>
                <a:cubicBezTo>
                  <a:pt x="123" y="69"/>
                  <a:pt x="69" y="123"/>
                  <a:pt x="69" y="192"/>
                </a:cubicBezTo>
                <a:cubicBezTo>
                  <a:pt x="69" y="261"/>
                  <a:pt x="123" y="322"/>
                  <a:pt x="191" y="322"/>
                </a:cubicBezTo>
                <a:cubicBezTo>
                  <a:pt x="260" y="322"/>
                  <a:pt x="321" y="261"/>
                  <a:pt x="321" y="1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76">
            <a:extLst>
              <a:ext uri="{FF2B5EF4-FFF2-40B4-BE49-F238E27FC236}">
                <a16:creationId xmlns:a16="http://schemas.microsoft.com/office/drawing/2014/main" id="{7393C46A-6C3D-0144-BAC5-D3ADF2B7D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5676" y="8074988"/>
            <a:ext cx="110430" cy="100824"/>
          </a:xfrm>
          <a:custGeom>
            <a:avLst/>
            <a:gdLst>
              <a:gd name="T0" fmla="*/ 54 w 101"/>
              <a:gd name="T1" fmla="*/ 0 h 93"/>
              <a:gd name="T2" fmla="*/ 54 w 101"/>
              <a:gd name="T3" fmla="*/ 0 h 93"/>
              <a:gd name="T4" fmla="*/ 100 w 101"/>
              <a:gd name="T5" fmla="*/ 46 h 93"/>
              <a:gd name="T6" fmla="*/ 46 w 101"/>
              <a:gd name="T7" fmla="*/ 92 h 93"/>
              <a:gd name="T8" fmla="*/ 0 w 101"/>
              <a:gd name="T9" fmla="*/ 46 h 93"/>
              <a:gd name="T10" fmla="*/ 54 w 101"/>
              <a:gd name="T1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54" y="0"/>
                </a:moveTo>
                <a:lnTo>
                  <a:pt x="54" y="0"/>
                </a:lnTo>
                <a:cubicBezTo>
                  <a:pt x="77" y="0"/>
                  <a:pt x="100" y="23"/>
                  <a:pt x="100" y="46"/>
                </a:cubicBezTo>
                <a:cubicBezTo>
                  <a:pt x="100" y="76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  <a:cubicBezTo>
                  <a:pt x="0" y="15"/>
                  <a:pt x="23" y="0"/>
                  <a:pt x="5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77">
            <a:extLst>
              <a:ext uri="{FF2B5EF4-FFF2-40B4-BE49-F238E27FC236}">
                <a16:creationId xmlns:a16="http://schemas.microsoft.com/office/drawing/2014/main" id="{F56A5C61-4C60-924F-A37F-56B59944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4852" y="7825324"/>
            <a:ext cx="1041864" cy="1037064"/>
          </a:xfrm>
          <a:custGeom>
            <a:avLst/>
            <a:gdLst>
              <a:gd name="T0" fmla="*/ 322 w 959"/>
              <a:gd name="T1" fmla="*/ 874 h 952"/>
              <a:gd name="T2" fmla="*/ 322 w 959"/>
              <a:gd name="T3" fmla="*/ 874 h 952"/>
              <a:gd name="T4" fmla="*/ 69 w 959"/>
              <a:gd name="T5" fmla="*/ 360 h 952"/>
              <a:gd name="T6" fmla="*/ 613 w 959"/>
              <a:gd name="T7" fmla="*/ 76 h 952"/>
              <a:gd name="T8" fmla="*/ 874 w 959"/>
              <a:gd name="T9" fmla="*/ 621 h 952"/>
              <a:gd name="T10" fmla="*/ 353 w 959"/>
              <a:gd name="T11" fmla="*/ 881 h 952"/>
              <a:gd name="T12" fmla="*/ 353 w 959"/>
              <a:gd name="T13" fmla="*/ 881 h 952"/>
              <a:gd name="T14" fmla="*/ 422 w 959"/>
              <a:gd name="T15" fmla="*/ 713 h 952"/>
              <a:gd name="T16" fmla="*/ 429 w 959"/>
              <a:gd name="T17" fmla="*/ 675 h 952"/>
              <a:gd name="T18" fmla="*/ 437 w 959"/>
              <a:gd name="T19" fmla="*/ 682 h 952"/>
              <a:gd name="T20" fmla="*/ 529 w 959"/>
              <a:gd name="T21" fmla="*/ 720 h 952"/>
              <a:gd name="T22" fmla="*/ 705 w 959"/>
              <a:gd name="T23" fmla="*/ 613 h 952"/>
              <a:gd name="T24" fmla="*/ 736 w 959"/>
              <a:gd name="T25" fmla="*/ 375 h 952"/>
              <a:gd name="T26" fmla="*/ 560 w 959"/>
              <a:gd name="T27" fmla="*/ 222 h 952"/>
              <a:gd name="T28" fmla="*/ 314 w 959"/>
              <a:gd name="T29" fmla="*/ 260 h 952"/>
              <a:gd name="T30" fmla="*/ 207 w 959"/>
              <a:gd name="T31" fmla="*/ 437 h 952"/>
              <a:gd name="T32" fmla="*/ 245 w 959"/>
              <a:gd name="T33" fmla="*/ 590 h 952"/>
              <a:gd name="T34" fmla="*/ 291 w 959"/>
              <a:gd name="T35" fmla="*/ 628 h 952"/>
              <a:gd name="T36" fmla="*/ 307 w 959"/>
              <a:gd name="T37" fmla="*/ 621 h 952"/>
              <a:gd name="T38" fmla="*/ 314 w 959"/>
              <a:gd name="T39" fmla="*/ 582 h 952"/>
              <a:gd name="T40" fmla="*/ 314 w 959"/>
              <a:gd name="T41" fmla="*/ 567 h 952"/>
              <a:gd name="T42" fmla="*/ 299 w 959"/>
              <a:gd name="T43" fmla="*/ 398 h 952"/>
              <a:gd name="T44" fmla="*/ 445 w 959"/>
              <a:gd name="T45" fmla="*/ 283 h 952"/>
              <a:gd name="T46" fmla="*/ 567 w 959"/>
              <a:gd name="T47" fmla="*/ 306 h 952"/>
              <a:gd name="T48" fmla="*/ 652 w 959"/>
              <a:gd name="T49" fmla="*/ 437 h 952"/>
              <a:gd name="T50" fmla="*/ 621 w 959"/>
              <a:gd name="T51" fmla="*/ 582 h 952"/>
              <a:gd name="T52" fmla="*/ 544 w 959"/>
              <a:gd name="T53" fmla="*/ 651 h 952"/>
              <a:gd name="T54" fmla="*/ 475 w 959"/>
              <a:gd name="T55" fmla="*/ 636 h 952"/>
              <a:gd name="T56" fmla="*/ 460 w 959"/>
              <a:gd name="T57" fmla="*/ 575 h 952"/>
              <a:gd name="T58" fmla="*/ 483 w 959"/>
              <a:gd name="T59" fmla="*/ 475 h 952"/>
              <a:gd name="T60" fmla="*/ 491 w 959"/>
              <a:gd name="T61" fmla="*/ 421 h 952"/>
              <a:gd name="T62" fmla="*/ 406 w 959"/>
              <a:gd name="T63" fmla="*/ 383 h 952"/>
              <a:gd name="T64" fmla="*/ 360 w 959"/>
              <a:gd name="T65" fmla="*/ 452 h 952"/>
              <a:gd name="T66" fmla="*/ 368 w 959"/>
              <a:gd name="T67" fmla="*/ 536 h 952"/>
              <a:gd name="T68" fmla="*/ 368 w 959"/>
              <a:gd name="T69" fmla="*/ 544 h 952"/>
              <a:gd name="T70" fmla="*/ 322 w 959"/>
              <a:gd name="T71" fmla="*/ 751 h 952"/>
              <a:gd name="T72" fmla="*/ 322 w 959"/>
              <a:gd name="T73" fmla="*/ 851 h 952"/>
              <a:gd name="T74" fmla="*/ 322 w 959"/>
              <a:gd name="T75" fmla="*/ 874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59" h="952">
                <a:moveTo>
                  <a:pt x="322" y="874"/>
                </a:moveTo>
                <a:lnTo>
                  <a:pt x="322" y="874"/>
                </a:lnTo>
                <a:cubicBezTo>
                  <a:pt x="138" y="805"/>
                  <a:pt x="0" y="590"/>
                  <a:pt x="69" y="360"/>
                </a:cubicBezTo>
                <a:cubicBezTo>
                  <a:pt x="138" y="130"/>
                  <a:pt x="383" y="0"/>
                  <a:pt x="613" y="76"/>
                </a:cubicBezTo>
                <a:cubicBezTo>
                  <a:pt x="836" y="145"/>
                  <a:pt x="958" y="398"/>
                  <a:pt x="874" y="621"/>
                </a:cubicBezTo>
                <a:cubicBezTo>
                  <a:pt x="797" y="851"/>
                  <a:pt x="552" y="951"/>
                  <a:pt x="353" y="881"/>
                </a:cubicBezTo>
                <a:lnTo>
                  <a:pt x="353" y="881"/>
                </a:lnTo>
                <a:cubicBezTo>
                  <a:pt x="383" y="828"/>
                  <a:pt x="406" y="774"/>
                  <a:pt x="422" y="713"/>
                </a:cubicBezTo>
                <a:cubicBezTo>
                  <a:pt x="422" y="697"/>
                  <a:pt x="429" y="690"/>
                  <a:pt x="429" y="675"/>
                </a:cubicBezTo>
                <a:cubicBezTo>
                  <a:pt x="437" y="675"/>
                  <a:pt x="437" y="682"/>
                  <a:pt x="437" y="682"/>
                </a:cubicBezTo>
                <a:cubicBezTo>
                  <a:pt x="468" y="713"/>
                  <a:pt x="498" y="720"/>
                  <a:pt x="529" y="720"/>
                </a:cubicBezTo>
                <a:cubicBezTo>
                  <a:pt x="606" y="720"/>
                  <a:pt x="667" y="682"/>
                  <a:pt x="705" y="613"/>
                </a:cubicBezTo>
                <a:cubicBezTo>
                  <a:pt x="751" y="544"/>
                  <a:pt x="767" y="460"/>
                  <a:pt x="736" y="375"/>
                </a:cubicBezTo>
                <a:cubicBezTo>
                  <a:pt x="705" y="291"/>
                  <a:pt x="644" y="237"/>
                  <a:pt x="560" y="222"/>
                </a:cubicBezTo>
                <a:cubicBezTo>
                  <a:pt x="475" y="199"/>
                  <a:pt x="391" y="207"/>
                  <a:pt x="314" y="260"/>
                </a:cubicBezTo>
                <a:cubicBezTo>
                  <a:pt x="253" y="299"/>
                  <a:pt x="215" y="360"/>
                  <a:pt x="207" y="437"/>
                </a:cubicBezTo>
                <a:cubicBezTo>
                  <a:pt x="199" y="490"/>
                  <a:pt x="215" y="544"/>
                  <a:pt x="245" y="590"/>
                </a:cubicBezTo>
                <a:cubicBezTo>
                  <a:pt x="261" y="605"/>
                  <a:pt x="268" y="621"/>
                  <a:pt x="291" y="628"/>
                </a:cubicBezTo>
                <a:cubicBezTo>
                  <a:pt x="299" y="636"/>
                  <a:pt x="307" y="636"/>
                  <a:pt x="307" y="621"/>
                </a:cubicBezTo>
                <a:cubicBezTo>
                  <a:pt x="307" y="605"/>
                  <a:pt x="314" y="598"/>
                  <a:pt x="314" y="582"/>
                </a:cubicBezTo>
                <a:cubicBezTo>
                  <a:pt x="314" y="575"/>
                  <a:pt x="314" y="567"/>
                  <a:pt x="314" y="567"/>
                </a:cubicBezTo>
                <a:cubicBezTo>
                  <a:pt x="276" y="513"/>
                  <a:pt x="276" y="460"/>
                  <a:pt x="299" y="398"/>
                </a:cubicBezTo>
                <a:cubicBezTo>
                  <a:pt x="322" y="329"/>
                  <a:pt x="376" y="299"/>
                  <a:pt x="445" y="283"/>
                </a:cubicBezTo>
                <a:cubicBezTo>
                  <a:pt x="491" y="283"/>
                  <a:pt x="529" y="283"/>
                  <a:pt x="567" y="306"/>
                </a:cubicBezTo>
                <a:cubicBezTo>
                  <a:pt x="621" y="337"/>
                  <a:pt x="644" y="375"/>
                  <a:pt x="652" y="437"/>
                </a:cubicBezTo>
                <a:cubicBezTo>
                  <a:pt x="659" y="483"/>
                  <a:pt x="652" y="536"/>
                  <a:pt x="621" y="582"/>
                </a:cubicBezTo>
                <a:cubicBezTo>
                  <a:pt x="606" y="613"/>
                  <a:pt x="583" y="636"/>
                  <a:pt x="544" y="651"/>
                </a:cubicBezTo>
                <a:cubicBezTo>
                  <a:pt x="521" y="651"/>
                  <a:pt x="491" y="651"/>
                  <a:pt x="475" y="636"/>
                </a:cubicBezTo>
                <a:cubicBezTo>
                  <a:pt x="452" y="621"/>
                  <a:pt x="452" y="598"/>
                  <a:pt x="460" y="575"/>
                </a:cubicBezTo>
                <a:cubicBezTo>
                  <a:pt x="468" y="544"/>
                  <a:pt x="475" y="506"/>
                  <a:pt x="483" y="475"/>
                </a:cubicBezTo>
                <a:cubicBezTo>
                  <a:pt x="491" y="460"/>
                  <a:pt x="491" y="444"/>
                  <a:pt x="491" y="421"/>
                </a:cubicBezTo>
                <a:cubicBezTo>
                  <a:pt x="483" y="368"/>
                  <a:pt x="437" y="368"/>
                  <a:pt x="406" y="383"/>
                </a:cubicBezTo>
                <a:cubicBezTo>
                  <a:pt x="376" y="398"/>
                  <a:pt x="368" y="421"/>
                  <a:pt x="360" y="452"/>
                </a:cubicBezTo>
                <a:cubicBezTo>
                  <a:pt x="360" y="483"/>
                  <a:pt x="360" y="506"/>
                  <a:pt x="368" y="536"/>
                </a:cubicBezTo>
                <a:cubicBezTo>
                  <a:pt x="376" y="536"/>
                  <a:pt x="376" y="544"/>
                  <a:pt x="368" y="544"/>
                </a:cubicBezTo>
                <a:cubicBezTo>
                  <a:pt x="353" y="613"/>
                  <a:pt x="337" y="682"/>
                  <a:pt x="322" y="751"/>
                </a:cubicBezTo>
                <a:cubicBezTo>
                  <a:pt x="314" y="782"/>
                  <a:pt x="314" y="820"/>
                  <a:pt x="322" y="851"/>
                </a:cubicBezTo>
                <a:cubicBezTo>
                  <a:pt x="322" y="859"/>
                  <a:pt x="322" y="866"/>
                  <a:pt x="322" y="8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78">
            <a:extLst>
              <a:ext uri="{FF2B5EF4-FFF2-40B4-BE49-F238E27FC236}">
                <a16:creationId xmlns:a16="http://schemas.microsoft.com/office/drawing/2014/main" id="{8EC45F06-7041-C949-A400-C20BD20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9408" y="8007771"/>
            <a:ext cx="969847" cy="676971"/>
          </a:xfrm>
          <a:custGeom>
            <a:avLst/>
            <a:gdLst>
              <a:gd name="T0" fmla="*/ 407 w 891"/>
              <a:gd name="T1" fmla="*/ 0 h 622"/>
              <a:gd name="T2" fmla="*/ 407 w 891"/>
              <a:gd name="T3" fmla="*/ 0 h 622"/>
              <a:gd name="T4" fmla="*/ 491 w 891"/>
              <a:gd name="T5" fmla="*/ 0 h 622"/>
              <a:gd name="T6" fmla="*/ 491 w 891"/>
              <a:gd name="T7" fmla="*/ 0 h 622"/>
              <a:gd name="T8" fmla="*/ 560 w 891"/>
              <a:gd name="T9" fmla="*/ 0 h 622"/>
              <a:gd name="T10" fmla="*/ 637 w 891"/>
              <a:gd name="T11" fmla="*/ 0 h 622"/>
              <a:gd name="T12" fmla="*/ 721 w 891"/>
              <a:gd name="T13" fmla="*/ 8 h 622"/>
              <a:gd name="T14" fmla="*/ 790 w 891"/>
              <a:gd name="T15" fmla="*/ 16 h 622"/>
              <a:gd name="T16" fmla="*/ 874 w 891"/>
              <a:gd name="T17" fmla="*/ 92 h 622"/>
              <a:gd name="T18" fmla="*/ 890 w 891"/>
              <a:gd name="T19" fmla="*/ 161 h 622"/>
              <a:gd name="T20" fmla="*/ 890 w 891"/>
              <a:gd name="T21" fmla="*/ 177 h 622"/>
              <a:gd name="T22" fmla="*/ 890 w 891"/>
              <a:gd name="T23" fmla="*/ 437 h 622"/>
              <a:gd name="T24" fmla="*/ 890 w 891"/>
              <a:gd name="T25" fmla="*/ 453 h 622"/>
              <a:gd name="T26" fmla="*/ 874 w 891"/>
              <a:gd name="T27" fmla="*/ 522 h 622"/>
              <a:gd name="T28" fmla="*/ 790 w 891"/>
              <a:gd name="T29" fmla="*/ 606 h 622"/>
              <a:gd name="T30" fmla="*/ 736 w 891"/>
              <a:gd name="T31" fmla="*/ 614 h 622"/>
              <a:gd name="T32" fmla="*/ 629 w 891"/>
              <a:gd name="T33" fmla="*/ 614 h 622"/>
              <a:gd name="T34" fmla="*/ 499 w 891"/>
              <a:gd name="T35" fmla="*/ 621 h 622"/>
              <a:gd name="T36" fmla="*/ 491 w 891"/>
              <a:gd name="T37" fmla="*/ 621 h 622"/>
              <a:gd name="T38" fmla="*/ 407 w 891"/>
              <a:gd name="T39" fmla="*/ 621 h 622"/>
              <a:gd name="T40" fmla="*/ 407 w 891"/>
              <a:gd name="T41" fmla="*/ 621 h 622"/>
              <a:gd name="T42" fmla="*/ 299 w 891"/>
              <a:gd name="T43" fmla="*/ 621 h 622"/>
              <a:gd name="T44" fmla="*/ 177 w 891"/>
              <a:gd name="T45" fmla="*/ 614 h 622"/>
              <a:gd name="T46" fmla="*/ 108 w 891"/>
              <a:gd name="T47" fmla="*/ 606 h 622"/>
              <a:gd name="T48" fmla="*/ 23 w 891"/>
              <a:gd name="T49" fmla="*/ 522 h 622"/>
              <a:gd name="T50" fmla="*/ 8 w 891"/>
              <a:gd name="T51" fmla="*/ 430 h 622"/>
              <a:gd name="T52" fmla="*/ 0 w 891"/>
              <a:gd name="T53" fmla="*/ 338 h 622"/>
              <a:gd name="T54" fmla="*/ 0 w 891"/>
              <a:gd name="T55" fmla="*/ 330 h 622"/>
              <a:gd name="T56" fmla="*/ 0 w 891"/>
              <a:gd name="T57" fmla="*/ 284 h 622"/>
              <a:gd name="T58" fmla="*/ 0 w 891"/>
              <a:gd name="T59" fmla="*/ 284 h 622"/>
              <a:gd name="T60" fmla="*/ 8 w 891"/>
              <a:gd name="T61" fmla="*/ 169 h 622"/>
              <a:gd name="T62" fmla="*/ 23 w 891"/>
              <a:gd name="T63" fmla="*/ 100 h 622"/>
              <a:gd name="T64" fmla="*/ 100 w 891"/>
              <a:gd name="T65" fmla="*/ 16 h 622"/>
              <a:gd name="T66" fmla="*/ 169 w 891"/>
              <a:gd name="T67" fmla="*/ 8 h 622"/>
              <a:gd name="T68" fmla="*/ 261 w 891"/>
              <a:gd name="T69" fmla="*/ 0 h 622"/>
              <a:gd name="T70" fmla="*/ 391 w 891"/>
              <a:gd name="T71" fmla="*/ 0 h 622"/>
              <a:gd name="T72" fmla="*/ 407 w 891"/>
              <a:gd name="T73" fmla="*/ 0 h 622"/>
              <a:gd name="T74" fmla="*/ 361 w 891"/>
              <a:gd name="T75" fmla="*/ 177 h 622"/>
              <a:gd name="T76" fmla="*/ 361 w 891"/>
              <a:gd name="T77" fmla="*/ 177 h 622"/>
              <a:gd name="T78" fmla="*/ 361 w 891"/>
              <a:gd name="T79" fmla="*/ 445 h 622"/>
              <a:gd name="T80" fmla="*/ 591 w 891"/>
              <a:gd name="T81" fmla="*/ 307 h 622"/>
              <a:gd name="T82" fmla="*/ 361 w 891"/>
              <a:gd name="T83" fmla="*/ 177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91" h="622">
                <a:moveTo>
                  <a:pt x="407" y="0"/>
                </a:moveTo>
                <a:lnTo>
                  <a:pt x="407" y="0"/>
                </a:lnTo>
                <a:cubicBezTo>
                  <a:pt x="437" y="0"/>
                  <a:pt x="460" y="0"/>
                  <a:pt x="491" y="0"/>
                </a:cubicBezTo>
                <a:lnTo>
                  <a:pt x="491" y="0"/>
                </a:lnTo>
                <a:cubicBezTo>
                  <a:pt x="514" y="0"/>
                  <a:pt x="537" y="0"/>
                  <a:pt x="560" y="0"/>
                </a:cubicBezTo>
                <a:cubicBezTo>
                  <a:pt x="583" y="0"/>
                  <a:pt x="606" y="0"/>
                  <a:pt x="637" y="0"/>
                </a:cubicBezTo>
                <a:cubicBezTo>
                  <a:pt x="660" y="0"/>
                  <a:pt x="690" y="8"/>
                  <a:pt x="721" y="8"/>
                </a:cubicBezTo>
                <a:cubicBezTo>
                  <a:pt x="744" y="8"/>
                  <a:pt x="767" y="8"/>
                  <a:pt x="790" y="16"/>
                </a:cubicBezTo>
                <a:cubicBezTo>
                  <a:pt x="828" y="23"/>
                  <a:pt x="859" y="54"/>
                  <a:pt x="874" y="92"/>
                </a:cubicBezTo>
                <a:cubicBezTo>
                  <a:pt x="882" y="115"/>
                  <a:pt x="882" y="138"/>
                  <a:pt x="890" y="161"/>
                </a:cubicBezTo>
                <a:cubicBezTo>
                  <a:pt x="890" y="169"/>
                  <a:pt x="890" y="177"/>
                  <a:pt x="890" y="177"/>
                </a:cubicBezTo>
                <a:cubicBezTo>
                  <a:pt x="890" y="269"/>
                  <a:pt x="890" y="353"/>
                  <a:pt x="890" y="437"/>
                </a:cubicBezTo>
                <a:cubicBezTo>
                  <a:pt x="890" y="445"/>
                  <a:pt x="890" y="453"/>
                  <a:pt x="890" y="453"/>
                </a:cubicBezTo>
                <a:cubicBezTo>
                  <a:pt x="882" y="476"/>
                  <a:pt x="882" y="499"/>
                  <a:pt x="874" y="522"/>
                </a:cubicBezTo>
                <a:cubicBezTo>
                  <a:pt x="867" y="568"/>
                  <a:pt x="836" y="591"/>
                  <a:pt x="790" y="606"/>
                </a:cubicBezTo>
                <a:cubicBezTo>
                  <a:pt x="775" y="606"/>
                  <a:pt x="759" y="606"/>
                  <a:pt x="736" y="614"/>
                </a:cubicBezTo>
                <a:cubicBezTo>
                  <a:pt x="706" y="614"/>
                  <a:pt x="667" y="614"/>
                  <a:pt x="629" y="614"/>
                </a:cubicBezTo>
                <a:cubicBezTo>
                  <a:pt x="591" y="621"/>
                  <a:pt x="545" y="621"/>
                  <a:pt x="499" y="621"/>
                </a:cubicBezTo>
                <a:lnTo>
                  <a:pt x="491" y="621"/>
                </a:lnTo>
                <a:cubicBezTo>
                  <a:pt x="460" y="621"/>
                  <a:pt x="437" y="621"/>
                  <a:pt x="407" y="621"/>
                </a:cubicBezTo>
                <a:lnTo>
                  <a:pt x="407" y="621"/>
                </a:lnTo>
                <a:cubicBezTo>
                  <a:pt x="368" y="621"/>
                  <a:pt x="338" y="621"/>
                  <a:pt x="299" y="621"/>
                </a:cubicBezTo>
                <a:cubicBezTo>
                  <a:pt x="261" y="614"/>
                  <a:pt x="215" y="614"/>
                  <a:pt x="177" y="614"/>
                </a:cubicBezTo>
                <a:cubicBezTo>
                  <a:pt x="153" y="614"/>
                  <a:pt x="131" y="606"/>
                  <a:pt x="108" y="606"/>
                </a:cubicBezTo>
                <a:cubicBezTo>
                  <a:pt x="61" y="591"/>
                  <a:pt x="31" y="568"/>
                  <a:pt x="23" y="522"/>
                </a:cubicBezTo>
                <a:cubicBezTo>
                  <a:pt x="16" y="491"/>
                  <a:pt x="8" y="460"/>
                  <a:pt x="8" y="430"/>
                </a:cubicBezTo>
                <a:cubicBezTo>
                  <a:pt x="8" y="399"/>
                  <a:pt x="8" y="368"/>
                  <a:pt x="0" y="338"/>
                </a:cubicBezTo>
                <a:lnTo>
                  <a:pt x="0" y="330"/>
                </a:lnTo>
                <a:cubicBezTo>
                  <a:pt x="0" y="315"/>
                  <a:pt x="0" y="299"/>
                  <a:pt x="0" y="284"/>
                </a:cubicBezTo>
                <a:lnTo>
                  <a:pt x="0" y="284"/>
                </a:lnTo>
                <a:cubicBezTo>
                  <a:pt x="0" y="246"/>
                  <a:pt x="8" y="207"/>
                  <a:pt x="8" y="169"/>
                </a:cubicBezTo>
                <a:cubicBezTo>
                  <a:pt x="8" y="146"/>
                  <a:pt x="16" y="123"/>
                  <a:pt x="23" y="100"/>
                </a:cubicBezTo>
                <a:cubicBezTo>
                  <a:pt x="31" y="54"/>
                  <a:pt x="61" y="23"/>
                  <a:pt x="100" y="16"/>
                </a:cubicBezTo>
                <a:cubicBezTo>
                  <a:pt x="123" y="8"/>
                  <a:pt x="146" y="8"/>
                  <a:pt x="169" y="8"/>
                </a:cubicBezTo>
                <a:cubicBezTo>
                  <a:pt x="200" y="8"/>
                  <a:pt x="230" y="0"/>
                  <a:pt x="261" y="0"/>
                </a:cubicBezTo>
                <a:cubicBezTo>
                  <a:pt x="307" y="0"/>
                  <a:pt x="353" y="0"/>
                  <a:pt x="391" y="0"/>
                </a:cubicBezTo>
                <a:cubicBezTo>
                  <a:pt x="399" y="0"/>
                  <a:pt x="399" y="0"/>
                  <a:pt x="407" y="0"/>
                </a:cubicBezTo>
                <a:close/>
                <a:moveTo>
                  <a:pt x="361" y="177"/>
                </a:moveTo>
                <a:lnTo>
                  <a:pt x="361" y="177"/>
                </a:lnTo>
                <a:cubicBezTo>
                  <a:pt x="361" y="269"/>
                  <a:pt x="361" y="353"/>
                  <a:pt x="361" y="445"/>
                </a:cubicBezTo>
                <a:cubicBezTo>
                  <a:pt x="437" y="399"/>
                  <a:pt x="514" y="353"/>
                  <a:pt x="591" y="307"/>
                </a:cubicBezTo>
                <a:cubicBezTo>
                  <a:pt x="514" y="261"/>
                  <a:pt x="437" y="223"/>
                  <a:pt x="361" y="1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CuadroTexto 429">
            <a:extLst>
              <a:ext uri="{FF2B5EF4-FFF2-40B4-BE49-F238E27FC236}">
                <a16:creationId xmlns:a16="http://schemas.microsoft.com/office/drawing/2014/main" id="{80AF118A-8F42-CC4A-8FB2-76EDA37209A1}"/>
              </a:ext>
            </a:extLst>
          </p:cNvPr>
          <p:cNvSpPr txBox="1"/>
          <p:nvPr/>
        </p:nvSpPr>
        <p:spPr>
          <a:xfrm>
            <a:off x="9168606" y="644491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31" name="CuadroTexto 430">
            <a:extLst>
              <a:ext uri="{FF2B5EF4-FFF2-40B4-BE49-F238E27FC236}">
                <a16:creationId xmlns:a16="http://schemas.microsoft.com/office/drawing/2014/main" id="{2C72AE4B-53BD-7F41-8252-8626B4EFD16C}"/>
              </a:ext>
            </a:extLst>
          </p:cNvPr>
          <p:cNvSpPr txBox="1"/>
          <p:nvPr/>
        </p:nvSpPr>
        <p:spPr>
          <a:xfrm>
            <a:off x="2451398" y="215991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5FE256-2A53-B246-9F32-0F75CE70C992}"/>
              </a:ext>
            </a:extLst>
          </p:cNvPr>
          <p:cNvGrpSpPr/>
          <p:nvPr/>
        </p:nvGrpSpPr>
        <p:grpSpPr>
          <a:xfrm flipH="1">
            <a:off x="6420219" y="3916174"/>
            <a:ext cx="4133726" cy="1477328"/>
            <a:chOff x="4270993" y="11069053"/>
            <a:chExt cx="4133726" cy="1477328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C39884A4-3BD9-B645-834F-4EAF6C655A75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35D53E-70CB-A343-AC4F-DE05DE468B68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FC09F3-E230-2C48-8855-97E6815F8C6E}"/>
              </a:ext>
            </a:extLst>
          </p:cNvPr>
          <p:cNvGrpSpPr/>
          <p:nvPr/>
        </p:nvGrpSpPr>
        <p:grpSpPr>
          <a:xfrm flipH="1">
            <a:off x="13855735" y="3916174"/>
            <a:ext cx="4133726" cy="1477328"/>
            <a:chOff x="4270993" y="11069053"/>
            <a:chExt cx="4133726" cy="1477328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4DE999E3-BF27-8F42-8299-455022DBED57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2E3A26-2DC7-CA40-B582-2C8E469D07F3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DFBEF4-F2F4-C144-B583-ADD5329AD774}"/>
              </a:ext>
            </a:extLst>
          </p:cNvPr>
          <p:cNvGrpSpPr/>
          <p:nvPr/>
        </p:nvGrpSpPr>
        <p:grpSpPr>
          <a:xfrm flipH="1">
            <a:off x="2690428" y="11303563"/>
            <a:ext cx="4133726" cy="1477328"/>
            <a:chOff x="4270993" y="11069053"/>
            <a:chExt cx="4133726" cy="147732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5DC61C3D-3979-FB42-9DE8-E90A5EBCAE50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49FCCC5-BF2E-4541-99E2-5ECF6E74740C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C64AC01-42FD-AF4C-A369-4CDECBE5C46A}"/>
              </a:ext>
            </a:extLst>
          </p:cNvPr>
          <p:cNvGrpSpPr/>
          <p:nvPr/>
        </p:nvGrpSpPr>
        <p:grpSpPr>
          <a:xfrm flipH="1">
            <a:off x="10182035" y="11303563"/>
            <a:ext cx="4133726" cy="1477328"/>
            <a:chOff x="4270993" y="11069053"/>
            <a:chExt cx="4133726" cy="1477328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DD053E50-D765-0547-A87E-BCC515B9963C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078F7F8-B731-6446-8026-F3A509B0D5FC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F6A38B6-6278-4E4A-B479-491A73829C97}"/>
              </a:ext>
            </a:extLst>
          </p:cNvPr>
          <p:cNvGrpSpPr/>
          <p:nvPr/>
        </p:nvGrpSpPr>
        <p:grpSpPr>
          <a:xfrm flipH="1">
            <a:off x="17621531" y="11303563"/>
            <a:ext cx="4133726" cy="1477328"/>
            <a:chOff x="4270993" y="11069053"/>
            <a:chExt cx="4133726" cy="147732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BE809B14-10EB-3541-B976-0A22CA053B91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C96F29-C7C9-B246-957B-F48FB47EBA9A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Freeform 282">
            <a:extLst>
              <a:ext uri="{FF2B5EF4-FFF2-40B4-BE49-F238E27FC236}">
                <a16:creationId xmlns:a16="http://schemas.microsoft.com/office/drawing/2014/main" id="{2E616B8A-A7D0-C24A-B0F0-E39A2C4C0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5405" y="1891334"/>
            <a:ext cx="3316357" cy="3316357"/>
          </a:xfrm>
          <a:custGeom>
            <a:avLst/>
            <a:gdLst>
              <a:gd name="T0" fmla="*/ 3716 w 3717"/>
              <a:gd name="T1" fmla="*/ 1857 h 3716"/>
              <a:gd name="T2" fmla="*/ 3716 w 3717"/>
              <a:gd name="T3" fmla="*/ 1857 h 3716"/>
              <a:gd name="T4" fmla="*/ 1858 w 3717"/>
              <a:gd name="T5" fmla="*/ 3715 h 3716"/>
              <a:gd name="T6" fmla="*/ 0 w 3717"/>
              <a:gd name="T7" fmla="*/ 1857 h 3716"/>
              <a:gd name="T8" fmla="*/ 1858 w 3717"/>
              <a:gd name="T9" fmla="*/ 0 h 3716"/>
              <a:gd name="T10" fmla="*/ 3716 w 3717"/>
              <a:gd name="T11" fmla="*/ 1857 h 3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7" h="3716">
                <a:moveTo>
                  <a:pt x="3716" y="1857"/>
                </a:moveTo>
                <a:lnTo>
                  <a:pt x="3716" y="1857"/>
                </a:lnTo>
                <a:cubicBezTo>
                  <a:pt x="3716" y="2878"/>
                  <a:pt x="2878" y="3715"/>
                  <a:pt x="1858" y="3715"/>
                </a:cubicBezTo>
                <a:cubicBezTo>
                  <a:pt x="827" y="3715"/>
                  <a:pt x="0" y="2878"/>
                  <a:pt x="0" y="1857"/>
                </a:cubicBezTo>
                <a:cubicBezTo>
                  <a:pt x="0" y="837"/>
                  <a:pt x="827" y="0"/>
                  <a:pt x="1858" y="0"/>
                </a:cubicBezTo>
                <a:cubicBezTo>
                  <a:pt x="2878" y="0"/>
                  <a:pt x="3716" y="837"/>
                  <a:pt x="3716" y="1857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83">
            <a:extLst>
              <a:ext uri="{FF2B5EF4-FFF2-40B4-BE49-F238E27FC236}">
                <a16:creationId xmlns:a16="http://schemas.microsoft.com/office/drawing/2014/main" id="{379515B5-57BD-3B4B-9767-6E4094C72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5405" y="5203756"/>
            <a:ext cx="3316357" cy="3304554"/>
          </a:xfrm>
          <a:custGeom>
            <a:avLst/>
            <a:gdLst>
              <a:gd name="T0" fmla="*/ 3716 w 3717"/>
              <a:gd name="T1" fmla="*/ 1857 h 3705"/>
              <a:gd name="T2" fmla="*/ 3716 w 3717"/>
              <a:gd name="T3" fmla="*/ 1857 h 3705"/>
              <a:gd name="T4" fmla="*/ 1858 w 3717"/>
              <a:gd name="T5" fmla="*/ 3704 h 3705"/>
              <a:gd name="T6" fmla="*/ 0 w 3717"/>
              <a:gd name="T7" fmla="*/ 1857 h 3705"/>
              <a:gd name="T8" fmla="*/ 1858 w 3717"/>
              <a:gd name="T9" fmla="*/ 0 h 3705"/>
              <a:gd name="T10" fmla="*/ 3716 w 3717"/>
              <a:gd name="T11" fmla="*/ 1857 h 3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7" h="3705">
                <a:moveTo>
                  <a:pt x="3716" y="1857"/>
                </a:moveTo>
                <a:lnTo>
                  <a:pt x="3716" y="1857"/>
                </a:lnTo>
                <a:cubicBezTo>
                  <a:pt x="3716" y="2877"/>
                  <a:pt x="2878" y="3704"/>
                  <a:pt x="1858" y="3704"/>
                </a:cubicBezTo>
                <a:cubicBezTo>
                  <a:pt x="827" y="3704"/>
                  <a:pt x="0" y="2877"/>
                  <a:pt x="0" y="1857"/>
                </a:cubicBezTo>
                <a:cubicBezTo>
                  <a:pt x="0" y="827"/>
                  <a:pt x="827" y="0"/>
                  <a:pt x="1858" y="0"/>
                </a:cubicBezTo>
                <a:cubicBezTo>
                  <a:pt x="2878" y="0"/>
                  <a:pt x="3716" y="827"/>
                  <a:pt x="3716" y="1857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84">
            <a:extLst>
              <a:ext uri="{FF2B5EF4-FFF2-40B4-BE49-F238E27FC236}">
                <a16:creationId xmlns:a16="http://schemas.microsoft.com/office/drawing/2014/main" id="{47FF4166-D2BE-5F42-96FB-B13E413B5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5405" y="8508310"/>
            <a:ext cx="3316357" cy="3316357"/>
          </a:xfrm>
          <a:custGeom>
            <a:avLst/>
            <a:gdLst>
              <a:gd name="T0" fmla="*/ 3716 w 3717"/>
              <a:gd name="T1" fmla="*/ 1859 h 3717"/>
              <a:gd name="T2" fmla="*/ 3716 w 3717"/>
              <a:gd name="T3" fmla="*/ 1859 h 3717"/>
              <a:gd name="T4" fmla="*/ 1858 w 3717"/>
              <a:gd name="T5" fmla="*/ 3716 h 3717"/>
              <a:gd name="T6" fmla="*/ 0 w 3717"/>
              <a:gd name="T7" fmla="*/ 1859 h 3717"/>
              <a:gd name="T8" fmla="*/ 1858 w 3717"/>
              <a:gd name="T9" fmla="*/ 0 h 3717"/>
              <a:gd name="T10" fmla="*/ 3716 w 3717"/>
              <a:gd name="T11" fmla="*/ 1859 h 3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17" h="3717">
                <a:moveTo>
                  <a:pt x="3716" y="1859"/>
                </a:moveTo>
                <a:lnTo>
                  <a:pt x="3716" y="1859"/>
                </a:lnTo>
                <a:cubicBezTo>
                  <a:pt x="3716" y="2879"/>
                  <a:pt x="2878" y="3716"/>
                  <a:pt x="1858" y="3716"/>
                </a:cubicBezTo>
                <a:cubicBezTo>
                  <a:pt x="827" y="3716"/>
                  <a:pt x="0" y="2879"/>
                  <a:pt x="0" y="1859"/>
                </a:cubicBezTo>
                <a:cubicBezTo>
                  <a:pt x="0" y="838"/>
                  <a:pt x="827" y="0"/>
                  <a:pt x="1858" y="0"/>
                </a:cubicBezTo>
                <a:cubicBezTo>
                  <a:pt x="2878" y="0"/>
                  <a:pt x="3716" y="838"/>
                  <a:pt x="3716" y="185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85">
            <a:extLst>
              <a:ext uri="{FF2B5EF4-FFF2-40B4-BE49-F238E27FC236}">
                <a16:creationId xmlns:a16="http://schemas.microsoft.com/office/drawing/2014/main" id="{A225F253-AA36-1142-9906-F080A9C11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8284" y="3472799"/>
            <a:ext cx="3383234" cy="6774336"/>
          </a:xfrm>
          <a:custGeom>
            <a:avLst/>
            <a:gdLst>
              <a:gd name="T0" fmla="*/ 3790 w 3791"/>
              <a:gd name="T1" fmla="*/ 6968 h 7592"/>
              <a:gd name="T2" fmla="*/ 3790 w 3791"/>
              <a:gd name="T3" fmla="*/ 6968 h 7592"/>
              <a:gd name="T4" fmla="*/ 3114 w 3791"/>
              <a:gd name="T5" fmla="*/ 7527 h 7592"/>
              <a:gd name="T6" fmla="*/ 0 w 3791"/>
              <a:gd name="T7" fmla="*/ 3791 h 7592"/>
              <a:gd name="T8" fmla="*/ 3114 w 3791"/>
              <a:gd name="T9" fmla="*/ 64 h 7592"/>
              <a:gd name="T10" fmla="*/ 3790 w 3791"/>
              <a:gd name="T11" fmla="*/ 622 h 7592"/>
              <a:gd name="T12" fmla="*/ 3790 w 3791"/>
              <a:gd name="T13" fmla="*/ 6968 h 7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91" h="7592">
                <a:moveTo>
                  <a:pt x="3790" y="6968"/>
                </a:moveTo>
                <a:lnTo>
                  <a:pt x="3790" y="6968"/>
                </a:lnTo>
                <a:cubicBezTo>
                  <a:pt x="3790" y="7323"/>
                  <a:pt x="3468" y="7591"/>
                  <a:pt x="3114" y="7527"/>
                </a:cubicBezTo>
                <a:cubicBezTo>
                  <a:pt x="1342" y="7215"/>
                  <a:pt x="0" y="5658"/>
                  <a:pt x="0" y="3791"/>
                </a:cubicBezTo>
                <a:cubicBezTo>
                  <a:pt x="0" y="1933"/>
                  <a:pt x="1342" y="376"/>
                  <a:pt x="3114" y="64"/>
                </a:cubicBezTo>
                <a:cubicBezTo>
                  <a:pt x="3468" y="0"/>
                  <a:pt x="3790" y="268"/>
                  <a:pt x="3790" y="622"/>
                </a:cubicBezTo>
                <a:lnTo>
                  <a:pt x="3790" y="6968"/>
                </a:lnTo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86">
            <a:extLst>
              <a:ext uri="{FF2B5EF4-FFF2-40B4-BE49-F238E27FC236}">
                <a16:creationId xmlns:a16="http://schemas.microsoft.com/office/drawing/2014/main" id="{54877C0C-391B-4D43-8683-D305ED41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3763" y="6183321"/>
            <a:ext cx="1648342" cy="1349358"/>
          </a:xfrm>
          <a:custGeom>
            <a:avLst/>
            <a:gdLst>
              <a:gd name="T0" fmla="*/ 1674 w 1847"/>
              <a:gd name="T1" fmla="*/ 172 h 1514"/>
              <a:gd name="T2" fmla="*/ 1674 w 1847"/>
              <a:gd name="T3" fmla="*/ 172 h 1514"/>
              <a:gd name="T4" fmla="*/ 1255 w 1847"/>
              <a:gd name="T5" fmla="*/ 0 h 1514"/>
              <a:gd name="T6" fmla="*/ 589 w 1847"/>
              <a:gd name="T7" fmla="*/ 0 h 1514"/>
              <a:gd name="T8" fmla="*/ 172 w 1847"/>
              <a:gd name="T9" fmla="*/ 172 h 1514"/>
              <a:gd name="T10" fmla="*/ 0 w 1847"/>
              <a:gd name="T11" fmla="*/ 590 h 1514"/>
              <a:gd name="T12" fmla="*/ 86 w 1847"/>
              <a:gd name="T13" fmla="*/ 879 h 1514"/>
              <a:gd name="T14" fmla="*/ 256 w 1847"/>
              <a:gd name="T15" fmla="*/ 1073 h 1514"/>
              <a:gd name="T16" fmla="*/ 193 w 1847"/>
              <a:gd name="T17" fmla="*/ 1438 h 1514"/>
              <a:gd name="T18" fmla="*/ 213 w 1847"/>
              <a:gd name="T19" fmla="*/ 1502 h 1514"/>
              <a:gd name="T20" fmla="*/ 246 w 1847"/>
              <a:gd name="T21" fmla="*/ 1513 h 1514"/>
              <a:gd name="T22" fmla="*/ 267 w 1847"/>
              <a:gd name="T23" fmla="*/ 1502 h 1514"/>
              <a:gd name="T24" fmla="*/ 869 w 1847"/>
              <a:gd name="T25" fmla="*/ 1266 h 1514"/>
              <a:gd name="T26" fmla="*/ 1255 w 1847"/>
              <a:gd name="T27" fmla="*/ 1169 h 1514"/>
              <a:gd name="T28" fmla="*/ 1674 w 1847"/>
              <a:gd name="T29" fmla="*/ 998 h 1514"/>
              <a:gd name="T30" fmla="*/ 1846 w 1847"/>
              <a:gd name="T31" fmla="*/ 590 h 1514"/>
              <a:gd name="T32" fmla="*/ 1674 w 1847"/>
              <a:gd name="T33" fmla="*/ 172 h 1514"/>
              <a:gd name="T34" fmla="*/ 1588 w 1847"/>
              <a:gd name="T35" fmla="*/ 922 h 1514"/>
              <a:gd name="T36" fmla="*/ 1588 w 1847"/>
              <a:gd name="T37" fmla="*/ 922 h 1514"/>
              <a:gd name="T38" fmla="*/ 1255 w 1847"/>
              <a:gd name="T39" fmla="*/ 1051 h 1514"/>
              <a:gd name="T40" fmla="*/ 815 w 1847"/>
              <a:gd name="T41" fmla="*/ 1159 h 1514"/>
              <a:gd name="T42" fmla="*/ 321 w 1847"/>
              <a:gd name="T43" fmla="*/ 1363 h 1514"/>
              <a:gd name="T44" fmla="*/ 375 w 1847"/>
              <a:gd name="T45" fmla="*/ 1051 h 1514"/>
              <a:gd name="T46" fmla="*/ 353 w 1847"/>
              <a:gd name="T47" fmla="*/ 987 h 1514"/>
              <a:gd name="T48" fmla="*/ 353 w 1847"/>
              <a:gd name="T49" fmla="*/ 987 h 1514"/>
              <a:gd name="T50" fmla="*/ 182 w 1847"/>
              <a:gd name="T51" fmla="*/ 826 h 1514"/>
              <a:gd name="T52" fmla="*/ 129 w 1847"/>
              <a:gd name="T53" fmla="*/ 590 h 1514"/>
              <a:gd name="T54" fmla="*/ 256 w 1847"/>
              <a:gd name="T55" fmla="*/ 258 h 1514"/>
              <a:gd name="T56" fmla="*/ 589 w 1847"/>
              <a:gd name="T57" fmla="*/ 118 h 1514"/>
              <a:gd name="T58" fmla="*/ 1255 w 1847"/>
              <a:gd name="T59" fmla="*/ 118 h 1514"/>
              <a:gd name="T60" fmla="*/ 1588 w 1847"/>
              <a:gd name="T61" fmla="*/ 258 h 1514"/>
              <a:gd name="T62" fmla="*/ 1728 w 1847"/>
              <a:gd name="T63" fmla="*/ 590 h 1514"/>
              <a:gd name="T64" fmla="*/ 1728 w 1847"/>
              <a:gd name="T65" fmla="*/ 590 h 1514"/>
              <a:gd name="T66" fmla="*/ 1588 w 1847"/>
              <a:gd name="T67" fmla="*/ 922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47" h="1514">
                <a:moveTo>
                  <a:pt x="1674" y="172"/>
                </a:moveTo>
                <a:lnTo>
                  <a:pt x="1674" y="172"/>
                </a:lnTo>
                <a:cubicBezTo>
                  <a:pt x="1556" y="64"/>
                  <a:pt x="1416" y="0"/>
                  <a:pt x="1255" y="0"/>
                </a:cubicBezTo>
                <a:cubicBezTo>
                  <a:pt x="589" y="0"/>
                  <a:pt x="589" y="0"/>
                  <a:pt x="589" y="0"/>
                </a:cubicBezTo>
                <a:cubicBezTo>
                  <a:pt x="439" y="0"/>
                  <a:pt x="289" y="64"/>
                  <a:pt x="172" y="172"/>
                </a:cubicBezTo>
                <a:cubicBezTo>
                  <a:pt x="64" y="290"/>
                  <a:pt x="0" y="429"/>
                  <a:pt x="0" y="590"/>
                </a:cubicBezTo>
                <a:cubicBezTo>
                  <a:pt x="0" y="687"/>
                  <a:pt x="32" y="793"/>
                  <a:pt x="86" y="879"/>
                </a:cubicBezTo>
                <a:cubicBezTo>
                  <a:pt x="129" y="955"/>
                  <a:pt x="182" y="1019"/>
                  <a:pt x="256" y="1073"/>
                </a:cubicBezTo>
                <a:cubicBezTo>
                  <a:pt x="213" y="1277"/>
                  <a:pt x="193" y="1438"/>
                  <a:pt x="193" y="1438"/>
                </a:cubicBezTo>
                <a:cubicBezTo>
                  <a:pt x="193" y="1459"/>
                  <a:pt x="193" y="1481"/>
                  <a:pt x="213" y="1502"/>
                </a:cubicBezTo>
                <a:cubicBezTo>
                  <a:pt x="224" y="1502"/>
                  <a:pt x="235" y="1513"/>
                  <a:pt x="246" y="1513"/>
                </a:cubicBezTo>
                <a:cubicBezTo>
                  <a:pt x="256" y="1513"/>
                  <a:pt x="267" y="1513"/>
                  <a:pt x="267" y="1502"/>
                </a:cubicBezTo>
                <a:cubicBezTo>
                  <a:pt x="278" y="1502"/>
                  <a:pt x="578" y="1395"/>
                  <a:pt x="869" y="1266"/>
                </a:cubicBezTo>
                <a:cubicBezTo>
                  <a:pt x="987" y="1202"/>
                  <a:pt x="1126" y="1169"/>
                  <a:pt x="1255" y="1169"/>
                </a:cubicBezTo>
                <a:cubicBezTo>
                  <a:pt x="1416" y="1169"/>
                  <a:pt x="1567" y="1116"/>
                  <a:pt x="1674" y="998"/>
                </a:cubicBezTo>
                <a:cubicBezTo>
                  <a:pt x="1781" y="890"/>
                  <a:pt x="1846" y="741"/>
                  <a:pt x="1846" y="590"/>
                </a:cubicBezTo>
                <a:cubicBezTo>
                  <a:pt x="1846" y="440"/>
                  <a:pt x="1781" y="290"/>
                  <a:pt x="1674" y="172"/>
                </a:cubicBezTo>
                <a:close/>
                <a:moveTo>
                  <a:pt x="1588" y="922"/>
                </a:moveTo>
                <a:lnTo>
                  <a:pt x="1588" y="922"/>
                </a:lnTo>
                <a:cubicBezTo>
                  <a:pt x="1502" y="1008"/>
                  <a:pt x="1384" y="1051"/>
                  <a:pt x="1255" y="1051"/>
                </a:cubicBezTo>
                <a:cubicBezTo>
                  <a:pt x="1105" y="1051"/>
                  <a:pt x="954" y="1094"/>
                  <a:pt x="815" y="1159"/>
                </a:cubicBezTo>
                <a:cubicBezTo>
                  <a:pt x="632" y="1245"/>
                  <a:pt x="439" y="1320"/>
                  <a:pt x="321" y="1363"/>
                </a:cubicBezTo>
                <a:cubicBezTo>
                  <a:pt x="332" y="1288"/>
                  <a:pt x="353" y="1180"/>
                  <a:pt x="375" y="1051"/>
                </a:cubicBezTo>
                <a:cubicBezTo>
                  <a:pt x="385" y="1030"/>
                  <a:pt x="375" y="998"/>
                  <a:pt x="353" y="987"/>
                </a:cubicBezTo>
                <a:lnTo>
                  <a:pt x="353" y="987"/>
                </a:lnTo>
                <a:cubicBezTo>
                  <a:pt x="289" y="944"/>
                  <a:pt x="224" y="890"/>
                  <a:pt x="182" y="826"/>
                </a:cubicBezTo>
                <a:cubicBezTo>
                  <a:pt x="150" y="752"/>
                  <a:pt x="129" y="666"/>
                  <a:pt x="129" y="590"/>
                </a:cubicBezTo>
                <a:cubicBezTo>
                  <a:pt x="129" y="461"/>
                  <a:pt x="172" y="344"/>
                  <a:pt x="256" y="258"/>
                </a:cubicBezTo>
                <a:cubicBezTo>
                  <a:pt x="353" y="172"/>
                  <a:pt x="471" y="118"/>
                  <a:pt x="589" y="118"/>
                </a:cubicBezTo>
                <a:cubicBezTo>
                  <a:pt x="1255" y="118"/>
                  <a:pt x="1255" y="118"/>
                  <a:pt x="1255" y="118"/>
                </a:cubicBezTo>
                <a:cubicBezTo>
                  <a:pt x="1384" y="118"/>
                  <a:pt x="1502" y="172"/>
                  <a:pt x="1588" y="258"/>
                </a:cubicBezTo>
                <a:cubicBezTo>
                  <a:pt x="1674" y="354"/>
                  <a:pt x="1728" y="461"/>
                  <a:pt x="1728" y="590"/>
                </a:cubicBezTo>
                <a:lnTo>
                  <a:pt x="1728" y="590"/>
                </a:lnTo>
                <a:cubicBezTo>
                  <a:pt x="1728" y="709"/>
                  <a:pt x="1674" y="826"/>
                  <a:pt x="1588" y="9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87">
            <a:extLst>
              <a:ext uri="{FF2B5EF4-FFF2-40B4-BE49-F238E27FC236}">
                <a16:creationId xmlns:a16="http://schemas.microsoft.com/office/drawing/2014/main" id="{C28301CB-3D23-3A4A-A06B-7C744CC2B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8225" y="6584589"/>
            <a:ext cx="212436" cy="212436"/>
          </a:xfrm>
          <a:custGeom>
            <a:avLst/>
            <a:gdLst>
              <a:gd name="T0" fmla="*/ 118 w 237"/>
              <a:gd name="T1" fmla="*/ 0 h 237"/>
              <a:gd name="T2" fmla="*/ 118 w 237"/>
              <a:gd name="T3" fmla="*/ 0 h 237"/>
              <a:gd name="T4" fmla="*/ 0 w 237"/>
              <a:gd name="T5" fmla="*/ 118 h 237"/>
              <a:gd name="T6" fmla="*/ 118 w 237"/>
              <a:gd name="T7" fmla="*/ 236 h 237"/>
              <a:gd name="T8" fmla="*/ 236 w 237"/>
              <a:gd name="T9" fmla="*/ 118 h 237"/>
              <a:gd name="T10" fmla="*/ 118 w 237"/>
              <a:gd name="T11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" h="237">
                <a:moveTo>
                  <a:pt x="118" y="0"/>
                </a:moveTo>
                <a:lnTo>
                  <a:pt x="118" y="0"/>
                </a:lnTo>
                <a:cubicBezTo>
                  <a:pt x="54" y="0"/>
                  <a:pt x="0" y="53"/>
                  <a:pt x="0" y="118"/>
                </a:cubicBezTo>
                <a:cubicBezTo>
                  <a:pt x="0" y="182"/>
                  <a:pt x="54" y="236"/>
                  <a:pt x="118" y="236"/>
                </a:cubicBezTo>
                <a:cubicBezTo>
                  <a:pt x="183" y="236"/>
                  <a:pt x="236" y="182"/>
                  <a:pt x="236" y="118"/>
                </a:cubicBezTo>
                <a:cubicBezTo>
                  <a:pt x="236" y="53"/>
                  <a:pt x="183" y="0"/>
                  <a:pt x="11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88">
            <a:extLst>
              <a:ext uri="{FF2B5EF4-FFF2-40B4-BE49-F238E27FC236}">
                <a16:creationId xmlns:a16="http://schemas.microsoft.com/office/drawing/2014/main" id="{80E1522D-6C48-6944-903A-7E4C2AB91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7618" y="6584589"/>
            <a:ext cx="220304" cy="220304"/>
          </a:xfrm>
          <a:custGeom>
            <a:avLst/>
            <a:gdLst>
              <a:gd name="T0" fmla="*/ 118 w 248"/>
              <a:gd name="T1" fmla="*/ 0 h 248"/>
              <a:gd name="T2" fmla="*/ 118 w 248"/>
              <a:gd name="T3" fmla="*/ 0 h 248"/>
              <a:gd name="T4" fmla="*/ 0 w 248"/>
              <a:gd name="T5" fmla="*/ 129 h 248"/>
              <a:gd name="T6" fmla="*/ 118 w 248"/>
              <a:gd name="T7" fmla="*/ 247 h 248"/>
              <a:gd name="T8" fmla="*/ 247 w 248"/>
              <a:gd name="T9" fmla="*/ 129 h 248"/>
              <a:gd name="T10" fmla="*/ 118 w 248"/>
              <a:gd name="T11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248">
                <a:moveTo>
                  <a:pt x="118" y="0"/>
                </a:moveTo>
                <a:lnTo>
                  <a:pt x="118" y="0"/>
                </a:lnTo>
                <a:cubicBezTo>
                  <a:pt x="54" y="0"/>
                  <a:pt x="0" y="53"/>
                  <a:pt x="0" y="129"/>
                </a:cubicBezTo>
                <a:cubicBezTo>
                  <a:pt x="0" y="193"/>
                  <a:pt x="54" y="247"/>
                  <a:pt x="118" y="247"/>
                </a:cubicBezTo>
                <a:cubicBezTo>
                  <a:pt x="182" y="247"/>
                  <a:pt x="247" y="193"/>
                  <a:pt x="247" y="129"/>
                </a:cubicBezTo>
                <a:cubicBezTo>
                  <a:pt x="247" y="53"/>
                  <a:pt x="182" y="0"/>
                  <a:pt x="11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89">
            <a:extLst>
              <a:ext uri="{FF2B5EF4-FFF2-40B4-BE49-F238E27FC236}">
                <a16:creationId xmlns:a16="http://schemas.microsoft.com/office/drawing/2014/main" id="{E0E61A3B-41C7-5148-BE25-B2B8F6956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010" y="6584589"/>
            <a:ext cx="220304" cy="212436"/>
          </a:xfrm>
          <a:custGeom>
            <a:avLst/>
            <a:gdLst>
              <a:gd name="T0" fmla="*/ 129 w 248"/>
              <a:gd name="T1" fmla="*/ 0 h 237"/>
              <a:gd name="T2" fmla="*/ 129 w 248"/>
              <a:gd name="T3" fmla="*/ 0 h 237"/>
              <a:gd name="T4" fmla="*/ 0 w 248"/>
              <a:gd name="T5" fmla="*/ 118 h 237"/>
              <a:gd name="T6" fmla="*/ 129 w 248"/>
              <a:gd name="T7" fmla="*/ 236 h 237"/>
              <a:gd name="T8" fmla="*/ 247 w 248"/>
              <a:gd name="T9" fmla="*/ 118 h 237"/>
              <a:gd name="T10" fmla="*/ 129 w 248"/>
              <a:gd name="T11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237">
                <a:moveTo>
                  <a:pt x="129" y="0"/>
                </a:moveTo>
                <a:lnTo>
                  <a:pt x="129" y="0"/>
                </a:lnTo>
                <a:cubicBezTo>
                  <a:pt x="64" y="0"/>
                  <a:pt x="0" y="53"/>
                  <a:pt x="0" y="118"/>
                </a:cubicBezTo>
                <a:cubicBezTo>
                  <a:pt x="0" y="182"/>
                  <a:pt x="64" y="236"/>
                  <a:pt x="129" y="236"/>
                </a:cubicBezTo>
                <a:cubicBezTo>
                  <a:pt x="193" y="236"/>
                  <a:pt x="247" y="182"/>
                  <a:pt x="247" y="118"/>
                </a:cubicBezTo>
                <a:cubicBezTo>
                  <a:pt x="247" y="53"/>
                  <a:pt x="193" y="0"/>
                  <a:pt x="129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90">
            <a:extLst>
              <a:ext uri="{FF2B5EF4-FFF2-40B4-BE49-F238E27FC236}">
                <a16:creationId xmlns:a16="http://schemas.microsoft.com/office/drawing/2014/main" id="{5F5BD77A-7B8D-9C49-8D97-8484C513E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9334" y="2992852"/>
            <a:ext cx="507484" cy="1113321"/>
          </a:xfrm>
          <a:custGeom>
            <a:avLst/>
            <a:gdLst>
              <a:gd name="T0" fmla="*/ 376 w 570"/>
              <a:gd name="T1" fmla="*/ 623 h 1247"/>
              <a:gd name="T2" fmla="*/ 376 w 570"/>
              <a:gd name="T3" fmla="*/ 623 h 1247"/>
              <a:gd name="T4" fmla="*/ 537 w 570"/>
              <a:gd name="T5" fmla="*/ 623 h 1247"/>
              <a:gd name="T6" fmla="*/ 548 w 570"/>
              <a:gd name="T7" fmla="*/ 613 h 1247"/>
              <a:gd name="T8" fmla="*/ 558 w 570"/>
              <a:gd name="T9" fmla="*/ 505 h 1247"/>
              <a:gd name="T10" fmla="*/ 569 w 570"/>
              <a:gd name="T11" fmla="*/ 409 h 1247"/>
              <a:gd name="T12" fmla="*/ 376 w 570"/>
              <a:gd name="T13" fmla="*/ 409 h 1247"/>
              <a:gd name="T14" fmla="*/ 376 w 570"/>
              <a:gd name="T15" fmla="*/ 269 h 1247"/>
              <a:gd name="T16" fmla="*/ 419 w 570"/>
              <a:gd name="T17" fmla="*/ 215 h 1247"/>
              <a:gd name="T18" fmla="*/ 548 w 570"/>
              <a:gd name="T19" fmla="*/ 215 h 1247"/>
              <a:gd name="T20" fmla="*/ 569 w 570"/>
              <a:gd name="T21" fmla="*/ 215 h 1247"/>
              <a:gd name="T22" fmla="*/ 569 w 570"/>
              <a:gd name="T23" fmla="*/ 11 h 1247"/>
              <a:gd name="T24" fmla="*/ 548 w 570"/>
              <a:gd name="T25" fmla="*/ 0 h 1247"/>
              <a:gd name="T26" fmla="*/ 386 w 570"/>
              <a:gd name="T27" fmla="*/ 0 h 1247"/>
              <a:gd name="T28" fmla="*/ 215 w 570"/>
              <a:gd name="T29" fmla="*/ 43 h 1247"/>
              <a:gd name="T30" fmla="*/ 118 w 570"/>
              <a:gd name="T31" fmla="*/ 237 h 1247"/>
              <a:gd name="T32" fmla="*/ 118 w 570"/>
              <a:gd name="T33" fmla="*/ 376 h 1247"/>
              <a:gd name="T34" fmla="*/ 118 w 570"/>
              <a:gd name="T35" fmla="*/ 409 h 1247"/>
              <a:gd name="T36" fmla="*/ 0 w 570"/>
              <a:gd name="T37" fmla="*/ 409 h 1247"/>
              <a:gd name="T38" fmla="*/ 0 w 570"/>
              <a:gd name="T39" fmla="*/ 623 h 1247"/>
              <a:gd name="T40" fmla="*/ 118 w 570"/>
              <a:gd name="T41" fmla="*/ 623 h 1247"/>
              <a:gd name="T42" fmla="*/ 118 w 570"/>
              <a:gd name="T43" fmla="*/ 1246 h 1247"/>
              <a:gd name="T44" fmla="*/ 376 w 570"/>
              <a:gd name="T45" fmla="*/ 1246 h 1247"/>
              <a:gd name="T46" fmla="*/ 376 w 570"/>
              <a:gd name="T47" fmla="*/ 623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0" h="1247">
                <a:moveTo>
                  <a:pt x="376" y="623"/>
                </a:moveTo>
                <a:lnTo>
                  <a:pt x="376" y="623"/>
                </a:lnTo>
                <a:cubicBezTo>
                  <a:pt x="429" y="623"/>
                  <a:pt x="483" y="623"/>
                  <a:pt x="537" y="623"/>
                </a:cubicBezTo>
                <a:cubicBezTo>
                  <a:pt x="548" y="623"/>
                  <a:pt x="548" y="623"/>
                  <a:pt x="548" y="613"/>
                </a:cubicBezTo>
                <a:cubicBezTo>
                  <a:pt x="558" y="570"/>
                  <a:pt x="558" y="538"/>
                  <a:pt x="558" y="505"/>
                </a:cubicBezTo>
                <a:cubicBezTo>
                  <a:pt x="569" y="473"/>
                  <a:pt x="569" y="441"/>
                  <a:pt x="569" y="409"/>
                </a:cubicBezTo>
                <a:cubicBezTo>
                  <a:pt x="505" y="409"/>
                  <a:pt x="440" y="409"/>
                  <a:pt x="376" y="409"/>
                </a:cubicBezTo>
                <a:cubicBezTo>
                  <a:pt x="376" y="355"/>
                  <a:pt x="376" y="312"/>
                  <a:pt x="376" y="269"/>
                </a:cubicBezTo>
                <a:cubicBezTo>
                  <a:pt x="376" y="237"/>
                  <a:pt x="397" y="215"/>
                  <a:pt x="419" y="215"/>
                </a:cubicBezTo>
                <a:cubicBezTo>
                  <a:pt x="462" y="215"/>
                  <a:pt x="505" y="215"/>
                  <a:pt x="548" y="215"/>
                </a:cubicBezTo>
                <a:cubicBezTo>
                  <a:pt x="548" y="215"/>
                  <a:pt x="558" y="215"/>
                  <a:pt x="569" y="215"/>
                </a:cubicBezTo>
                <a:cubicBezTo>
                  <a:pt x="569" y="151"/>
                  <a:pt x="569" y="76"/>
                  <a:pt x="569" y="11"/>
                </a:cubicBezTo>
                <a:cubicBezTo>
                  <a:pt x="569" y="0"/>
                  <a:pt x="558" y="0"/>
                  <a:pt x="548" y="0"/>
                </a:cubicBezTo>
                <a:cubicBezTo>
                  <a:pt x="494" y="0"/>
                  <a:pt x="440" y="0"/>
                  <a:pt x="386" y="0"/>
                </a:cubicBezTo>
                <a:cubicBezTo>
                  <a:pt x="322" y="0"/>
                  <a:pt x="269" y="11"/>
                  <a:pt x="215" y="43"/>
                </a:cubicBezTo>
                <a:cubicBezTo>
                  <a:pt x="150" y="86"/>
                  <a:pt x="129" y="162"/>
                  <a:pt x="118" y="237"/>
                </a:cubicBezTo>
                <a:cubicBezTo>
                  <a:pt x="118" y="280"/>
                  <a:pt x="118" y="333"/>
                  <a:pt x="118" y="376"/>
                </a:cubicBezTo>
                <a:cubicBezTo>
                  <a:pt x="118" y="387"/>
                  <a:pt x="118" y="398"/>
                  <a:pt x="118" y="409"/>
                </a:cubicBezTo>
                <a:cubicBezTo>
                  <a:pt x="75" y="409"/>
                  <a:pt x="32" y="409"/>
                  <a:pt x="0" y="409"/>
                </a:cubicBezTo>
                <a:cubicBezTo>
                  <a:pt x="0" y="484"/>
                  <a:pt x="0" y="548"/>
                  <a:pt x="0" y="623"/>
                </a:cubicBezTo>
                <a:cubicBezTo>
                  <a:pt x="32" y="623"/>
                  <a:pt x="75" y="623"/>
                  <a:pt x="118" y="623"/>
                </a:cubicBezTo>
                <a:cubicBezTo>
                  <a:pt x="118" y="838"/>
                  <a:pt x="118" y="1042"/>
                  <a:pt x="118" y="1246"/>
                </a:cubicBezTo>
                <a:cubicBezTo>
                  <a:pt x="204" y="1246"/>
                  <a:pt x="290" y="1246"/>
                  <a:pt x="376" y="1246"/>
                </a:cubicBezTo>
                <a:cubicBezTo>
                  <a:pt x="376" y="1042"/>
                  <a:pt x="376" y="838"/>
                  <a:pt x="376" y="6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91">
            <a:extLst>
              <a:ext uri="{FF2B5EF4-FFF2-40B4-BE49-F238E27FC236}">
                <a16:creationId xmlns:a16="http://schemas.microsoft.com/office/drawing/2014/main" id="{52E1AD42-59DD-EA4A-8ED2-25577D5A1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4586" y="6352482"/>
            <a:ext cx="1085782" cy="987433"/>
          </a:xfrm>
          <a:custGeom>
            <a:avLst/>
            <a:gdLst>
              <a:gd name="T0" fmla="*/ 355 w 1215"/>
              <a:gd name="T1" fmla="*/ 848 h 1106"/>
              <a:gd name="T2" fmla="*/ 355 w 1215"/>
              <a:gd name="T3" fmla="*/ 848 h 1106"/>
              <a:gd name="T4" fmla="*/ 129 w 1215"/>
              <a:gd name="T5" fmla="*/ 676 h 1106"/>
              <a:gd name="T6" fmla="*/ 226 w 1215"/>
              <a:gd name="T7" fmla="*/ 676 h 1106"/>
              <a:gd name="T8" fmla="*/ 226 w 1215"/>
              <a:gd name="T9" fmla="*/ 665 h 1106"/>
              <a:gd name="T10" fmla="*/ 32 w 1215"/>
              <a:gd name="T11" fmla="*/ 419 h 1106"/>
              <a:gd name="T12" fmla="*/ 140 w 1215"/>
              <a:gd name="T13" fmla="*/ 451 h 1106"/>
              <a:gd name="T14" fmla="*/ 140 w 1215"/>
              <a:gd name="T15" fmla="*/ 440 h 1106"/>
              <a:gd name="T16" fmla="*/ 32 w 1215"/>
              <a:gd name="T17" fmla="*/ 268 h 1106"/>
              <a:gd name="T18" fmla="*/ 65 w 1215"/>
              <a:gd name="T19" fmla="*/ 108 h 1106"/>
              <a:gd name="T20" fmla="*/ 580 w 1215"/>
              <a:gd name="T21" fmla="*/ 376 h 1106"/>
              <a:gd name="T22" fmla="*/ 591 w 1215"/>
              <a:gd name="T23" fmla="*/ 247 h 1106"/>
              <a:gd name="T24" fmla="*/ 1010 w 1215"/>
              <a:gd name="T25" fmla="*/ 129 h 1106"/>
              <a:gd name="T26" fmla="*/ 1042 w 1215"/>
              <a:gd name="T27" fmla="*/ 140 h 1106"/>
              <a:gd name="T28" fmla="*/ 1181 w 1215"/>
              <a:gd name="T29" fmla="*/ 86 h 1106"/>
              <a:gd name="T30" fmla="*/ 1085 w 1215"/>
              <a:gd name="T31" fmla="*/ 225 h 1106"/>
              <a:gd name="T32" fmla="*/ 1214 w 1215"/>
              <a:gd name="T33" fmla="*/ 183 h 1106"/>
              <a:gd name="T34" fmla="*/ 1214 w 1215"/>
              <a:gd name="T35" fmla="*/ 194 h 1106"/>
              <a:gd name="T36" fmla="*/ 1117 w 1215"/>
              <a:gd name="T37" fmla="*/ 290 h 1106"/>
              <a:gd name="T38" fmla="*/ 1096 w 1215"/>
              <a:gd name="T39" fmla="*/ 344 h 1106"/>
              <a:gd name="T40" fmla="*/ 741 w 1215"/>
              <a:gd name="T41" fmla="*/ 966 h 1106"/>
              <a:gd name="T42" fmla="*/ 11 w 1215"/>
              <a:gd name="T43" fmla="*/ 966 h 1106"/>
              <a:gd name="T44" fmla="*/ 0 w 1215"/>
              <a:gd name="T45" fmla="*/ 955 h 1106"/>
              <a:gd name="T46" fmla="*/ 0 w 1215"/>
              <a:gd name="T47" fmla="*/ 966 h 1106"/>
              <a:gd name="T48" fmla="*/ 183 w 1215"/>
              <a:gd name="T49" fmla="*/ 933 h 1106"/>
              <a:gd name="T50" fmla="*/ 355 w 1215"/>
              <a:gd name="T51" fmla="*/ 848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15" h="1106">
                <a:moveTo>
                  <a:pt x="355" y="848"/>
                </a:moveTo>
                <a:lnTo>
                  <a:pt x="355" y="848"/>
                </a:lnTo>
                <a:cubicBezTo>
                  <a:pt x="226" y="826"/>
                  <a:pt x="140" y="751"/>
                  <a:pt x="129" y="676"/>
                </a:cubicBezTo>
                <a:cubicBezTo>
                  <a:pt x="161" y="676"/>
                  <a:pt x="193" y="676"/>
                  <a:pt x="226" y="676"/>
                </a:cubicBezTo>
                <a:cubicBezTo>
                  <a:pt x="226" y="665"/>
                  <a:pt x="226" y="665"/>
                  <a:pt x="226" y="665"/>
                </a:cubicBezTo>
                <a:cubicBezTo>
                  <a:pt x="108" y="622"/>
                  <a:pt x="43" y="548"/>
                  <a:pt x="32" y="419"/>
                </a:cubicBezTo>
                <a:cubicBezTo>
                  <a:pt x="65" y="430"/>
                  <a:pt x="97" y="440"/>
                  <a:pt x="140" y="451"/>
                </a:cubicBezTo>
                <a:lnTo>
                  <a:pt x="140" y="440"/>
                </a:lnTo>
                <a:cubicBezTo>
                  <a:pt x="86" y="397"/>
                  <a:pt x="43" y="344"/>
                  <a:pt x="32" y="268"/>
                </a:cubicBezTo>
                <a:cubicBezTo>
                  <a:pt x="32" y="215"/>
                  <a:pt x="32" y="161"/>
                  <a:pt x="65" y="108"/>
                </a:cubicBezTo>
                <a:cubicBezTo>
                  <a:pt x="204" y="268"/>
                  <a:pt x="376" y="354"/>
                  <a:pt x="580" y="376"/>
                </a:cubicBezTo>
                <a:cubicBezTo>
                  <a:pt x="591" y="322"/>
                  <a:pt x="580" y="279"/>
                  <a:pt x="591" y="247"/>
                </a:cubicBezTo>
                <a:cubicBezTo>
                  <a:pt x="644" y="65"/>
                  <a:pt x="870" y="0"/>
                  <a:pt x="1010" y="129"/>
                </a:cubicBezTo>
                <a:cubicBezTo>
                  <a:pt x="1020" y="140"/>
                  <a:pt x="1031" y="140"/>
                  <a:pt x="1042" y="140"/>
                </a:cubicBezTo>
                <a:cubicBezTo>
                  <a:pt x="1085" y="118"/>
                  <a:pt x="1139" y="108"/>
                  <a:pt x="1181" y="86"/>
                </a:cubicBezTo>
                <a:cubicBezTo>
                  <a:pt x="1171" y="129"/>
                  <a:pt x="1149" y="151"/>
                  <a:pt x="1085" y="225"/>
                </a:cubicBezTo>
                <a:cubicBezTo>
                  <a:pt x="1128" y="204"/>
                  <a:pt x="1171" y="194"/>
                  <a:pt x="1214" y="183"/>
                </a:cubicBezTo>
                <a:cubicBezTo>
                  <a:pt x="1214" y="194"/>
                  <a:pt x="1214" y="194"/>
                  <a:pt x="1214" y="194"/>
                </a:cubicBezTo>
                <a:cubicBezTo>
                  <a:pt x="1181" y="225"/>
                  <a:pt x="1149" y="258"/>
                  <a:pt x="1117" y="290"/>
                </a:cubicBezTo>
                <a:cubicBezTo>
                  <a:pt x="1096" y="301"/>
                  <a:pt x="1096" y="322"/>
                  <a:pt x="1096" y="344"/>
                </a:cubicBezTo>
                <a:cubicBezTo>
                  <a:pt x="1085" y="611"/>
                  <a:pt x="977" y="826"/>
                  <a:pt x="741" y="966"/>
                </a:cubicBezTo>
                <a:cubicBezTo>
                  <a:pt x="494" y="1105"/>
                  <a:pt x="247" y="1095"/>
                  <a:pt x="11" y="966"/>
                </a:cubicBezTo>
                <a:cubicBezTo>
                  <a:pt x="0" y="966"/>
                  <a:pt x="0" y="966"/>
                  <a:pt x="0" y="955"/>
                </a:cubicBezTo>
                <a:cubicBezTo>
                  <a:pt x="0" y="955"/>
                  <a:pt x="0" y="955"/>
                  <a:pt x="0" y="966"/>
                </a:cubicBezTo>
                <a:cubicBezTo>
                  <a:pt x="54" y="955"/>
                  <a:pt x="118" y="944"/>
                  <a:pt x="183" y="933"/>
                </a:cubicBezTo>
                <a:cubicBezTo>
                  <a:pt x="247" y="923"/>
                  <a:pt x="301" y="891"/>
                  <a:pt x="355" y="8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92">
            <a:extLst>
              <a:ext uri="{FF2B5EF4-FFF2-40B4-BE49-F238E27FC236}">
                <a16:creationId xmlns:a16="http://schemas.microsoft.com/office/drawing/2014/main" id="{2C5CB48B-24A3-474A-BE01-1253B0CBE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578" y="9775056"/>
            <a:ext cx="1101518" cy="786799"/>
          </a:xfrm>
          <a:custGeom>
            <a:avLst/>
            <a:gdLst>
              <a:gd name="T0" fmla="*/ 558 w 1236"/>
              <a:gd name="T1" fmla="*/ 0 h 882"/>
              <a:gd name="T2" fmla="*/ 558 w 1236"/>
              <a:gd name="T3" fmla="*/ 0 h 882"/>
              <a:gd name="T4" fmla="*/ 676 w 1236"/>
              <a:gd name="T5" fmla="*/ 0 h 882"/>
              <a:gd name="T6" fmla="*/ 676 w 1236"/>
              <a:gd name="T7" fmla="*/ 0 h 882"/>
              <a:gd name="T8" fmla="*/ 773 w 1236"/>
              <a:gd name="T9" fmla="*/ 11 h 882"/>
              <a:gd name="T10" fmla="*/ 880 w 1236"/>
              <a:gd name="T11" fmla="*/ 11 h 882"/>
              <a:gd name="T12" fmla="*/ 1009 w 1236"/>
              <a:gd name="T13" fmla="*/ 22 h 882"/>
              <a:gd name="T14" fmla="*/ 1095 w 1236"/>
              <a:gd name="T15" fmla="*/ 32 h 882"/>
              <a:gd name="T16" fmla="*/ 1213 w 1236"/>
              <a:gd name="T17" fmla="*/ 140 h 882"/>
              <a:gd name="T18" fmla="*/ 1235 w 1236"/>
              <a:gd name="T19" fmla="*/ 236 h 882"/>
              <a:gd name="T20" fmla="*/ 1235 w 1236"/>
              <a:gd name="T21" fmla="*/ 258 h 882"/>
              <a:gd name="T22" fmla="*/ 1235 w 1236"/>
              <a:gd name="T23" fmla="*/ 623 h 882"/>
              <a:gd name="T24" fmla="*/ 1235 w 1236"/>
              <a:gd name="T25" fmla="*/ 644 h 882"/>
              <a:gd name="T26" fmla="*/ 1213 w 1236"/>
              <a:gd name="T27" fmla="*/ 741 h 882"/>
              <a:gd name="T28" fmla="*/ 1106 w 1236"/>
              <a:gd name="T29" fmla="*/ 848 h 882"/>
              <a:gd name="T30" fmla="*/ 1020 w 1236"/>
              <a:gd name="T31" fmla="*/ 859 h 882"/>
              <a:gd name="T32" fmla="*/ 880 w 1236"/>
              <a:gd name="T33" fmla="*/ 870 h 882"/>
              <a:gd name="T34" fmla="*/ 698 w 1236"/>
              <a:gd name="T35" fmla="*/ 881 h 882"/>
              <a:gd name="T36" fmla="*/ 676 w 1236"/>
              <a:gd name="T37" fmla="*/ 881 h 882"/>
              <a:gd name="T38" fmla="*/ 569 w 1236"/>
              <a:gd name="T39" fmla="*/ 881 h 882"/>
              <a:gd name="T40" fmla="*/ 558 w 1236"/>
              <a:gd name="T41" fmla="*/ 881 h 882"/>
              <a:gd name="T42" fmla="*/ 419 w 1236"/>
              <a:gd name="T43" fmla="*/ 870 h 882"/>
              <a:gd name="T44" fmla="*/ 236 w 1236"/>
              <a:gd name="T45" fmla="*/ 859 h 882"/>
              <a:gd name="T46" fmla="*/ 139 w 1236"/>
              <a:gd name="T47" fmla="*/ 848 h 882"/>
              <a:gd name="T48" fmla="*/ 21 w 1236"/>
              <a:gd name="T49" fmla="*/ 741 h 882"/>
              <a:gd name="T50" fmla="*/ 0 w 1236"/>
              <a:gd name="T51" fmla="*/ 612 h 882"/>
              <a:gd name="T52" fmla="*/ 0 w 1236"/>
              <a:gd name="T53" fmla="*/ 484 h 882"/>
              <a:gd name="T54" fmla="*/ 0 w 1236"/>
              <a:gd name="T55" fmla="*/ 473 h 882"/>
              <a:gd name="T56" fmla="*/ 0 w 1236"/>
              <a:gd name="T57" fmla="*/ 408 h 882"/>
              <a:gd name="T58" fmla="*/ 0 w 1236"/>
              <a:gd name="T59" fmla="*/ 408 h 882"/>
              <a:gd name="T60" fmla="*/ 0 w 1236"/>
              <a:gd name="T61" fmla="*/ 247 h 882"/>
              <a:gd name="T62" fmla="*/ 21 w 1236"/>
              <a:gd name="T63" fmla="*/ 140 h 882"/>
              <a:gd name="T64" fmla="*/ 139 w 1236"/>
              <a:gd name="T65" fmla="*/ 32 h 882"/>
              <a:gd name="T66" fmla="*/ 225 w 1236"/>
              <a:gd name="T67" fmla="*/ 22 h 882"/>
              <a:gd name="T68" fmla="*/ 365 w 1236"/>
              <a:gd name="T69" fmla="*/ 11 h 882"/>
              <a:gd name="T70" fmla="*/ 536 w 1236"/>
              <a:gd name="T71" fmla="*/ 0 h 882"/>
              <a:gd name="T72" fmla="*/ 558 w 1236"/>
              <a:gd name="T73" fmla="*/ 0 h 882"/>
              <a:gd name="T74" fmla="*/ 494 w 1236"/>
              <a:gd name="T75" fmla="*/ 258 h 882"/>
              <a:gd name="T76" fmla="*/ 494 w 1236"/>
              <a:gd name="T77" fmla="*/ 258 h 882"/>
              <a:gd name="T78" fmla="*/ 494 w 1236"/>
              <a:gd name="T79" fmla="*/ 623 h 882"/>
              <a:gd name="T80" fmla="*/ 816 w 1236"/>
              <a:gd name="T81" fmla="*/ 441 h 882"/>
              <a:gd name="T82" fmla="*/ 494 w 1236"/>
              <a:gd name="T83" fmla="*/ 258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36" h="882">
                <a:moveTo>
                  <a:pt x="558" y="0"/>
                </a:moveTo>
                <a:lnTo>
                  <a:pt x="558" y="0"/>
                </a:lnTo>
                <a:cubicBezTo>
                  <a:pt x="601" y="0"/>
                  <a:pt x="633" y="0"/>
                  <a:pt x="676" y="0"/>
                </a:cubicBezTo>
                <a:lnTo>
                  <a:pt x="676" y="0"/>
                </a:lnTo>
                <a:cubicBezTo>
                  <a:pt x="708" y="0"/>
                  <a:pt x="741" y="0"/>
                  <a:pt x="773" y="11"/>
                </a:cubicBezTo>
                <a:cubicBezTo>
                  <a:pt x="805" y="11"/>
                  <a:pt x="848" y="11"/>
                  <a:pt x="880" y="11"/>
                </a:cubicBezTo>
                <a:cubicBezTo>
                  <a:pt x="923" y="11"/>
                  <a:pt x="966" y="11"/>
                  <a:pt x="1009" y="22"/>
                </a:cubicBezTo>
                <a:cubicBezTo>
                  <a:pt x="1031" y="22"/>
                  <a:pt x="1063" y="22"/>
                  <a:pt x="1095" y="32"/>
                </a:cubicBezTo>
                <a:cubicBezTo>
                  <a:pt x="1160" y="43"/>
                  <a:pt x="1192" y="75"/>
                  <a:pt x="1213" y="140"/>
                </a:cubicBezTo>
                <a:cubicBezTo>
                  <a:pt x="1224" y="172"/>
                  <a:pt x="1224" y="204"/>
                  <a:pt x="1235" y="236"/>
                </a:cubicBezTo>
                <a:cubicBezTo>
                  <a:pt x="1235" y="236"/>
                  <a:pt x="1235" y="247"/>
                  <a:pt x="1235" y="258"/>
                </a:cubicBezTo>
                <a:cubicBezTo>
                  <a:pt x="1235" y="376"/>
                  <a:pt x="1235" y="494"/>
                  <a:pt x="1235" y="623"/>
                </a:cubicBezTo>
                <a:cubicBezTo>
                  <a:pt x="1235" y="623"/>
                  <a:pt x="1235" y="634"/>
                  <a:pt x="1235" y="644"/>
                </a:cubicBezTo>
                <a:cubicBezTo>
                  <a:pt x="1235" y="677"/>
                  <a:pt x="1224" y="709"/>
                  <a:pt x="1213" y="741"/>
                </a:cubicBezTo>
                <a:cubicBezTo>
                  <a:pt x="1203" y="795"/>
                  <a:pt x="1160" y="838"/>
                  <a:pt x="1106" y="848"/>
                </a:cubicBezTo>
                <a:cubicBezTo>
                  <a:pt x="1074" y="859"/>
                  <a:pt x="1052" y="859"/>
                  <a:pt x="1020" y="859"/>
                </a:cubicBezTo>
                <a:cubicBezTo>
                  <a:pt x="977" y="870"/>
                  <a:pt x="923" y="870"/>
                  <a:pt x="880" y="870"/>
                </a:cubicBezTo>
                <a:cubicBezTo>
                  <a:pt x="816" y="870"/>
                  <a:pt x="751" y="870"/>
                  <a:pt x="698" y="881"/>
                </a:cubicBezTo>
                <a:cubicBezTo>
                  <a:pt x="687" y="881"/>
                  <a:pt x="676" y="881"/>
                  <a:pt x="676" y="881"/>
                </a:cubicBezTo>
                <a:cubicBezTo>
                  <a:pt x="633" y="881"/>
                  <a:pt x="601" y="881"/>
                  <a:pt x="569" y="881"/>
                </a:cubicBezTo>
                <a:cubicBezTo>
                  <a:pt x="558" y="881"/>
                  <a:pt x="558" y="881"/>
                  <a:pt x="558" y="881"/>
                </a:cubicBezTo>
                <a:cubicBezTo>
                  <a:pt x="515" y="881"/>
                  <a:pt x="462" y="881"/>
                  <a:pt x="419" y="870"/>
                </a:cubicBezTo>
                <a:cubicBezTo>
                  <a:pt x="354" y="870"/>
                  <a:pt x="290" y="870"/>
                  <a:pt x="236" y="859"/>
                </a:cubicBezTo>
                <a:cubicBezTo>
                  <a:pt x="204" y="859"/>
                  <a:pt x="172" y="859"/>
                  <a:pt x="139" y="848"/>
                </a:cubicBezTo>
                <a:cubicBezTo>
                  <a:pt x="75" y="838"/>
                  <a:pt x="32" y="795"/>
                  <a:pt x="21" y="741"/>
                </a:cubicBezTo>
                <a:cubicBezTo>
                  <a:pt x="10" y="698"/>
                  <a:pt x="0" y="655"/>
                  <a:pt x="0" y="612"/>
                </a:cubicBezTo>
                <a:cubicBezTo>
                  <a:pt x="0" y="569"/>
                  <a:pt x="0" y="526"/>
                  <a:pt x="0" y="484"/>
                </a:cubicBezTo>
                <a:lnTo>
                  <a:pt x="0" y="473"/>
                </a:lnTo>
                <a:cubicBezTo>
                  <a:pt x="0" y="451"/>
                  <a:pt x="0" y="430"/>
                  <a:pt x="0" y="408"/>
                </a:cubicBezTo>
                <a:lnTo>
                  <a:pt x="0" y="408"/>
                </a:lnTo>
                <a:cubicBezTo>
                  <a:pt x="0" y="355"/>
                  <a:pt x="0" y="301"/>
                  <a:pt x="0" y="247"/>
                </a:cubicBezTo>
                <a:cubicBezTo>
                  <a:pt x="10" y="204"/>
                  <a:pt x="10" y="172"/>
                  <a:pt x="21" y="140"/>
                </a:cubicBezTo>
                <a:cubicBezTo>
                  <a:pt x="32" y="86"/>
                  <a:pt x="75" y="43"/>
                  <a:pt x="139" y="32"/>
                </a:cubicBezTo>
                <a:cubicBezTo>
                  <a:pt x="161" y="22"/>
                  <a:pt x="193" y="22"/>
                  <a:pt x="225" y="22"/>
                </a:cubicBezTo>
                <a:cubicBezTo>
                  <a:pt x="268" y="11"/>
                  <a:pt x="311" y="11"/>
                  <a:pt x="365" y="11"/>
                </a:cubicBezTo>
                <a:cubicBezTo>
                  <a:pt x="419" y="11"/>
                  <a:pt x="483" y="11"/>
                  <a:pt x="536" y="0"/>
                </a:cubicBezTo>
                <a:cubicBezTo>
                  <a:pt x="547" y="0"/>
                  <a:pt x="558" y="0"/>
                  <a:pt x="558" y="0"/>
                </a:cubicBezTo>
                <a:close/>
                <a:moveTo>
                  <a:pt x="494" y="258"/>
                </a:moveTo>
                <a:lnTo>
                  <a:pt x="494" y="258"/>
                </a:lnTo>
                <a:cubicBezTo>
                  <a:pt x="494" y="376"/>
                  <a:pt x="494" y="505"/>
                  <a:pt x="494" y="623"/>
                </a:cubicBezTo>
                <a:cubicBezTo>
                  <a:pt x="601" y="569"/>
                  <a:pt x="708" y="505"/>
                  <a:pt x="816" y="441"/>
                </a:cubicBezTo>
                <a:cubicBezTo>
                  <a:pt x="708" y="376"/>
                  <a:pt x="601" y="312"/>
                  <a:pt x="494" y="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689BC0-88EE-4A44-A4D0-0DF3A47085CA}"/>
              </a:ext>
            </a:extLst>
          </p:cNvPr>
          <p:cNvGrpSpPr/>
          <p:nvPr/>
        </p:nvGrpSpPr>
        <p:grpSpPr>
          <a:xfrm flipH="1">
            <a:off x="17080747" y="2830387"/>
            <a:ext cx="3661694" cy="1477328"/>
            <a:chOff x="5535299" y="11069053"/>
            <a:chExt cx="3661694" cy="1477328"/>
          </a:xfrm>
        </p:grpSpPr>
        <p:sp>
          <p:nvSpPr>
            <p:cNvPr id="22" name="CuadroTexto 395">
              <a:extLst>
                <a:ext uri="{FF2B5EF4-FFF2-40B4-BE49-F238E27FC236}">
                  <a16:creationId xmlns:a16="http://schemas.microsoft.com/office/drawing/2014/main" id="{9E299965-1DC6-434B-9AFE-F978A2E8C659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F5E0D9-95B1-2846-BD0D-12ACB2505704}"/>
                </a:ext>
              </a:extLst>
            </p:cNvPr>
            <p:cNvSpPr/>
            <p:nvPr/>
          </p:nvSpPr>
          <p:spPr>
            <a:xfrm>
              <a:off x="5535299" y="11715384"/>
              <a:ext cx="36589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F5DF13-3CFD-F040-A5FE-A5AAD74EABF6}"/>
              </a:ext>
            </a:extLst>
          </p:cNvPr>
          <p:cNvGrpSpPr/>
          <p:nvPr/>
        </p:nvGrpSpPr>
        <p:grpSpPr>
          <a:xfrm flipH="1">
            <a:off x="17080747" y="6199230"/>
            <a:ext cx="3661694" cy="1477328"/>
            <a:chOff x="5535299" y="11069053"/>
            <a:chExt cx="3661694" cy="1477328"/>
          </a:xfrm>
        </p:grpSpPr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F06FC5B0-12C0-F748-8438-8C4A07B1B450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E9565D-C8CD-F043-858A-900F1497C22C}"/>
                </a:ext>
              </a:extLst>
            </p:cNvPr>
            <p:cNvSpPr/>
            <p:nvPr/>
          </p:nvSpPr>
          <p:spPr>
            <a:xfrm>
              <a:off x="5535299" y="11715384"/>
              <a:ext cx="36589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A56FB5-98A8-2046-B1D5-01D70DB07A62}"/>
              </a:ext>
            </a:extLst>
          </p:cNvPr>
          <p:cNvGrpSpPr/>
          <p:nvPr/>
        </p:nvGrpSpPr>
        <p:grpSpPr>
          <a:xfrm flipH="1">
            <a:off x="17080747" y="9471820"/>
            <a:ext cx="3661694" cy="1477328"/>
            <a:chOff x="5535299" y="11069053"/>
            <a:chExt cx="3661694" cy="1477328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43E4599B-A08C-8E48-88B5-BF5CDB94B4E7}"/>
                </a:ext>
              </a:extLst>
            </p:cNvPr>
            <p:cNvSpPr txBox="1"/>
            <p:nvPr/>
          </p:nvSpPr>
          <p:spPr>
            <a:xfrm>
              <a:off x="6814318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2AA093-8A18-7142-8A08-D3593111C063}"/>
                </a:ext>
              </a:extLst>
            </p:cNvPr>
            <p:cNvSpPr/>
            <p:nvPr/>
          </p:nvSpPr>
          <p:spPr>
            <a:xfrm>
              <a:off x="5535299" y="11715384"/>
              <a:ext cx="36589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4284A4-CB1A-C749-AB63-CF3BB4B377D2}"/>
              </a:ext>
            </a:extLst>
          </p:cNvPr>
          <p:cNvGrpSpPr/>
          <p:nvPr/>
        </p:nvGrpSpPr>
        <p:grpSpPr>
          <a:xfrm>
            <a:off x="2585283" y="4486153"/>
            <a:ext cx="6115181" cy="4739759"/>
            <a:chOff x="2756197" y="4345640"/>
            <a:chExt cx="6115181" cy="4739759"/>
          </a:xfrm>
        </p:grpSpPr>
        <p:sp>
          <p:nvSpPr>
            <p:cNvPr id="31" name="CuadroTexto 90">
              <a:extLst>
                <a:ext uri="{FF2B5EF4-FFF2-40B4-BE49-F238E27FC236}">
                  <a16:creationId xmlns:a16="http://schemas.microsoft.com/office/drawing/2014/main" id="{057A6526-DA33-D54B-A67A-F0A7BCD6AB15}"/>
                </a:ext>
              </a:extLst>
            </p:cNvPr>
            <p:cNvSpPr txBox="1"/>
            <p:nvPr/>
          </p:nvSpPr>
          <p:spPr>
            <a:xfrm>
              <a:off x="2756198" y="4345640"/>
              <a:ext cx="60404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32" name="CuadroTexto 91">
              <a:extLst>
                <a:ext uri="{FF2B5EF4-FFF2-40B4-BE49-F238E27FC236}">
                  <a16:creationId xmlns:a16="http://schemas.microsoft.com/office/drawing/2014/main" id="{D40C734A-51F1-1F43-B08F-C4D7A8570D7A}"/>
                </a:ext>
              </a:extLst>
            </p:cNvPr>
            <p:cNvSpPr txBox="1"/>
            <p:nvPr/>
          </p:nvSpPr>
          <p:spPr>
            <a:xfrm>
              <a:off x="2756197" y="5669079"/>
              <a:ext cx="611518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63">
            <a:extLst>
              <a:ext uri="{FF2B5EF4-FFF2-40B4-BE49-F238E27FC236}">
                <a16:creationId xmlns:a16="http://schemas.microsoft.com/office/drawing/2014/main" id="{5B1305AF-1DC1-3E40-943E-12E8162BD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801" y="1031814"/>
            <a:ext cx="5463729" cy="5463726"/>
          </a:xfrm>
          <a:custGeom>
            <a:avLst/>
            <a:gdLst>
              <a:gd name="T0" fmla="*/ 2692 w 5385"/>
              <a:gd name="T1" fmla="*/ 5385 h 5386"/>
              <a:gd name="T2" fmla="*/ 0 w 5385"/>
              <a:gd name="T3" fmla="*/ 2693 h 5386"/>
              <a:gd name="T4" fmla="*/ 2692 w 5385"/>
              <a:gd name="T5" fmla="*/ 0 h 5386"/>
              <a:gd name="T6" fmla="*/ 5384 w 5385"/>
              <a:gd name="T7" fmla="*/ 2693 h 5386"/>
              <a:gd name="T8" fmla="*/ 2692 w 5385"/>
              <a:gd name="T9" fmla="*/ 5385 h 5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5" h="5386">
                <a:moveTo>
                  <a:pt x="2692" y="5385"/>
                </a:moveTo>
                <a:lnTo>
                  <a:pt x="0" y="2693"/>
                </a:lnTo>
                <a:lnTo>
                  <a:pt x="2692" y="0"/>
                </a:lnTo>
                <a:lnTo>
                  <a:pt x="5384" y="2693"/>
                </a:lnTo>
                <a:lnTo>
                  <a:pt x="2692" y="5385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6"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4">
            <a:extLst>
              <a:ext uri="{FF2B5EF4-FFF2-40B4-BE49-F238E27FC236}">
                <a16:creationId xmlns:a16="http://schemas.microsoft.com/office/drawing/2014/main" id="{B23CB0B0-AF2B-8847-9654-A1B2105D1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434" y="4195495"/>
            <a:ext cx="5454777" cy="5463729"/>
          </a:xfrm>
          <a:custGeom>
            <a:avLst/>
            <a:gdLst>
              <a:gd name="T0" fmla="*/ 2683 w 5376"/>
              <a:gd name="T1" fmla="*/ 5383 h 5384"/>
              <a:gd name="T2" fmla="*/ 0 w 5376"/>
              <a:gd name="T3" fmla="*/ 2691 h 5384"/>
              <a:gd name="T4" fmla="*/ 2683 w 5376"/>
              <a:gd name="T5" fmla="*/ 0 h 5384"/>
              <a:gd name="T6" fmla="*/ 5375 w 5376"/>
              <a:gd name="T7" fmla="*/ 2691 h 5384"/>
              <a:gd name="T8" fmla="*/ 2683 w 5376"/>
              <a:gd name="T9" fmla="*/ 5383 h 5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6" h="5384">
                <a:moveTo>
                  <a:pt x="2683" y="5383"/>
                </a:moveTo>
                <a:lnTo>
                  <a:pt x="0" y="2691"/>
                </a:lnTo>
                <a:lnTo>
                  <a:pt x="2683" y="0"/>
                </a:lnTo>
                <a:lnTo>
                  <a:pt x="5375" y="2691"/>
                </a:lnTo>
                <a:lnTo>
                  <a:pt x="2683" y="5383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6"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5">
            <a:extLst>
              <a:ext uri="{FF2B5EF4-FFF2-40B4-BE49-F238E27FC236}">
                <a16:creationId xmlns:a16="http://schemas.microsoft.com/office/drawing/2014/main" id="{293F5AD1-5BF0-0B44-A4D8-34E0C91A6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4056777"/>
            <a:ext cx="5463729" cy="5463726"/>
          </a:xfrm>
          <a:custGeom>
            <a:avLst/>
            <a:gdLst>
              <a:gd name="T0" fmla="*/ 2692 w 5385"/>
              <a:gd name="T1" fmla="*/ 5383 h 5384"/>
              <a:gd name="T2" fmla="*/ 0 w 5385"/>
              <a:gd name="T3" fmla="*/ 2692 h 5384"/>
              <a:gd name="T4" fmla="*/ 2692 w 5385"/>
              <a:gd name="T5" fmla="*/ 0 h 5384"/>
              <a:gd name="T6" fmla="*/ 5384 w 5385"/>
              <a:gd name="T7" fmla="*/ 2692 h 5384"/>
              <a:gd name="T8" fmla="*/ 2692 w 5385"/>
              <a:gd name="T9" fmla="*/ 5383 h 5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5" h="5384">
                <a:moveTo>
                  <a:pt x="2692" y="5383"/>
                </a:moveTo>
                <a:lnTo>
                  <a:pt x="0" y="2692"/>
                </a:lnTo>
                <a:lnTo>
                  <a:pt x="2692" y="0"/>
                </a:lnTo>
                <a:lnTo>
                  <a:pt x="5384" y="2692"/>
                </a:lnTo>
                <a:lnTo>
                  <a:pt x="2692" y="5383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6"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6">
            <a:extLst>
              <a:ext uri="{FF2B5EF4-FFF2-40B4-BE49-F238E27FC236}">
                <a16:creationId xmlns:a16="http://schemas.microsoft.com/office/drawing/2014/main" id="{0E848C28-A669-324A-A69E-ADEFE825C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801" y="7220458"/>
            <a:ext cx="5463729" cy="5463729"/>
          </a:xfrm>
          <a:custGeom>
            <a:avLst/>
            <a:gdLst>
              <a:gd name="T0" fmla="*/ 2692 w 5385"/>
              <a:gd name="T1" fmla="*/ 5384 h 5385"/>
              <a:gd name="T2" fmla="*/ 0 w 5385"/>
              <a:gd name="T3" fmla="*/ 2692 h 5385"/>
              <a:gd name="T4" fmla="*/ 2692 w 5385"/>
              <a:gd name="T5" fmla="*/ 0 h 5385"/>
              <a:gd name="T6" fmla="*/ 5384 w 5385"/>
              <a:gd name="T7" fmla="*/ 2692 h 5385"/>
              <a:gd name="T8" fmla="*/ 2692 w 5385"/>
              <a:gd name="T9" fmla="*/ 5384 h 5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5" h="5385">
                <a:moveTo>
                  <a:pt x="2692" y="5384"/>
                </a:moveTo>
                <a:lnTo>
                  <a:pt x="0" y="2692"/>
                </a:lnTo>
                <a:lnTo>
                  <a:pt x="2692" y="0"/>
                </a:lnTo>
                <a:lnTo>
                  <a:pt x="5384" y="2692"/>
                </a:lnTo>
                <a:lnTo>
                  <a:pt x="2692" y="5384"/>
                </a:lnTo>
              </a:path>
            </a:pathLst>
          </a:custGeom>
          <a:solidFill>
            <a:schemeClr val="bg2"/>
          </a:solidFill>
          <a:ln w="63500" cap="flat">
            <a:solidFill>
              <a:schemeClr val="accent6"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7">
            <a:extLst>
              <a:ext uri="{FF2B5EF4-FFF2-40B4-BE49-F238E27FC236}">
                <a16:creationId xmlns:a16="http://schemas.microsoft.com/office/drawing/2014/main" id="{694FEA2A-4841-A146-9B37-F43AFCDF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190" y="5493186"/>
            <a:ext cx="2760952" cy="2760952"/>
          </a:xfrm>
          <a:custGeom>
            <a:avLst/>
            <a:gdLst>
              <a:gd name="T0" fmla="*/ 0 w 2721"/>
              <a:gd name="T1" fmla="*/ 2718 h 2719"/>
              <a:gd name="T2" fmla="*/ 0 w 2721"/>
              <a:gd name="T3" fmla="*/ 0 h 2719"/>
              <a:gd name="T4" fmla="*/ 2720 w 2721"/>
              <a:gd name="T5" fmla="*/ 0 h 2719"/>
              <a:gd name="T6" fmla="*/ 2720 w 2721"/>
              <a:gd name="T7" fmla="*/ 2718 h 2719"/>
              <a:gd name="T8" fmla="*/ 0 w 2721"/>
              <a:gd name="T9" fmla="*/ 2718 h 2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1" h="2719">
                <a:moveTo>
                  <a:pt x="0" y="2718"/>
                </a:moveTo>
                <a:lnTo>
                  <a:pt x="0" y="0"/>
                </a:lnTo>
                <a:lnTo>
                  <a:pt x="2720" y="0"/>
                </a:lnTo>
                <a:lnTo>
                  <a:pt x="2720" y="2718"/>
                </a:lnTo>
                <a:lnTo>
                  <a:pt x="0" y="2718"/>
                </a:lnTo>
              </a:path>
            </a:pathLst>
          </a:custGeom>
          <a:solidFill>
            <a:schemeClr val="accent6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5">
            <a:extLst>
              <a:ext uri="{FF2B5EF4-FFF2-40B4-BE49-F238E27FC236}">
                <a16:creationId xmlns:a16="http://schemas.microsoft.com/office/drawing/2014/main" id="{B8450FD4-2794-1447-8126-EA5EE6334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164" y="2521920"/>
            <a:ext cx="443004" cy="975506"/>
          </a:xfrm>
          <a:custGeom>
            <a:avLst/>
            <a:gdLst>
              <a:gd name="T0" fmla="*/ 290 w 436"/>
              <a:gd name="T1" fmla="*/ 480 h 962"/>
              <a:gd name="T2" fmla="*/ 290 w 436"/>
              <a:gd name="T3" fmla="*/ 480 h 962"/>
              <a:gd name="T4" fmla="*/ 407 w 436"/>
              <a:gd name="T5" fmla="*/ 480 h 962"/>
              <a:gd name="T6" fmla="*/ 426 w 436"/>
              <a:gd name="T7" fmla="*/ 471 h 962"/>
              <a:gd name="T8" fmla="*/ 435 w 436"/>
              <a:gd name="T9" fmla="*/ 390 h 962"/>
              <a:gd name="T10" fmla="*/ 435 w 436"/>
              <a:gd name="T11" fmla="*/ 317 h 962"/>
              <a:gd name="T12" fmla="*/ 290 w 436"/>
              <a:gd name="T13" fmla="*/ 317 h 962"/>
              <a:gd name="T14" fmla="*/ 290 w 436"/>
              <a:gd name="T15" fmla="*/ 208 h 962"/>
              <a:gd name="T16" fmla="*/ 326 w 436"/>
              <a:gd name="T17" fmla="*/ 172 h 962"/>
              <a:gd name="T18" fmla="*/ 417 w 436"/>
              <a:gd name="T19" fmla="*/ 172 h 962"/>
              <a:gd name="T20" fmla="*/ 435 w 436"/>
              <a:gd name="T21" fmla="*/ 172 h 962"/>
              <a:gd name="T22" fmla="*/ 435 w 436"/>
              <a:gd name="T23" fmla="*/ 9 h 962"/>
              <a:gd name="T24" fmla="*/ 426 w 436"/>
              <a:gd name="T25" fmla="*/ 9 h 962"/>
              <a:gd name="T26" fmla="*/ 290 w 436"/>
              <a:gd name="T27" fmla="*/ 9 h 962"/>
              <a:gd name="T28" fmla="*/ 163 w 436"/>
              <a:gd name="T29" fmla="*/ 36 h 962"/>
              <a:gd name="T30" fmla="*/ 90 w 436"/>
              <a:gd name="T31" fmla="*/ 181 h 962"/>
              <a:gd name="T32" fmla="*/ 90 w 436"/>
              <a:gd name="T33" fmla="*/ 290 h 962"/>
              <a:gd name="T34" fmla="*/ 90 w 436"/>
              <a:gd name="T35" fmla="*/ 317 h 962"/>
              <a:gd name="T36" fmla="*/ 0 w 436"/>
              <a:gd name="T37" fmla="*/ 317 h 962"/>
              <a:gd name="T38" fmla="*/ 0 w 436"/>
              <a:gd name="T39" fmla="*/ 480 h 962"/>
              <a:gd name="T40" fmla="*/ 90 w 436"/>
              <a:gd name="T41" fmla="*/ 480 h 962"/>
              <a:gd name="T42" fmla="*/ 90 w 436"/>
              <a:gd name="T43" fmla="*/ 961 h 962"/>
              <a:gd name="T44" fmla="*/ 290 w 436"/>
              <a:gd name="T45" fmla="*/ 961 h 962"/>
              <a:gd name="T46" fmla="*/ 290 w 436"/>
              <a:gd name="T47" fmla="*/ 480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6" h="962">
                <a:moveTo>
                  <a:pt x="290" y="480"/>
                </a:moveTo>
                <a:lnTo>
                  <a:pt x="290" y="480"/>
                </a:lnTo>
                <a:cubicBezTo>
                  <a:pt x="326" y="480"/>
                  <a:pt x="371" y="480"/>
                  <a:pt x="407" y="480"/>
                </a:cubicBezTo>
                <a:cubicBezTo>
                  <a:pt x="417" y="480"/>
                  <a:pt x="426" y="480"/>
                  <a:pt x="426" y="471"/>
                </a:cubicBezTo>
                <a:cubicBezTo>
                  <a:pt x="426" y="444"/>
                  <a:pt x="426" y="417"/>
                  <a:pt x="435" y="390"/>
                </a:cubicBezTo>
                <a:cubicBezTo>
                  <a:pt x="435" y="362"/>
                  <a:pt x="435" y="344"/>
                  <a:pt x="435" y="317"/>
                </a:cubicBezTo>
                <a:cubicBezTo>
                  <a:pt x="389" y="317"/>
                  <a:pt x="335" y="317"/>
                  <a:pt x="290" y="317"/>
                </a:cubicBezTo>
                <a:cubicBezTo>
                  <a:pt x="290" y="281"/>
                  <a:pt x="290" y="245"/>
                  <a:pt x="290" y="208"/>
                </a:cubicBezTo>
                <a:cubicBezTo>
                  <a:pt x="290" y="181"/>
                  <a:pt x="299" y="172"/>
                  <a:pt x="326" y="172"/>
                </a:cubicBezTo>
                <a:cubicBezTo>
                  <a:pt x="353" y="172"/>
                  <a:pt x="389" y="172"/>
                  <a:pt x="417" y="172"/>
                </a:cubicBezTo>
                <a:cubicBezTo>
                  <a:pt x="426" y="172"/>
                  <a:pt x="426" y="172"/>
                  <a:pt x="435" y="172"/>
                </a:cubicBezTo>
                <a:cubicBezTo>
                  <a:pt x="435" y="118"/>
                  <a:pt x="435" y="63"/>
                  <a:pt x="435" y="9"/>
                </a:cubicBezTo>
                <a:cubicBezTo>
                  <a:pt x="435" y="0"/>
                  <a:pt x="426" y="9"/>
                  <a:pt x="426" y="9"/>
                </a:cubicBezTo>
                <a:cubicBezTo>
                  <a:pt x="380" y="9"/>
                  <a:pt x="335" y="9"/>
                  <a:pt x="290" y="9"/>
                </a:cubicBezTo>
                <a:cubicBezTo>
                  <a:pt x="244" y="9"/>
                  <a:pt x="208" y="9"/>
                  <a:pt x="163" y="36"/>
                </a:cubicBezTo>
                <a:cubicBezTo>
                  <a:pt x="117" y="72"/>
                  <a:pt x="99" y="127"/>
                  <a:pt x="90" y="181"/>
                </a:cubicBezTo>
                <a:cubicBezTo>
                  <a:pt x="90" y="217"/>
                  <a:pt x="90" y="254"/>
                  <a:pt x="90" y="290"/>
                </a:cubicBezTo>
                <a:cubicBezTo>
                  <a:pt x="90" y="299"/>
                  <a:pt x="90" y="308"/>
                  <a:pt x="90" y="317"/>
                </a:cubicBezTo>
                <a:cubicBezTo>
                  <a:pt x="54" y="317"/>
                  <a:pt x="27" y="317"/>
                  <a:pt x="0" y="317"/>
                </a:cubicBezTo>
                <a:cubicBezTo>
                  <a:pt x="0" y="371"/>
                  <a:pt x="0" y="426"/>
                  <a:pt x="0" y="480"/>
                </a:cubicBezTo>
                <a:cubicBezTo>
                  <a:pt x="27" y="480"/>
                  <a:pt x="54" y="480"/>
                  <a:pt x="90" y="480"/>
                </a:cubicBezTo>
                <a:cubicBezTo>
                  <a:pt x="90" y="644"/>
                  <a:pt x="90" y="798"/>
                  <a:pt x="90" y="961"/>
                </a:cubicBezTo>
                <a:cubicBezTo>
                  <a:pt x="154" y="961"/>
                  <a:pt x="217" y="961"/>
                  <a:pt x="290" y="961"/>
                </a:cubicBezTo>
                <a:cubicBezTo>
                  <a:pt x="290" y="798"/>
                  <a:pt x="290" y="644"/>
                  <a:pt x="290" y="4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6">
            <a:extLst>
              <a:ext uri="{FF2B5EF4-FFF2-40B4-BE49-F238E27FC236}">
                <a16:creationId xmlns:a16="http://schemas.microsoft.com/office/drawing/2014/main" id="{67360F7C-3125-1E4B-B14D-BE789F001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1682" y="5739301"/>
            <a:ext cx="921808" cy="836786"/>
          </a:xfrm>
          <a:custGeom>
            <a:avLst/>
            <a:gdLst>
              <a:gd name="T0" fmla="*/ 272 w 908"/>
              <a:gd name="T1" fmla="*/ 626 h 826"/>
              <a:gd name="T2" fmla="*/ 272 w 908"/>
              <a:gd name="T3" fmla="*/ 626 h 826"/>
              <a:gd name="T4" fmla="*/ 100 w 908"/>
              <a:gd name="T5" fmla="*/ 499 h 826"/>
              <a:gd name="T6" fmla="*/ 172 w 908"/>
              <a:gd name="T7" fmla="*/ 499 h 826"/>
              <a:gd name="T8" fmla="*/ 172 w 908"/>
              <a:gd name="T9" fmla="*/ 490 h 826"/>
              <a:gd name="T10" fmla="*/ 27 w 908"/>
              <a:gd name="T11" fmla="*/ 309 h 826"/>
              <a:gd name="T12" fmla="*/ 109 w 908"/>
              <a:gd name="T13" fmla="*/ 327 h 826"/>
              <a:gd name="T14" fmla="*/ 109 w 908"/>
              <a:gd name="T15" fmla="*/ 327 h 826"/>
              <a:gd name="T16" fmla="*/ 36 w 908"/>
              <a:gd name="T17" fmla="*/ 200 h 826"/>
              <a:gd name="T18" fmla="*/ 55 w 908"/>
              <a:gd name="T19" fmla="*/ 73 h 826"/>
              <a:gd name="T20" fmla="*/ 444 w 908"/>
              <a:gd name="T21" fmla="*/ 273 h 826"/>
              <a:gd name="T22" fmla="*/ 453 w 908"/>
              <a:gd name="T23" fmla="*/ 182 h 826"/>
              <a:gd name="T24" fmla="*/ 762 w 908"/>
              <a:gd name="T25" fmla="*/ 91 h 826"/>
              <a:gd name="T26" fmla="*/ 780 w 908"/>
              <a:gd name="T27" fmla="*/ 100 h 826"/>
              <a:gd name="T28" fmla="*/ 880 w 908"/>
              <a:gd name="T29" fmla="*/ 64 h 826"/>
              <a:gd name="T30" fmla="*/ 816 w 908"/>
              <a:gd name="T31" fmla="*/ 164 h 826"/>
              <a:gd name="T32" fmla="*/ 907 w 908"/>
              <a:gd name="T33" fmla="*/ 136 h 826"/>
              <a:gd name="T34" fmla="*/ 907 w 908"/>
              <a:gd name="T35" fmla="*/ 136 h 826"/>
              <a:gd name="T36" fmla="*/ 834 w 908"/>
              <a:gd name="T37" fmla="*/ 209 h 826"/>
              <a:gd name="T38" fmla="*/ 816 w 908"/>
              <a:gd name="T39" fmla="*/ 254 h 826"/>
              <a:gd name="T40" fmla="*/ 553 w 908"/>
              <a:gd name="T41" fmla="*/ 717 h 826"/>
              <a:gd name="T42" fmla="*/ 9 w 908"/>
              <a:gd name="T43" fmla="*/ 717 h 826"/>
              <a:gd name="T44" fmla="*/ 0 w 908"/>
              <a:gd name="T45" fmla="*/ 717 h 826"/>
              <a:gd name="T46" fmla="*/ 0 w 908"/>
              <a:gd name="T47" fmla="*/ 717 h 826"/>
              <a:gd name="T48" fmla="*/ 145 w 908"/>
              <a:gd name="T49" fmla="*/ 689 h 826"/>
              <a:gd name="T50" fmla="*/ 272 w 908"/>
              <a:gd name="T51" fmla="*/ 626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08" h="826">
                <a:moveTo>
                  <a:pt x="272" y="626"/>
                </a:moveTo>
                <a:lnTo>
                  <a:pt x="272" y="626"/>
                </a:lnTo>
                <a:cubicBezTo>
                  <a:pt x="172" y="608"/>
                  <a:pt x="109" y="563"/>
                  <a:pt x="100" y="499"/>
                </a:cubicBezTo>
                <a:cubicBezTo>
                  <a:pt x="127" y="499"/>
                  <a:pt x="145" y="499"/>
                  <a:pt x="172" y="499"/>
                </a:cubicBezTo>
                <a:lnTo>
                  <a:pt x="172" y="490"/>
                </a:lnTo>
                <a:cubicBezTo>
                  <a:pt x="82" y="463"/>
                  <a:pt x="36" y="399"/>
                  <a:pt x="27" y="309"/>
                </a:cubicBezTo>
                <a:cubicBezTo>
                  <a:pt x="55" y="318"/>
                  <a:pt x="82" y="327"/>
                  <a:pt x="109" y="327"/>
                </a:cubicBezTo>
                <a:lnTo>
                  <a:pt x="109" y="327"/>
                </a:lnTo>
                <a:cubicBezTo>
                  <a:pt x="64" y="291"/>
                  <a:pt x="36" y="254"/>
                  <a:pt x="36" y="200"/>
                </a:cubicBezTo>
                <a:cubicBezTo>
                  <a:pt x="27" y="155"/>
                  <a:pt x="36" y="119"/>
                  <a:pt x="55" y="73"/>
                </a:cubicBezTo>
                <a:cubicBezTo>
                  <a:pt x="154" y="200"/>
                  <a:pt x="290" y="264"/>
                  <a:pt x="444" y="273"/>
                </a:cubicBezTo>
                <a:cubicBezTo>
                  <a:pt x="444" y="236"/>
                  <a:pt x="444" y="209"/>
                  <a:pt x="453" y="182"/>
                </a:cubicBezTo>
                <a:cubicBezTo>
                  <a:pt x="490" y="46"/>
                  <a:pt x="653" y="0"/>
                  <a:pt x="762" y="91"/>
                </a:cubicBezTo>
                <a:cubicBezTo>
                  <a:pt x="762" y="100"/>
                  <a:pt x="771" y="100"/>
                  <a:pt x="780" y="100"/>
                </a:cubicBezTo>
                <a:cubicBezTo>
                  <a:pt x="816" y="82"/>
                  <a:pt x="852" y="73"/>
                  <a:pt x="880" y="64"/>
                </a:cubicBezTo>
                <a:cubicBezTo>
                  <a:pt x="880" y="91"/>
                  <a:pt x="861" y="109"/>
                  <a:pt x="816" y="164"/>
                </a:cubicBezTo>
                <a:cubicBezTo>
                  <a:pt x="843" y="155"/>
                  <a:pt x="880" y="145"/>
                  <a:pt x="907" y="136"/>
                </a:cubicBezTo>
                <a:lnTo>
                  <a:pt x="907" y="136"/>
                </a:lnTo>
                <a:cubicBezTo>
                  <a:pt x="889" y="164"/>
                  <a:pt x="861" y="191"/>
                  <a:pt x="834" y="209"/>
                </a:cubicBezTo>
                <a:cubicBezTo>
                  <a:pt x="825" y="227"/>
                  <a:pt x="816" y="236"/>
                  <a:pt x="816" y="254"/>
                </a:cubicBezTo>
                <a:cubicBezTo>
                  <a:pt x="816" y="454"/>
                  <a:pt x="735" y="617"/>
                  <a:pt x="553" y="717"/>
                </a:cubicBezTo>
                <a:cubicBezTo>
                  <a:pt x="381" y="825"/>
                  <a:pt x="191" y="816"/>
                  <a:pt x="9" y="717"/>
                </a:cubicBezTo>
                <a:cubicBezTo>
                  <a:pt x="9" y="717"/>
                  <a:pt x="9" y="717"/>
                  <a:pt x="0" y="717"/>
                </a:cubicBezTo>
                <a:cubicBezTo>
                  <a:pt x="0" y="708"/>
                  <a:pt x="0" y="708"/>
                  <a:pt x="0" y="717"/>
                </a:cubicBezTo>
                <a:cubicBezTo>
                  <a:pt x="46" y="708"/>
                  <a:pt x="100" y="699"/>
                  <a:pt x="145" y="689"/>
                </a:cubicBezTo>
                <a:cubicBezTo>
                  <a:pt x="191" y="680"/>
                  <a:pt x="227" y="662"/>
                  <a:pt x="272" y="6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7">
            <a:extLst>
              <a:ext uri="{FF2B5EF4-FFF2-40B4-BE49-F238E27FC236}">
                <a16:creationId xmlns:a16="http://schemas.microsoft.com/office/drawing/2014/main" id="{33DA2452-9D62-864D-A895-053B6AC25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898" y="8952206"/>
            <a:ext cx="886010" cy="894960"/>
          </a:xfrm>
          <a:custGeom>
            <a:avLst/>
            <a:gdLst>
              <a:gd name="T0" fmla="*/ 653 w 871"/>
              <a:gd name="T1" fmla="*/ 879 h 880"/>
              <a:gd name="T2" fmla="*/ 653 w 871"/>
              <a:gd name="T3" fmla="*/ 879 h 880"/>
              <a:gd name="T4" fmla="*/ 218 w 871"/>
              <a:gd name="T5" fmla="*/ 879 h 880"/>
              <a:gd name="T6" fmla="*/ 190 w 871"/>
              <a:gd name="T7" fmla="*/ 879 h 880"/>
              <a:gd name="T8" fmla="*/ 9 w 871"/>
              <a:gd name="T9" fmla="*/ 698 h 880"/>
              <a:gd name="T10" fmla="*/ 0 w 871"/>
              <a:gd name="T11" fmla="*/ 653 h 880"/>
              <a:gd name="T12" fmla="*/ 0 w 871"/>
              <a:gd name="T13" fmla="*/ 227 h 880"/>
              <a:gd name="T14" fmla="*/ 0 w 871"/>
              <a:gd name="T15" fmla="*/ 200 h 880"/>
              <a:gd name="T16" fmla="*/ 181 w 871"/>
              <a:gd name="T17" fmla="*/ 9 h 880"/>
              <a:gd name="T18" fmla="*/ 218 w 871"/>
              <a:gd name="T19" fmla="*/ 0 h 880"/>
              <a:gd name="T20" fmla="*/ 653 w 871"/>
              <a:gd name="T21" fmla="*/ 0 h 880"/>
              <a:gd name="T22" fmla="*/ 680 w 871"/>
              <a:gd name="T23" fmla="*/ 9 h 880"/>
              <a:gd name="T24" fmla="*/ 870 w 871"/>
              <a:gd name="T25" fmla="*/ 191 h 880"/>
              <a:gd name="T26" fmla="*/ 870 w 871"/>
              <a:gd name="T27" fmla="*/ 227 h 880"/>
              <a:gd name="T28" fmla="*/ 870 w 871"/>
              <a:gd name="T29" fmla="*/ 653 h 880"/>
              <a:gd name="T30" fmla="*/ 870 w 871"/>
              <a:gd name="T31" fmla="*/ 680 h 880"/>
              <a:gd name="T32" fmla="*/ 689 w 871"/>
              <a:gd name="T33" fmla="*/ 871 h 880"/>
              <a:gd name="T34" fmla="*/ 653 w 871"/>
              <a:gd name="T35" fmla="*/ 879 h 880"/>
              <a:gd name="T36" fmla="*/ 435 w 871"/>
              <a:gd name="T37" fmla="*/ 798 h 880"/>
              <a:gd name="T38" fmla="*/ 435 w 871"/>
              <a:gd name="T39" fmla="*/ 798 h 880"/>
              <a:gd name="T40" fmla="*/ 625 w 871"/>
              <a:gd name="T41" fmla="*/ 798 h 880"/>
              <a:gd name="T42" fmla="*/ 680 w 871"/>
              <a:gd name="T43" fmla="*/ 789 h 880"/>
              <a:gd name="T44" fmla="*/ 798 w 871"/>
              <a:gd name="T45" fmla="*/ 635 h 880"/>
              <a:gd name="T46" fmla="*/ 798 w 871"/>
              <a:gd name="T47" fmla="*/ 254 h 880"/>
              <a:gd name="T48" fmla="*/ 789 w 871"/>
              <a:gd name="T49" fmla="*/ 191 h 880"/>
              <a:gd name="T50" fmla="*/ 625 w 871"/>
              <a:gd name="T51" fmla="*/ 82 h 880"/>
              <a:gd name="T52" fmla="*/ 245 w 871"/>
              <a:gd name="T53" fmla="*/ 82 h 880"/>
              <a:gd name="T54" fmla="*/ 190 w 871"/>
              <a:gd name="T55" fmla="*/ 91 h 880"/>
              <a:gd name="T56" fmla="*/ 72 w 871"/>
              <a:gd name="T57" fmla="*/ 254 h 880"/>
              <a:gd name="T58" fmla="*/ 72 w 871"/>
              <a:gd name="T59" fmla="*/ 635 h 880"/>
              <a:gd name="T60" fmla="*/ 145 w 871"/>
              <a:gd name="T61" fmla="*/ 771 h 880"/>
              <a:gd name="T62" fmla="*/ 245 w 871"/>
              <a:gd name="T63" fmla="*/ 798 h 880"/>
              <a:gd name="T64" fmla="*/ 435 w 871"/>
              <a:gd name="T65" fmla="*/ 798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1" h="880">
                <a:moveTo>
                  <a:pt x="653" y="879"/>
                </a:moveTo>
                <a:lnTo>
                  <a:pt x="653" y="879"/>
                </a:lnTo>
                <a:cubicBezTo>
                  <a:pt x="508" y="879"/>
                  <a:pt x="363" y="879"/>
                  <a:pt x="218" y="879"/>
                </a:cubicBezTo>
                <a:cubicBezTo>
                  <a:pt x="209" y="879"/>
                  <a:pt x="200" y="879"/>
                  <a:pt x="190" y="879"/>
                </a:cubicBezTo>
                <a:cubicBezTo>
                  <a:pt x="100" y="852"/>
                  <a:pt x="36" y="789"/>
                  <a:pt x="9" y="698"/>
                </a:cubicBezTo>
                <a:cubicBezTo>
                  <a:pt x="0" y="680"/>
                  <a:pt x="0" y="671"/>
                  <a:pt x="0" y="653"/>
                </a:cubicBezTo>
                <a:cubicBezTo>
                  <a:pt x="0" y="517"/>
                  <a:pt x="0" y="372"/>
                  <a:pt x="0" y="227"/>
                </a:cubicBezTo>
                <a:cubicBezTo>
                  <a:pt x="0" y="218"/>
                  <a:pt x="0" y="209"/>
                  <a:pt x="0" y="200"/>
                </a:cubicBezTo>
                <a:cubicBezTo>
                  <a:pt x="27" y="100"/>
                  <a:pt x="81" y="37"/>
                  <a:pt x="181" y="9"/>
                </a:cubicBezTo>
                <a:cubicBezTo>
                  <a:pt x="200" y="9"/>
                  <a:pt x="209" y="9"/>
                  <a:pt x="218" y="0"/>
                </a:cubicBezTo>
                <a:cubicBezTo>
                  <a:pt x="363" y="0"/>
                  <a:pt x="508" y="0"/>
                  <a:pt x="653" y="0"/>
                </a:cubicBezTo>
                <a:cubicBezTo>
                  <a:pt x="662" y="9"/>
                  <a:pt x="671" y="9"/>
                  <a:pt x="680" y="9"/>
                </a:cubicBezTo>
                <a:cubicBezTo>
                  <a:pt x="770" y="27"/>
                  <a:pt x="843" y="91"/>
                  <a:pt x="870" y="191"/>
                </a:cubicBezTo>
                <a:cubicBezTo>
                  <a:pt x="870" y="200"/>
                  <a:pt x="870" y="218"/>
                  <a:pt x="870" y="227"/>
                </a:cubicBezTo>
                <a:cubicBezTo>
                  <a:pt x="870" y="372"/>
                  <a:pt x="870" y="517"/>
                  <a:pt x="870" y="653"/>
                </a:cubicBezTo>
                <a:cubicBezTo>
                  <a:pt x="870" y="662"/>
                  <a:pt x="870" y="671"/>
                  <a:pt x="870" y="680"/>
                </a:cubicBezTo>
                <a:cubicBezTo>
                  <a:pt x="843" y="780"/>
                  <a:pt x="789" y="843"/>
                  <a:pt x="689" y="871"/>
                </a:cubicBezTo>
                <a:cubicBezTo>
                  <a:pt x="680" y="879"/>
                  <a:pt x="662" y="879"/>
                  <a:pt x="653" y="879"/>
                </a:cubicBezTo>
                <a:close/>
                <a:moveTo>
                  <a:pt x="435" y="798"/>
                </a:moveTo>
                <a:lnTo>
                  <a:pt x="435" y="798"/>
                </a:lnTo>
                <a:cubicBezTo>
                  <a:pt x="499" y="798"/>
                  <a:pt x="562" y="798"/>
                  <a:pt x="625" y="798"/>
                </a:cubicBezTo>
                <a:cubicBezTo>
                  <a:pt x="644" y="798"/>
                  <a:pt x="662" y="798"/>
                  <a:pt x="680" y="789"/>
                </a:cubicBezTo>
                <a:cubicBezTo>
                  <a:pt x="752" y="771"/>
                  <a:pt x="798" y="707"/>
                  <a:pt x="798" y="635"/>
                </a:cubicBezTo>
                <a:cubicBezTo>
                  <a:pt x="798" y="508"/>
                  <a:pt x="798" y="381"/>
                  <a:pt x="798" y="254"/>
                </a:cubicBezTo>
                <a:cubicBezTo>
                  <a:pt x="798" y="236"/>
                  <a:pt x="789" y="209"/>
                  <a:pt x="789" y="191"/>
                </a:cubicBezTo>
                <a:cubicBezTo>
                  <a:pt x="761" y="127"/>
                  <a:pt x="698" y="82"/>
                  <a:pt x="625" y="82"/>
                </a:cubicBezTo>
                <a:cubicBezTo>
                  <a:pt x="499" y="82"/>
                  <a:pt x="372" y="82"/>
                  <a:pt x="245" y="82"/>
                </a:cubicBezTo>
                <a:cubicBezTo>
                  <a:pt x="227" y="82"/>
                  <a:pt x="209" y="82"/>
                  <a:pt x="190" y="91"/>
                </a:cubicBezTo>
                <a:cubicBezTo>
                  <a:pt x="118" y="118"/>
                  <a:pt x="72" y="172"/>
                  <a:pt x="72" y="254"/>
                </a:cubicBezTo>
                <a:cubicBezTo>
                  <a:pt x="72" y="381"/>
                  <a:pt x="72" y="508"/>
                  <a:pt x="72" y="635"/>
                </a:cubicBezTo>
                <a:cubicBezTo>
                  <a:pt x="72" y="689"/>
                  <a:pt x="100" y="734"/>
                  <a:pt x="145" y="771"/>
                </a:cubicBezTo>
                <a:cubicBezTo>
                  <a:pt x="172" y="789"/>
                  <a:pt x="209" y="798"/>
                  <a:pt x="245" y="798"/>
                </a:cubicBezTo>
                <a:cubicBezTo>
                  <a:pt x="308" y="798"/>
                  <a:pt x="372" y="798"/>
                  <a:pt x="435" y="7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8">
            <a:extLst>
              <a:ext uri="{FF2B5EF4-FFF2-40B4-BE49-F238E27FC236}">
                <a16:creationId xmlns:a16="http://schemas.microsoft.com/office/drawing/2014/main" id="{3FFA1AD3-7EB0-5C41-8B1E-5F72BE6E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215" y="9171469"/>
            <a:ext cx="460903" cy="460906"/>
          </a:xfrm>
          <a:custGeom>
            <a:avLst/>
            <a:gdLst>
              <a:gd name="T0" fmla="*/ 453 w 454"/>
              <a:gd name="T1" fmla="*/ 226 h 454"/>
              <a:gd name="T2" fmla="*/ 453 w 454"/>
              <a:gd name="T3" fmla="*/ 226 h 454"/>
              <a:gd name="T4" fmla="*/ 226 w 454"/>
              <a:gd name="T5" fmla="*/ 453 h 454"/>
              <a:gd name="T6" fmla="*/ 0 w 454"/>
              <a:gd name="T7" fmla="*/ 226 h 454"/>
              <a:gd name="T8" fmla="*/ 226 w 454"/>
              <a:gd name="T9" fmla="*/ 0 h 454"/>
              <a:gd name="T10" fmla="*/ 453 w 454"/>
              <a:gd name="T11" fmla="*/ 226 h 454"/>
              <a:gd name="T12" fmla="*/ 371 w 454"/>
              <a:gd name="T13" fmla="*/ 226 h 454"/>
              <a:gd name="T14" fmla="*/ 371 w 454"/>
              <a:gd name="T15" fmla="*/ 226 h 454"/>
              <a:gd name="T16" fmla="*/ 226 w 454"/>
              <a:gd name="T17" fmla="*/ 72 h 454"/>
              <a:gd name="T18" fmla="*/ 81 w 454"/>
              <a:gd name="T19" fmla="*/ 226 h 454"/>
              <a:gd name="T20" fmla="*/ 226 w 454"/>
              <a:gd name="T21" fmla="*/ 371 h 454"/>
              <a:gd name="T22" fmla="*/ 371 w 454"/>
              <a:gd name="T23" fmla="*/ 226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4" h="454">
                <a:moveTo>
                  <a:pt x="453" y="226"/>
                </a:moveTo>
                <a:lnTo>
                  <a:pt x="453" y="226"/>
                </a:lnTo>
                <a:cubicBezTo>
                  <a:pt x="453" y="344"/>
                  <a:pt x="353" y="453"/>
                  <a:pt x="226" y="453"/>
                </a:cubicBezTo>
                <a:cubicBezTo>
                  <a:pt x="99" y="453"/>
                  <a:pt x="0" y="344"/>
                  <a:pt x="0" y="226"/>
                </a:cubicBezTo>
                <a:cubicBezTo>
                  <a:pt x="0" y="99"/>
                  <a:pt x="99" y="0"/>
                  <a:pt x="226" y="0"/>
                </a:cubicBezTo>
                <a:cubicBezTo>
                  <a:pt x="353" y="0"/>
                  <a:pt x="453" y="99"/>
                  <a:pt x="453" y="226"/>
                </a:cubicBezTo>
                <a:close/>
                <a:moveTo>
                  <a:pt x="371" y="226"/>
                </a:moveTo>
                <a:lnTo>
                  <a:pt x="371" y="226"/>
                </a:lnTo>
                <a:cubicBezTo>
                  <a:pt x="371" y="145"/>
                  <a:pt x="308" y="72"/>
                  <a:pt x="226" y="72"/>
                </a:cubicBezTo>
                <a:cubicBezTo>
                  <a:pt x="145" y="72"/>
                  <a:pt x="81" y="145"/>
                  <a:pt x="81" y="226"/>
                </a:cubicBezTo>
                <a:cubicBezTo>
                  <a:pt x="81" y="308"/>
                  <a:pt x="145" y="371"/>
                  <a:pt x="226" y="371"/>
                </a:cubicBezTo>
                <a:cubicBezTo>
                  <a:pt x="308" y="371"/>
                  <a:pt x="371" y="308"/>
                  <a:pt x="371" y="2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9">
            <a:extLst>
              <a:ext uri="{FF2B5EF4-FFF2-40B4-BE49-F238E27FC236}">
                <a16:creationId xmlns:a16="http://schemas.microsoft.com/office/drawing/2014/main" id="{32CAD589-0F60-5F4E-8DCD-D1CC57C25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896" y="9095399"/>
            <a:ext cx="111869" cy="120818"/>
          </a:xfrm>
          <a:custGeom>
            <a:avLst/>
            <a:gdLst>
              <a:gd name="T0" fmla="*/ 55 w 110"/>
              <a:gd name="T1" fmla="*/ 9 h 119"/>
              <a:gd name="T2" fmla="*/ 55 w 110"/>
              <a:gd name="T3" fmla="*/ 9 h 119"/>
              <a:gd name="T4" fmla="*/ 109 w 110"/>
              <a:gd name="T5" fmla="*/ 64 h 119"/>
              <a:gd name="T6" fmla="*/ 55 w 110"/>
              <a:gd name="T7" fmla="*/ 118 h 119"/>
              <a:gd name="T8" fmla="*/ 0 w 110"/>
              <a:gd name="T9" fmla="*/ 64 h 119"/>
              <a:gd name="T10" fmla="*/ 55 w 110"/>
              <a:gd name="T11" fmla="*/ 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" h="119">
                <a:moveTo>
                  <a:pt x="55" y="9"/>
                </a:moveTo>
                <a:lnTo>
                  <a:pt x="55" y="9"/>
                </a:lnTo>
                <a:cubicBezTo>
                  <a:pt x="91" y="9"/>
                  <a:pt x="109" y="37"/>
                  <a:pt x="109" y="64"/>
                </a:cubicBezTo>
                <a:cubicBezTo>
                  <a:pt x="109" y="91"/>
                  <a:pt x="82" y="118"/>
                  <a:pt x="55" y="118"/>
                </a:cubicBezTo>
                <a:cubicBezTo>
                  <a:pt x="19" y="118"/>
                  <a:pt x="0" y="91"/>
                  <a:pt x="0" y="64"/>
                </a:cubicBezTo>
                <a:cubicBezTo>
                  <a:pt x="0" y="27"/>
                  <a:pt x="28" y="0"/>
                  <a:pt x="55" y="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0">
            <a:extLst>
              <a:ext uri="{FF2B5EF4-FFF2-40B4-BE49-F238E27FC236}">
                <a16:creationId xmlns:a16="http://schemas.microsoft.com/office/drawing/2014/main" id="{3BB5CC1D-9298-0449-814C-09F815C3A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763" y="5954091"/>
            <a:ext cx="993405" cy="689119"/>
          </a:xfrm>
          <a:custGeom>
            <a:avLst/>
            <a:gdLst>
              <a:gd name="T0" fmla="*/ 445 w 980"/>
              <a:gd name="T1" fmla="*/ 0 h 681"/>
              <a:gd name="T2" fmla="*/ 445 w 980"/>
              <a:gd name="T3" fmla="*/ 0 h 681"/>
              <a:gd name="T4" fmla="*/ 535 w 980"/>
              <a:gd name="T5" fmla="*/ 0 h 681"/>
              <a:gd name="T6" fmla="*/ 535 w 980"/>
              <a:gd name="T7" fmla="*/ 0 h 681"/>
              <a:gd name="T8" fmla="*/ 608 w 980"/>
              <a:gd name="T9" fmla="*/ 0 h 681"/>
              <a:gd name="T10" fmla="*/ 698 w 980"/>
              <a:gd name="T11" fmla="*/ 0 h 681"/>
              <a:gd name="T12" fmla="*/ 798 w 980"/>
              <a:gd name="T13" fmla="*/ 9 h 681"/>
              <a:gd name="T14" fmla="*/ 870 w 980"/>
              <a:gd name="T15" fmla="*/ 18 h 681"/>
              <a:gd name="T16" fmla="*/ 961 w 980"/>
              <a:gd name="T17" fmla="*/ 100 h 681"/>
              <a:gd name="T18" fmla="*/ 970 w 980"/>
              <a:gd name="T19" fmla="*/ 181 h 681"/>
              <a:gd name="T20" fmla="*/ 979 w 980"/>
              <a:gd name="T21" fmla="*/ 200 h 681"/>
              <a:gd name="T22" fmla="*/ 979 w 980"/>
              <a:gd name="T23" fmla="*/ 480 h 681"/>
              <a:gd name="T24" fmla="*/ 970 w 980"/>
              <a:gd name="T25" fmla="*/ 499 h 681"/>
              <a:gd name="T26" fmla="*/ 961 w 980"/>
              <a:gd name="T27" fmla="*/ 571 h 681"/>
              <a:gd name="T28" fmla="*/ 870 w 980"/>
              <a:gd name="T29" fmla="*/ 662 h 681"/>
              <a:gd name="T30" fmla="*/ 807 w 980"/>
              <a:gd name="T31" fmla="*/ 671 h 681"/>
              <a:gd name="T32" fmla="*/ 698 w 980"/>
              <a:gd name="T33" fmla="*/ 680 h 681"/>
              <a:gd name="T34" fmla="*/ 553 w 980"/>
              <a:gd name="T35" fmla="*/ 680 h 681"/>
              <a:gd name="T36" fmla="*/ 535 w 980"/>
              <a:gd name="T37" fmla="*/ 680 h 681"/>
              <a:gd name="T38" fmla="*/ 445 w 980"/>
              <a:gd name="T39" fmla="*/ 680 h 681"/>
              <a:gd name="T40" fmla="*/ 445 w 980"/>
              <a:gd name="T41" fmla="*/ 680 h 681"/>
              <a:gd name="T42" fmla="*/ 336 w 980"/>
              <a:gd name="T43" fmla="*/ 680 h 681"/>
              <a:gd name="T44" fmla="*/ 191 w 980"/>
              <a:gd name="T45" fmla="*/ 671 h 681"/>
              <a:gd name="T46" fmla="*/ 118 w 980"/>
              <a:gd name="T47" fmla="*/ 662 h 681"/>
              <a:gd name="T48" fmla="*/ 18 w 980"/>
              <a:gd name="T49" fmla="*/ 571 h 681"/>
              <a:gd name="T50" fmla="*/ 9 w 980"/>
              <a:gd name="T51" fmla="*/ 471 h 681"/>
              <a:gd name="T52" fmla="*/ 0 w 980"/>
              <a:gd name="T53" fmla="*/ 372 h 681"/>
              <a:gd name="T54" fmla="*/ 0 w 980"/>
              <a:gd name="T55" fmla="*/ 363 h 681"/>
              <a:gd name="T56" fmla="*/ 0 w 980"/>
              <a:gd name="T57" fmla="*/ 317 h 681"/>
              <a:gd name="T58" fmla="*/ 0 w 980"/>
              <a:gd name="T59" fmla="*/ 308 h 681"/>
              <a:gd name="T60" fmla="*/ 9 w 980"/>
              <a:gd name="T61" fmla="*/ 190 h 681"/>
              <a:gd name="T62" fmla="*/ 18 w 980"/>
              <a:gd name="T63" fmla="*/ 109 h 681"/>
              <a:gd name="T64" fmla="*/ 109 w 980"/>
              <a:gd name="T65" fmla="*/ 18 h 681"/>
              <a:gd name="T66" fmla="*/ 181 w 980"/>
              <a:gd name="T67" fmla="*/ 9 h 681"/>
              <a:gd name="T68" fmla="*/ 290 w 980"/>
              <a:gd name="T69" fmla="*/ 0 h 681"/>
              <a:gd name="T70" fmla="*/ 435 w 980"/>
              <a:gd name="T71" fmla="*/ 0 h 681"/>
              <a:gd name="T72" fmla="*/ 445 w 980"/>
              <a:gd name="T73" fmla="*/ 0 h 681"/>
              <a:gd name="T74" fmla="*/ 390 w 980"/>
              <a:gd name="T75" fmla="*/ 200 h 681"/>
              <a:gd name="T76" fmla="*/ 390 w 980"/>
              <a:gd name="T77" fmla="*/ 200 h 681"/>
              <a:gd name="T78" fmla="*/ 390 w 980"/>
              <a:gd name="T79" fmla="*/ 490 h 681"/>
              <a:gd name="T80" fmla="*/ 653 w 980"/>
              <a:gd name="T81" fmla="*/ 345 h 681"/>
              <a:gd name="T82" fmla="*/ 390 w 980"/>
              <a:gd name="T83" fmla="*/ 200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80" h="681">
                <a:moveTo>
                  <a:pt x="445" y="0"/>
                </a:moveTo>
                <a:lnTo>
                  <a:pt x="445" y="0"/>
                </a:lnTo>
                <a:cubicBezTo>
                  <a:pt x="481" y="0"/>
                  <a:pt x="508" y="0"/>
                  <a:pt x="535" y="0"/>
                </a:cubicBezTo>
                <a:lnTo>
                  <a:pt x="535" y="0"/>
                </a:lnTo>
                <a:cubicBezTo>
                  <a:pt x="562" y="0"/>
                  <a:pt x="590" y="0"/>
                  <a:pt x="608" y="0"/>
                </a:cubicBezTo>
                <a:cubicBezTo>
                  <a:pt x="644" y="0"/>
                  <a:pt x="671" y="0"/>
                  <a:pt x="698" y="0"/>
                </a:cubicBezTo>
                <a:cubicBezTo>
                  <a:pt x="725" y="9"/>
                  <a:pt x="762" y="9"/>
                  <a:pt x="798" y="9"/>
                </a:cubicBezTo>
                <a:cubicBezTo>
                  <a:pt x="816" y="9"/>
                  <a:pt x="843" y="18"/>
                  <a:pt x="870" y="18"/>
                </a:cubicBezTo>
                <a:cubicBezTo>
                  <a:pt x="916" y="27"/>
                  <a:pt x="943" y="55"/>
                  <a:pt x="961" y="100"/>
                </a:cubicBezTo>
                <a:cubicBezTo>
                  <a:pt x="970" y="127"/>
                  <a:pt x="970" y="154"/>
                  <a:pt x="970" y="181"/>
                </a:cubicBezTo>
                <a:cubicBezTo>
                  <a:pt x="970" y="181"/>
                  <a:pt x="970" y="190"/>
                  <a:pt x="979" y="200"/>
                </a:cubicBezTo>
                <a:cubicBezTo>
                  <a:pt x="979" y="290"/>
                  <a:pt x="979" y="390"/>
                  <a:pt x="979" y="480"/>
                </a:cubicBezTo>
                <a:cubicBezTo>
                  <a:pt x="970" y="490"/>
                  <a:pt x="970" y="499"/>
                  <a:pt x="970" y="499"/>
                </a:cubicBezTo>
                <a:cubicBezTo>
                  <a:pt x="970" y="526"/>
                  <a:pt x="970" y="553"/>
                  <a:pt x="961" y="571"/>
                </a:cubicBezTo>
                <a:cubicBezTo>
                  <a:pt x="952" y="625"/>
                  <a:pt x="916" y="653"/>
                  <a:pt x="870" y="662"/>
                </a:cubicBezTo>
                <a:cubicBezTo>
                  <a:pt x="852" y="671"/>
                  <a:pt x="834" y="671"/>
                  <a:pt x="807" y="671"/>
                </a:cubicBezTo>
                <a:cubicBezTo>
                  <a:pt x="771" y="680"/>
                  <a:pt x="735" y="680"/>
                  <a:pt x="698" y="680"/>
                </a:cubicBezTo>
                <a:cubicBezTo>
                  <a:pt x="644" y="680"/>
                  <a:pt x="599" y="680"/>
                  <a:pt x="553" y="680"/>
                </a:cubicBezTo>
                <a:cubicBezTo>
                  <a:pt x="544" y="680"/>
                  <a:pt x="544" y="680"/>
                  <a:pt x="535" y="680"/>
                </a:cubicBezTo>
                <a:cubicBezTo>
                  <a:pt x="508" y="680"/>
                  <a:pt x="481" y="680"/>
                  <a:pt x="445" y="680"/>
                </a:cubicBezTo>
                <a:lnTo>
                  <a:pt x="445" y="680"/>
                </a:lnTo>
                <a:cubicBezTo>
                  <a:pt x="408" y="680"/>
                  <a:pt x="372" y="680"/>
                  <a:pt x="336" y="680"/>
                </a:cubicBezTo>
                <a:cubicBezTo>
                  <a:pt x="281" y="680"/>
                  <a:pt x="236" y="680"/>
                  <a:pt x="191" y="671"/>
                </a:cubicBezTo>
                <a:cubicBezTo>
                  <a:pt x="163" y="671"/>
                  <a:pt x="145" y="671"/>
                  <a:pt x="118" y="662"/>
                </a:cubicBezTo>
                <a:cubicBezTo>
                  <a:pt x="64" y="653"/>
                  <a:pt x="36" y="625"/>
                  <a:pt x="18" y="571"/>
                </a:cubicBezTo>
                <a:cubicBezTo>
                  <a:pt x="9" y="544"/>
                  <a:pt x="9" y="508"/>
                  <a:pt x="9" y="471"/>
                </a:cubicBezTo>
                <a:cubicBezTo>
                  <a:pt x="9" y="444"/>
                  <a:pt x="0" y="408"/>
                  <a:pt x="0" y="372"/>
                </a:cubicBezTo>
                <a:cubicBezTo>
                  <a:pt x="0" y="372"/>
                  <a:pt x="0" y="372"/>
                  <a:pt x="0" y="363"/>
                </a:cubicBezTo>
                <a:cubicBezTo>
                  <a:pt x="0" y="354"/>
                  <a:pt x="0" y="335"/>
                  <a:pt x="0" y="317"/>
                </a:cubicBezTo>
                <a:cubicBezTo>
                  <a:pt x="0" y="317"/>
                  <a:pt x="0" y="317"/>
                  <a:pt x="0" y="308"/>
                </a:cubicBezTo>
                <a:cubicBezTo>
                  <a:pt x="0" y="272"/>
                  <a:pt x="9" y="227"/>
                  <a:pt x="9" y="190"/>
                </a:cubicBezTo>
                <a:cubicBezTo>
                  <a:pt x="9" y="163"/>
                  <a:pt x="18" y="136"/>
                  <a:pt x="18" y="109"/>
                </a:cubicBezTo>
                <a:cubicBezTo>
                  <a:pt x="36" y="64"/>
                  <a:pt x="64" y="27"/>
                  <a:pt x="109" y="18"/>
                </a:cubicBezTo>
                <a:cubicBezTo>
                  <a:pt x="136" y="9"/>
                  <a:pt x="154" y="9"/>
                  <a:pt x="181" y="9"/>
                </a:cubicBezTo>
                <a:cubicBezTo>
                  <a:pt x="218" y="9"/>
                  <a:pt x="254" y="9"/>
                  <a:pt x="290" y="0"/>
                </a:cubicBezTo>
                <a:cubicBezTo>
                  <a:pt x="336" y="0"/>
                  <a:pt x="381" y="0"/>
                  <a:pt x="435" y="0"/>
                </a:cubicBezTo>
                <a:lnTo>
                  <a:pt x="445" y="0"/>
                </a:lnTo>
                <a:close/>
                <a:moveTo>
                  <a:pt x="390" y="200"/>
                </a:moveTo>
                <a:lnTo>
                  <a:pt x="390" y="200"/>
                </a:lnTo>
                <a:cubicBezTo>
                  <a:pt x="390" y="290"/>
                  <a:pt x="390" y="390"/>
                  <a:pt x="390" y="490"/>
                </a:cubicBezTo>
                <a:cubicBezTo>
                  <a:pt x="481" y="435"/>
                  <a:pt x="562" y="390"/>
                  <a:pt x="653" y="345"/>
                </a:cubicBezTo>
                <a:cubicBezTo>
                  <a:pt x="562" y="290"/>
                  <a:pt x="481" y="245"/>
                  <a:pt x="390" y="2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1">
            <a:extLst>
              <a:ext uri="{FF2B5EF4-FFF2-40B4-BE49-F238E27FC236}">
                <a16:creationId xmlns:a16="http://schemas.microsoft.com/office/drawing/2014/main" id="{665235FE-DA53-C047-AB9A-062B2AAB0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948" y="6244952"/>
            <a:ext cx="903909" cy="1243994"/>
          </a:xfrm>
          <a:custGeom>
            <a:avLst/>
            <a:gdLst>
              <a:gd name="T0" fmla="*/ 843 w 889"/>
              <a:gd name="T1" fmla="*/ 127 h 1224"/>
              <a:gd name="T2" fmla="*/ 843 w 889"/>
              <a:gd name="T3" fmla="*/ 127 h 1224"/>
              <a:gd name="T4" fmla="*/ 653 w 889"/>
              <a:gd name="T5" fmla="*/ 127 h 1224"/>
              <a:gd name="T6" fmla="*/ 580 w 889"/>
              <a:gd name="T7" fmla="*/ 45 h 1224"/>
              <a:gd name="T8" fmla="*/ 444 w 889"/>
              <a:gd name="T9" fmla="*/ 0 h 1224"/>
              <a:gd name="T10" fmla="*/ 308 w 889"/>
              <a:gd name="T11" fmla="*/ 45 h 1224"/>
              <a:gd name="T12" fmla="*/ 236 w 889"/>
              <a:gd name="T13" fmla="*/ 127 h 1224"/>
              <a:gd name="T14" fmla="*/ 45 w 889"/>
              <a:gd name="T15" fmla="*/ 127 h 1224"/>
              <a:gd name="T16" fmla="*/ 0 w 889"/>
              <a:gd name="T17" fmla="*/ 200 h 1224"/>
              <a:gd name="T18" fmla="*/ 0 w 889"/>
              <a:gd name="T19" fmla="*/ 1187 h 1224"/>
              <a:gd name="T20" fmla="*/ 36 w 889"/>
              <a:gd name="T21" fmla="*/ 1223 h 1224"/>
              <a:gd name="T22" fmla="*/ 852 w 889"/>
              <a:gd name="T23" fmla="*/ 1223 h 1224"/>
              <a:gd name="T24" fmla="*/ 888 w 889"/>
              <a:gd name="T25" fmla="*/ 1187 h 1224"/>
              <a:gd name="T26" fmla="*/ 888 w 889"/>
              <a:gd name="T27" fmla="*/ 200 h 1224"/>
              <a:gd name="T28" fmla="*/ 843 w 889"/>
              <a:gd name="T29" fmla="*/ 127 h 1224"/>
              <a:gd name="T30" fmla="*/ 290 w 889"/>
              <a:gd name="T31" fmla="*/ 172 h 1224"/>
              <a:gd name="T32" fmla="*/ 290 w 889"/>
              <a:gd name="T33" fmla="*/ 172 h 1224"/>
              <a:gd name="T34" fmla="*/ 344 w 889"/>
              <a:gd name="T35" fmla="*/ 109 h 1224"/>
              <a:gd name="T36" fmla="*/ 444 w 889"/>
              <a:gd name="T37" fmla="*/ 73 h 1224"/>
              <a:gd name="T38" fmla="*/ 544 w 889"/>
              <a:gd name="T39" fmla="*/ 109 h 1224"/>
              <a:gd name="T40" fmla="*/ 598 w 889"/>
              <a:gd name="T41" fmla="*/ 172 h 1224"/>
              <a:gd name="T42" fmla="*/ 598 w 889"/>
              <a:gd name="T43" fmla="*/ 236 h 1224"/>
              <a:gd name="T44" fmla="*/ 290 w 889"/>
              <a:gd name="T45" fmla="*/ 236 h 1224"/>
              <a:gd name="T46" fmla="*/ 290 w 889"/>
              <a:gd name="T47" fmla="*/ 172 h 1224"/>
              <a:gd name="T48" fmla="*/ 181 w 889"/>
              <a:gd name="T49" fmla="*/ 200 h 1224"/>
              <a:gd name="T50" fmla="*/ 181 w 889"/>
              <a:gd name="T51" fmla="*/ 200 h 1224"/>
              <a:gd name="T52" fmla="*/ 218 w 889"/>
              <a:gd name="T53" fmla="*/ 200 h 1224"/>
              <a:gd name="T54" fmla="*/ 218 w 889"/>
              <a:gd name="T55" fmla="*/ 272 h 1224"/>
              <a:gd name="T56" fmla="*/ 263 w 889"/>
              <a:gd name="T57" fmla="*/ 308 h 1224"/>
              <a:gd name="T58" fmla="*/ 625 w 889"/>
              <a:gd name="T59" fmla="*/ 308 h 1224"/>
              <a:gd name="T60" fmla="*/ 671 w 889"/>
              <a:gd name="T61" fmla="*/ 272 h 1224"/>
              <a:gd name="T62" fmla="*/ 671 w 889"/>
              <a:gd name="T63" fmla="*/ 200 h 1224"/>
              <a:gd name="T64" fmla="*/ 707 w 889"/>
              <a:gd name="T65" fmla="*/ 200 h 1224"/>
              <a:gd name="T66" fmla="*/ 707 w 889"/>
              <a:gd name="T67" fmla="*/ 1033 h 1224"/>
              <a:gd name="T68" fmla="*/ 181 w 889"/>
              <a:gd name="T69" fmla="*/ 1033 h 1224"/>
              <a:gd name="T70" fmla="*/ 181 w 889"/>
              <a:gd name="T71" fmla="*/ 200 h 1224"/>
              <a:gd name="T72" fmla="*/ 816 w 889"/>
              <a:gd name="T73" fmla="*/ 1150 h 1224"/>
              <a:gd name="T74" fmla="*/ 816 w 889"/>
              <a:gd name="T75" fmla="*/ 1150 h 1224"/>
              <a:gd name="T76" fmla="*/ 73 w 889"/>
              <a:gd name="T77" fmla="*/ 1150 h 1224"/>
              <a:gd name="T78" fmla="*/ 73 w 889"/>
              <a:gd name="T79" fmla="*/ 200 h 1224"/>
              <a:gd name="T80" fmla="*/ 109 w 889"/>
              <a:gd name="T81" fmla="*/ 200 h 1224"/>
              <a:gd name="T82" fmla="*/ 109 w 889"/>
              <a:gd name="T83" fmla="*/ 1069 h 1224"/>
              <a:gd name="T84" fmla="*/ 145 w 889"/>
              <a:gd name="T85" fmla="*/ 1105 h 1224"/>
              <a:gd name="T86" fmla="*/ 743 w 889"/>
              <a:gd name="T87" fmla="*/ 1105 h 1224"/>
              <a:gd name="T88" fmla="*/ 779 w 889"/>
              <a:gd name="T89" fmla="*/ 1069 h 1224"/>
              <a:gd name="T90" fmla="*/ 779 w 889"/>
              <a:gd name="T91" fmla="*/ 200 h 1224"/>
              <a:gd name="T92" fmla="*/ 816 w 889"/>
              <a:gd name="T93" fmla="*/ 200 h 1224"/>
              <a:gd name="T94" fmla="*/ 816 w 889"/>
              <a:gd name="T95" fmla="*/ 115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89" h="1224">
                <a:moveTo>
                  <a:pt x="843" y="127"/>
                </a:moveTo>
                <a:lnTo>
                  <a:pt x="843" y="127"/>
                </a:lnTo>
                <a:cubicBezTo>
                  <a:pt x="653" y="127"/>
                  <a:pt x="653" y="127"/>
                  <a:pt x="653" y="127"/>
                </a:cubicBezTo>
                <a:cubicBezTo>
                  <a:pt x="644" y="100"/>
                  <a:pt x="616" y="64"/>
                  <a:pt x="580" y="45"/>
                </a:cubicBezTo>
                <a:cubicBezTo>
                  <a:pt x="544" y="18"/>
                  <a:pt x="489" y="0"/>
                  <a:pt x="444" y="0"/>
                </a:cubicBezTo>
                <a:cubicBezTo>
                  <a:pt x="399" y="0"/>
                  <a:pt x="344" y="18"/>
                  <a:pt x="308" y="45"/>
                </a:cubicBezTo>
                <a:cubicBezTo>
                  <a:pt x="272" y="64"/>
                  <a:pt x="254" y="100"/>
                  <a:pt x="236" y="127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18" y="127"/>
                  <a:pt x="0" y="163"/>
                  <a:pt x="0" y="200"/>
                </a:cubicBezTo>
                <a:cubicBezTo>
                  <a:pt x="0" y="1187"/>
                  <a:pt x="0" y="1187"/>
                  <a:pt x="0" y="1187"/>
                </a:cubicBezTo>
                <a:cubicBezTo>
                  <a:pt x="0" y="1214"/>
                  <a:pt x="9" y="1223"/>
                  <a:pt x="36" y="1223"/>
                </a:cubicBezTo>
                <a:cubicBezTo>
                  <a:pt x="852" y="1223"/>
                  <a:pt x="852" y="1223"/>
                  <a:pt x="852" y="1223"/>
                </a:cubicBezTo>
                <a:cubicBezTo>
                  <a:pt x="879" y="1223"/>
                  <a:pt x="888" y="1214"/>
                  <a:pt x="888" y="1187"/>
                </a:cubicBezTo>
                <a:cubicBezTo>
                  <a:pt x="888" y="200"/>
                  <a:pt x="888" y="200"/>
                  <a:pt x="888" y="200"/>
                </a:cubicBezTo>
                <a:cubicBezTo>
                  <a:pt x="888" y="163"/>
                  <a:pt x="870" y="127"/>
                  <a:pt x="843" y="127"/>
                </a:cubicBezTo>
                <a:close/>
                <a:moveTo>
                  <a:pt x="290" y="172"/>
                </a:moveTo>
                <a:lnTo>
                  <a:pt x="290" y="172"/>
                </a:lnTo>
                <a:cubicBezTo>
                  <a:pt x="299" y="145"/>
                  <a:pt x="326" y="118"/>
                  <a:pt x="344" y="109"/>
                </a:cubicBezTo>
                <a:cubicBezTo>
                  <a:pt x="372" y="82"/>
                  <a:pt x="408" y="73"/>
                  <a:pt x="444" y="73"/>
                </a:cubicBezTo>
                <a:cubicBezTo>
                  <a:pt x="480" y="73"/>
                  <a:pt x="517" y="82"/>
                  <a:pt x="544" y="109"/>
                </a:cubicBezTo>
                <a:cubicBezTo>
                  <a:pt x="571" y="118"/>
                  <a:pt x="589" y="145"/>
                  <a:pt x="598" y="172"/>
                </a:cubicBezTo>
                <a:cubicBezTo>
                  <a:pt x="598" y="236"/>
                  <a:pt x="598" y="236"/>
                  <a:pt x="598" y="236"/>
                </a:cubicBezTo>
                <a:cubicBezTo>
                  <a:pt x="290" y="236"/>
                  <a:pt x="290" y="236"/>
                  <a:pt x="290" y="236"/>
                </a:cubicBezTo>
                <a:lnTo>
                  <a:pt x="290" y="172"/>
                </a:lnTo>
                <a:close/>
                <a:moveTo>
                  <a:pt x="181" y="200"/>
                </a:moveTo>
                <a:lnTo>
                  <a:pt x="181" y="200"/>
                </a:lnTo>
                <a:cubicBezTo>
                  <a:pt x="218" y="200"/>
                  <a:pt x="218" y="200"/>
                  <a:pt x="218" y="200"/>
                </a:cubicBezTo>
                <a:cubicBezTo>
                  <a:pt x="218" y="272"/>
                  <a:pt x="218" y="272"/>
                  <a:pt x="218" y="272"/>
                </a:cubicBezTo>
                <a:cubicBezTo>
                  <a:pt x="218" y="290"/>
                  <a:pt x="236" y="308"/>
                  <a:pt x="263" y="308"/>
                </a:cubicBezTo>
                <a:cubicBezTo>
                  <a:pt x="625" y="308"/>
                  <a:pt x="625" y="308"/>
                  <a:pt x="625" y="308"/>
                </a:cubicBezTo>
                <a:cubicBezTo>
                  <a:pt x="653" y="308"/>
                  <a:pt x="671" y="290"/>
                  <a:pt x="671" y="272"/>
                </a:cubicBezTo>
                <a:cubicBezTo>
                  <a:pt x="671" y="200"/>
                  <a:pt x="671" y="200"/>
                  <a:pt x="671" y="200"/>
                </a:cubicBezTo>
                <a:cubicBezTo>
                  <a:pt x="707" y="200"/>
                  <a:pt x="707" y="200"/>
                  <a:pt x="707" y="200"/>
                </a:cubicBezTo>
                <a:cubicBezTo>
                  <a:pt x="707" y="1033"/>
                  <a:pt x="707" y="1033"/>
                  <a:pt x="707" y="1033"/>
                </a:cubicBezTo>
                <a:cubicBezTo>
                  <a:pt x="181" y="1033"/>
                  <a:pt x="181" y="1033"/>
                  <a:pt x="181" y="1033"/>
                </a:cubicBezTo>
                <a:lnTo>
                  <a:pt x="181" y="200"/>
                </a:lnTo>
                <a:close/>
                <a:moveTo>
                  <a:pt x="816" y="1150"/>
                </a:moveTo>
                <a:lnTo>
                  <a:pt x="816" y="1150"/>
                </a:lnTo>
                <a:cubicBezTo>
                  <a:pt x="73" y="1150"/>
                  <a:pt x="73" y="1150"/>
                  <a:pt x="73" y="1150"/>
                </a:cubicBezTo>
                <a:cubicBezTo>
                  <a:pt x="73" y="200"/>
                  <a:pt x="73" y="200"/>
                  <a:pt x="73" y="200"/>
                </a:cubicBezTo>
                <a:cubicBezTo>
                  <a:pt x="109" y="200"/>
                  <a:pt x="109" y="200"/>
                  <a:pt x="109" y="200"/>
                </a:cubicBezTo>
                <a:cubicBezTo>
                  <a:pt x="109" y="1069"/>
                  <a:pt x="109" y="1069"/>
                  <a:pt x="109" y="1069"/>
                </a:cubicBezTo>
                <a:cubicBezTo>
                  <a:pt x="109" y="1087"/>
                  <a:pt x="127" y="1105"/>
                  <a:pt x="145" y="1105"/>
                </a:cubicBezTo>
                <a:cubicBezTo>
                  <a:pt x="743" y="1105"/>
                  <a:pt x="743" y="1105"/>
                  <a:pt x="743" y="1105"/>
                </a:cubicBezTo>
                <a:cubicBezTo>
                  <a:pt x="761" y="1105"/>
                  <a:pt x="779" y="1087"/>
                  <a:pt x="779" y="1069"/>
                </a:cubicBezTo>
                <a:cubicBezTo>
                  <a:pt x="779" y="200"/>
                  <a:pt x="779" y="200"/>
                  <a:pt x="779" y="200"/>
                </a:cubicBezTo>
                <a:cubicBezTo>
                  <a:pt x="816" y="200"/>
                  <a:pt x="816" y="200"/>
                  <a:pt x="816" y="200"/>
                </a:cubicBezTo>
                <a:lnTo>
                  <a:pt x="816" y="11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2">
            <a:extLst>
              <a:ext uri="{FF2B5EF4-FFF2-40B4-BE49-F238E27FC236}">
                <a16:creationId xmlns:a16="http://schemas.microsoft.com/office/drawing/2014/main" id="{6C71F2EA-DC6D-0346-B9CD-66060A775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862" y="6652160"/>
            <a:ext cx="331135" cy="67121"/>
          </a:xfrm>
          <a:custGeom>
            <a:avLst/>
            <a:gdLst>
              <a:gd name="T0" fmla="*/ 36 w 327"/>
              <a:gd name="T1" fmla="*/ 63 h 64"/>
              <a:gd name="T2" fmla="*/ 36 w 327"/>
              <a:gd name="T3" fmla="*/ 63 h 64"/>
              <a:gd name="T4" fmla="*/ 290 w 327"/>
              <a:gd name="T5" fmla="*/ 63 h 64"/>
              <a:gd name="T6" fmla="*/ 326 w 327"/>
              <a:gd name="T7" fmla="*/ 27 h 64"/>
              <a:gd name="T8" fmla="*/ 290 w 327"/>
              <a:gd name="T9" fmla="*/ 0 h 64"/>
              <a:gd name="T10" fmla="*/ 36 w 327"/>
              <a:gd name="T11" fmla="*/ 0 h 64"/>
              <a:gd name="T12" fmla="*/ 0 w 327"/>
              <a:gd name="T13" fmla="*/ 27 h 64"/>
              <a:gd name="T14" fmla="*/ 36 w 32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64">
                <a:moveTo>
                  <a:pt x="36" y="63"/>
                </a:moveTo>
                <a:lnTo>
                  <a:pt x="36" y="63"/>
                </a:lnTo>
                <a:cubicBezTo>
                  <a:pt x="290" y="63"/>
                  <a:pt x="290" y="63"/>
                  <a:pt x="290" y="63"/>
                </a:cubicBezTo>
                <a:cubicBezTo>
                  <a:pt x="308" y="63"/>
                  <a:pt x="326" y="54"/>
                  <a:pt x="326" y="27"/>
                </a:cubicBezTo>
                <a:cubicBezTo>
                  <a:pt x="326" y="9"/>
                  <a:pt x="308" y="0"/>
                  <a:pt x="29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54"/>
                  <a:pt x="18" y="63"/>
                  <a:pt x="36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3">
            <a:extLst>
              <a:ext uri="{FF2B5EF4-FFF2-40B4-BE49-F238E27FC236}">
                <a16:creationId xmlns:a16="http://schemas.microsoft.com/office/drawing/2014/main" id="{6253CCBF-D9A3-B244-A5F1-F79CE2258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862" y="6844575"/>
            <a:ext cx="331135" cy="76073"/>
          </a:xfrm>
          <a:custGeom>
            <a:avLst/>
            <a:gdLst>
              <a:gd name="T0" fmla="*/ 36 w 327"/>
              <a:gd name="T1" fmla="*/ 72 h 73"/>
              <a:gd name="T2" fmla="*/ 36 w 327"/>
              <a:gd name="T3" fmla="*/ 72 h 73"/>
              <a:gd name="T4" fmla="*/ 290 w 327"/>
              <a:gd name="T5" fmla="*/ 72 h 73"/>
              <a:gd name="T6" fmla="*/ 326 w 327"/>
              <a:gd name="T7" fmla="*/ 35 h 73"/>
              <a:gd name="T8" fmla="*/ 290 w 327"/>
              <a:gd name="T9" fmla="*/ 0 h 73"/>
              <a:gd name="T10" fmla="*/ 36 w 327"/>
              <a:gd name="T11" fmla="*/ 0 h 73"/>
              <a:gd name="T12" fmla="*/ 0 w 327"/>
              <a:gd name="T13" fmla="*/ 35 h 73"/>
              <a:gd name="T14" fmla="*/ 36 w 327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73">
                <a:moveTo>
                  <a:pt x="36" y="72"/>
                </a:moveTo>
                <a:lnTo>
                  <a:pt x="36" y="72"/>
                </a:lnTo>
                <a:cubicBezTo>
                  <a:pt x="290" y="72"/>
                  <a:pt x="290" y="72"/>
                  <a:pt x="290" y="72"/>
                </a:cubicBezTo>
                <a:cubicBezTo>
                  <a:pt x="308" y="72"/>
                  <a:pt x="326" y="54"/>
                  <a:pt x="326" y="35"/>
                </a:cubicBezTo>
                <a:cubicBezTo>
                  <a:pt x="326" y="17"/>
                  <a:pt x="308" y="0"/>
                  <a:pt x="29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7"/>
                  <a:pt x="0" y="35"/>
                </a:cubicBezTo>
                <a:cubicBezTo>
                  <a:pt x="0" y="54"/>
                  <a:pt x="18" y="72"/>
                  <a:pt x="36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4">
            <a:extLst>
              <a:ext uri="{FF2B5EF4-FFF2-40B4-BE49-F238E27FC236}">
                <a16:creationId xmlns:a16="http://schemas.microsoft.com/office/drawing/2014/main" id="{B21A8C20-5F4C-8943-A626-92C72EFDD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862" y="7036992"/>
            <a:ext cx="331135" cy="76070"/>
          </a:xfrm>
          <a:custGeom>
            <a:avLst/>
            <a:gdLst>
              <a:gd name="T0" fmla="*/ 36 w 327"/>
              <a:gd name="T1" fmla="*/ 72 h 73"/>
              <a:gd name="T2" fmla="*/ 36 w 327"/>
              <a:gd name="T3" fmla="*/ 72 h 73"/>
              <a:gd name="T4" fmla="*/ 290 w 327"/>
              <a:gd name="T5" fmla="*/ 72 h 73"/>
              <a:gd name="T6" fmla="*/ 326 w 327"/>
              <a:gd name="T7" fmla="*/ 36 h 73"/>
              <a:gd name="T8" fmla="*/ 290 w 327"/>
              <a:gd name="T9" fmla="*/ 0 h 73"/>
              <a:gd name="T10" fmla="*/ 36 w 327"/>
              <a:gd name="T11" fmla="*/ 0 h 73"/>
              <a:gd name="T12" fmla="*/ 0 w 327"/>
              <a:gd name="T13" fmla="*/ 36 h 73"/>
              <a:gd name="T14" fmla="*/ 36 w 327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" h="73">
                <a:moveTo>
                  <a:pt x="36" y="72"/>
                </a:moveTo>
                <a:lnTo>
                  <a:pt x="36" y="72"/>
                </a:lnTo>
                <a:cubicBezTo>
                  <a:pt x="290" y="72"/>
                  <a:pt x="290" y="72"/>
                  <a:pt x="290" y="72"/>
                </a:cubicBezTo>
                <a:cubicBezTo>
                  <a:pt x="308" y="72"/>
                  <a:pt x="326" y="54"/>
                  <a:pt x="326" y="36"/>
                </a:cubicBezTo>
                <a:cubicBezTo>
                  <a:pt x="326" y="18"/>
                  <a:pt x="308" y="0"/>
                  <a:pt x="29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8CE7BE-1CEA-E94E-A84C-32CCE0BB7956}"/>
              </a:ext>
            </a:extLst>
          </p:cNvPr>
          <p:cNvGrpSpPr/>
          <p:nvPr/>
        </p:nvGrpSpPr>
        <p:grpSpPr>
          <a:xfrm flipH="1">
            <a:off x="6814594" y="3680891"/>
            <a:ext cx="2792276" cy="1477328"/>
            <a:chOff x="4941718" y="11069053"/>
            <a:chExt cx="2792276" cy="147732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FB1F59F4-8203-7642-BE9A-184CF49179A2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E71068F-93FB-E240-BC2A-8595C031F05D}"/>
                </a:ext>
              </a:extLst>
            </p:cNvPr>
            <p:cNvSpPr/>
            <p:nvPr/>
          </p:nvSpPr>
          <p:spPr>
            <a:xfrm>
              <a:off x="4941718" y="11715384"/>
              <a:ext cx="27922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20F7822-E113-4D4C-A2CF-3856181D0473}"/>
              </a:ext>
            </a:extLst>
          </p:cNvPr>
          <p:cNvGrpSpPr/>
          <p:nvPr/>
        </p:nvGrpSpPr>
        <p:grpSpPr>
          <a:xfrm flipH="1">
            <a:off x="6814594" y="10033565"/>
            <a:ext cx="2792276" cy="1477328"/>
            <a:chOff x="4941718" y="11069053"/>
            <a:chExt cx="2792276" cy="147732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6E016C6E-6588-E640-9E5A-C3FF4D4D6551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DBF52B-6F79-E84D-B96C-2C2F3B3DEBBD}"/>
                </a:ext>
              </a:extLst>
            </p:cNvPr>
            <p:cNvSpPr/>
            <p:nvPr/>
          </p:nvSpPr>
          <p:spPr>
            <a:xfrm>
              <a:off x="4941718" y="11715384"/>
              <a:ext cx="27922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4FF042-8274-334F-AD81-6E2DE6F161DF}"/>
              </a:ext>
            </a:extLst>
          </p:cNvPr>
          <p:cNvGrpSpPr/>
          <p:nvPr/>
        </p:nvGrpSpPr>
        <p:grpSpPr>
          <a:xfrm flipH="1">
            <a:off x="9990931" y="6806154"/>
            <a:ext cx="2792276" cy="1477328"/>
            <a:chOff x="4941718" y="11069053"/>
            <a:chExt cx="2792276" cy="147732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D91B7649-0405-8045-B6BE-66751A7E4D7B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8A8A24-FD41-1D4C-BFE4-F1800C5F9396}"/>
                </a:ext>
              </a:extLst>
            </p:cNvPr>
            <p:cNvSpPr/>
            <p:nvPr/>
          </p:nvSpPr>
          <p:spPr>
            <a:xfrm>
              <a:off x="4941718" y="11715384"/>
              <a:ext cx="27922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2D20008-F54B-7941-AA53-5A5C505802CC}"/>
              </a:ext>
            </a:extLst>
          </p:cNvPr>
          <p:cNvGrpSpPr/>
          <p:nvPr/>
        </p:nvGrpSpPr>
        <p:grpSpPr>
          <a:xfrm flipH="1">
            <a:off x="3830762" y="6806154"/>
            <a:ext cx="2792276" cy="1477328"/>
            <a:chOff x="4941718" y="11069053"/>
            <a:chExt cx="2792276" cy="147732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69E3FF09-5035-6449-A4E2-5784B5878BA6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7911862-62A2-9349-B827-B91C462F4470}"/>
                </a:ext>
              </a:extLst>
            </p:cNvPr>
            <p:cNvSpPr/>
            <p:nvPr/>
          </p:nvSpPr>
          <p:spPr>
            <a:xfrm>
              <a:off x="4941718" y="11715384"/>
              <a:ext cx="279227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3F9C62-B913-D944-B023-3B8B2199A713}"/>
              </a:ext>
            </a:extLst>
          </p:cNvPr>
          <p:cNvGrpSpPr/>
          <p:nvPr/>
        </p:nvGrpSpPr>
        <p:grpSpPr>
          <a:xfrm>
            <a:off x="16377483" y="4486153"/>
            <a:ext cx="6115181" cy="4739759"/>
            <a:chOff x="2756197" y="4345640"/>
            <a:chExt cx="6115181" cy="4739759"/>
          </a:xfrm>
        </p:grpSpPr>
        <p:sp>
          <p:nvSpPr>
            <p:cNvPr id="43" name="CuadroTexto 90">
              <a:extLst>
                <a:ext uri="{FF2B5EF4-FFF2-40B4-BE49-F238E27FC236}">
                  <a16:creationId xmlns:a16="http://schemas.microsoft.com/office/drawing/2014/main" id="{0EC4FC2E-A95B-5B49-8F52-BAFC53775370}"/>
                </a:ext>
              </a:extLst>
            </p:cNvPr>
            <p:cNvSpPr txBox="1"/>
            <p:nvPr/>
          </p:nvSpPr>
          <p:spPr>
            <a:xfrm>
              <a:off x="2756198" y="4345640"/>
              <a:ext cx="60404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Social Media</a:t>
              </a:r>
            </a:p>
          </p:txBody>
        </p:sp>
        <p:sp>
          <p:nvSpPr>
            <p:cNvPr id="44" name="CuadroTexto 91">
              <a:extLst>
                <a:ext uri="{FF2B5EF4-FFF2-40B4-BE49-F238E27FC236}">
                  <a16:creationId xmlns:a16="http://schemas.microsoft.com/office/drawing/2014/main" id="{2636A4EB-EF11-7248-90D4-B3514620132F}"/>
                </a:ext>
              </a:extLst>
            </p:cNvPr>
            <p:cNvSpPr txBox="1"/>
            <p:nvPr/>
          </p:nvSpPr>
          <p:spPr>
            <a:xfrm>
              <a:off x="2756197" y="5669079"/>
              <a:ext cx="611518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Freeform 323">
            <a:extLst>
              <a:ext uri="{FF2B5EF4-FFF2-40B4-BE49-F238E27FC236}">
                <a16:creationId xmlns:a16="http://schemas.microsoft.com/office/drawing/2014/main" id="{D91C7626-B6CA-8941-B764-FFB1EAF0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83" y="4810730"/>
            <a:ext cx="2165033" cy="1535454"/>
          </a:xfrm>
          <a:custGeom>
            <a:avLst/>
            <a:gdLst>
              <a:gd name="T0" fmla="*/ 614 w 2107"/>
              <a:gd name="T1" fmla="*/ 0 h 1493"/>
              <a:gd name="T2" fmla="*/ 614 w 2107"/>
              <a:gd name="T3" fmla="*/ 0 h 1493"/>
              <a:gd name="T4" fmla="*/ 0 w 2107"/>
              <a:gd name="T5" fmla="*/ 1492 h 1493"/>
              <a:gd name="T6" fmla="*/ 2106 w 2107"/>
              <a:gd name="T7" fmla="*/ 1492 h 1493"/>
              <a:gd name="T8" fmla="*/ 614 w 2107"/>
              <a:gd name="T9" fmla="*/ 0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7" h="1493">
                <a:moveTo>
                  <a:pt x="614" y="0"/>
                </a:moveTo>
                <a:lnTo>
                  <a:pt x="614" y="0"/>
                </a:lnTo>
                <a:cubicBezTo>
                  <a:pt x="235" y="380"/>
                  <a:pt x="0" y="914"/>
                  <a:pt x="0" y="1492"/>
                </a:cubicBezTo>
                <a:cubicBezTo>
                  <a:pt x="2106" y="1492"/>
                  <a:pt x="2106" y="1492"/>
                  <a:pt x="2106" y="1492"/>
                </a:cubicBezTo>
                <a:lnTo>
                  <a:pt x="61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4">
            <a:extLst>
              <a:ext uri="{FF2B5EF4-FFF2-40B4-BE49-F238E27FC236}">
                <a16:creationId xmlns:a16="http://schemas.microsoft.com/office/drawing/2014/main" id="{20010041-D96E-4E4C-AF13-74DC21E63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893" y="4176620"/>
            <a:ext cx="1535454" cy="2165033"/>
          </a:xfrm>
          <a:custGeom>
            <a:avLst/>
            <a:gdLst>
              <a:gd name="T0" fmla="*/ 1492 w 1493"/>
              <a:gd name="T1" fmla="*/ 0 h 2107"/>
              <a:gd name="T2" fmla="*/ 1492 w 1493"/>
              <a:gd name="T3" fmla="*/ 0 h 2107"/>
              <a:gd name="T4" fmla="*/ 0 w 1493"/>
              <a:gd name="T5" fmla="*/ 614 h 2107"/>
              <a:gd name="T6" fmla="*/ 1492 w 1493"/>
              <a:gd name="T7" fmla="*/ 2106 h 2107"/>
              <a:gd name="T8" fmla="*/ 1492 w 1493"/>
              <a:gd name="T9" fmla="*/ 0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3" h="2107">
                <a:moveTo>
                  <a:pt x="1492" y="0"/>
                </a:moveTo>
                <a:lnTo>
                  <a:pt x="1492" y="0"/>
                </a:lnTo>
                <a:cubicBezTo>
                  <a:pt x="913" y="0"/>
                  <a:pt x="380" y="235"/>
                  <a:pt x="0" y="614"/>
                </a:cubicBezTo>
                <a:cubicBezTo>
                  <a:pt x="1492" y="2106"/>
                  <a:pt x="1492" y="2106"/>
                  <a:pt x="1492" y="2106"/>
                </a:cubicBezTo>
                <a:lnTo>
                  <a:pt x="1492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5">
            <a:extLst>
              <a:ext uri="{FF2B5EF4-FFF2-40B4-BE49-F238E27FC236}">
                <a16:creationId xmlns:a16="http://schemas.microsoft.com/office/drawing/2014/main" id="{21AED493-3C4E-EC43-873C-BD0EC377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83" y="6341653"/>
            <a:ext cx="2165033" cy="1530923"/>
          </a:xfrm>
          <a:custGeom>
            <a:avLst/>
            <a:gdLst>
              <a:gd name="T0" fmla="*/ 0 w 2107"/>
              <a:gd name="T1" fmla="*/ 0 h 1492"/>
              <a:gd name="T2" fmla="*/ 0 w 2107"/>
              <a:gd name="T3" fmla="*/ 0 h 1492"/>
              <a:gd name="T4" fmla="*/ 614 w 2107"/>
              <a:gd name="T5" fmla="*/ 1491 h 1492"/>
              <a:gd name="T6" fmla="*/ 2106 w 2107"/>
              <a:gd name="T7" fmla="*/ 0 h 1492"/>
              <a:gd name="T8" fmla="*/ 0 w 2107"/>
              <a:gd name="T9" fmla="*/ 0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7" h="1492">
                <a:moveTo>
                  <a:pt x="0" y="0"/>
                </a:moveTo>
                <a:lnTo>
                  <a:pt x="0" y="0"/>
                </a:lnTo>
                <a:cubicBezTo>
                  <a:pt x="0" y="587"/>
                  <a:pt x="235" y="1111"/>
                  <a:pt x="614" y="1491"/>
                </a:cubicBezTo>
                <a:cubicBezTo>
                  <a:pt x="2106" y="0"/>
                  <a:pt x="2106" y="0"/>
                  <a:pt x="2106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6">
            <a:extLst>
              <a:ext uri="{FF2B5EF4-FFF2-40B4-BE49-F238E27FC236}">
                <a16:creationId xmlns:a16="http://schemas.microsoft.com/office/drawing/2014/main" id="{3E0917A0-28E9-0E44-B381-DF978EDF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816" y="4176620"/>
            <a:ext cx="1530923" cy="2165033"/>
          </a:xfrm>
          <a:custGeom>
            <a:avLst/>
            <a:gdLst>
              <a:gd name="T0" fmla="*/ 1491 w 1492"/>
              <a:gd name="T1" fmla="*/ 614 h 2107"/>
              <a:gd name="T2" fmla="*/ 1491 w 1492"/>
              <a:gd name="T3" fmla="*/ 614 h 2107"/>
              <a:gd name="T4" fmla="*/ 0 w 1492"/>
              <a:gd name="T5" fmla="*/ 0 h 2107"/>
              <a:gd name="T6" fmla="*/ 0 w 1492"/>
              <a:gd name="T7" fmla="*/ 2106 h 2107"/>
              <a:gd name="T8" fmla="*/ 1491 w 1492"/>
              <a:gd name="T9" fmla="*/ 614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2" h="2107">
                <a:moveTo>
                  <a:pt x="1491" y="614"/>
                </a:moveTo>
                <a:lnTo>
                  <a:pt x="1491" y="614"/>
                </a:lnTo>
                <a:cubicBezTo>
                  <a:pt x="1112" y="235"/>
                  <a:pt x="578" y="0"/>
                  <a:pt x="0" y="0"/>
                </a:cubicBezTo>
                <a:cubicBezTo>
                  <a:pt x="0" y="2106"/>
                  <a:pt x="0" y="2106"/>
                  <a:pt x="0" y="2106"/>
                </a:cubicBezTo>
                <a:lnTo>
                  <a:pt x="1491" y="61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7">
            <a:extLst>
              <a:ext uri="{FF2B5EF4-FFF2-40B4-BE49-F238E27FC236}">
                <a16:creationId xmlns:a16="http://schemas.microsoft.com/office/drawing/2014/main" id="{EC6C55A0-2851-6E40-95F0-0618027A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893" y="6341653"/>
            <a:ext cx="1535454" cy="2165033"/>
          </a:xfrm>
          <a:custGeom>
            <a:avLst/>
            <a:gdLst>
              <a:gd name="T0" fmla="*/ 0 w 1493"/>
              <a:gd name="T1" fmla="*/ 1491 h 2106"/>
              <a:gd name="T2" fmla="*/ 0 w 1493"/>
              <a:gd name="T3" fmla="*/ 1491 h 2106"/>
              <a:gd name="T4" fmla="*/ 1492 w 1493"/>
              <a:gd name="T5" fmla="*/ 2105 h 2106"/>
              <a:gd name="T6" fmla="*/ 1492 w 1493"/>
              <a:gd name="T7" fmla="*/ 0 h 2106"/>
              <a:gd name="T8" fmla="*/ 0 w 1493"/>
              <a:gd name="T9" fmla="*/ 1491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3" h="2106">
                <a:moveTo>
                  <a:pt x="0" y="1491"/>
                </a:moveTo>
                <a:lnTo>
                  <a:pt x="0" y="1491"/>
                </a:lnTo>
                <a:cubicBezTo>
                  <a:pt x="380" y="1870"/>
                  <a:pt x="913" y="2105"/>
                  <a:pt x="1492" y="2105"/>
                </a:cubicBezTo>
                <a:cubicBezTo>
                  <a:pt x="1492" y="0"/>
                  <a:pt x="1492" y="0"/>
                  <a:pt x="1492" y="0"/>
                </a:cubicBezTo>
                <a:lnTo>
                  <a:pt x="0" y="14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8">
            <a:extLst>
              <a:ext uri="{FF2B5EF4-FFF2-40B4-BE49-F238E27FC236}">
                <a16:creationId xmlns:a16="http://schemas.microsoft.com/office/drawing/2014/main" id="{1A060F44-4EB6-A940-AF7C-5A54162F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816" y="6341653"/>
            <a:ext cx="1530923" cy="2165033"/>
          </a:xfrm>
          <a:custGeom>
            <a:avLst/>
            <a:gdLst>
              <a:gd name="T0" fmla="*/ 0 w 1492"/>
              <a:gd name="T1" fmla="*/ 2105 h 2106"/>
              <a:gd name="T2" fmla="*/ 0 w 1492"/>
              <a:gd name="T3" fmla="*/ 2105 h 2106"/>
              <a:gd name="T4" fmla="*/ 1491 w 1492"/>
              <a:gd name="T5" fmla="*/ 1491 h 2106"/>
              <a:gd name="T6" fmla="*/ 0 w 1492"/>
              <a:gd name="T7" fmla="*/ 0 h 2106"/>
              <a:gd name="T8" fmla="*/ 0 w 1492"/>
              <a:gd name="T9" fmla="*/ 2105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2" h="2106">
                <a:moveTo>
                  <a:pt x="0" y="2105"/>
                </a:moveTo>
                <a:lnTo>
                  <a:pt x="0" y="2105"/>
                </a:lnTo>
                <a:cubicBezTo>
                  <a:pt x="578" y="2105"/>
                  <a:pt x="1112" y="1870"/>
                  <a:pt x="1491" y="1491"/>
                </a:cubicBezTo>
                <a:cubicBezTo>
                  <a:pt x="0" y="0"/>
                  <a:pt x="0" y="0"/>
                  <a:pt x="0" y="0"/>
                </a:cubicBezTo>
                <a:lnTo>
                  <a:pt x="0" y="210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9">
            <a:extLst>
              <a:ext uri="{FF2B5EF4-FFF2-40B4-BE49-F238E27FC236}">
                <a16:creationId xmlns:a16="http://schemas.microsoft.com/office/drawing/2014/main" id="{FECE95D2-85AC-7648-A999-0F6C3F18C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816" y="4810730"/>
            <a:ext cx="2165033" cy="1535454"/>
          </a:xfrm>
          <a:custGeom>
            <a:avLst/>
            <a:gdLst>
              <a:gd name="T0" fmla="*/ 0 w 2106"/>
              <a:gd name="T1" fmla="*/ 1492 h 1493"/>
              <a:gd name="T2" fmla="*/ 0 w 2106"/>
              <a:gd name="T3" fmla="*/ 1492 h 1493"/>
              <a:gd name="T4" fmla="*/ 2105 w 2106"/>
              <a:gd name="T5" fmla="*/ 1492 h 1493"/>
              <a:gd name="T6" fmla="*/ 1491 w 2106"/>
              <a:gd name="T7" fmla="*/ 0 h 1493"/>
              <a:gd name="T8" fmla="*/ 0 w 2106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6" h="1493">
                <a:moveTo>
                  <a:pt x="0" y="1492"/>
                </a:moveTo>
                <a:lnTo>
                  <a:pt x="0" y="1492"/>
                </a:lnTo>
                <a:cubicBezTo>
                  <a:pt x="2105" y="1492"/>
                  <a:pt x="2105" y="1492"/>
                  <a:pt x="2105" y="1492"/>
                </a:cubicBezTo>
                <a:cubicBezTo>
                  <a:pt x="2105" y="914"/>
                  <a:pt x="1870" y="380"/>
                  <a:pt x="1491" y="0"/>
                </a:cubicBezTo>
                <a:lnTo>
                  <a:pt x="0" y="14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0">
            <a:extLst>
              <a:ext uri="{FF2B5EF4-FFF2-40B4-BE49-F238E27FC236}">
                <a16:creationId xmlns:a16="http://schemas.microsoft.com/office/drawing/2014/main" id="{4CC85729-BC05-FC4F-8B58-4B1E6E9D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816" y="6341653"/>
            <a:ext cx="2165033" cy="1530923"/>
          </a:xfrm>
          <a:custGeom>
            <a:avLst/>
            <a:gdLst>
              <a:gd name="T0" fmla="*/ 1491 w 2106"/>
              <a:gd name="T1" fmla="*/ 1491 h 1492"/>
              <a:gd name="T2" fmla="*/ 1491 w 2106"/>
              <a:gd name="T3" fmla="*/ 1491 h 1492"/>
              <a:gd name="T4" fmla="*/ 2105 w 2106"/>
              <a:gd name="T5" fmla="*/ 0 h 1492"/>
              <a:gd name="T6" fmla="*/ 0 w 2106"/>
              <a:gd name="T7" fmla="*/ 0 h 1492"/>
              <a:gd name="T8" fmla="*/ 1491 w 2106"/>
              <a:gd name="T9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6" h="1492">
                <a:moveTo>
                  <a:pt x="1491" y="1491"/>
                </a:moveTo>
                <a:lnTo>
                  <a:pt x="1491" y="1491"/>
                </a:lnTo>
                <a:cubicBezTo>
                  <a:pt x="1870" y="1111"/>
                  <a:pt x="2105" y="587"/>
                  <a:pt x="2105" y="0"/>
                </a:cubicBezTo>
                <a:cubicBezTo>
                  <a:pt x="0" y="0"/>
                  <a:pt x="0" y="0"/>
                  <a:pt x="0" y="0"/>
                </a:cubicBezTo>
                <a:lnTo>
                  <a:pt x="1491" y="14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1">
            <a:extLst>
              <a:ext uri="{FF2B5EF4-FFF2-40B4-BE49-F238E27FC236}">
                <a16:creationId xmlns:a16="http://schemas.microsoft.com/office/drawing/2014/main" id="{9C4B37D4-979F-B843-B79B-7D8C7D069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83" y="8905270"/>
            <a:ext cx="2165033" cy="1535454"/>
          </a:xfrm>
          <a:custGeom>
            <a:avLst/>
            <a:gdLst>
              <a:gd name="T0" fmla="*/ 614 w 2107"/>
              <a:gd name="T1" fmla="*/ 0 h 1493"/>
              <a:gd name="T2" fmla="*/ 614 w 2107"/>
              <a:gd name="T3" fmla="*/ 0 h 1493"/>
              <a:gd name="T4" fmla="*/ 0 w 2107"/>
              <a:gd name="T5" fmla="*/ 1492 h 1493"/>
              <a:gd name="T6" fmla="*/ 2106 w 2107"/>
              <a:gd name="T7" fmla="*/ 1492 h 1493"/>
              <a:gd name="T8" fmla="*/ 614 w 2107"/>
              <a:gd name="T9" fmla="*/ 0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7" h="1493">
                <a:moveTo>
                  <a:pt x="614" y="0"/>
                </a:moveTo>
                <a:lnTo>
                  <a:pt x="614" y="0"/>
                </a:lnTo>
                <a:cubicBezTo>
                  <a:pt x="235" y="380"/>
                  <a:pt x="0" y="904"/>
                  <a:pt x="0" y="1492"/>
                </a:cubicBezTo>
                <a:cubicBezTo>
                  <a:pt x="2106" y="1492"/>
                  <a:pt x="2106" y="1492"/>
                  <a:pt x="2106" y="1492"/>
                </a:cubicBezTo>
                <a:lnTo>
                  <a:pt x="614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2">
            <a:extLst>
              <a:ext uri="{FF2B5EF4-FFF2-40B4-BE49-F238E27FC236}">
                <a16:creationId xmlns:a16="http://schemas.microsoft.com/office/drawing/2014/main" id="{58CCAB55-E129-D746-811A-93FF5542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893" y="8262101"/>
            <a:ext cx="1535454" cy="2174092"/>
          </a:xfrm>
          <a:custGeom>
            <a:avLst/>
            <a:gdLst>
              <a:gd name="T0" fmla="*/ 1492 w 1493"/>
              <a:gd name="T1" fmla="*/ 0 h 2117"/>
              <a:gd name="T2" fmla="*/ 1492 w 1493"/>
              <a:gd name="T3" fmla="*/ 0 h 2117"/>
              <a:gd name="T4" fmla="*/ 0 w 1493"/>
              <a:gd name="T5" fmla="*/ 624 h 2117"/>
              <a:gd name="T6" fmla="*/ 1492 w 1493"/>
              <a:gd name="T7" fmla="*/ 2116 h 2117"/>
              <a:gd name="T8" fmla="*/ 1492 w 1493"/>
              <a:gd name="T9" fmla="*/ 0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3" h="2117">
                <a:moveTo>
                  <a:pt x="1492" y="0"/>
                </a:moveTo>
                <a:lnTo>
                  <a:pt x="1492" y="0"/>
                </a:lnTo>
                <a:cubicBezTo>
                  <a:pt x="913" y="0"/>
                  <a:pt x="380" y="244"/>
                  <a:pt x="0" y="624"/>
                </a:cubicBezTo>
                <a:cubicBezTo>
                  <a:pt x="1492" y="2116"/>
                  <a:pt x="1492" y="2116"/>
                  <a:pt x="1492" y="2116"/>
                </a:cubicBezTo>
                <a:lnTo>
                  <a:pt x="1492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3">
            <a:extLst>
              <a:ext uri="{FF2B5EF4-FFF2-40B4-BE49-F238E27FC236}">
                <a16:creationId xmlns:a16="http://schemas.microsoft.com/office/drawing/2014/main" id="{708D15BF-71AF-184A-B786-420565DFA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83" y="10436193"/>
            <a:ext cx="2165033" cy="1530923"/>
          </a:xfrm>
          <a:custGeom>
            <a:avLst/>
            <a:gdLst>
              <a:gd name="T0" fmla="*/ 0 w 2107"/>
              <a:gd name="T1" fmla="*/ 0 h 1492"/>
              <a:gd name="T2" fmla="*/ 0 w 2107"/>
              <a:gd name="T3" fmla="*/ 0 h 1492"/>
              <a:gd name="T4" fmla="*/ 614 w 2107"/>
              <a:gd name="T5" fmla="*/ 1491 h 1492"/>
              <a:gd name="T6" fmla="*/ 2106 w 2107"/>
              <a:gd name="T7" fmla="*/ 0 h 1492"/>
              <a:gd name="T8" fmla="*/ 0 w 2107"/>
              <a:gd name="T9" fmla="*/ 0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7" h="1492">
                <a:moveTo>
                  <a:pt x="0" y="0"/>
                </a:moveTo>
                <a:lnTo>
                  <a:pt x="0" y="0"/>
                </a:lnTo>
                <a:cubicBezTo>
                  <a:pt x="0" y="578"/>
                  <a:pt x="235" y="1102"/>
                  <a:pt x="614" y="1491"/>
                </a:cubicBezTo>
                <a:cubicBezTo>
                  <a:pt x="2106" y="0"/>
                  <a:pt x="2106" y="0"/>
                  <a:pt x="2106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4">
            <a:extLst>
              <a:ext uri="{FF2B5EF4-FFF2-40B4-BE49-F238E27FC236}">
                <a16:creationId xmlns:a16="http://schemas.microsoft.com/office/drawing/2014/main" id="{932C86EE-CB9A-D045-858C-64264264E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816" y="8262101"/>
            <a:ext cx="1530923" cy="2174092"/>
          </a:xfrm>
          <a:custGeom>
            <a:avLst/>
            <a:gdLst>
              <a:gd name="T0" fmla="*/ 1491 w 1492"/>
              <a:gd name="T1" fmla="*/ 624 h 2117"/>
              <a:gd name="T2" fmla="*/ 1491 w 1492"/>
              <a:gd name="T3" fmla="*/ 624 h 2117"/>
              <a:gd name="T4" fmla="*/ 0 w 1492"/>
              <a:gd name="T5" fmla="*/ 0 h 2117"/>
              <a:gd name="T6" fmla="*/ 0 w 1492"/>
              <a:gd name="T7" fmla="*/ 2116 h 2117"/>
              <a:gd name="T8" fmla="*/ 1491 w 1492"/>
              <a:gd name="T9" fmla="*/ 624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2" h="2117">
                <a:moveTo>
                  <a:pt x="1491" y="624"/>
                </a:moveTo>
                <a:lnTo>
                  <a:pt x="1491" y="624"/>
                </a:lnTo>
                <a:cubicBezTo>
                  <a:pt x="1112" y="244"/>
                  <a:pt x="578" y="0"/>
                  <a:pt x="0" y="0"/>
                </a:cubicBezTo>
                <a:cubicBezTo>
                  <a:pt x="0" y="2116"/>
                  <a:pt x="0" y="2116"/>
                  <a:pt x="0" y="2116"/>
                </a:cubicBezTo>
                <a:lnTo>
                  <a:pt x="1491" y="62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5">
            <a:extLst>
              <a:ext uri="{FF2B5EF4-FFF2-40B4-BE49-F238E27FC236}">
                <a16:creationId xmlns:a16="http://schemas.microsoft.com/office/drawing/2014/main" id="{60A7A766-0412-0B46-870C-F3D23C4DE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893" y="10436193"/>
            <a:ext cx="1535454" cy="2165033"/>
          </a:xfrm>
          <a:custGeom>
            <a:avLst/>
            <a:gdLst>
              <a:gd name="T0" fmla="*/ 0 w 1493"/>
              <a:gd name="T1" fmla="*/ 1491 h 2107"/>
              <a:gd name="T2" fmla="*/ 0 w 1493"/>
              <a:gd name="T3" fmla="*/ 1491 h 2107"/>
              <a:gd name="T4" fmla="*/ 1492 w 1493"/>
              <a:gd name="T5" fmla="*/ 2106 h 2107"/>
              <a:gd name="T6" fmla="*/ 1492 w 1493"/>
              <a:gd name="T7" fmla="*/ 0 h 2107"/>
              <a:gd name="T8" fmla="*/ 0 w 1493"/>
              <a:gd name="T9" fmla="*/ 149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3" h="2107">
                <a:moveTo>
                  <a:pt x="0" y="1491"/>
                </a:moveTo>
                <a:lnTo>
                  <a:pt x="0" y="1491"/>
                </a:lnTo>
                <a:cubicBezTo>
                  <a:pt x="380" y="1871"/>
                  <a:pt x="913" y="2106"/>
                  <a:pt x="1492" y="2106"/>
                </a:cubicBezTo>
                <a:cubicBezTo>
                  <a:pt x="1492" y="0"/>
                  <a:pt x="1492" y="0"/>
                  <a:pt x="1492" y="0"/>
                </a:cubicBezTo>
                <a:lnTo>
                  <a:pt x="0" y="149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6">
            <a:extLst>
              <a:ext uri="{FF2B5EF4-FFF2-40B4-BE49-F238E27FC236}">
                <a16:creationId xmlns:a16="http://schemas.microsoft.com/office/drawing/2014/main" id="{0CBC0066-958F-9A43-B4D2-A72D9CEFF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816" y="10436193"/>
            <a:ext cx="1530923" cy="2165033"/>
          </a:xfrm>
          <a:custGeom>
            <a:avLst/>
            <a:gdLst>
              <a:gd name="T0" fmla="*/ 0 w 1492"/>
              <a:gd name="T1" fmla="*/ 2106 h 2107"/>
              <a:gd name="T2" fmla="*/ 0 w 1492"/>
              <a:gd name="T3" fmla="*/ 2106 h 2107"/>
              <a:gd name="T4" fmla="*/ 1491 w 1492"/>
              <a:gd name="T5" fmla="*/ 1491 h 2107"/>
              <a:gd name="T6" fmla="*/ 0 w 1492"/>
              <a:gd name="T7" fmla="*/ 0 h 2107"/>
              <a:gd name="T8" fmla="*/ 0 w 1492"/>
              <a:gd name="T9" fmla="*/ 2106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2" h="2107">
                <a:moveTo>
                  <a:pt x="0" y="2106"/>
                </a:moveTo>
                <a:lnTo>
                  <a:pt x="0" y="2106"/>
                </a:lnTo>
                <a:cubicBezTo>
                  <a:pt x="578" y="2106"/>
                  <a:pt x="1112" y="1871"/>
                  <a:pt x="1491" y="1491"/>
                </a:cubicBezTo>
                <a:cubicBezTo>
                  <a:pt x="0" y="0"/>
                  <a:pt x="0" y="0"/>
                  <a:pt x="0" y="0"/>
                </a:cubicBezTo>
                <a:lnTo>
                  <a:pt x="0" y="210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7">
            <a:extLst>
              <a:ext uri="{FF2B5EF4-FFF2-40B4-BE49-F238E27FC236}">
                <a16:creationId xmlns:a16="http://schemas.microsoft.com/office/drawing/2014/main" id="{F99A4369-9B6C-4E4B-9532-7818AA31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816" y="8905270"/>
            <a:ext cx="2165033" cy="1535454"/>
          </a:xfrm>
          <a:custGeom>
            <a:avLst/>
            <a:gdLst>
              <a:gd name="T0" fmla="*/ 0 w 2106"/>
              <a:gd name="T1" fmla="*/ 1492 h 1493"/>
              <a:gd name="T2" fmla="*/ 0 w 2106"/>
              <a:gd name="T3" fmla="*/ 1492 h 1493"/>
              <a:gd name="T4" fmla="*/ 2105 w 2106"/>
              <a:gd name="T5" fmla="*/ 1492 h 1493"/>
              <a:gd name="T6" fmla="*/ 1491 w 2106"/>
              <a:gd name="T7" fmla="*/ 0 h 1493"/>
              <a:gd name="T8" fmla="*/ 0 w 2106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6" h="1493">
                <a:moveTo>
                  <a:pt x="0" y="1492"/>
                </a:moveTo>
                <a:lnTo>
                  <a:pt x="0" y="1492"/>
                </a:lnTo>
                <a:cubicBezTo>
                  <a:pt x="2105" y="1492"/>
                  <a:pt x="2105" y="1492"/>
                  <a:pt x="2105" y="1492"/>
                </a:cubicBezTo>
                <a:cubicBezTo>
                  <a:pt x="2105" y="904"/>
                  <a:pt x="1870" y="380"/>
                  <a:pt x="1491" y="0"/>
                </a:cubicBezTo>
                <a:lnTo>
                  <a:pt x="0" y="14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8">
            <a:extLst>
              <a:ext uri="{FF2B5EF4-FFF2-40B4-BE49-F238E27FC236}">
                <a16:creationId xmlns:a16="http://schemas.microsoft.com/office/drawing/2014/main" id="{9A2EBF16-70E2-9740-976D-C14E8A95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816" y="10436193"/>
            <a:ext cx="2165033" cy="1530923"/>
          </a:xfrm>
          <a:custGeom>
            <a:avLst/>
            <a:gdLst>
              <a:gd name="T0" fmla="*/ 1491 w 2106"/>
              <a:gd name="T1" fmla="*/ 1491 h 1492"/>
              <a:gd name="T2" fmla="*/ 1491 w 2106"/>
              <a:gd name="T3" fmla="*/ 1491 h 1492"/>
              <a:gd name="T4" fmla="*/ 2105 w 2106"/>
              <a:gd name="T5" fmla="*/ 0 h 1492"/>
              <a:gd name="T6" fmla="*/ 0 w 2106"/>
              <a:gd name="T7" fmla="*/ 0 h 1492"/>
              <a:gd name="T8" fmla="*/ 1491 w 2106"/>
              <a:gd name="T9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6" h="1492">
                <a:moveTo>
                  <a:pt x="1491" y="1491"/>
                </a:moveTo>
                <a:lnTo>
                  <a:pt x="1491" y="1491"/>
                </a:lnTo>
                <a:cubicBezTo>
                  <a:pt x="1870" y="1102"/>
                  <a:pt x="2105" y="578"/>
                  <a:pt x="2105" y="0"/>
                </a:cubicBezTo>
                <a:cubicBezTo>
                  <a:pt x="0" y="0"/>
                  <a:pt x="0" y="0"/>
                  <a:pt x="0" y="0"/>
                </a:cubicBezTo>
                <a:lnTo>
                  <a:pt x="1491" y="149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9">
            <a:extLst>
              <a:ext uri="{FF2B5EF4-FFF2-40B4-BE49-F238E27FC236}">
                <a16:creationId xmlns:a16="http://schemas.microsoft.com/office/drawing/2014/main" id="{EE8F3490-2702-524C-852D-8108EB8B4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381" y="4810730"/>
            <a:ext cx="2174092" cy="1535454"/>
          </a:xfrm>
          <a:custGeom>
            <a:avLst/>
            <a:gdLst>
              <a:gd name="T0" fmla="*/ 624 w 2117"/>
              <a:gd name="T1" fmla="*/ 0 h 1493"/>
              <a:gd name="T2" fmla="*/ 624 w 2117"/>
              <a:gd name="T3" fmla="*/ 0 h 1493"/>
              <a:gd name="T4" fmla="*/ 0 w 2117"/>
              <a:gd name="T5" fmla="*/ 1492 h 1493"/>
              <a:gd name="T6" fmla="*/ 2116 w 2117"/>
              <a:gd name="T7" fmla="*/ 1492 h 1493"/>
              <a:gd name="T8" fmla="*/ 624 w 2117"/>
              <a:gd name="T9" fmla="*/ 0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7" h="1493">
                <a:moveTo>
                  <a:pt x="624" y="0"/>
                </a:moveTo>
                <a:lnTo>
                  <a:pt x="624" y="0"/>
                </a:lnTo>
                <a:cubicBezTo>
                  <a:pt x="235" y="380"/>
                  <a:pt x="0" y="914"/>
                  <a:pt x="0" y="1492"/>
                </a:cubicBezTo>
                <a:cubicBezTo>
                  <a:pt x="2116" y="1492"/>
                  <a:pt x="2116" y="1492"/>
                  <a:pt x="2116" y="1492"/>
                </a:cubicBezTo>
                <a:lnTo>
                  <a:pt x="62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0">
            <a:extLst>
              <a:ext uri="{FF2B5EF4-FFF2-40B4-BE49-F238E27FC236}">
                <a16:creationId xmlns:a16="http://schemas.microsoft.com/office/drawing/2014/main" id="{212886D3-15ED-F146-9BA3-79F0B638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550" y="4176620"/>
            <a:ext cx="1535454" cy="2165033"/>
          </a:xfrm>
          <a:custGeom>
            <a:avLst/>
            <a:gdLst>
              <a:gd name="T0" fmla="*/ 1492 w 1493"/>
              <a:gd name="T1" fmla="*/ 0 h 2107"/>
              <a:gd name="T2" fmla="*/ 1492 w 1493"/>
              <a:gd name="T3" fmla="*/ 0 h 2107"/>
              <a:gd name="T4" fmla="*/ 0 w 1493"/>
              <a:gd name="T5" fmla="*/ 614 h 2107"/>
              <a:gd name="T6" fmla="*/ 1492 w 1493"/>
              <a:gd name="T7" fmla="*/ 2106 h 2107"/>
              <a:gd name="T8" fmla="*/ 1492 w 1493"/>
              <a:gd name="T9" fmla="*/ 0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3" h="2107">
                <a:moveTo>
                  <a:pt x="1492" y="0"/>
                </a:moveTo>
                <a:lnTo>
                  <a:pt x="1492" y="0"/>
                </a:lnTo>
                <a:cubicBezTo>
                  <a:pt x="904" y="0"/>
                  <a:pt x="380" y="235"/>
                  <a:pt x="0" y="614"/>
                </a:cubicBezTo>
                <a:cubicBezTo>
                  <a:pt x="1492" y="2106"/>
                  <a:pt x="1492" y="2106"/>
                  <a:pt x="1492" y="2106"/>
                </a:cubicBezTo>
                <a:lnTo>
                  <a:pt x="149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1">
            <a:extLst>
              <a:ext uri="{FF2B5EF4-FFF2-40B4-BE49-F238E27FC236}">
                <a16:creationId xmlns:a16="http://schemas.microsoft.com/office/drawing/2014/main" id="{3E772917-DF77-BE4A-9296-584614266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381" y="6341653"/>
            <a:ext cx="2174092" cy="1530923"/>
          </a:xfrm>
          <a:custGeom>
            <a:avLst/>
            <a:gdLst>
              <a:gd name="T0" fmla="*/ 0 w 2117"/>
              <a:gd name="T1" fmla="*/ 0 h 1492"/>
              <a:gd name="T2" fmla="*/ 0 w 2117"/>
              <a:gd name="T3" fmla="*/ 0 h 1492"/>
              <a:gd name="T4" fmla="*/ 624 w 2117"/>
              <a:gd name="T5" fmla="*/ 1491 h 1492"/>
              <a:gd name="T6" fmla="*/ 2116 w 2117"/>
              <a:gd name="T7" fmla="*/ 0 h 1492"/>
              <a:gd name="T8" fmla="*/ 0 w 2117"/>
              <a:gd name="T9" fmla="*/ 0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7" h="1492">
                <a:moveTo>
                  <a:pt x="0" y="0"/>
                </a:moveTo>
                <a:lnTo>
                  <a:pt x="0" y="0"/>
                </a:lnTo>
                <a:cubicBezTo>
                  <a:pt x="0" y="587"/>
                  <a:pt x="235" y="1111"/>
                  <a:pt x="624" y="1491"/>
                </a:cubicBezTo>
                <a:cubicBezTo>
                  <a:pt x="2116" y="0"/>
                  <a:pt x="2116" y="0"/>
                  <a:pt x="2116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2">
            <a:extLst>
              <a:ext uri="{FF2B5EF4-FFF2-40B4-BE49-F238E27FC236}">
                <a16:creationId xmlns:a16="http://schemas.microsoft.com/office/drawing/2014/main" id="{9A69D455-BC10-8B43-A83A-AD1DD1298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4473" y="4176620"/>
            <a:ext cx="1521864" cy="2165033"/>
          </a:xfrm>
          <a:custGeom>
            <a:avLst/>
            <a:gdLst>
              <a:gd name="T0" fmla="*/ 1482 w 1483"/>
              <a:gd name="T1" fmla="*/ 614 h 2107"/>
              <a:gd name="T2" fmla="*/ 1482 w 1483"/>
              <a:gd name="T3" fmla="*/ 614 h 2107"/>
              <a:gd name="T4" fmla="*/ 0 w 1483"/>
              <a:gd name="T5" fmla="*/ 0 h 2107"/>
              <a:gd name="T6" fmla="*/ 0 w 1483"/>
              <a:gd name="T7" fmla="*/ 2106 h 2107"/>
              <a:gd name="T8" fmla="*/ 1482 w 1483"/>
              <a:gd name="T9" fmla="*/ 614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3" h="2107">
                <a:moveTo>
                  <a:pt x="1482" y="614"/>
                </a:moveTo>
                <a:lnTo>
                  <a:pt x="1482" y="614"/>
                </a:lnTo>
                <a:cubicBezTo>
                  <a:pt x="1103" y="235"/>
                  <a:pt x="578" y="0"/>
                  <a:pt x="0" y="0"/>
                </a:cubicBezTo>
                <a:cubicBezTo>
                  <a:pt x="0" y="2106"/>
                  <a:pt x="0" y="2106"/>
                  <a:pt x="0" y="2106"/>
                </a:cubicBezTo>
                <a:lnTo>
                  <a:pt x="1482" y="614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3">
            <a:extLst>
              <a:ext uri="{FF2B5EF4-FFF2-40B4-BE49-F238E27FC236}">
                <a16:creationId xmlns:a16="http://schemas.microsoft.com/office/drawing/2014/main" id="{391A454C-3B91-D245-9720-4F5FE0C43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550" y="6341653"/>
            <a:ext cx="1535454" cy="2165033"/>
          </a:xfrm>
          <a:custGeom>
            <a:avLst/>
            <a:gdLst>
              <a:gd name="T0" fmla="*/ 0 w 1493"/>
              <a:gd name="T1" fmla="*/ 1491 h 2106"/>
              <a:gd name="T2" fmla="*/ 0 w 1493"/>
              <a:gd name="T3" fmla="*/ 1491 h 2106"/>
              <a:gd name="T4" fmla="*/ 1492 w 1493"/>
              <a:gd name="T5" fmla="*/ 2105 h 2106"/>
              <a:gd name="T6" fmla="*/ 1492 w 1493"/>
              <a:gd name="T7" fmla="*/ 0 h 2106"/>
              <a:gd name="T8" fmla="*/ 0 w 1493"/>
              <a:gd name="T9" fmla="*/ 1491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3" h="2106">
                <a:moveTo>
                  <a:pt x="0" y="1491"/>
                </a:moveTo>
                <a:lnTo>
                  <a:pt x="0" y="1491"/>
                </a:lnTo>
                <a:cubicBezTo>
                  <a:pt x="380" y="1870"/>
                  <a:pt x="904" y="2105"/>
                  <a:pt x="1492" y="2105"/>
                </a:cubicBezTo>
                <a:cubicBezTo>
                  <a:pt x="1492" y="0"/>
                  <a:pt x="1492" y="0"/>
                  <a:pt x="1492" y="0"/>
                </a:cubicBezTo>
                <a:lnTo>
                  <a:pt x="0" y="149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4">
            <a:extLst>
              <a:ext uri="{FF2B5EF4-FFF2-40B4-BE49-F238E27FC236}">
                <a16:creationId xmlns:a16="http://schemas.microsoft.com/office/drawing/2014/main" id="{E719F423-8828-0D49-B781-7238BB376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4473" y="6341653"/>
            <a:ext cx="1521864" cy="2165033"/>
          </a:xfrm>
          <a:custGeom>
            <a:avLst/>
            <a:gdLst>
              <a:gd name="T0" fmla="*/ 0 w 1483"/>
              <a:gd name="T1" fmla="*/ 2105 h 2106"/>
              <a:gd name="T2" fmla="*/ 0 w 1483"/>
              <a:gd name="T3" fmla="*/ 2105 h 2106"/>
              <a:gd name="T4" fmla="*/ 1482 w 1483"/>
              <a:gd name="T5" fmla="*/ 1491 h 2106"/>
              <a:gd name="T6" fmla="*/ 0 w 1483"/>
              <a:gd name="T7" fmla="*/ 0 h 2106"/>
              <a:gd name="T8" fmla="*/ 0 w 1483"/>
              <a:gd name="T9" fmla="*/ 2105 h 2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3" h="2106">
                <a:moveTo>
                  <a:pt x="0" y="2105"/>
                </a:moveTo>
                <a:lnTo>
                  <a:pt x="0" y="2105"/>
                </a:lnTo>
                <a:cubicBezTo>
                  <a:pt x="578" y="2105"/>
                  <a:pt x="1103" y="1870"/>
                  <a:pt x="1482" y="1491"/>
                </a:cubicBezTo>
                <a:cubicBezTo>
                  <a:pt x="0" y="0"/>
                  <a:pt x="0" y="0"/>
                  <a:pt x="0" y="0"/>
                </a:cubicBezTo>
                <a:lnTo>
                  <a:pt x="0" y="210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5">
            <a:extLst>
              <a:ext uri="{FF2B5EF4-FFF2-40B4-BE49-F238E27FC236}">
                <a16:creationId xmlns:a16="http://schemas.microsoft.com/office/drawing/2014/main" id="{4B414675-735E-054E-9801-D3ED2186F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4473" y="4810730"/>
            <a:ext cx="2165033" cy="1535454"/>
          </a:xfrm>
          <a:custGeom>
            <a:avLst/>
            <a:gdLst>
              <a:gd name="T0" fmla="*/ 0 w 2107"/>
              <a:gd name="T1" fmla="*/ 1492 h 1493"/>
              <a:gd name="T2" fmla="*/ 0 w 2107"/>
              <a:gd name="T3" fmla="*/ 1492 h 1493"/>
              <a:gd name="T4" fmla="*/ 2106 w 2107"/>
              <a:gd name="T5" fmla="*/ 1492 h 1493"/>
              <a:gd name="T6" fmla="*/ 1482 w 2107"/>
              <a:gd name="T7" fmla="*/ 0 h 1493"/>
              <a:gd name="T8" fmla="*/ 0 w 2107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7" h="1493">
                <a:moveTo>
                  <a:pt x="0" y="1492"/>
                </a:moveTo>
                <a:lnTo>
                  <a:pt x="0" y="1492"/>
                </a:lnTo>
                <a:cubicBezTo>
                  <a:pt x="2106" y="1492"/>
                  <a:pt x="2106" y="1492"/>
                  <a:pt x="2106" y="1492"/>
                </a:cubicBezTo>
                <a:cubicBezTo>
                  <a:pt x="2106" y="914"/>
                  <a:pt x="1871" y="380"/>
                  <a:pt x="1482" y="0"/>
                </a:cubicBezTo>
                <a:lnTo>
                  <a:pt x="0" y="149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6">
            <a:extLst>
              <a:ext uri="{FF2B5EF4-FFF2-40B4-BE49-F238E27FC236}">
                <a16:creationId xmlns:a16="http://schemas.microsoft.com/office/drawing/2014/main" id="{38378F67-C1AE-994D-8652-4FEDCDCF5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4473" y="6341653"/>
            <a:ext cx="2165033" cy="1530923"/>
          </a:xfrm>
          <a:custGeom>
            <a:avLst/>
            <a:gdLst>
              <a:gd name="T0" fmla="*/ 1482 w 2107"/>
              <a:gd name="T1" fmla="*/ 1491 h 1492"/>
              <a:gd name="T2" fmla="*/ 1482 w 2107"/>
              <a:gd name="T3" fmla="*/ 1491 h 1492"/>
              <a:gd name="T4" fmla="*/ 2106 w 2107"/>
              <a:gd name="T5" fmla="*/ 0 h 1492"/>
              <a:gd name="T6" fmla="*/ 0 w 2107"/>
              <a:gd name="T7" fmla="*/ 0 h 1492"/>
              <a:gd name="T8" fmla="*/ 1482 w 2107"/>
              <a:gd name="T9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7" h="1492">
                <a:moveTo>
                  <a:pt x="1482" y="1491"/>
                </a:moveTo>
                <a:lnTo>
                  <a:pt x="1482" y="1491"/>
                </a:lnTo>
                <a:cubicBezTo>
                  <a:pt x="1871" y="1111"/>
                  <a:pt x="2106" y="587"/>
                  <a:pt x="2106" y="0"/>
                </a:cubicBezTo>
                <a:cubicBezTo>
                  <a:pt x="0" y="0"/>
                  <a:pt x="0" y="0"/>
                  <a:pt x="0" y="0"/>
                </a:cubicBezTo>
                <a:lnTo>
                  <a:pt x="1482" y="149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7">
            <a:extLst>
              <a:ext uri="{FF2B5EF4-FFF2-40B4-BE49-F238E27FC236}">
                <a16:creationId xmlns:a16="http://schemas.microsoft.com/office/drawing/2014/main" id="{10720BA3-1CB9-4E4D-873B-ADA09810F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381" y="8905270"/>
            <a:ext cx="2174092" cy="1535454"/>
          </a:xfrm>
          <a:custGeom>
            <a:avLst/>
            <a:gdLst>
              <a:gd name="T0" fmla="*/ 624 w 2117"/>
              <a:gd name="T1" fmla="*/ 0 h 1493"/>
              <a:gd name="T2" fmla="*/ 624 w 2117"/>
              <a:gd name="T3" fmla="*/ 0 h 1493"/>
              <a:gd name="T4" fmla="*/ 0 w 2117"/>
              <a:gd name="T5" fmla="*/ 1492 h 1493"/>
              <a:gd name="T6" fmla="*/ 2116 w 2117"/>
              <a:gd name="T7" fmla="*/ 1492 h 1493"/>
              <a:gd name="T8" fmla="*/ 624 w 2117"/>
              <a:gd name="T9" fmla="*/ 0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7" h="1493">
                <a:moveTo>
                  <a:pt x="624" y="0"/>
                </a:moveTo>
                <a:lnTo>
                  <a:pt x="624" y="0"/>
                </a:lnTo>
                <a:cubicBezTo>
                  <a:pt x="235" y="380"/>
                  <a:pt x="0" y="904"/>
                  <a:pt x="0" y="1492"/>
                </a:cubicBezTo>
                <a:cubicBezTo>
                  <a:pt x="2116" y="1492"/>
                  <a:pt x="2116" y="1492"/>
                  <a:pt x="2116" y="1492"/>
                </a:cubicBezTo>
                <a:lnTo>
                  <a:pt x="62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8">
            <a:extLst>
              <a:ext uri="{FF2B5EF4-FFF2-40B4-BE49-F238E27FC236}">
                <a16:creationId xmlns:a16="http://schemas.microsoft.com/office/drawing/2014/main" id="{AA749B53-03E6-C045-AE6A-656FA7B2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550" y="8262101"/>
            <a:ext cx="1535454" cy="2174092"/>
          </a:xfrm>
          <a:custGeom>
            <a:avLst/>
            <a:gdLst>
              <a:gd name="T0" fmla="*/ 1492 w 1493"/>
              <a:gd name="T1" fmla="*/ 0 h 2117"/>
              <a:gd name="T2" fmla="*/ 1492 w 1493"/>
              <a:gd name="T3" fmla="*/ 0 h 2117"/>
              <a:gd name="T4" fmla="*/ 0 w 1493"/>
              <a:gd name="T5" fmla="*/ 624 h 2117"/>
              <a:gd name="T6" fmla="*/ 1492 w 1493"/>
              <a:gd name="T7" fmla="*/ 2116 h 2117"/>
              <a:gd name="T8" fmla="*/ 1492 w 1493"/>
              <a:gd name="T9" fmla="*/ 0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3" h="2117">
                <a:moveTo>
                  <a:pt x="1492" y="0"/>
                </a:moveTo>
                <a:lnTo>
                  <a:pt x="1492" y="0"/>
                </a:lnTo>
                <a:cubicBezTo>
                  <a:pt x="904" y="0"/>
                  <a:pt x="380" y="244"/>
                  <a:pt x="0" y="624"/>
                </a:cubicBezTo>
                <a:cubicBezTo>
                  <a:pt x="1492" y="2116"/>
                  <a:pt x="1492" y="2116"/>
                  <a:pt x="1492" y="2116"/>
                </a:cubicBezTo>
                <a:lnTo>
                  <a:pt x="149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9">
            <a:extLst>
              <a:ext uri="{FF2B5EF4-FFF2-40B4-BE49-F238E27FC236}">
                <a16:creationId xmlns:a16="http://schemas.microsoft.com/office/drawing/2014/main" id="{2CAB2020-00F7-D64F-B08E-7C83ED00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381" y="10436193"/>
            <a:ext cx="2174092" cy="1530923"/>
          </a:xfrm>
          <a:custGeom>
            <a:avLst/>
            <a:gdLst>
              <a:gd name="T0" fmla="*/ 0 w 2117"/>
              <a:gd name="T1" fmla="*/ 0 h 1492"/>
              <a:gd name="T2" fmla="*/ 0 w 2117"/>
              <a:gd name="T3" fmla="*/ 0 h 1492"/>
              <a:gd name="T4" fmla="*/ 624 w 2117"/>
              <a:gd name="T5" fmla="*/ 1491 h 1492"/>
              <a:gd name="T6" fmla="*/ 2116 w 2117"/>
              <a:gd name="T7" fmla="*/ 0 h 1492"/>
              <a:gd name="T8" fmla="*/ 0 w 2117"/>
              <a:gd name="T9" fmla="*/ 0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7" h="1492">
                <a:moveTo>
                  <a:pt x="0" y="0"/>
                </a:moveTo>
                <a:lnTo>
                  <a:pt x="0" y="0"/>
                </a:lnTo>
                <a:cubicBezTo>
                  <a:pt x="0" y="578"/>
                  <a:pt x="235" y="1102"/>
                  <a:pt x="624" y="1491"/>
                </a:cubicBezTo>
                <a:cubicBezTo>
                  <a:pt x="2116" y="0"/>
                  <a:pt x="2116" y="0"/>
                  <a:pt x="2116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0">
            <a:extLst>
              <a:ext uri="{FF2B5EF4-FFF2-40B4-BE49-F238E27FC236}">
                <a16:creationId xmlns:a16="http://schemas.microsoft.com/office/drawing/2014/main" id="{A7978350-393F-C847-B4F9-D438792D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4473" y="8262101"/>
            <a:ext cx="1521864" cy="2174092"/>
          </a:xfrm>
          <a:custGeom>
            <a:avLst/>
            <a:gdLst>
              <a:gd name="T0" fmla="*/ 1482 w 1483"/>
              <a:gd name="T1" fmla="*/ 624 h 2117"/>
              <a:gd name="T2" fmla="*/ 1482 w 1483"/>
              <a:gd name="T3" fmla="*/ 624 h 2117"/>
              <a:gd name="T4" fmla="*/ 0 w 1483"/>
              <a:gd name="T5" fmla="*/ 0 h 2117"/>
              <a:gd name="T6" fmla="*/ 0 w 1483"/>
              <a:gd name="T7" fmla="*/ 2116 h 2117"/>
              <a:gd name="T8" fmla="*/ 1482 w 1483"/>
              <a:gd name="T9" fmla="*/ 624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3" h="2117">
                <a:moveTo>
                  <a:pt x="1482" y="624"/>
                </a:moveTo>
                <a:lnTo>
                  <a:pt x="1482" y="624"/>
                </a:lnTo>
                <a:cubicBezTo>
                  <a:pt x="1103" y="244"/>
                  <a:pt x="578" y="0"/>
                  <a:pt x="0" y="0"/>
                </a:cubicBezTo>
                <a:cubicBezTo>
                  <a:pt x="0" y="2116"/>
                  <a:pt x="0" y="2116"/>
                  <a:pt x="0" y="2116"/>
                </a:cubicBezTo>
                <a:lnTo>
                  <a:pt x="1482" y="624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51">
            <a:extLst>
              <a:ext uri="{FF2B5EF4-FFF2-40B4-BE49-F238E27FC236}">
                <a16:creationId xmlns:a16="http://schemas.microsoft.com/office/drawing/2014/main" id="{C8B0CFB5-D9FA-8443-9B10-E8DC35559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550" y="10436193"/>
            <a:ext cx="1535454" cy="2165033"/>
          </a:xfrm>
          <a:custGeom>
            <a:avLst/>
            <a:gdLst>
              <a:gd name="T0" fmla="*/ 0 w 1493"/>
              <a:gd name="T1" fmla="*/ 1491 h 2107"/>
              <a:gd name="T2" fmla="*/ 0 w 1493"/>
              <a:gd name="T3" fmla="*/ 1491 h 2107"/>
              <a:gd name="T4" fmla="*/ 1492 w 1493"/>
              <a:gd name="T5" fmla="*/ 2106 h 2107"/>
              <a:gd name="T6" fmla="*/ 1492 w 1493"/>
              <a:gd name="T7" fmla="*/ 0 h 2107"/>
              <a:gd name="T8" fmla="*/ 0 w 1493"/>
              <a:gd name="T9" fmla="*/ 149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3" h="2107">
                <a:moveTo>
                  <a:pt x="0" y="1491"/>
                </a:moveTo>
                <a:lnTo>
                  <a:pt x="0" y="1491"/>
                </a:lnTo>
                <a:cubicBezTo>
                  <a:pt x="380" y="1871"/>
                  <a:pt x="904" y="2106"/>
                  <a:pt x="1492" y="2106"/>
                </a:cubicBezTo>
                <a:cubicBezTo>
                  <a:pt x="1492" y="0"/>
                  <a:pt x="1492" y="0"/>
                  <a:pt x="1492" y="0"/>
                </a:cubicBezTo>
                <a:lnTo>
                  <a:pt x="0" y="149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52">
            <a:extLst>
              <a:ext uri="{FF2B5EF4-FFF2-40B4-BE49-F238E27FC236}">
                <a16:creationId xmlns:a16="http://schemas.microsoft.com/office/drawing/2014/main" id="{9E78A578-8D6C-A649-82D4-A58B5C396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4473" y="10436193"/>
            <a:ext cx="1521864" cy="2165033"/>
          </a:xfrm>
          <a:custGeom>
            <a:avLst/>
            <a:gdLst>
              <a:gd name="T0" fmla="*/ 0 w 1483"/>
              <a:gd name="T1" fmla="*/ 2106 h 2107"/>
              <a:gd name="T2" fmla="*/ 0 w 1483"/>
              <a:gd name="T3" fmla="*/ 2106 h 2107"/>
              <a:gd name="T4" fmla="*/ 1482 w 1483"/>
              <a:gd name="T5" fmla="*/ 1491 h 2107"/>
              <a:gd name="T6" fmla="*/ 0 w 1483"/>
              <a:gd name="T7" fmla="*/ 0 h 2107"/>
              <a:gd name="T8" fmla="*/ 0 w 1483"/>
              <a:gd name="T9" fmla="*/ 2106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3" h="2107">
                <a:moveTo>
                  <a:pt x="0" y="2106"/>
                </a:moveTo>
                <a:lnTo>
                  <a:pt x="0" y="2106"/>
                </a:lnTo>
                <a:cubicBezTo>
                  <a:pt x="578" y="2106"/>
                  <a:pt x="1103" y="1871"/>
                  <a:pt x="1482" y="1491"/>
                </a:cubicBezTo>
                <a:cubicBezTo>
                  <a:pt x="0" y="0"/>
                  <a:pt x="0" y="0"/>
                  <a:pt x="0" y="0"/>
                </a:cubicBezTo>
                <a:lnTo>
                  <a:pt x="0" y="210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53">
            <a:extLst>
              <a:ext uri="{FF2B5EF4-FFF2-40B4-BE49-F238E27FC236}">
                <a16:creationId xmlns:a16="http://schemas.microsoft.com/office/drawing/2014/main" id="{B1EE59E9-58CE-0E43-B285-D0E6D3570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4473" y="8905270"/>
            <a:ext cx="2165033" cy="1535454"/>
          </a:xfrm>
          <a:custGeom>
            <a:avLst/>
            <a:gdLst>
              <a:gd name="T0" fmla="*/ 0 w 2107"/>
              <a:gd name="T1" fmla="*/ 1492 h 1493"/>
              <a:gd name="T2" fmla="*/ 0 w 2107"/>
              <a:gd name="T3" fmla="*/ 1492 h 1493"/>
              <a:gd name="T4" fmla="*/ 2106 w 2107"/>
              <a:gd name="T5" fmla="*/ 1492 h 1493"/>
              <a:gd name="T6" fmla="*/ 1482 w 2107"/>
              <a:gd name="T7" fmla="*/ 0 h 1493"/>
              <a:gd name="T8" fmla="*/ 0 w 2107"/>
              <a:gd name="T9" fmla="*/ 1492 h 1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7" h="1493">
                <a:moveTo>
                  <a:pt x="0" y="1492"/>
                </a:moveTo>
                <a:lnTo>
                  <a:pt x="0" y="1492"/>
                </a:lnTo>
                <a:cubicBezTo>
                  <a:pt x="2106" y="1492"/>
                  <a:pt x="2106" y="1492"/>
                  <a:pt x="2106" y="1492"/>
                </a:cubicBezTo>
                <a:cubicBezTo>
                  <a:pt x="2106" y="904"/>
                  <a:pt x="1871" y="380"/>
                  <a:pt x="1482" y="0"/>
                </a:cubicBezTo>
                <a:lnTo>
                  <a:pt x="0" y="149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54">
            <a:extLst>
              <a:ext uri="{FF2B5EF4-FFF2-40B4-BE49-F238E27FC236}">
                <a16:creationId xmlns:a16="http://schemas.microsoft.com/office/drawing/2014/main" id="{C266D744-4A53-184E-9EB7-6ED5B272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4473" y="10436193"/>
            <a:ext cx="2165033" cy="1530923"/>
          </a:xfrm>
          <a:custGeom>
            <a:avLst/>
            <a:gdLst>
              <a:gd name="T0" fmla="*/ 1482 w 2107"/>
              <a:gd name="T1" fmla="*/ 1491 h 1492"/>
              <a:gd name="T2" fmla="*/ 1482 w 2107"/>
              <a:gd name="T3" fmla="*/ 1491 h 1492"/>
              <a:gd name="T4" fmla="*/ 2106 w 2107"/>
              <a:gd name="T5" fmla="*/ 0 h 1492"/>
              <a:gd name="T6" fmla="*/ 0 w 2107"/>
              <a:gd name="T7" fmla="*/ 0 h 1492"/>
              <a:gd name="T8" fmla="*/ 1482 w 2107"/>
              <a:gd name="T9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7" h="1492">
                <a:moveTo>
                  <a:pt x="1482" y="1491"/>
                </a:moveTo>
                <a:lnTo>
                  <a:pt x="1482" y="1491"/>
                </a:lnTo>
                <a:cubicBezTo>
                  <a:pt x="1871" y="1102"/>
                  <a:pt x="2106" y="578"/>
                  <a:pt x="2106" y="0"/>
                </a:cubicBezTo>
                <a:cubicBezTo>
                  <a:pt x="0" y="0"/>
                  <a:pt x="0" y="0"/>
                  <a:pt x="0" y="0"/>
                </a:cubicBezTo>
                <a:lnTo>
                  <a:pt x="1482" y="149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Line 355">
            <a:extLst>
              <a:ext uri="{FF2B5EF4-FFF2-40B4-BE49-F238E27FC236}">
                <a16:creationId xmlns:a16="http://schemas.microsoft.com/office/drawing/2014/main" id="{E60ACD75-BDBE-FC4B-8F9D-7BED91611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5330" y="6341653"/>
            <a:ext cx="3546486" cy="4531"/>
          </a:xfrm>
          <a:prstGeom prst="line">
            <a:avLst/>
          </a:prstGeom>
          <a:noFill/>
          <a:ln w="32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2" name="Freeform 356">
            <a:extLst>
              <a:ext uri="{FF2B5EF4-FFF2-40B4-BE49-F238E27FC236}">
                <a16:creationId xmlns:a16="http://schemas.microsoft.com/office/drawing/2014/main" id="{70092F72-3D85-F246-B359-75E10BB52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506" y="6296360"/>
            <a:ext cx="95118" cy="95118"/>
          </a:xfrm>
          <a:custGeom>
            <a:avLst/>
            <a:gdLst>
              <a:gd name="T0" fmla="*/ 45 w 92"/>
              <a:gd name="T1" fmla="*/ 90 h 91"/>
              <a:gd name="T2" fmla="*/ 45 w 92"/>
              <a:gd name="T3" fmla="*/ 90 h 91"/>
              <a:gd name="T4" fmla="*/ 0 w 92"/>
              <a:gd name="T5" fmla="*/ 45 h 91"/>
              <a:gd name="T6" fmla="*/ 45 w 92"/>
              <a:gd name="T7" fmla="*/ 0 h 91"/>
              <a:gd name="T8" fmla="*/ 91 w 92"/>
              <a:gd name="T9" fmla="*/ 45 h 91"/>
              <a:gd name="T10" fmla="*/ 45 w 92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5" y="90"/>
                </a:moveTo>
                <a:lnTo>
                  <a:pt x="45" y="90"/>
                </a:lnTo>
                <a:cubicBezTo>
                  <a:pt x="19" y="90"/>
                  <a:pt x="0" y="72"/>
                  <a:pt x="0" y="45"/>
                </a:cubicBezTo>
                <a:cubicBezTo>
                  <a:pt x="0" y="18"/>
                  <a:pt x="19" y="0"/>
                  <a:pt x="45" y="0"/>
                </a:cubicBezTo>
                <a:cubicBezTo>
                  <a:pt x="73" y="0"/>
                  <a:pt x="91" y="18"/>
                  <a:pt x="91" y="45"/>
                </a:cubicBezTo>
                <a:cubicBezTo>
                  <a:pt x="91" y="72"/>
                  <a:pt x="73" y="90"/>
                  <a:pt x="45" y="9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Line 357">
            <a:extLst>
              <a:ext uri="{FF2B5EF4-FFF2-40B4-BE49-F238E27FC236}">
                <a16:creationId xmlns:a16="http://schemas.microsoft.com/office/drawing/2014/main" id="{AD47747F-6848-1B46-BD7F-5ABB60D65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5330" y="10454310"/>
            <a:ext cx="3546486" cy="4531"/>
          </a:xfrm>
          <a:prstGeom prst="line">
            <a:avLst/>
          </a:prstGeom>
          <a:noFill/>
          <a:ln w="32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4" name="Freeform 358">
            <a:extLst>
              <a:ext uri="{FF2B5EF4-FFF2-40B4-BE49-F238E27FC236}">
                <a16:creationId xmlns:a16="http://schemas.microsoft.com/office/drawing/2014/main" id="{247F63FC-518A-324E-81DF-EC7F2155F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506" y="10409017"/>
            <a:ext cx="95118" cy="95118"/>
          </a:xfrm>
          <a:custGeom>
            <a:avLst/>
            <a:gdLst>
              <a:gd name="T0" fmla="*/ 45 w 92"/>
              <a:gd name="T1" fmla="*/ 91 h 92"/>
              <a:gd name="T2" fmla="*/ 45 w 92"/>
              <a:gd name="T3" fmla="*/ 91 h 92"/>
              <a:gd name="T4" fmla="*/ 0 w 92"/>
              <a:gd name="T5" fmla="*/ 45 h 92"/>
              <a:gd name="T6" fmla="*/ 45 w 92"/>
              <a:gd name="T7" fmla="*/ 0 h 92"/>
              <a:gd name="T8" fmla="*/ 91 w 92"/>
              <a:gd name="T9" fmla="*/ 45 h 92"/>
              <a:gd name="T10" fmla="*/ 45 w 92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5" y="91"/>
                </a:moveTo>
                <a:lnTo>
                  <a:pt x="45" y="91"/>
                </a:lnTo>
                <a:cubicBezTo>
                  <a:pt x="19" y="91"/>
                  <a:pt x="0" y="73"/>
                  <a:pt x="0" y="45"/>
                </a:cubicBezTo>
                <a:cubicBezTo>
                  <a:pt x="0" y="19"/>
                  <a:pt x="19" y="0"/>
                  <a:pt x="45" y="0"/>
                </a:cubicBezTo>
                <a:cubicBezTo>
                  <a:pt x="73" y="0"/>
                  <a:pt x="91" y="19"/>
                  <a:pt x="91" y="45"/>
                </a:cubicBezTo>
                <a:cubicBezTo>
                  <a:pt x="91" y="73"/>
                  <a:pt x="73" y="91"/>
                  <a:pt x="45" y="9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Line 359">
            <a:extLst>
              <a:ext uri="{FF2B5EF4-FFF2-40B4-BE49-F238E27FC236}">
                <a16:creationId xmlns:a16="http://schemas.microsoft.com/office/drawing/2014/main" id="{DDFDCE57-8E57-AC4A-8D00-0B2B57D4F1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2769" y="6341653"/>
            <a:ext cx="3555545" cy="4531"/>
          </a:xfrm>
          <a:prstGeom prst="line">
            <a:avLst/>
          </a:prstGeom>
          <a:noFill/>
          <a:ln w="32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6" name="Freeform 360">
            <a:extLst>
              <a:ext uri="{FF2B5EF4-FFF2-40B4-BE49-F238E27FC236}">
                <a16:creationId xmlns:a16="http://schemas.microsoft.com/office/drawing/2014/main" id="{818A4C85-585D-8246-9239-9F8C4E214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8492" y="6296360"/>
            <a:ext cx="95115" cy="95118"/>
          </a:xfrm>
          <a:custGeom>
            <a:avLst/>
            <a:gdLst>
              <a:gd name="T0" fmla="*/ 45 w 91"/>
              <a:gd name="T1" fmla="*/ 0 h 91"/>
              <a:gd name="T2" fmla="*/ 45 w 91"/>
              <a:gd name="T3" fmla="*/ 0 h 91"/>
              <a:gd name="T4" fmla="*/ 90 w 91"/>
              <a:gd name="T5" fmla="*/ 45 h 91"/>
              <a:gd name="T6" fmla="*/ 45 w 91"/>
              <a:gd name="T7" fmla="*/ 90 h 91"/>
              <a:gd name="T8" fmla="*/ 0 w 91"/>
              <a:gd name="T9" fmla="*/ 45 h 91"/>
              <a:gd name="T10" fmla="*/ 45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0"/>
                </a:moveTo>
                <a:lnTo>
                  <a:pt x="45" y="0"/>
                </a:lnTo>
                <a:cubicBezTo>
                  <a:pt x="63" y="0"/>
                  <a:pt x="90" y="18"/>
                  <a:pt x="90" y="45"/>
                </a:cubicBezTo>
                <a:cubicBezTo>
                  <a:pt x="90" y="72"/>
                  <a:pt x="63" y="90"/>
                  <a:pt x="45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Line 361">
            <a:extLst>
              <a:ext uri="{FF2B5EF4-FFF2-40B4-BE49-F238E27FC236}">
                <a16:creationId xmlns:a16="http://schemas.microsoft.com/office/drawing/2014/main" id="{34116380-1783-A64E-834C-F566108AC1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32769" y="10454310"/>
            <a:ext cx="3555545" cy="4531"/>
          </a:xfrm>
          <a:prstGeom prst="line">
            <a:avLst/>
          </a:prstGeom>
          <a:noFill/>
          <a:ln w="324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8" name="Freeform 362">
            <a:extLst>
              <a:ext uri="{FF2B5EF4-FFF2-40B4-BE49-F238E27FC236}">
                <a16:creationId xmlns:a16="http://schemas.microsoft.com/office/drawing/2014/main" id="{2514FC92-BDD1-C24B-8087-FA91BA13B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8492" y="10409017"/>
            <a:ext cx="95115" cy="95118"/>
          </a:xfrm>
          <a:custGeom>
            <a:avLst/>
            <a:gdLst>
              <a:gd name="T0" fmla="*/ 45 w 91"/>
              <a:gd name="T1" fmla="*/ 0 h 92"/>
              <a:gd name="T2" fmla="*/ 45 w 91"/>
              <a:gd name="T3" fmla="*/ 0 h 92"/>
              <a:gd name="T4" fmla="*/ 90 w 91"/>
              <a:gd name="T5" fmla="*/ 45 h 92"/>
              <a:gd name="T6" fmla="*/ 45 w 91"/>
              <a:gd name="T7" fmla="*/ 91 h 92"/>
              <a:gd name="T8" fmla="*/ 0 w 91"/>
              <a:gd name="T9" fmla="*/ 45 h 92"/>
              <a:gd name="T10" fmla="*/ 45 w 91"/>
              <a:gd name="T11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0"/>
                </a:moveTo>
                <a:lnTo>
                  <a:pt x="45" y="0"/>
                </a:lnTo>
                <a:cubicBezTo>
                  <a:pt x="63" y="0"/>
                  <a:pt x="90" y="19"/>
                  <a:pt x="90" y="45"/>
                </a:cubicBezTo>
                <a:cubicBezTo>
                  <a:pt x="90" y="73"/>
                  <a:pt x="63" y="91"/>
                  <a:pt x="45" y="91"/>
                </a:cubicBezTo>
                <a:cubicBezTo>
                  <a:pt x="18" y="91"/>
                  <a:pt x="0" y="73"/>
                  <a:pt x="0" y="45"/>
                </a:cubicBezTo>
                <a:cubicBezTo>
                  <a:pt x="0" y="19"/>
                  <a:pt x="18" y="0"/>
                  <a:pt x="45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3">
            <a:extLst>
              <a:ext uri="{FF2B5EF4-FFF2-40B4-BE49-F238E27FC236}">
                <a16:creationId xmlns:a16="http://schemas.microsoft.com/office/drawing/2014/main" id="{D5C3F5F3-D843-B24A-AF53-5E01BD35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358" y="5431254"/>
            <a:ext cx="1838919" cy="1829861"/>
          </a:xfrm>
          <a:custGeom>
            <a:avLst/>
            <a:gdLst>
              <a:gd name="T0" fmla="*/ 1790 w 1791"/>
              <a:gd name="T1" fmla="*/ 886 h 1781"/>
              <a:gd name="T2" fmla="*/ 1790 w 1791"/>
              <a:gd name="T3" fmla="*/ 886 h 1781"/>
              <a:gd name="T4" fmla="*/ 895 w 1791"/>
              <a:gd name="T5" fmla="*/ 1780 h 1781"/>
              <a:gd name="T6" fmla="*/ 0 w 1791"/>
              <a:gd name="T7" fmla="*/ 886 h 1781"/>
              <a:gd name="T8" fmla="*/ 895 w 1791"/>
              <a:gd name="T9" fmla="*/ 0 h 1781"/>
              <a:gd name="T10" fmla="*/ 1790 w 1791"/>
              <a:gd name="T11" fmla="*/ 886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1" h="1781">
                <a:moveTo>
                  <a:pt x="1790" y="886"/>
                </a:moveTo>
                <a:lnTo>
                  <a:pt x="1790" y="886"/>
                </a:lnTo>
                <a:cubicBezTo>
                  <a:pt x="1790" y="1382"/>
                  <a:pt x="1392" y="1780"/>
                  <a:pt x="895" y="1780"/>
                </a:cubicBezTo>
                <a:cubicBezTo>
                  <a:pt x="407" y="1780"/>
                  <a:pt x="0" y="1382"/>
                  <a:pt x="0" y="886"/>
                </a:cubicBezTo>
                <a:cubicBezTo>
                  <a:pt x="0" y="398"/>
                  <a:pt x="407" y="0"/>
                  <a:pt x="895" y="0"/>
                </a:cubicBezTo>
                <a:cubicBezTo>
                  <a:pt x="1392" y="0"/>
                  <a:pt x="1790" y="398"/>
                  <a:pt x="1790" y="8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4">
            <a:extLst>
              <a:ext uri="{FF2B5EF4-FFF2-40B4-BE49-F238E27FC236}">
                <a16:creationId xmlns:a16="http://schemas.microsoft.com/office/drawing/2014/main" id="{7DE76658-AEF7-2D41-AF5B-DF3FF94A6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358" y="9516735"/>
            <a:ext cx="1838919" cy="1829861"/>
          </a:xfrm>
          <a:custGeom>
            <a:avLst/>
            <a:gdLst>
              <a:gd name="T0" fmla="*/ 1790 w 1791"/>
              <a:gd name="T1" fmla="*/ 895 h 1781"/>
              <a:gd name="T2" fmla="*/ 1790 w 1791"/>
              <a:gd name="T3" fmla="*/ 895 h 1781"/>
              <a:gd name="T4" fmla="*/ 895 w 1791"/>
              <a:gd name="T5" fmla="*/ 1780 h 1781"/>
              <a:gd name="T6" fmla="*/ 0 w 1791"/>
              <a:gd name="T7" fmla="*/ 895 h 1781"/>
              <a:gd name="T8" fmla="*/ 895 w 1791"/>
              <a:gd name="T9" fmla="*/ 0 h 1781"/>
              <a:gd name="T10" fmla="*/ 1790 w 1791"/>
              <a:gd name="T11" fmla="*/ 89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1" h="1781">
                <a:moveTo>
                  <a:pt x="1790" y="895"/>
                </a:moveTo>
                <a:lnTo>
                  <a:pt x="1790" y="895"/>
                </a:lnTo>
                <a:cubicBezTo>
                  <a:pt x="1790" y="1383"/>
                  <a:pt x="1392" y="1780"/>
                  <a:pt x="895" y="1780"/>
                </a:cubicBezTo>
                <a:cubicBezTo>
                  <a:pt x="407" y="1780"/>
                  <a:pt x="0" y="1383"/>
                  <a:pt x="0" y="895"/>
                </a:cubicBezTo>
                <a:cubicBezTo>
                  <a:pt x="0" y="397"/>
                  <a:pt x="407" y="0"/>
                  <a:pt x="895" y="0"/>
                </a:cubicBezTo>
                <a:cubicBezTo>
                  <a:pt x="1392" y="0"/>
                  <a:pt x="1790" y="397"/>
                  <a:pt x="1790" y="8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5">
            <a:extLst>
              <a:ext uri="{FF2B5EF4-FFF2-40B4-BE49-F238E27FC236}">
                <a16:creationId xmlns:a16="http://schemas.microsoft.com/office/drawing/2014/main" id="{1FB00FE9-5A59-254D-B597-3AAF8B19B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5015" y="5431254"/>
            <a:ext cx="1829861" cy="1829861"/>
          </a:xfrm>
          <a:custGeom>
            <a:avLst/>
            <a:gdLst>
              <a:gd name="T0" fmla="*/ 1781 w 1782"/>
              <a:gd name="T1" fmla="*/ 886 h 1781"/>
              <a:gd name="T2" fmla="*/ 1781 w 1782"/>
              <a:gd name="T3" fmla="*/ 886 h 1781"/>
              <a:gd name="T4" fmla="*/ 895 w 1782"/>
              <a:gd name="T5" fmla="*/ 1780 h 1781"/>
              <a:gd name="T6" fmla="*/ 0 w 1782"/>
              <a:gd name="T7" fmla="*/ 886 h 1781"/>
              <a:gd name="T8" fmla="*/ 895 w 1782"/>
              <a:gd name="T9" fmla="*/ 0 h 1781"/>
              <a:gd name="T10" fmla="*/ 1781 w 1782"/>
              <a:gd name="T11" fmla="*/ 886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1">
                <a:moveTo>
                  <a:pt x="1781" y="886"/>
                </a:moveTo>
                <a:lnTo>
                  <a:pt x="1781" y="886"/>
                </a:lnTo>
                <a:cubicBezTo>
                  <a:pt x="1781" y="1382"/>
                  <a:pt x="1383" y="1780"/>
                  <a:pt x="895" y="1780"/>
                </a:cubicBezTo>
                <a:cubicBezTo>
                  <a:pt x="397" y="1780"/>
                  <a:pt x="0" y="1382"/>
                  <a:pt x="0" y="886"/>
                </a:cubicBezTo>
                <a:cubicBezTo>
                  <a:pt x="0" y="398"/>
                  <a:pt x="397" y="0"/>
                  <a:pt x="895" y="0"/>
                </a:cubicBezTo>
                <a:cubicBezTo>
                  <a:pt x="1383" y="0"/>
                  <a:pt x="1781" y="398"/>
                  <a:pt x="1781" y="8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6">
            <a:extLst>
              <a:ext uri="{FF2B5EF4-FFF2-40B4-BE49-F238E27FC236}">
                <a16:creationId xmlns:a16="http://schemas.microsoft.com/office/drawing/2014/main" id="{AB9E29F5-E8AC-0847-8FA4-762926BCD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5015" y="9516735"/>
            <a:ext cx="1829861" cy="1829861"/>
          </a:xfrm>
          <a:custGeom>
            <a:avLst/>
            <a:gdLst>
              <a:gd name="T0" fmla="*/ 1781 w 1782"/>
              <a:gd name="T1" fmla="*/ 895 h 1781"/>
              <a:gd name="T2" fmla="*/ 1781 w 1782"/>
              <a:gd name="T3" fmla="*/ 895 h 1781"/>
              <a:gd name="T4" fmla="*/ 895 w 1782"/>
              <a:gd name="T5" fmla="*/ 1780 h 1781"/>
              <a:gd name="T6" fmla="*/ 0 w 1782"/>
              <a:gd name="T7" fmla="*/ 895 h 1781"/>
              <a:gd name="T8" fmla="*/ 895 w 1782"/>
              <a:gd name="T9" fmla="*/ 0 h 1781"/>
              <a:gd name="T10" fmla="*/ 1781 w 1782"/>
              <a:gd name="T11" fmla="*/ 895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1">
                <a:moveTo>
                  <a:pt x="1781" y="895"/>
                </a:moveTo>
                <a:lnTo>
                  <a:pt x="1781" y="895"/>
                </a:lnTo>
                <a:cubicBezTo>
                  <a:pt x="1781" y="1383"/>
                  <a:pt x="1383" y="1780"/>
                  <a:pt x="895" y="1780"/>
                </a:cubicBezTo>
                <a:cubicBezTo>
                  <a:pt x="397" y="1780"/>
                  <a:pt x="0" y="1383"/>
                  <a:pt x="0" y="895"/>
                </a:cubicBezTo>
                <a:cubicBezTo>
                  <a:pt x="0" y="397"/>
                  <a:pt x="397" y="0"/>
                  <a:pt x="895" y="0"/>
                </a:cubicBezTo>
                <a:cubicBezTo>
                  <a:pt x="1383" y="0"/>
                  <a:pt x="1781" y="397"/>
                  <a:pt x="1781" y="8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7">
            <a:extLst>
              <a:ext uri="{FF2B5EF4-FFF2-40B4-BE49-F238E27FC236}">
                <a16:creationId xmlns:a16="http://schemas.microsoft.com/office/drawing/2014/main" id="{3960EDE7-0620-A84A-8568-D71CF272C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231" y="5979305"/>
            <a:ext cx="335172" cy="724697"/>
          </a:xfrm>
          <a:custGeom>
            <a:avLst/>
            <a:gdLst>
              <a:gd name="T0" fmla="*/ 217 w 326"/>
              <a:gd name="T1" fmla="*/ 353 h 706"/>
              <a:gd name="T2" fmla="*/ 217 w 326"/>
              <a:gd name="T3" fmla="*/ 353 h 706"/>
              <a:gd name="T4" fmla="*/ 308 w 326"/>
              <a:gd name="T5" fmla="*/ 353 h 706"/>
              <a:gd name="T6" fmla="*/ 317 w 326"/>
              <a:gd name="T7" fmla="*/ 344 h 706"/>
              <a:gd name="T8" fmla="*/ 325 w 326"/>
              <a:gd name="T9" fmla="*/ 290 h 706"/>
              <a:gd name="T10" fmla="*/ 325 w 326"/>
              <a:gd name="T11" fmla="*/ 226 h 706"/>
              <a:gd name="T12" fmla="*/ 217 w 326"/>
              <a:gd name="T13" fmla="*/ 226 h 706"/>
              <a:gd name="T14" fmla="*/ 217 w 326"/>
              <a:gd name="T15" fmla="*/ 154 h 706"/>
              <a:gd name="T16" fmla="*/ 244 w 326"/>
              <a:gd name="T17" fmla="*/ 127 h 706"/>
              <a:gd name="T18" fmla="*/ 308 w 326"/>
              <a:gd name="T19" fmla="*/ 127 h 706"/>
              <a:gd name="T20" fmla="*/ 325 w 326"/>
              <a:gd name="T21" fmla="*/ 127 h 706"/>
              <a:gd name="T22" fmla="*/ 325 w 326"/>
              <a:gd name="T23" fmla="*/ 9 h 706"/>
              <a:gd name="T24" fmla="*/ 317 w 326"/>
              <a:gd name="T25" fmla="*/ 0 h 706"/>
              <a:gd name="T26" fmla="*/ 217 w 326"/>
              <a:gd name="T27" fmla="*/ 0 h 706"/>
              <a:gd name="T28" fmla="*/ 127 w 326"/>
              <a:gd name="T29" fmla="*/ 28 h 706"/>
              <a:gd name="T30" fmla="*/ 72 w 326"/>
              <a:gd name="T31" fmla="*/ 136 h 706"/>
              <a:gd name="T32" fmla="*/ 72 w 326"/>
              <a:gd name="T33" fmla="*/ 217 h 706"/>
              <a:gd name="T34" fmla="*/ 72 w 326"/>
              <a:gd name="T35" fmla="*/ 226 h 706"/>
              <a:gd name="T36" fmla="*/ 0 w 326"/>
              <a:gd name="T37" fmla="*/ 226 h 706"/>
              <a:gd name="T38" fmla="*/ 0 w 326"/>
              <a:gd name="T39" fmla="*/ 353 h 706"/>
              <a:gd name="T40" fmla="*/ 72 w 326"/>
              <a:gd name="T41" fmla="*/ 353 h 706"/>
              <a:gd name="T42" fmla="*/ 72 w 326"/>
              <a:gd name="T43" fmla="*/ 705 h 706"/>
              <a:gd name="T44" fmla="*/ 217 w 326"/>
              <a:gd name="T45" fmla="*/ 705 h 706"/>
              <a:gd name="T46" fmla="*/ 217 w 326"/>
              <a:gd name="T47" fmla="*/ 353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6" h="706">
                <a:moveTo>
                  <a:pt x="217" y="353"/>
                </a:moveTo>
                <a:lnTo>
                  <a:pt x="217" y="353"/>
                </a:lnTo>
                <a:cubicBezTo>
                  <a:pt x="244" y="353"/>
                  <a:pt x="280" y="353"/>
                  <a:pt x="308" y="353"/>
                </a:cubicBezTo>
                <a:cubicBezTo>
                  <a:pt x="317" y="353"/>
                  <a:pt x="317" y="353"/>
                  <a:pt x="317" y="344"/>
                </a:cubicBezTo>
                <a:cubicBezTo>
                  <a:pt x="317" y="326"/>
                  <a:pt x="317" y="308"/>
                  <a:pt x="325" y="290"/>
                </a:cubicBezTo>
                <a:cubicBezTo>
                  <a:pt x="325" y="272"/>
                  <a:pt x="325" y="254"/>
                  <a:pt x="325" y="226"/>
                </a:cubicBezTo>
                <a:cubicBezTo>
                  <a:pt x="289" y="226"/>
                  <a:pt x="253" y="226"/>
                  <a:pt x="217" y="226"/>
                </a:cubicBezTo>
                <a:cubicBezTo>
                  <a:pt x="217" y="199"/>
                  <a:pt x="217" y="172"/>
                  <a:pt x="217" y="154"/>
                </a:cubicBezTo>
                <a:cubicBezTo>
                  <a:pt x="217" y="136"/>
                  <a:pt x="226" y="127"/>
                  <a:pt x="244" y="127"/>
                </a:cubicBezTo>
                <a:cubicBezTo>
                  <a:pt x="262" y="127"/>
                  <a:pt x="289" y="127"/>
                  <a:pt x="308" y="127"/>
                </a:cubicBezTo>
                <a:cubicBezTo>
                  <a:pt x="317" y="127"/>
                  <a:pt x="317" y="127"/>
                  <a:pt x="325" y="127"/>
                </a:cubicBezTo>
                <a:cubicBezTo>
                  <a:pt x="325" y="82"/>
                  <a:pt x="325" y="46"/>
                  <a:pt x="325" y="9"/>
                </a:cubicBezTo>
                <a:cubicBezTo>
                  <a:pt x="325" y="0"/>
                  <a:pt x="317" y="0"/>
                  <a:pt x="317" y="0"/>
                </a:cubicBezTo>
                <a:cubicBezTo>
                  <a:pt x="280" y="0"/>
                  <a:pt x="253" y="0"/>
                  <a:pt x="217" y="0"/>
                </a:cubicBezTo>
                <a:cubicBezTo>
                  <a:pt x="190" y="0"/>
                  <a:pt x="154" y="9"/>
                  <a:pt x="127" y="28"/>
                </a:cubicBezTo>
                <a:cubicBezTo>
                  <a:pt x="91" y="55"/>
                  <a:pt x="72" y="91"/>
                  <a:pt x="72" y="136"/>
                </a:cubicBezTo>
                <a:cubicBezTo>
                  <a:pt x="63" y="163"/>
                  <a:pt x="72" y="190"/>
                  <a:pt x="72" y="217"/>
                </a:cubicBezTo>
                <a:lnTo>
                  <a:pt x="72" y="226"/>
                </a:lnTo>
                <a:cubicBezTo>
                  <a:pt x="45" y="226"/>
                  <a:pt x="18" y="226"/>
                  <a:pt x="0" y="226"/>
                </a:cubicBezTo>
                <a:cubicBezTo>
                  <a:pt x="0" y="272"/>
                  <a:pt x="0" y="317"/>
                  <a:pt x="0" y="353"/>
                </a:cubicBezTo>
                <a:cubicBezTo>
                  <a:pt x="27" y="353"/>
                  <a:pt x="45" y="353"/>
                  <a:pt x="72" y="353"/>
                </a:cubicBezTo>
                <a:cubicBezTo>
                  <a:pt x="72" y="471"/>
                  <a:pt x="72" y="588"/>
                  <a:pt x="72" y="705"/>
                </a:cubicBezTo>
                <a:cubicBezTo>
                  <a:pt x="118" y="705"/>
                  <a:pt x="163" y="705"/>
                  <a:pt x="217" y="705"/>
                </a:cubicBezTo>
                <a:cubicBezTo>
                  <a:pt x="217" y="588"/>
                  <a:pt x="217" y="471"/>
                  <a:pt x="217" y="3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8">
            <a:extLst>
              <a:ext uri="{FF2B5EF4-FFF2-40B4-BE49-F238E27FC236}">
                <a16:creationId xmlns:a16="http://schemas.microsoft.com/office/drawing/2014/main" id="{C305387D-78A0-354F-92F6-C951D0413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526" y="10101020"/>
            <a:ext cx="706580" cy="652228"/>
          </a:xfrm>
          <a:custGeom>
            <a:avLst/>
            <a:gdLst>
              <a:gd name="T0" fmla="*/ 199 w 688"/>
              <a:gd name="T1" fmla="*/ 488 h 634"/>
              <a:gd name="T2" fmla="*/ 199 w 688"/>
              <a:gd name="T3" fmla="*/ 488 h 634"/>
              <a:gd name="T4" fmla="*/ 73 w 688"/>
              <a:gd name="T5" fmla="*/ 380 h 634"/>
              <a:gd name="T6" fmla="*/ 127 w 688"/>
              <a:gd name="T7" fmla="*/ 380 h 634"/>
              <a:gd name="T8" fmla="*/ 127 w 688"/>
              <a:gd name="T9" fmla="*/ 380 h 634"/>
              <a:gd name="T10" fmla="*/ 18 w 688"/>
              <a:gd name="T11" fmla="*/ 244 h 634"/>
              <a:gd name="T12" fmla="*/ 82 w 688"/>
              <a:gd name="T13" fmla="*/ 253 h 634"/>
              <a:gd name="T14" fmla="*/ 82 w 688"/>
              <a:gd name="T15" fmla="*/ 253 h 634"/>
              <a:gd name="T16" fmla="*/ 18 w 688"/>
              <a:gd name="T17" fmla="*/ 154 h 634"/>
              <a:gd name="T18" fmla="*/ 36 w 688"/>
              <a:gd name="T19" fmla="*/ 63 h 634"/>
              <a:gd name="T20" fmla="*/ 335 w 688"/>
              <a:gd name="T21" fmla="*/ 217 h 634"/>
              <a:gd name="T22" fmla="*/ 335 w 688"/>
              <a:gd name="T23" fmla="*/ 145 h 634"/>
              <a:gd name="T24" fmla="*/ 570 w 688"/>
              <a:gd name="T25" fmla="*/ 72 h 634"/>
              <a:gd name="T26" fmla="*/ 597 w 688"/>
              <a:gd name="T27" fmla="*/ 81 h 634"/>
              <a:gd name="T28" fmla="*/ 669 w 688"/>
              <a:gd name="T29" fmla="*/ 54 h 634"/>
              <a:gd name="T30" fmla="*/ 615 w 688"/>
              <a:gd name="T31" fmla="*/ 127 h 634"/>
              <a:gd name="T32" fmla="*/ 687 w 688"/>
              <a:gd name="T33" fmla="*/ 109 h 634"/>
              <a:gd name="T34" fmla="*/ 687 w 688"/>
              <a:gd name="T35" fmla="*/ 109 h 634"/>
              <a:gd name="T36" fmla="*/ 633 w 688"/>
              <a:gd name="T37" fmla="*/ 163 h 634"/>
              <a:gd name="T38" fmla="*/ 624 w 688"/>
              <a:gd name="T39" fmla="*/ 199 h 634"/>
              <a:gd name="T40" fmla="*/ 416 w 688"/>
              <a:gd name="T41" fmla="*/ 551 h 634"/>
              <a:gd name="T42" fmla="*/ 0 w 688"/>
              <a:gd name="T43" fmla="*/ 551 h 634"/>
              <a:gd name="T44" fmla="*/ 0 w 688"/>
              <a:gd name="T45" fmla="*/ 551 h 634"/>
              <a:gd name="T46" fmla="*/ 0 w 688"/>
              <a:gd name="T47" fmla="*/ 551 h 634"/>
              <a:gd name="T48" fmla="*/ 100 w 688"/>
              <a:gd name="T49" fmla="*/ 534 h 634"/>
              <a:gd name="T50" fmla="*/ 199 w 688"/>
              <a:gd name="T51" fmla="*/ 488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8" h="634">
                <a:moveTo>
                  <a:pt x="199" y="488"/>
                </a:moveTo>
                <a:lnTo>
                  <a:pt x="199" y="488"/>
                </a:lnTo>
                <a:cubicBezTo>
                  <a:pt x="127" y="470"/>
                  <a:pt x="82" y="434"/>
                  <a:pt x="73" y="380"/>
                </a:cubicBezTo>
                <a:cubicBezTo>
                  <a:pt x="91" y="380"/>
                  <a:pt x="109" y="380"/>
                  <a:pt x="127" y="380"/>
                </a:cubicBezTo>
                <a:lnTo>
                  <a:pt x="127" y="380"/>
                </a:lnTo>
                <a:cubicBezTo>
                  <a:pt x="64" y="362"/>
                  <a:pt x="27" y="317"/>
                  <a:pt x="18" y="244"/>
                </a:cubicBezTo>
                <a:cubicBezTo>
                  <a:pt x="36" y="244"/>
                  <a:pt x="55" y="253"/>
                  <a:pt x="82" y="253"/>
                </a:cubicBezTo>
                <a:lnTo>
                  <a:pt x="82" y="253"/>
                </a:lnTo>
                <a:cubicBezTo>
                  <a:pt x="46" y="226"/>
                  <a:pt x="27" y="199"/>
                  <a:pt x="18" y="154"/>
                </a:cubicBezTo>
                <a:cubicBezTo>
                  <a:pt x="18" y="127"/>
                  <a:pt x="18" y="90"/>
                  <a:pt x="36" y="63"/>
                </a:cubicBezTo>
                <a:cubicBezTo>
                  <a:pt x="118" y="154"/>
                  <a:pt x="217" y="208"/>
                  <a:pt x="335" y="217"/>
                </a:cubicBezTo>
                <a:cubicBezTo>
                  <a:pt x="335" y="190"/>
                  <a:pt x="335" y="163"/>
                  <a:pt x="335" y="145"/>
                </a:cubicBezTo>
                <a:cubicBezTo>
                  <a:pt x="371" y="36"/>
                  <a:pt x="498" y="0"/>
                  <a:pt x="570" y="72"/>
                </a:cubicBezTo>
                <a:cubicBezTo>
                  <a:pt x="579" y="81"/>
                  <a:pt x="588" y="81"/>
                  <a:pt x="597" y="81"/>
                </a:cubicBezTo>
                <a:cubicBezTo>
                  <a:pt x="615" y="72"/>
                  <a:pt x="642" y="63"/>
                  <a:pt x="669" y="54"/>
                </a:cubicBezTo>
                <a:cubicBezTo>
                  <a:pt x="669" y="72"/>
                  <a:pt x="651" y="90"/>
                  <a:pt x="615" y="127"/>
                </a:cubicBezTo>
                <a:cubicBezTo>
                  <a:pt x="642" y="118"/>
                  <a:pt x="660" y="118"/>
                  <a:pt x="687" y="109"/>
                </a:cubicBezTo>
                <a:lnTo>
                  <a:pt x="687" y="109"/>
                </a:lnTo>
                <a:cubicBezTo>
                  <a:pt x="669" y="127"/>
                  <a:pt x="651" y="154"/>
                  <a:pt x="633" y="163"/>
                </a:cubicBezTo>
                <a:cubicBezTo>
                  <a:pt x="624" y="172"/>
                  <a:pt x="624" y="181"/>
                  <a:pt x="624" y="199"/>
                </a:cubicBezTo>
                <a:cubicBezTo>
                  <a:pt x="615" y="353"/>
                  <a:pt x="552" y="470"/>
                  <a:pt x="416" y="551"/>
                </a:cubicBezTo>
                <a:cubicBezTo>
                  <a:pt x="281" y="633"/>
                  <a:pt x="145" y="624"/>
                  <a:pt x="0" y="551"/>
                </a:cubicBezTo>
                <a:lnTo>
                  <a:pt x="0" y="551"/>
                </a:lnTo>
                <a:cubicBezTo>
                  <a:pt x="0" y="542"/>
                  <a:pt x="0" y="542"/>
                  <a:pt x="0" y="551"/>
                </a:cubicBezTo>
                <a:cubicBezTo>
                  <a:pt x="36" y="542"/>
                  <a:pt x="73" y="542"/>
                  <a:pt x="100" y="534"/>
                </a:cubicBezTo>
                <a:cubicBezTo>
                  <a:pt x="136" y="524"/>
                  <a:pt x="172" y="506"/>
                  <a:pt x="199" y="4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9">
            <a:extLst>
              <a:ext uri="{FF2B5EF4-FFF2-40B4-BE49-F238E27FC236}">
                <a16:creationId xmlns:a16="http://schemas.microsoft.com/office/drawing/2014/main" id="{9ADCB41E-B51D-2B48-AA89-F6B4E615B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9655" y="5906835"/>
            <a:ext cx="874168" cy="874168"/>
          </a:xfrm>
          <a:custGeom>
            <a:avLst/>
            <a:gdLst>
              <a:gd name="T0" fmla="*/ 280 w 850"/>
              <a:gd name="T1" fmla="*/ 777 h 851"/>
              <a:gd name="T2" fmla="*/ 280 w 850"/>
              <a:gd name="T3" fmla="*/ 777 h 851"/>
              <a:gd name="T4" fmla="*/ 54 w 850"/>
              <a:gd name="T5" fmla="*/ 317 h 851"/>
              <a:gd name="T6" fmla="*/ 542 w 850"/>
              <a:gd name="T7" fmla="*/ 64 h 851"/>
              <a:gd name="T8" fmla="*/ 777 w 850"/>
              <a:gd name="T9" fmla="*/ 552 h 851"/>
              <a:gd name="T10" fmla="*/ 307 w 850"/>
              <a:gd name="T11" fmla="*/ 786 h 851"/>
              <a:gd name="T12" fmla="*/ 307 w 850"/>
              <a:gd name="T13" fmla="*/ 786 h 851"/>
              <a:gd name="T14" fmla="*/ 370 w 850"/>
              <a:gd name="T15" fmla="*/ 642 h 851"/>
              <a:gd name="T16" fmla="*/ 379 w 850"/>
              <a:gd name="T17" fmla="*/ 597 h 851"/>
              <a:gd name="T18" fmla="*/ 389 w 850"/>
              <a:gd name="T19" fmla="*/ 615 h 851"/>
              <a:gd name="T20" fmla="*/ 470 w 850"/>
              <a:gd name="T21" fmla="*/ 642 h 851"/>
              <a:gd name="T22" fmla="*/ 623 w 850"/>
              <a:gd name="T23" fmla="*/ 552 h 851"/>
              <a:gd name="T24" fmla="*/ 651 w 850"/>
              <a:gd name="T25" fmla="*/ 335 h 851"/>
              <a:gd name="T26" fmla="*/ 497 w 850"/>
              <a:gd name="T27" fmla="*/ 199 h 851"/>
              <a:gd name="T28" fmla="*/ 271 w 850"/>
              <a:gd name="T29" fmla="*/ 235 h 851"/>
              <a:gd name="T30" fmla="*/ 181 w 850"/>
              <a:gd name="T31" fmla="*/ 389 h 851"/>
              <a:gd name="T32" fmla="*/ 217 w 850"/>
              <a:gd name="T33" fmla="*/ 524 h 851"/>
              <a:gd name="T34" fmla="*/ 253 w 850"/>
              <a:gd name="T35" fmla="*/ 560 h 851"/>
              <a:gd name="T36" fmla="*/ 271 w 850"/>
              <a:gd name="T37" fmla="*/ 560 h 851"/>
              <a:gd name="T38" fmla="*/ 280 w 850"/>
              <a:gd name="T39" fmla="*/ 515 h 851"/>
              <a:gd name="T40" fmla="*/ 280 w 850"/>
              <a:gd name="T41" fmla="*/ 506 h 851"/>
              <a:gd name="T42" fmla="*/ 262 w 850"/>
              <a:gd name="T43" fmla="*/ 353 h 851"/>
              <a:gd name="T44" fmla="*/ 389 w 850"/>
              <a:gd name="T45" fmla="*/ 253 h 851"/>
              <a:gd name="T46" fmla="*/ 506 w 850"/>
              <a:gd name="T47" fmla="*/ 271 h 851"/>
              <a:gd name="T48" fmla="*/ 578 w 850"/>
              <a:gd name="T49" fmla="*/ 389 h 851"/>
              <a:gd name="T50" fmla="*/ 551 w 850"/>
              <a:gd name="T51" fmla="*/ 515 h 851"/>
              <a:gd name="T52" fmla="*/ 479 w 850"/>
              <a:gd name="T53" fmla="*/ 579 h 851"/>
              <a:gd name="T54" fmla="*/ 415 w 850"/>
              <a:gd name="T55" fmla="*/ 570 h 851"/>
              <a:gd name="T56" fmla="*/ 407 w 850"/>
              <a:gd name="T57" fmla="*/ 515 h 851"/>
              <a:gd name="T58" fmla="*/ 425 w 850"/>
              <a:gd name="T59" fmla="*/ 425 h 851"/>
              <a:gd name="T60" fmla="*/ 434 w 850"/>
              <a:gd name="T61" fmla="*/ 380 h 851"/>
              <a:gd name="T62" fmla="*/ 361 w 850"/>
              <a:gd name="T63" fmla="*/ 344 h 851"/>
              <a:gd name="T64" fmla="*/ 316 w 850"/>
              <a:gd name="T65" fmla="*/ 407 h 851"/>
              <a:gd name="T66" fmla="*/ 325 w 850"/>
              <a:gd name="T67" fmla="*/ 479 h 851"/>
              <a:gd name="T68" fmla="*/ 325 w 850"/>
              <a:gd name="T69" fmla="*/ 488 h 851"/>
              <a:gd name="T70" fmla="*/ 280 w 850"/>
              <a:gd name="T71" fmla="*/ 669 h 851"/>
              <a:gd name="T72" fmla="*/ 280 w 850"/>
              <a:gd name="T73" fmla="*/ 760 h 851"/>
              <a:gd name="T74" fmla="*/ 280 w 850"/>
              <a:gd name="T75" fmla="*/ 777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0" h="851">
                <a:moveTo>
                  <a:pt x="280" y="777"/>
                </a:moveTo>
                <a:lnTo>
                  <a:pt x="280" y="777"/>
                </a:lnTo>
                <a:cubicBezTo>
                  <a:pt x="117" y="714"/>
                  <a:pt x="0" y="524"/>
                  <a:pt x="54" y="317"/>
                </a:cubicBezTo>
                <a:cubicBezTo>
                  <a:pt x="117" y="109"/>
                  <a:pt x="334" y="0"/>
                  <a:pt x="542" y="64"/>
                </a:cubicBezTo>
                <a:cubicBezTo>
                  <a:pt x="741" y="136"/>
                  <a:pt x="849" y="353"/>
                  <a:pt x="777" y="552"/>
                </a:cubicBezTo>
                <a:cubicBezTo>
                  <a:pt x="705" y="760"/>
                  <a:pt x="488" y="850"/>
                  <a:pt x="307" y="786"/>
                </a:cubicBezTo>
                <a:lnTo>
                  <a:pt x="307" y="786"/>
                </a:lnTo>
                <a:cubicBezTo>
                  <a:pt x="343" y="741"/>
                  <a:pt x="361" y="687"/>
                  <a:pt x="370" y="642"/>
                </a:cubicBezTo>
                <a:cubicBezTo>
                  <a:pt x="370" y="624"/>
                  <a:pt x="379" y="615"/>
                  <a:pt x="379" y="597"/>
                </a:cubicBezTo>
                <a:cubicBezTo>
                  <a:pt x="379" y="606"/>
                  <a:pt x="389" y="606"/>
                  <a:pt x="389" y="615"/>
                </a:cubicBezTo>
                <a:cubicBezTo>
                  <a:pt x="407" y="633"/>
                  <a:pt x="434" y="642"/>
                  <a:pt x="470" y="642"/>
                </a:cubicBezTo>
                <a:cubicBezTo>
                  <a:pt x="533" y="642"/>
                  <a:pt x="587" y="606"/>
                  <a:pt x="623" y="552"/>
                </a:cubicBezTo>
                <a:cubicBezTo>
                  <a:pt x="669" y="479"/>
                  <a:pt x="678" y="407"/>
                  <a:pt x="651" y="335"/>
                </a:cubicBezTo>
                <a:cubicBezTo>
                  <a:pt x="623" y="262"/>
                  <a:pt x="569" y="217"/>
                  <a:pt x="497" y="199"/>
                </a:cubicBezTo>
                <a:cubicBezTo>
                  <a:pt x="415" y="181"/>
                  <a:pt x="343" y="190"/>
                  <a:pt x="271" y="235"/>
                </a:cubicBezTo>
                <a:cubicBezTo>
                  <a:pt x="217" y="271"/>
                  <a:pt x="190" y="326"/>
                  <a:pt x="181" y="389"/>
                </a:cubicBezTo>
                <a:cubicBezTo>
                  <a:pt x="172" y="443"/>
                  <a:pt x="181" y="488"/>
                  <a:pt x="217" y="524"/>
                </a:cubicBezTo>
                <a:cubicBezTo>
                  <a:pt x="226" y="543"/>
                  <a:pt x="235" y="552"/>
                  <a:pt x="253" y="560"/>
                </a:cubicBezTo>
                <a:cubicBezTo>
                  <a:pt x="262" y="570"/>
                  <a:pt x="262" y="570"/>
                  <a:pt x="271" y="560"/>
                </a:cubicBezTo>
                <a:cubicBezTo>
                  <a:pt x="271" y="543"/>
                  <a:pt x="271" y="534"/>
                  <a:pt x="280" y="515"/>
                </a:cubicBezTo>
                <a:lnTo>
                  <a:pt x="280" y="506"/>
                </a:lnTo>
                <a:cubicBezTo>
                  <a:pt x="244" y="461"/>
                  <a:pt x="235" y="407"/>
                  <a:pt x="262" y="353"/>
                </a:cubicBezTo>
                <a:cubicBezTo>
                  <a:pt x="289" y="298"/>
                  <a:pt x="334" y="262"/>
                  <a:pt x="389" y="253"/>
                </a:cubicBezTo>
                <a:cubicBezTo>
                  <a:pt x="434" y="253"/>
                  <a:pt x="470" y="253"/>
                  <a:pt x="506" y="271"/>
                </a:cubicBezTo>
                <a:cubicBezTo>
                  <a:pt x="551" y="298"/>
                  <a:pt x="569" y="335"/>
                  <a:pt x="578" y="389"/>
                </a:cubicBezTo>
                <a:cubicBezTo>
                  <a:pt x="578" y="434"/>
                  <a:pt x="578" y="479"/>
                  <a:pt x="551" y="515"/>
                </a:cubicBezTo>
                <a:cubicBezTo>
                  <a:pt x="533" y="552"/>
                  <a:pt x="515" y="570"/>
                  <a:pt x="479" y="579"/>
                </a:cubicBezTo>
                <a:cubicBezTo>
                  <a:pt x="461" y="588"/>
                  <a:pt x="434" y="588"/>
                  <a:pt x="415" y="570"/>
                </a:cubicBezTo>
                <a:cubicBezTo>
                  <a:pt x="398" y="552"/>
                  <a:pt x="398" y="534"/>
                  <a:pt x="407" y="515"/>
                </a:cubicBezTo>
                <a:cubicBezTo>
                  <a:pt x="407" y="479"/>
                  <a:pt x="415" y="452"/>
                  <a:pt x="425" y="425"/>
                </a:cubicBezTo>
                <a:cubicBezTo>
                  <a:pt x="434" y="407"/>
                  <a:pt x="434" y="398"/>
                  <a:pt x="434" y="380"/>
                </a:cubicBezTo>
                <a:cubicBezTo>
                  <a:pt x="425" y="335"/>
                  <a:pt x="379" y="326"/>
                  <a:pt x="361" y="344"/>
                </a:cubicBezTo>
                <a:cubicBezTo>
                  <a:pt x="334" y="353"/>
                  <a:pt x="325" y="380"/>
                  <a:pt x="316" y="407"/>
                </a:cubicBezTo>
                <a:cubicBezTo>
                  <a:pt x="316" y="434"/>
                  <a:pt x="316" y="452"/>
                  <a:pt x="325" y="479"/>
                </a:cubicBezTo>
                <a:lnTo>
                  <a:pt x="325" y="488"/>
                </a:lnTo>
                <a:cubicBezTo>
                  <a:pt x="316" y="552"/>
                  <a:pt x="298" y="615"/>
                  <a:pt x="280" y="669"/>
                </a:cubicBezTo>
                <a:cubicBezTo>
                  <a:pt x="280" y="696"/>
                  <a:pt x="280" y="732"/>
                  <a:pt x="280" y="760"/>
                </a:cubicBezTo>
                <a:cubicBezTo>
                  <a:pt x="280" y="768"/>
                  <a:pt x="280" y="768"/>
                  <a:pt x="280" y="7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70">
            <a:extLst>
              <a:ext uri="{FF2B5EF4-FFF2-40B4-BE49-F238E27FC236}">
                <a16:creationId xmlns:a16="http://schemas.microsoft.com/office/drawing/2014/main" id="{3A44CF35-3571-8C4D-9D02-91C2FAC78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831" y="10146314"/>
            <a:ext cx="806226" cy="575230"/>
          </a:xfrm>
          <a:custGeom>
            <a:avLst/>
            <a:gdLst>
              <a:gd name="T0" fmla="*/ 362 w 787"/>
              <a:gd name="T1" fmla="*/ 0 h 562"/>
              <a:gd name="T2" fmla="*/ 362 w 787"/>
              <a:gd name="T3" fmla="*/ 0 h 562"/>
              <a:gd name="T4" fmla="*/ 434 w 787"/>
              <a:gd name="T5" fmla="*/ 0 h 562"/>
              <a:gd name="T6" fmla="*/ 434 w 787"/>
              <a:gd name="T7" fmla="*/ 0 h 562"/>
              <a:gd name="T8" fmla="*/ 497 w 787"/>
              <a:gd name="T9" fmla="*/ 0 h 562"/>
              <a:gd name="T10" fmla="*/ 560 w 787"/>
              <a:gd name="T11" fmla="*/ 0 h 562"/>
              <a:gd name="T12" fmla="*/ 642 w 787"/>
              <a:gd name="T13" fmla="*/ 9 h 562"/>
              <a:gd name="T14" fmla="*/ 705 w 787"/>
              <a:gd name="T15" fmla="*/ 18 h 562"/>
              <a:gd name="T16" fmla="*/ 777 w 787"/>
              <a:gd name="T17" fmla="*/ 82 h 562"/>
              <a:gd name="T18" fmla="*/ 786 w 787"/>
              <a:gd name="T19" fmla="*/ 145 h 562"/>
              <a:gd name="T20" fmla="*/ 786 w 787"/>
              <a:gd name="T21" fmla="*/ 163 h 562"/>
              <a:gd name="T22" fmla="*/ 786 w 787"/>
              <a:gd name="T23" fmla="*/ 389 h 562"/>
              <a:gd name="T24" fmla="*/ 786 w 787"/>
              <a:gd name="T25" fmla="*/ 407 h 562"/>
              <a:gd name="T26" fmla="*/ 777 w 787"/>
              <a:gd name="T27" fmla="*/ 470 h 562"/>
              <a:gd name="T28" fmla="*/ 705 w 787"/>
              <a:gd name="T29" fmla="*/ 543 h 562"/>
              <a:gd name="T30" fmla="*/ 660 w 787"/>
              <a:gd name="T31" fmla="*/ 552 h 562"/>
              <a:gd name="T32" fmla="*/ 560 w 787"/>
              <a:gd name="T33" fmla="*/ 552 h 562"/>
              <a:gd name="T34" fmla="*/ 443 w 787"/>
              <a:gd name="T35" fmla="*/ 561 h 562"/>
              <a:gd name="T36" fmla="*/ 434 w 787"/>
              <a:gd name="T37" fmla="*/ 561 h 562"/>
              <a:gd name="T38" fmla="*/ 362 w 787"/>
              <a:gd name="T39" fmla="*/ 561 h 562"/>
              <a:gd name="T40" fmla="*/ 362 w 787"/>
              <a:gd name="T41" fmla="*/ 561 h 562"/>
              <a:gd name="T42" fmla="*/ 262 w 787"/>
              <a:gd name="T43" fmla="*/ 552 h 562"/>
              <a:gd name="T44" fmla="*/ 154 w 787"/>
              <a:gd name="T45" fmla="*/ 552 h 562"/>
              <a:gd name="T46" fmla="*/ 90 w 787"/>
              <a:gd name="T47" fmla="*/ 543 h 562"/>
              <a:gd name="T48" fmla="*/ 18 w 787"/>
              <a:gd name="T49" fmla="*/ 470 h 562"/>
              <a:gd name="T50" fmla="*/ 0 w 787"/>
              <a:gd name="T51" fmla="*/ 389 h 562"/>
              <a:gd name="T52" fmla="*/ 0 w 787"/>
              <a:gd name="T53" fmla="*/ 308 h 562"/>
              <a:gd name="T54" fmla="*/ 0 w 787"/>
              <a:gd name="T55" fmla="*/ 298 h 562"/>
              <a:gd name="T56" fmla="*/ 0 w 787"/>
              <a:gd name="T57" fmla="*/ 262 h 562"/>
              <a:gd name="T58" fmla="*/ 0 w 787"/>
              <a:gd name="T59" fmla="*/ 253 h 562"/>
              <a:gd name="T60" fmla="*/ 0 w 787"/>
              <a:gd name="T61" fmla="*/ 154 h 562"/>
              <a:gd name="T62" fmla="*/ 18 w 787"/>
              <a:gd name="T63" fmla="*/ 91 h 562"/>
              <a:gd name="T64" fmla="*/ 90 w 787"/>
              <a:gd name="T65" fmla="*/ 18 h 562"/>
              <a:gd name="T66" fmla="*/ 145 w 787"/>
              <a:gd name="T67" fmla="*/ 9 h 562"/>
              <a:gd name="T68" fmla="*/ 235 w 787"/>
              <a:gd name="T69" fmla="*/ 0 h 562"/>
              <a:gd name="T70" fmla="*/ 343 w 787"/>
              <a:gd name="T71" fmla="*/ 0 h 562"/>
              <a:gd name="T72" fmla="*/ 362 w 787"/>
              <a:gd name="T73" fmla="*/ 0 h 562"/>
              <a:gd name="T74" fmla="*/ 316 w 787"/>
              <a:gd name="T75" fmla="*/ 163 h 562"/>
              <a:gd name="T76" fmla="*/ 316 w 787"/>
              <a:gd name="T77" fmla="*/ 163 h 562"/>
              <a:gd name="T78" fmla="*/ 316 w 787"/>
              <a:gd name="T79" fmla="*/ 398 h 562"/>
              <a:gd name="T80" fmla="*/ 524 w 787"/>
              <a:gd name="T81" fmla="*/ 281 h 562"/>
              <a:gd name="T82" fmla="*/ 316 w 787"/>
              <a:gd name="T83" fmla="*/ 163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7" h="562">
                <a:moveTo>
                  <a:pt x="362" y="0"/>
                </a:moveTo>
                <a:lnTo>
                  <a:pt x="362" y="0"/>
                </a:lnTo>
                <a:cubicBezTo>
                  <a:pt x="380" y="0"/>
                  <a:pt x="407" y="0"/>
                  <a:pt x="434" y="0"/>
                </a:cubicBezTo>
                <a:lnTo>
                  <a:pt x="434" y="0"/>
                </a:lnTo>
                <a:cubicBezTo>
                  <a:pt x="452" y="0"/>
                  <a:pt x="470" y="0"/>
                  <a:pt x="497" y="0"/>
                </a:cubicBezTo>
                <a:cubicBezTo>
                  <a:pt x="515" y="0"/>
                  <a:pt x="542" y="0"/>
                  <a:pt x="560" y="0"/>
                </a:cubicBezTo>
                <a:cubicBezTo>
                  <a:pt x="588" y="0"/>
                  <a:pt x="615" y="9"/>
                  <a:pt x="642" y="9"/>
                </a:cubicBezTo>
                <a:cubicBezTo>
                  <a:pt x="660" y="9"/>
                  <a:pt x="678" y="9"/>
                  <a:pt x="705" y="18"/>
                </a:cubicBezTo>
                <a:cubicBezTo>
                  <a:pt x="741" y="27"/>
                  <a:pt x="768" y="45"/>
                  <a:pt x="777" y="82"/>
                </a:cubicBezTo>
                <a:cubicBezTo>
                  <a:pt x="786" y="100"/>
                  <a:pt x="786" y="127"/>
                  <a:pt x="786" y="145"/>
                </a:cubicBezTo>
                <a:cubicBezTo>
                  <a:pt x="786" y="154"/>
                  <a:pt x="786" y="154"/>
                  <a:pt x="786" y="163"/>
                </a:cubicBezTo>
                <a:cubicBezTo>
                  <a:pt x="786" y="235"/>
                  <a:pt x="786" y="317"/>
                  <a:pt x="786" y="389"/>
                </a:cubicBezTo>
                <a:cubicBezTo>
                  <a:pt x="786" y="398"/>
                  <a:pt x="786" y="407"/>
                  <a:pt x="786" y="407"/>
                </a:cubicBezTo>
                <a:cubicBezTo>
                  <a:pt x="786" y="425"/>
                  <a:pt x="786" y="452"/>
                  <a:pt x="777" y="470"/>
                </a:cubicBezTo>
                <a:cubicBezTo>
                  <a:pt x="768" y="506"/>
                  <a:pt x="741" y="534"/>
                  <a:pt x="705" y="543"/>
                </a:cubicBezTo>
                <a:cubicBezTo>
                  <a:pt x="687" y="543"/>
                  <a:pt x="669" y="543"/>
                  <a:pt x="660" y="552"/>
                </a:cubicBezTo>
                <a:cubicBezTo>
                  <a:pt x="624" y="552"/>
                  <a:pt x="596" y="552"/>
                  <a:pt x="560" y="552"/>
                </a:cubicBezTo>
                <a:cubicBezTo>
                  <a:pt x="524" y="552"/>
                  <a:pt x="479" y="552"/>
                  <a:pt x="443" y="561"/>
                </a:cubicBezTo>
                <a:lnTo>
                  <a:pt x="434" y="561"/>
                </a:lnTo>
                <a:cubicBezTo>
                  <a:pt x="407" y="561"/>
                  <a:pt x="388" y="561"/>
                  <a:pt x="362" y="561"/>
                </a:cubicBezTo>
                <a:lnTo>
                  <a:pt x="362" y="561"/>
                </a:lnTo>
                <a:cubicBezTo>
                  <a:pt x="325" y="552"/>
                  <a:pt x="298" y="552"/>
                  <a:pt x="262" y="552"/>
                </a:cubicBezTo>
                <a:cubicBezTo>
                  <a:pt x="226" y="552"/>
                  <a:pt x="190" y="552"/>
                  <a:pt x="154" y="552"/>
                </a:cubicBezTo>
                <a:cubicBezTo>
                  <a:pt x="126" y="552"/>
                  <a:pt x="108" y="543"/>
                  <a:pt x="90" y="543"/>
                </a:cubicBezTo>
                <a:cubicBezTo>
                  <a:pt x="54" y="534"/>
                  <a:pt x="27" y="506"/>
                  <a:pt x="18" y="470"/>
                </a:cubicBezTo>
                <a:cubicBezTo>
                  <a:pt x="9" y="443"/>
                  <a:pt x="0" y="416"/>
                  <a:pt x="0" y="389"/>
                </a:cubicBezTo>
                <a:cubicBezTo>
                  <a:pt x="0" y="362"/>
                  <a:pt x="0" y="335"/>
                  <a:pt x="0" y="30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81"/>
                  <a:pt x="0" y="272"/>
                  <a:pt x="0" y="262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17"/>
                  <a:pt x="0" y="181"/>
                  <a:pt x="0" y="154"/>
                </a:cubicBezTo>
                <a:cubicBezTo>
                  <a:pt x="9" y="127"/>
                  <a:pt x="9" y="109"/>
                  <a:pt x="18" y="91"/>
                </a:cubicBezTo>
                <a:cubicBezTo>
                  <a:pt x="27" y="55"/>
                  <a:pt x="45" y="27"/>
                  <a:pt x="90" y="18"/>
                </a:cubicBezTo>
                <a:cubicBezTo>
                  <a:pt x="108" y="9"/>
                  <a:pt x="126" y="9"/>
                  <a:pt x="145" y="9"/>
                </a:cubicBezTo>
                <a:cubicBezTo>
                  <a:pt x="172" y="9"/>
                  <a:pt x="199" y="0"/>
                  <a:pt x="235" y="0"/>
                </a:cubicBezTo>
                <a:cubicBezTo>
                  <a:pt x="271" y="0"/>
                  <a:pt x="307" y="0"/>
                  <a:pt x="343" y="0"/>
                </a:cubicBezTo>
                <a:cubicBezTo>
                  <a:pt x="352" y="0"/>
                  <a:pt x="352" y="0"/>
                  <a:pt x="362" y="0"/>
                </a:cubicBezTo>
                <a:close/>
                <a:moveTo>
                  <a:pt x="316" y="163"/>
                </a:moveTo>
                <a:lnTo>
                  <a:pt x="316" y="163"/>
                </a:lnTo>
                <a:cubicBezTo>
                  <a:pt x="316" y="235"/>
                  <a:pt x="316" y="317"/>
                  <a:pt x="316" y="398"/>
                </a:cubicBezTo>
                <a:cubicBezTo>
                  <a:pt x="388" y="362"/>
                  <a:pt x="452" y="317"/>
                  <a:pt x="524" y="281"/>
                </a:cubicBezTo>
                <a:cubicBezTo>
                  <a:pt x="452" y="235"/>
                  <a:pt x="388" y="199"/>
                  <a:pt x="316" y="1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CuadroTexto 416">
            <a:extLst>
              <a:ext uri="{FF2B5EF4-FFF2-40B4-BE49-F238E27FC236}">
                <a16:creationId xmlns:a16="http://schemas.microsoft.com/office/drawing/2014/main" id="{41BDD32A-FAC4-E24E-B031-DD7513467231}"/>
              </a:ext>
            </a:extLst>
          </p:cNvPr>
          <p:cNvSpPr txBox="1"/>
          <p:nvPr/>
        </p:nvSpPr>
        <p:spPr>
          <a:xfrm>
            <a:off x="9168606" y="644491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18" name="CuadroTexto 417">
            <a:extLst>
              <a:ext uri="{FF2B5EF4-FFF2-40B4-BE49-F238E27FC236}">
                <a16:creationId xmlns:a16="http://schemas.microsoft.com/office/drawing/2014/main" id="{71C616E7-7172-B24A-B4FF-55339E1DFA81}"/>
              </a:ext>
            </a:extLst>
          </p:cNvPr>
          <p:cNvSpPr txBox="1"/>
          <p:nvPr/>
        </p:nvSpPr>
        <p:spPr>
          <a:xfrm>
            <a:off x="2451398" y="215991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32596A4-9537-004B-80BB-5F0665632741}"/>
              </a:ext>
            </a:extLst>
          </p:cNvPr>
          <p:cNvGrpSpPr/>
          <p:nvPr/>
        </p:nvGrpSpPr>
        <p:grpSpPr>
          <a:xfrm flipH="1">
            <a:off x="18491428" y="5557696"/>
            <a:ext cx="4133726" cy="1477328"/>
            <a:chOff x="4270993" y="11069053"/>
            <a:chExt cx="4133726" cy="1477328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69AD86AA-CCC9-444C-A374-61BCFC0E33C7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271B03-96E8-4844-84A7-D1A3E5173631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3200A05-2253-344F-9F2A-515827AF4C55}"/>
              </a:ext>
            </a:extLst>
          </p:cNvPr>
          <p:cNvGrpSpPr/>
          <p:nvPr/>
        </p:nvGrpSpPr>
        <p:grpSpPr>
          <a:xfrm flipH="1">
            <a:off x="18491428" y="9715646"/>
            <a:ext cx="4133726" cy="1477328"/>
            <a:chOff x="4270993" y="11069053"/>
            <a:chExt cx="4133726" cy="1477328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0CCB8C84-27B6-8041-8BCE-118808E650D7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AE5C42-39E5-5F4D-8532-2AB791F307F8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F8A5794-637B-EA4F-9296-11D33AA66464}"/>
              </a:ext>
            </a:extLst>
          </p:cNvPr>
          <p:cNvGrpSpPr/>
          <p:nvPr/>
        </p:nvGrpSpPr>
        <p:grpSpPr>
          <a:xfrm>
            <a:off x="2363959" y="5557696"/>
            <a:ext cx="4133726" cy="1477328"/>
            <a:chOff x="4270993" y="11069053"/>
            <a:chExt cx="4133726" cy="1477328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A28D9D73-8272-2E4B-9504-5FBD4B1D1CB7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1DDA09B-0242-D54E-BDE0-C5A1BDE9B933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E7F860E-A71B-9147-892A-E1F9FA836C78}"/>
              </a:ext>
            </a:extLst>
          </p:cNvPr>
          <p:cNvGrpSpPr/>
          <p:nvPr/>
        </p:nvGrpSpPr>
        <p:grpSpPr>
          <a:xfrm>
            <a:off x="2363959" y="9715646"/>
            <a:ext cx="4133726" cy="1477328"/>
            <a:chOff x="4270993" y="11069053"/>
            <a:chExt cx="4133726" cy="1477328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F05862EE-4F0C-9C4F-94C4-663D5F596C59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55ADEF2-E26A-FA40-910B-D81337B071FE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163">
            <a:extLst>
              <a:ext uri="{FF2B5EF4-FFF2-40B4-BE49-F238E27FC236}">
                <a16:creationId xmlns:a16="http://schemas.microsoft.com/office/drawing/2014/main" id="{BFAA23AF-2588-C24A-8847-4E84B0090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218" y="5421459"/>
            <a:ext cx="2906596" cy="3284886"/>
          </a:xfrm>
          <a:custGeom>
            <a:avLst/>
            <a:gdLst>
              <a:gd name="T0" fmla="*/ 2674 w 2675"/>
              <a:gd name="T1" fmla="*/ 2141 h 3027"/>
              <a:gd name="T2" fmla="*/ 2674 w 2675"/>
              <a:gd name="T3" fmla="*/ 2141 h 3027"/>
              <a:gd name="T4" fmla="*/ 2674 w 2675"/>
              <a:gd name="T5" fmla="*/ 886 h 3027"/>
              <a:gd name="T6" fmla="*/ 2548 w 2675"/>
              <a:gd name="T7" fmla="*/ 669 h 3027"/>
              <a:gd name="T8" fmla="*/ 1463 w 2675"/>
              <a:gd name="T9" fmla="*/ 46 h 3027"/>
              <a:gd name="T10" fmla="*/ 1210 w 2675"/>
              <a:gd name="T11" fmla="*/ 46 h 3027"/>
              <a:gd name="T12" fmla="*/ 126 w 2675"/>
              <a:gd name="T13" fmla="*/ 669 h 3027"/>
              <a:gd name="T14" fmla="*/ 0 w 2675"/>
              <a:gd name="T15" fmla="*/ 886 h 3027"/>
              <a:gd name="T16" fmla="*/ 0 w 2675"/>
              <a:gd name="T17" fmla="*/ 2141 h 3027"/>
              <a:gd name="T18" fmla="*/ 126 w 2675"/>
              <a:gd name="T19" fmla="*/ 2358 h 3027"/>
              <a:gd name="T20" fmla="*/ 1210 w 2675"/>
              <a:gd name="T21" fmla="*/ 2981 h 3027"/>
              <a:gd name="T22" fmla="*/ 1463 w 2675"/>
              <a:gd name="T23" fmla="*/ 2981 h 3027"/>
              <a:gd name="T24" fmla="*/ 2548 w 2675"/>
              <a:gd name="T25" fmla="*/ 2358 h 3027"/>
              <a:gd name="T26" fmla="*/ 2674 w 2675"/>
              <a:gd name="T27" fmla="*/ 2141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75" h="3027">
                <a:moveTo>
                  <a:pt x="2674" y="2141"/>
                </a:moveTo>
                <a:lnTo>
                  <a:pt x="2674" y="2141"/>
                </a:lnTo>
                <a:cubicBezTo>
                  <a:pt x="2674" y="886"/>
                  <a:pt x="2674" y="886"/>
                  <a:pt x="2674" y="886"/>
                </a:cubicBezTo>
                <a:cubicBezTo>
                  <a:pt x="2674" y="795"/>
                  <a:pt x="2620" y="714"/>
                  <a:pt x="2548" y="669"/>
                </a:cubicBezTo>
                <a:cubicBezTo>
                  <a:pt x="1463" y="46"/>
                  <a:pt x="1463" y="46"/>
                  <a:pt x="1463" y="46"/>
                </a:cubicBezTo>
                <a:cubicBezTo>
                  <a:pt x="1382" y="0"/>
                  <a:pt x="1292" y="0"/>
                  <a:pt x="1210" y="46"/>
                </a:cubicBezTo>
                <a:cubicBezTo>
                  <a:pt x="126" y="669"/>
                  <a:pt x="126" y="669"/>
                  <a:pt x="126" y="669"/>
                </a:cubicBezTo>
                <a:cubicBezTo>
                  <a:pt x="54" y="714"/>
                  <a:pt x="0" y="795"/>
                  <a:pt x="0" y="886"/>
                </a:cubicBezTo>
                <a:cubicBezTo>
                  <a:pt x="0" y="2141"/>
                  <a:pt x="0" y="2141"/>
                  <a:pt x="0" y="2141"/>
                </a:cubicBezTo>
                <a:cubicBezTo>
                  <a:pt x="0" y="2231"/>
                  <a:pt x="54" y="2312"/>
                  <a:pt x="126" y="2358"/>
                </a:cubicBezTo>
                <a:cubicBezTo>
                  <a:pt x="1210" y="2981"/>
                  <a:pt x="1210" y="2981"/>
                  <a:pt x="1210" y="2981"/>
                </a:cubicBezTo>
                <a:cubicBezTo>
                  <a:pt x="1292" y="3026"/>
                  <a:pt x="1382" y="3026"/>
                  <a:pt x="1463" y="2981"/>
                </a:cubicBezTo>
                <a:cubicBezTo>
                  <a:pt x="2548" y="2358"/>
                  <a:pt x="2548" y="2358"/>
                  <a:pt x="2548" y="2358"/>
                </a:cubicBezTo>
                <a:cubicBezTo>
                  <a:pt x="2620" y="2312"/>
                  <a:pt x="2674" y="2231"/>
                  <a:pt x="2674" y="214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15">
            <a:extLst>
              <a:ext uri="{FF2B5EF4-FFF2-40B4-BE49-F238E27FC236}">
                <a16:creationId xmlns:a16="http://schemas.microsoft.com/office/drawing/2014/main" id="{6D941DE8-84D2-1C46-84B8-69A11D579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006" y="6077480"/>
            <a:ext cx="4946484" cy="5650387"/>
          </a:xfrm>
          <a:custGeom>
            <a:avLst/>
            <a:gdLst>
              <a:gd name="T0" fmla="*/ 4553 w 4554"/>
              <a:gd name="T1" fmla="*/ 3776 h 5204"/>
              <a:gd name="T2" fmla="*/ 4553 w 4554"/>
              <a:gd name="T3" fmla="*/ 3776 h 5204"/>
              <a:gd name="T4" fmla="*/ 4553 w 4554"/>
              <a:gd name="T5" fmla="*/ 1426 h 5204"/>
              <a:gd name="T6" fmla="*/ 4427 w 4554"/>
              <a:gd name="T7" fmla="*/ 1210 h 5204"/>
              <a:gd name="T8" fmla="*/ 2403 w 4554"/>
              <a:gd name="T9" fmla="*/ 45 h 5204"/>
              <a:gd name="T10" fmla="*/ 2150 w 4554"/>
              <a:gd name="T11" fmla="*/ 45 h 5204"/>
              <a:gd name="T12" fmla="*/ 126 w 4554"/>
              <a:gd name="T13" fmla="*/ 1210 h 5204"/>
              <a:gd name="T14" fmla="*/ 0 w 4554"/>
              <a:gd name="T15" fmla="*/ 1426 h 5204"/>
              <a:gd name="T16" fmla="*/ 0 w 4554"/>
              <a:gd name="T17" fmla="*/ 3776 h 5204"/>
              <a:gd name="T18" fmla="*/ 126 w 4554"/>
              <a:gd name="T19" fmla="*/ 3992 h 5204"/>
              <a:gd name="T20" fmla="*/ 2150 w 4554"/>
              <a:gd name="T21" fmla="*/ 5158 h 5204"/>
              <a:gd name="T22" fmla="*/ 2403 w 4554"/>
              <a:gd name="T23" fmla="*/ 5158 h 5204"/>
              <a:gd name="T24" fmla="*/ 4427 w 4554"/>
              <a:gd name="T25" fmla="*/ 3992 h 5204"/>
              <a:gd name="T26" fmla="*/ 4553 w 4554"/>
              <a:gd name="T27" fmla="*/ 3776 h 5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54" h="5204">
                <a:moveTo>
                  <a:pt x="4553" y="3776"/>
                </a:moveTo>
                <a:lnTo>
                  <a:pt x="4553" y="3776"/>
                </a:lnTo>
                <a:cubicBezTo>
                  <a:pt x="4553" y="1426"/>
                  <a:pt x="4553" y="1426"/>
                  <a:pt x="4553" y="1426"/>
                </a:cubicBezTo>
                <a:cubicBezTo>
                  <a:pt x="4553" y="1336"/>
                  <a:pt x="4508" y="1255"/>
                  <a:pt x="4427" y="1210"/>
                </a:cubicBezTo>
                <a:cubicBezTo>
                  <a:pt x="2403" y="45"/>
                  <a:pt x="2403" y="45"/>
                  <a:pt x="2403" y="45"/>
                </a:cubicBezTo>
                <a:cubicBezTo>
                  <a:pt x="2321" y="0"/>
                  <a:pt x="2232" y="0"/>
                  <a:pt x="2150" y="45"/>
                </a:cubicBezTo>
                <a:cubicBezTo>
                  <a:pt x="126" y="1210"/>
                  <a:pt x="126" y="1210"/>
                  <a:pt x="126" y="1210"/>
                </a:cubicBezTo>
                <a:cubicBezTo>
                  <a:pt x="45" y="1255"/>
                  <a:pt x="0" y="1336"/>
                  <a:pt x="0" y="1426"/>
                </a:cubicBezTo>
                <a:cubicBezTo>
                  <a:pt x="0" y="3776"/>
                  <a:pt x="0" y="3776"/>
                  <a:pt x="0" y="3776"/>
                </a:cubicBezTo>
                <a:cubicBezTo>
                  <a:pt x="0" y="3866"/>
                  <a:pt x="45" y="3947"/>
                  <a:pt x="126" y="3992"/>
                </a:cubicBezTo>
                <a:cubicBezTo>
                  <a:pt x="2150" y="5158"/>
                  <a:pt x="2150" y="5158"/>
                  <a:pt x="2150" y="5158"/>
                </a:cubicBezTo>
                <a:cubicBezTo>
                  <a:pt x="2232" y="5203"/>
                  <a:pt x="2321" y="5203"/>
                  <a:pt x="2403" y="5158"/>
                </a:cubicBezTo>
                <a:cubicBezTo>
                  <a:pt x="4427" y="3992"/>
                  <a:pt x="4427" y="3992"/>
                  <a:pt x="4427" y="3992"/>
                </a:cubicBezTo>
                <a:cubicBezTo>
                  <a:pt x="4508" y="3947"/>
                  <a:pt x="4553" y="3866"/>
                  <a:pt x="4553" y="3776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16">
            <a:extLst>
              <a:ext uri="{FF2B5EF4-FFF2-40B4-BE49-F238E27FC236}">
                <a16:creationId xmlns:a16="http://schemas.microsoft.com/office/drawing/2014/main" id="{297531D7-41A9-0140-AEB0-C21046327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2815" y="8332845"/>
            <a:ext cx="1628078" cy="1139654"/>
          </a:xfrm>
          <a:custGeom>
            <a:avLst/>
            <a:gdLst>
              <a:gd name="T0" fmla="*/ 687 w 1500"/>
              <a:gd name="T1" fmla="*/ 0 h 1049"/>
              <a:gd name="T2" fmla="*/ 687 w 1500"/>
              <a:gd name="T3" fmla="*/ 0 h 1049"/>
              <a:gd name="T4" fmla="*/ 821 w 1500"/>
              <a:gd name="T5" fmla="*/ 0 h 1049"/>
              <a:gd name="T6" fmla="*/ 821 w 1500"/>
              <a:gd name="T7" fmla="*/ 0 h 1049"/>
              <a:gd name="T8" fmla="*/ 939 w 1500"/>
              <a:gd name="T9" fmla="*/ 0 h 1049"/>
              <a:gd name="T10" fmla="*/ 1065 w 1500"/>
              <a:gd name="T11" fmla="*/ 9 h 1049"/>
              <a:gd name="T12" fmla="*/ 1219 w 1500"/>
              <a:gd name="T13" fmla="*/ 18 h 1049"/>
              <a:gd name="T14" fmla="*/ 1327 w 1500"/>
              <a:gd name="T15" fmla="*/ 27 h 1049"/>
              <a:gd name="T16" fmla="*/ 1472 w 1500"/>
              <a:gd name="T17" fmla="*/ 162 h 1049"/>
              <a:gd name="T18" fmla="*/ 1490 w 1500"/>
              <a:gd name="T19" fmla="*/ 271 h 1049"/>
              <a:gd name="T20" fmla="*/ 1499 w 1500"/>
              <a:gd name="T21" fmla="*/ 307 h 1049"/>
              <a:gd name="T22" fmla="*/ 1499 w 1500"/>
              <a:gd name="T23" fmla="*/ 741 h 1049"/>
              <a:gd name="T24" fmla="*/ 1490 w 1500"/>
              <a:gd name="T25" fmla="*/ 768 h 1049"/>
              <a:gd name="T26" fmla="*/ 1472 w 1500"/>
              <a:gd name="T27" fmla="*/ 885 h 1049"/>
              <a:gd name="T28" fmla="*/ 1336 w 1500"/>
              <a:gd name="T29" fmla="*/ 1021 h 1049"/>
              <a:gd name="T30" fmla="*/ 1246 w 1500"/>
              <a:gd name="T31" fmla="*/ 1030 h 1049"/>
              <a:gd name="T32" fmla="*/ 1065 w 1500"/>
              <a:gd name="T33" fmla="*/ 1039 h 1049"/>
              <a:gd name="T34" fmla="*/ 839 w 1500"/>
              <a:gd name="T35" fmla="*/ 1048 h 1049"/>
              <a:gd name="T36" fmla="*/ 821 w 1500"/>
              <a:gd name="T37" fmla="*/ 1048 h 1049"/>
              <a:gd name="T38" fmla="*/ 687 w 1500"/>
              <a:gd name="T39" fmla="*/ 1048 h 1049"/>
              <a:gd name="T40" fmla="*/ 678 w 1500"/>
              <a:gd name="T41" fmla="*/ 1048 h 1049"/>
              <a:gd name="T42" fmla="*/ 506 w 1500"/>
              <a:gd name="T43" fmla="*/ 1048 h 1049"/>
              <a:gd name="T44" fmla="*/ 289 w 1500"/>
              <a:gd name="T45" fmla="*/ 1030 h 1049"/>
              <a:gd name="T46" fmla="*/ 181 w 1500"/>
              <a:gd name="T47" fmla="*/ 1021 h 1049"/>
              <a:gd name="T48" fmla="*/ 36 w 1500"/>
              <a:gd name="T49" fmla="*/ 885 h 1049"/>
              <a:gd name="T50" fmla="*/ 9 w 1500"/>
              <a:gd name="T51" fmla="*/ 732 h 1049"/>
              <a:gd name="T52" fmla="*/ 9 w 1500"/>
              <a:gd name="T53" fmla="*/ 578 h 1049"/>
              <a:gd name="T54" fmla="*/ 0 w 1500"/>
              <a:gd name="T55" fmla="*/ 560 h 1049"/>
              <a:gd name="T56" fmla="*/ 0 w 1500"/>
              <a:gd name="T57" fmla="*/ 488 h 1049"/>
              <a:gd name="T58" fmla="*/ 9 w 1500"/>
              <a:gd name="T59" fmla="*/ 479 h 1049"/>
              <a:gd name="T60" fmla="*/ 18 w 1500"/>
              <a:gd name="T61" fmla="*/ 289 h 1049"/>
              <a:gd name="T62" fmla="*/ 36 w 1500"/>
              <a:gd name="T63" fmla="*/ 162 h 1049"/>
              <a:gd name="T64" fmla="*/ 172 w 1500"/>
              <a:gd name="T65" fmla="*/ 27 h 1049"/>
              <a:gd name="T66" fmla="*/ 280 w 1500"/>
              <a:gd name="T67" fmla="*/ 18 h 1049"/>
              <a:gd name="T68" fmla="*/ 443 w 1500"/>
              <a:gd name="T69" fmla="*/ 9 h 1049"/>
              <a:gd name="T70" fmla="*/ 660 w 1500"/>
              <a:gd name="T71" fmla="*/ 0 h 1049"/>
              <a:gd name="T72" fmla="*/ 687 w 1500"/>
              <a:gd name="T73" fmla="*/ 0 h 1049"/>
              <a:gd name="T74" fmla="*/ 605 w 1500"/>
              <a:gd name="T75" fmla="*/ 298 h 1049"/>
              <a:gd name="T76" fmla="*/ 605 w 1500"/>
              <a:gd name="T77" fmla="*/ 298 h 1049"/>
              <a:gd name="T78" fmla="*/ 605 w 1500"/>
              <a:gd name="T79" fmla="*/ 750 h 1049"/>
              <a:gd name="T80" fmla="*/ 993 w 1500"/>
              <a:gd name="T81" fmla="*/ 524 h 1049"/>
              <a:gd name="T82" fmla="*/ 605 w 1500"/>
              <a:gd name="T83" fmla="*/ 298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00" h="1049">
                <a:moveTo>
                  <a:pt x="687" y="0"/>
                </a:moveTo>
                <a:lnTo>
                  <a:pt x="687" y="0"/>
                </a:lnTo>
                <a:cubicBezTo>
                  <a:pt x="732" y="0"/>
                  <a:pt x="776" y="0"/>
                  <a:pt x="821" y="0"/>
                </a:cubicBezTo>
                <a:lnTo>
                  <a:pt x="821" y="0"/>
                </a:lnTo>
                <a:cubicBezTo>
                  <a:pt x="866" y="0"/>
                  <a:pt x="902" y="0"/>
                  <a:pt x="939" y="0"/>
                </a:cubicBezTo>
                <a:cubicBezTo>
                  <a:pt x="984" y="0"/>
                  <a:pt x="1020" y="0"/>
                  <a:pt x="1065" y="9"/>
                </a:cubicBezTo>
                <a:cubicBezTo>
                  <a:pt x="1119" y="9"/>
                  <a:pt x="1165" y="9"/>
                  <a:pt x="1219" y="18"/>
                </a:cubicBezTo>
                <a:cubicBezTo>
                  <a:pt x="1255" y="18"/>
                  <a:pt x="1291" y="18"/>
                  <a:pt x="1327" y="27"/>
                </a:cubicBezTo>
                <a:cubicBezTo>
                  <a:pt x="1399" y="45"/>
                  <a:pt x="1445" y="90"/>
                  <a:pt x="1472" y="162"/>
                </a:cubicBezTo>
                <a:cubicBezTo>
                  <a:pt x="1481" y="199"/>
                  <a:pt x="1490" y="235"/>
                  <a:pt x="1490" y="271"/>
                </a:cubicBezTo>
                <a:cubicBezTo>
                  <a:pt x="1490" y="280"/>
                  <a:pt x="1490" y="298"/>
                  <a:pt x="1499" y="307"/>
                </a:cubicBezTo>
                <a:cubicBezTo>
                  <a:pt x="1499" y="452"/>
                  <a:pt x="1499" y="596"/>
                  <a:pt x="1499" y="741"/>
                </a:cubicBezTo>
                <a:cubicBezTo>
                  <a:pt x="1490" y="750"/>
                  <a:pt x="1490" y="759"/>
                  <a:pt x="1490" y="768"/>
                </a:cubicBezTo>
                <a:cubicBezTo>
                  <a:pt x="1490" y="804"/>
                  <a:pt x="1481" y="849"/>
                  <a:pt x="1472" y="885"/>
                </a:cubicBezTo>
                <a:cubicBezTo>
                  <a:pt x="1454" y="958"/>
                  <a:pt x="1408" y="1003"/>
                  <a:pt x="1336" y="1021"/>
                </a:cubicBezTo>
                <a:cubicBezTo>
                  <a:pt x="1309" y="1030"/>
                  <a:pt x="1273" y="1030"/>
                  <a:pt x="1246" y="1030"/>
                </a:cubicBezTo>
                <a:cubicBezTo>
                  <a:pt x="1183" y="1039"/>
                  <a:pt x="1119" y="1039"/>
                  <a:pt x="1065" y="1039"/>
                </a:cubicBezTo>
                <a:cubicBezTo>
                  <a:pt x="993" y="1048"/>
                  <a:pt x="912" y="1048"/>
                  <a:pt x="839" y="1048"/>
                </a:cubicBezTo>
                <a:cubicBezTo>
                  <a:pt x="839" y="1048"/>
                  <a:pt x="830" y="1048"/>
                  <a:pt x="821" y="1048"/>
                </a:cubicBezTo>
                <a:cubicBezTo>
                  <a:pt x="776" y="1048"/>
                  <a:pt x="732" y="1048"/>
                  <a:pt x="687" y="1048"/>
                </a:cubicBezTo>
                <a:cubicBezTo>
                  <a:pt x="687" y="1048"/>
                  <a:pt x="687" y="1048"/>
                  <a:pt x="678" y="1048"/>
                </a:cubicBezTo>
                <a:cubicBezTo>
                  <a:pt x="623" y="1048"/>
                  <a:pt x="569" y="1048"/>
                  <a:pt x="506" y="1048"/>
                </a:cubicBezTo>
                <a:cubicBezTo>
                  <a:pt x="434" y="1039"/>
                  <a:pt x="361" y="1039"/>
                  <a:pt x="289" y="1030"/>
                </a:cubicBezTo>
                <a:cubicBezTo>
                  <a:pt x="253" y="1030"/>
                  <a:pt x="217" y="1030"/>
                  <a:pt x="181" y="1021"/>
                </a:cubicBezTo>
                <a:cubicBezTo>
                  <a:pt x="108" y="1003"/>
                  <a:pt x="54" y="958"/>
                  <a:pt x="36" y="885"/>
                </a:cubicBezTo>
                <a:cubicBezTo>
                  <a:pt x="18" y="831"/>
                  <a:pt x="18" y="777"/>
                  <a:pt x="9" y="732"/>
                </a:cubicBezTo>
                <a:cubicBezTo>
                  <a:pt x="9" y="677"/>
                  <a:pt x="9" y="623"/>
                  <a:pt x="9" y="578"/>
                </a:cubicBezTo>
                <a:cubicBezTo>
                  <a:pt x="9" y="569"/>
                  <a:pt x="0" y="569"/>
                  <a:pt x="0" y="560"/>
                </a:cubicBezTo>
                <a:cubicBezTo>
                  <a:pt x="0" y="533"/>
                  <a:pt x="0" y="515"/>
                  <a:pt x="0" y="488"/>
                </a:cubicBezTo>
                <a:lnTo>
                  <a:pt x="9" y="479"/>
                </a:lnTo>
                <a:cubicBezTo>
                  <a:pt x="9" y="415"/>
                  <a:pt x="9" y="352"/>
                  <a:pt x="18" y="289"/>
                </a:cubicBezTo>
                <a:cubicBezTo>
                  <a:pt x="18" y="244"/>
                  <a:pt x="27" y="208"/>
                  <a:pt x="36" y="162"/>
                </a:cubicBezTo>
                <a:cubicBezTo>
                  <a:pt x="54" y="99"/>
                  <a:pt x="99" y="45"/>
                  <a:pt x="172" y="27"/>
                </a:cubicBezTo>
                <a:cubicBezTo>
                  <a:pt x="208" y="18"/>
                  <a:pt x="244" y="18"/>
                  <a:pt x="280" y="18"/>
                </a:cubicBezTo>
                <a:cubicBezTo>
                  <a:pt x="334" y="9"/>
                  <a:pt x="388" y="9"/>
                  <a:pt x="443" y="9"/>
                </a:cubicBezTo>
                <a:cubicBezTo>
                  <a:pt x="515" y="0"/>
                  <a:pt x="587" y="0"/>
                  <a:pt x="660" y="0"/>
                </a:cubicBezTo>
                <a:cubicBezTo>
                  <a:pt x="669" y="0"/>
                  <a:pt x="678" y="0"/>
                  <a:pt x="687" y="0"/>
                </a:cubicBezTo>
                <a:close/>
                <a:moveTo>
                  <a:pt x="605" y="298"/>
                </a:moveTo>
                <a:lnTo>
                  <a:pt x="605" y="298"/>
                </a:lnTo>
                <a:cubicBezTo>
                  <a:pt x="605" y="452"/>
                  <a:pt x="605" y="596"/>
                  <a:pt x="605" y="750"/>
                </a:cubicBezTo>
                <a:cubicBezTo>
                  <a:pt x="732" y="677"/>
                  <a:pt x="866" y="596"/>
                  <a:pt x="993" y="524"/>
                </a:cubicBezTo>
                <a:cubicBezTo>
                  <a:pt x="866" y="452"/>
                  <a:pt x="732" y="370"/>
                  <a:pt x="605" y="2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17">
            <a:extLst>
              <a:ext uri="{FF2B5EF4-FFF2-40B4-BE49-F238E27FC236}">
                <a16:creationId xmlns:a16="http://schemas.microsoft.com/office/drawing/2014/main" id="{880AD36A-AB38-4844-9811-A2B108DD3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529" y="9137307"/>
            <a:ext cx="2897019" cy="3289676"/>
          </a:xfrm>
          <a:custGeom>
            <a:avLst/>
            <a:gdLst>
              <a:gd name="T0" fmla="*/ 2666 w 2667"/>
              <a:gd name="T1" fmla="*/ 2141 h 3028"/>
              <a:gd name="T2" fmla="*/ 2666 w 2667"/>
              <a:gd name="T3" fmla="*/ 2141 h 3028"/>
              <a:gd name="T4" fmla="*/ 2666 w 2667"/>
              <a:gd name="T5" fmla="*/ 894 h 3028"/>
              <a:gd name="T6" fmla="*/ 2548 w 2667"/>
              <a:gd name="T7" fmla="*/ 668 h 3028"/>
              <a:gd name="T8" fmla="*/ 1464 w 2667"/>
              <a:gd name="T9" fmla="*/ 45 h 3028"/>
              <a:gd name="T10" fmla="*/ 1211 w 2667"/>
              <a:gd name="T11" fmla="*/ 45 h 3028"/>
              <a:gd name="T12" fmla="*/ 127 w 2667"/>
              <a:gd name="T13" fmla="*/ 668 h 3028"/>
              <a:gd name="T14" fmla="*/ 0 w 2667"/>
              <a:gd name="T15" fmla="*/ 894 h 3028"/>
              <a:gd name="T16" fmla="*/ 0 w 2667"/>
              <a:gd name="T17" fmla="*/ 2141 h 3028"/>
              <a:gd name="T18" fmla="*/ 127 w 2667"/>
              <a:gd name="T19" fmla="*/ 2358 h 3028"/>
              <a:gd name="T20" fmla="*/ 1211 w 2667"/>
              <a:gd name="T21" fmla="*/ 2982 h 3028"/>
              <a:gd name="T22" fmla="*/ 1464 w 2667"/>
              <a:gd name="T23" fmla="*/ 2982 h 3028"/>
              <a:gd name="T24" fmla="*/ 2548 w 2667"/>
              <a:gd name="T25" fmla="*/ 2358 h 3028"/>
              <a:gd name="T26" fmla="*/ 2666 w 2667"/>
              <a:gd name="T27" fmla="*/ 2141 h 3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67" h="3028">
                <a:moveTo>
                  <a:pt x="2666" y="2141"/>
                </a:moveTo>
                <a:lnTo>
                  <a:pt x="2666" y="2141"/>
                </a:lnTo>
                <a:cubicBezTo>
                  <a:pt x="2666" y="894"/>
                  <a:pt x="2666" y="894"/>
                  <a:pt x="2666" y="894"/>
                </a:cubicBezTo>
                <a:cubicBezTo>
                  <a:pt x="2666" y="804"/>
                  <a:pt x="2621" y="714"/>
                  <a:pt x="2548" y="668"/>
                </a:cubicBezTo>
                <a:cubicBezTo>
                  <a:pt x="1464" y="45"/>
                  <a:pt x="1464" y="45"/>
                  <a:pt x="1464" y="45"/>
                </a:cubicBezTo>
                <a:cubicBezTo>
                  <a:pt x="1383" y="0"/>
                  <a:pt x="1293" y="0"/>
                  <a:pt x="1211" y="45"/>
                </a:cubicBezTo>
                <a:cubicBezTo>
                  <a:pt x="127" y="668"/>
                  <a:pt x="127" y="668"/>
                  <a:pt x="127" y="668"/>
                </a:cubicBezTo>
                <a:cubicBezTo>
                  <a:pt x="55" y="714"/>
                  <a:pt x="0" y="804"/>
                  <a:pt x="0" y="894"/>
                </a:cubicBezTo>
                <a:cubicBezTo>
                  <a:pt x="0" y="2141"/>
                  <a:pt x="0" y="2141"/>
                  <a:pt x="0" y="2141"/>
                </a:cubicBezTo>
                <a:cubicBezTo>
                  <a:pt x="0" y="2232"/>
                  <a:pt x="55" y="2313"/>
                  <a:pt x="127" y="2358"/>
                </a:cubicBezTo>
                <a:cubicBezTo>
                  <a:pt x="1211" y="2982"/>
                  <a:pt x="1211" y="2982"/>
                  <a:pt x="1211" y="2982"/>
                </a:cubicBezTo>
                <a:cubicBezTo>
                  <a:pt x="1293" y="3027"/>
                  <a:pt x="1383" y="3027"/>
                  <a:pt x="1464" y="2982"/>
                </a:cubicBezTo>
                <a:cubicBezTo>
                  <a:pt x="2548" y="2358"/>
                  <a:pt x="2548" y="2358"/>
                  <a:pt x="2548" y="2358"/>
                </a:cubicBezTo>
                <a:cubicBezTo>
                  <a:pt x="2621" y="2313"/>
                  <a:pt x="2666" y="2232"/>
                  <a:pt x="2666" y="214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18">
            <a:extLst>
              <a:ext uri="{FF2B5EF4-FFF2-40B4-BE49-F238E27FC236}">
                <a16:creationId xmlns:a16="http://schemas.microsoft.com/office/drawing/2014/main" id="{DBB47FD1-9CB6-834F-9E38-905CD48C3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526" y="9137307"/>
            <a:ext cx="2897019" cy="3289676"/>
          </a:xfrm>
          <a:custGeom>
            <a:avLst/>
            <a:gdLst>
              <a:gd name="T0" fmla="*/ 2665 w 2666"/>
              <a:gd name="T1" fmla="*/ 2141 h 3028"/>
              <a:gd name="T2" fmla="*/ 2665 w 2666"/>
              <a:gd name="T3" fmla="*/ 2141 h 3028"/>
              <a:gd name="T4" fmla="*/ 2665 w 2666"/>
              <a:gd name="T5" fmla="*/ 894 h 3028"/>
              <a:gd name="T6" fmla="*/ 2539 w 2666"/>
              <a:gd name="T7" fmla="*/ 668 h 3028"/>
              <a:gd name="T8" fmla="*/ 1455 w 2666"/>
              <a:gd name="T9" fmla="*/ 45 h 3028"/>
              <a:gd name="T10" fmla="*/ 1210 w 2666"/>
              <a:gd name="T11" fmla="*/ 45 h 3028"/>
              <a:gd name="T12" fmla="*/ 126 w 2666"/>
              <a:gd name="T13" fmla="*/ 668 h 3028"/>
              <a:gd name="T14" fmla="*/ 0 w 2666"/>
              <a:gd name="T15" fmla="*/ 894 h 3028"/>
              <a:gd name="T16" fmla="*/ 0 w 2666"/>
              <a:gd name="T17" fmla="*/ 2141 h 3028"/>
              <a:gd name="T18" fmla="*/ 126 w 2666"/>
              <a:gd name="T19" fmla="*/ 2358 h 3028"/>
              <a:gd name="T20" fmla="*/ 1210 w 2666"/>
              <a:gd name="T21" fmla="*/ 2982 h 3028"/>
              <a:gd name="T22" fmla="*/ 1455 w 2666"/>
              <a:gd name="T23" fmla="*/ 2982 h 3028"/>
              <a:gd name="T24" fmla="*/ 2539 w 2666"/>
              <a:gd name="T25" fmla="*/ 2358 h 3028"/>
              <a:gd name="T26" fmla="*/ 2665 w 2666"/>
              <a:gd name="T27" fmla="*/ 2141 h 3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66" h="3028">
                <a:moveTo>
                  <a:pt x="2665" y="2141"/>
                </a:moveTo>
                <a:lnTo>
                  <a:pt x="2665" y="2141"/>
                </a:lnTo>
                <a:cubicBezTo>
                  <a:pt x="2665" y="894"/>
                  <a:pt x="2665" y="894"/>
                  <a:pt x="2665" y="894"/>
                </a:cubicBezTo>
                <a:cubicBezTo>
                  <a:pt x="2665" y="804"/>
                  <a:pt x="2620" y="714"/>
                  <a:pt x="2539" y="668"/>
                </a:cubicBezTo>
                <a:cubicBezTo>
                  <a:pt x="1455" y="45"/>
                  <a:pt x="1455" y="45"/>
                  <a:pt x="1455" y="45"/>
                </a:cubicBezTo>
                <a:cubicBezTo>
                  <a:pt x="1382" y="0"/>
                  <a:pt x="1283" y="0"/>
                  <a:pt x="1210" y="45"/>
                </a:cubicBezTo>
                <a:cubicBezTo>
                  <a:pt x="126" y="668"/>
                  <a:pt x="126" y="668"/>
                  <a:pt x="126" y="668"/>
                </a:cubicBezTo>
                <a:cubicBezTo>
                  <a:pt x="45" y="714"/>
                  <a:pt x="0" y="804"/>
                  <a:pt x="0" y="894"/>
                </a:cubicBezTo>
                <a:cubicBezTo>
                  <a:pt x="0" y="2141"/>
                  <a:pt x="0" y="2141"/>
                  <a:pt x="0" y="2141"/>
                </a:cubicBezTo>
                <a:cubicBezTo>
                  <a:pt x="0" y="2232"/>
                  <a:pt x="45" y="2313"/>
                  <a:pt x="126" y="2358"/>
                </a:cubicBezTo>
                <a:cubicBezTo>
                  <a:pt x="1210" y="2982"/>
                  <a:pt x="1210" y="2982"/>
                  <a:pt x="1210" y="2982"/>
                </a:cubicBezTo>
                <a:cubicBezTo>
                  <a:pt x="1283" y="3027"/>
                  <a:pt x="1382" y="3027"/>
                  <a:pt x="1455" y="2982"/>
                </a:cubicBezTo>
                <a:cubicBezTo>
                  <a:pt x="2539" y="2358"/>
                  <a:pt x="2539" y="2358"/>
                  <a:pt x="2539" y="2358"/>
                </a:cubicBezTo>
                <a:cubicBezTo>
                  <a:pt x="2620" y="2313"/>
                  <a:pt x="2665" y="2232"/>
                  <a:pt x="2665" y="214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19">
            <a:extLst>
              <a:ext uri="{FF2B5EF4-FFF2-40B4-BE49-F238E27FC236}">
                <a16:creationId xmlns:a16="http://schemas.microsoft.com/office/drawing/2014/main" id="{F9300C43-2980-EC4B-834D-8D5332A3D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3798" y="5421459"/>
            <a:ext cx="2897019" cy="3284886"/>
          </a:xfrm>
          <a:custGeom>
            <a:avLst/>
            <a:gdLst>
              <a:gd name="T0" fmla="*/ 2666 w 2667"/>
              <a:gd name="T1" fmla="*/ 2141 h 3027"/>
              <a:gd name="T2" fmla="*/ 2666 w 2667"/>
              <a:gd name="T3" fmla="*/ 2141 h 3027"/>
              <a:gd name="T4" fmla="*/ 2666 w 2667"/>
              <a:gd name="T5" fmla="*/ 886 h 3027"/>
              <a:gd name="T6" fmla="*/ 2539 w 2667"/>
              <a:gd name="T7" fmla="*/ 669 h 3027"/>
              <a:gd name="T8" fmla="*/ 1455 w 2667"/>
              <a:gd name="T9" fmla="*/ 46 h 3027"/>
              <a:gd name="T10" fmla="*/ 1202 w 2667"/>
              <a:gd name="T11" fmla="*/ 46 h 3027"/>
              <a:gd name="T12" fmla="*/ 127 w 2667"/>
              <a:gd name="T13" fmla="*/ 669 h 3027"/>
              <a:gd name="T14" fmla="*/ 0 w 2667"/>
              <a:gd name="T15" fmla="*/ 886 h 3027"/>
              <a:gd name="T16" fmla="*/ 0 w 2667"/>
              <a:gd name="T17" fmla="*/ 2141 h 3027"/>
              <a:gd name="T18" fmla="*/ 127 w 2667"/>
              <a:gd name="T19" fmla="*/ 2358 h 3027"/>
              <a:gd name="T20" fmla="*/ 1202 w 2667"/>
              <a:gd name="T21" fmla="*/ 2981 h 3027"/>
              <a:gd name="T22" fmla="*/ 1455 w 2667"/>
              <a:gd name="T23" fmla="*/ 2981 h 3027"/>
              <a:gd name="T24" fmla="*/ 2539 w 2667"/>
              <a:gd name="T25" fmla="*/ 2358 h 3027"/>
              <a:gd name="T26" fmla="*/ 2666 w 2667"/>
              <a:gd name="T27" fmla="*/ 2141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67" h="3027">
                <a:moveTo>
                  <a:pt x="2666" y="2141"/>
                </a:moveTo>
                <a:lnTo>
                  <a:pt x="2666" y="2141"/>
                </a:lnTo>
                <a:cubicBezTo>
                  <a:pt x="2666" y="886"/>
                  <a:pt x="2666" y="886"/>
                  <a:pt x="2666" y="886"/>
                </a:cubicBezTo>
                <a:cubicBezTo>
                  <a:pt x="2666" y="795"/>
                  <a:pt x="2621" y="714"/>
                  <a:pt x="2539" y="669"/>
                </a:cubicBezTo>
                <a:cubicBezTo>
                  <a:pt x="1455" y="46"/>
                  <a:pt x="1455" y="46"/>
                  <a:pt x="1455" y="46"/>
                </a:cubicBezTo>
                <a:cubicBezTo>
                  <a:pt x="1383" y="0"/>
                  <a:pt x="1284" y="0"/>
                  <a:pt x="1202" y="46"/>
                </a:cubicBezTo>
                <a:cubicBezTo>
                  <a:pt x="127" y="669"/>
                  <a:pt x="127" y="669"/>
                  <a:pt x="127" y="669"/>
                </a:cubicBezTo>
                <a:cubicBezTo>
                  <a:pt x="45" y="714"/>
                  <a:pt x="0" y="795"/>
                  <a:pt x="0" y="886"/>
                </a:cubicBezTo>
                <a:cubicBezTo>
                  <a:pt x="0" y="2141"/>
                  <a:pt x="0" y="2141"/>
                  <a:pt x="0" y="2141"/>
                </a:cubicBezTo>
                <a:cubicBezTo>
                  <a:pt x="0" y="2231"/>
                  <a:pt x="45" y="2312"/>
                  <a:pt x="127" y="2358"/>
                </a:cubicBezTo>
                <a:cubicBezTo>
                  <a:pt x="1202" y="2981"/>
                  <a:pt x="1202" y="2981"/>
                  <a:pt x="1202" y="2981"/>
                </a:cubicBezTo>
                <a:cubicBezTo>
                  <a:pt x="1284" y="3026"/>
                  <a:pt x="1383" y="3026"/>
                  <a:pt x="1455" y="2981"/>
                </a:cubicBezTo>
                <a:cubicBezTo>
                  <a:pt x="2539" y="2358"/>
                  <a:pt x="2539" y="2358"/>
                  <a:pt x="2539" y="2358"/>
                </a:cubicBezTo>
                <a:cubicBezTo>
                  <a:pt x="2621" y="2312"/>
                  <a:pt x="2666" y="2231"/>
                  <a:pt x="2666" y="2141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0">
            <a:extLst>
              <a:ext uri="{FF2B5EF4-FFF2-40B4-BE49-F238E27FC236}">
                <a16:creationId xmlns:a16="http://schemas.microsoft.com/office/drawing/2014/main" id="{5F0E1F7F-AEF5-6C4E-AA6A-3C27948B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103" y="6403096"/>
            <a:ext cx="1316826" cy="1316826"/>
          </a:xfrm>
          <a:custGeom>
            <a:avLst/>
            <a:gdLst>
              <a:gd name="T0" fmla="*/ 1030 w 1211"/>
              <a:gd name="T1" fmla="*/ 180 h 1211"/>
              <a:gd name="T2" fmla="*/ 1030 w 1211"/>
              <a:gd name="T3" fmla="*/ 180 h 1211"/>
              <a:gd name="T4" fmla="*/ 605 w 1211"/>
              <a:gd name="T5" fmla="*/ 0 h 1211"/>
              <a:gd name="T6" fmla="*/ 180 w 1211"/>
              <a:gd name="T7" fmla="*/ 180 h 1211"/>
              <a:gd name="T8" fmla="*/ 0 w 1211"/>
              <a:gd name="T9" fmla="*/ 604 h 1211"/>
              <a:gd name="T10" fmla="*/ 180 w 1211"/>
              <a:gd name="T11" fmla="*/ 1038 h 1211"/>
              <a:gd name="T12" fmla="*/ 596 w 1211"/>
              <a:gd name="T13" fmla="*/ 1210 h 1211"/>
              <a:gd name="T14" fmla="*/ 605 w 1211"/>
              <a:gd name="T15" fmla="*/ 1210 h 1211"/>
              <a:gd name="T16" fmla="*/ 605 w 1211"/>
              <a:gd name="T17" fmla="*/ 1210 h 1211"/>
              <a:gd name="T18" fmla="*/ 605 w 1211"/>
              <a:gd name="T19" fmla="*/ 1210 h 1211"/>
              <a:gd name="T20" fmla="*/ 1030 w 1211"/>
              <a:gd name="T21" fmla="*/ 1038 h 1211"/>
              <a:gd name="T22" fmla="*/ 1210 w 1211"/>
              <a:gd name="T23" fmla="*/ 604 h 1211"/>
              <a:gd name="T24" fmla="*/ 1030 w 1211"/>
              <a:gd name="T25" fmla="*/ 180 h 1211"/>
              <a:gd name="T26" fmla="*/ 253 w 1211"/>
              <a:gd name="T27" fmla="*/ 984 h 1211"/>
              <a:gd name="T28" fmla="*/ 253 w 1211"/>
              <a:gd name="T29" fmla="*/ 984 h 1211"/>
              <a:gd name="T30" fmla="*/ 253 w 1211"/>
              <a:gd name="T31" fmla="*/ 984 h 1211"/>
              <a:gd name="T32" fmla="*/ 253 w 1211"/>
              <a:gd name="T33" fmla="*/ 984 h 1211"/>
              <a:gd name="T34" fmla="*/ 596 w 1211"/>
              <a:gd name="T35" fmla="*/ 866 h 1211"/>
              <a:gd name="T36" fmla="*/ 948 w 1211"/>
              <a:gd name="T37" fmla="*/ 984 h 1211"/>
              <a:gd name="T38" fmla="*/ 948 w 1211"/>
              <a:gd name="T39" fmla="*/ 984 h 1211"/>
              <a:gd name="T40" fmla="*/ 948 w 1211"/>
              <a:gd name="T41" fmla="*/ 993 h 1211"/>
              <a:gd name="T42" fmla="*/ 605 w 1211"/>
              <a:gd name="T43" fmla="*/ 1137 h 1211"/>
              <a:gd name="T44" fmla="*/ 596 w 1211"/>
              <a:gd name="T45" fmla="*/ 1137 h 1211"/>
              <a:gd name="T46" fmla="*/ 253 w 1211"/>
              <a:gd name="T47" fmla="*/ 984 h 1211"/>
              <a:gd name="T48" fmla="*/ 1012 w 1211"/>
              <a:gd name="T49" fmla="*/ 938 h 1211"/>
              <a:gd name="T50" fmla="*/ 1012 w 1211"/>
              <a:gd name="T51" fmla="*/ 938 h 1211"/>
              <a:gd name="T52" fmla="*/ 1003 w 1211"/>
              <a:gd name="T53" fmla="*/ 929 h 1211"/>
              <a:gd name="T54" fmla="*/ 831 w 1211"/>
              <a:gd name="T55" fmla="*/ 821 h 1211"/>
              <a:gd name="T56" fmla="*/ 596 w 1211"/>
              <a:gd name="T57" fmla="*/ 785 h 1211"/>
              <a:gd name="T58" fmla="*/ 198 w 1211"/>
              <a:gd name="T59" fmla="*/ 921 h 1211"/>
              <a:gd name="T60" fmla="*/ 189 w 1211"/>
              <a:gd name="T61" fmla="*/ 929 h 1211"/>
              <a:gd name="T62" fmla="*/ 81 w 1211"/>
              <a:gd name="T63" fmla="*/ 604 h 1211"/>
              <a:gd name="T64" fmla="*/ 235 w 1211"/>
              <a:gd name="T65" fmla="*/ 235 h 1211"/>
              <a:gd name="T66" fmla="*/ 605 w 1211"/>
              <a:gd name="T67" fmla="*/ 81 h 1211"/>
              <a:gd name="T68" fmla="*/ 975 w 1211"/>
              <a:gd name="T69" fmla="*/ 235 h 1211"/>
              <a:gd name="T70" fmla="*/ 1129 w 1211"/>
              <a:gd name="T71" fmla="*/ 604 h 1211"/>
              <a:gd name="T72" fmla="*/ 1012 w 1211"/>
              <a:gd name="T73" fmla="*/ 938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11" h="1211">
                <a:moveTo>
                  <a:pt x="1030" y="180"/>
                </a:moveTo>
                <a:lnTo>
                  <a:pt x="1030" y="180"/>
                </a:lnTo>
                <a:cubicBezTo>
                  <a:pt x="921" y="63"/>
                  <a:pt x="767" y="0"/>
                  <a:pt x="605" y="0"/>
                </a:cubicBezTo>
                <a:cubicBezTo>
                  <a:pt x="442" y="0"/>
                  <a:pt x="289" y="63"/>
                  <a:pt x="180" y="180"/>
                </a:cubicBezTo>
                <a:cubicBezTo>
                  <a:pt x="63" y="298"/>
                  <a:pt x="0" y="451"/>
                  <a:pt x="0" y="604"/>
                </a:cubicBezTo>
                <a:cubicBezTo>
                  <a:pt x="0" y="767"/>
                  <a:pt x="63" y="921"/>
                  <a:pt x="180" y="1038"/>
                </a:cubicBezTo>
                <a:cubicBezTo>
                  <a:pt x="289" y="1146"/>
                  <a:pt x="442" y="1210"/>
                  <a:pt x="596" y="1210"/>
                </a:cubicBezTo>
                <a:cubicBezTo>
                  <a:pt x="605" y="1210"/>
                  <a:pt x="605" y="1210"/>
                  <a:pt x="605" y="1210"/>
                </a:cubicBezTo>
                <a:lnTo>
                  <a:pt x="605" y="1210"/>
                </a:lnTo>
                <a:lnTo>
                  <a:pt x="605" y="1210"/>
                </a:lnTo>
                <a:cubicBezTo>
                  <a:pt x="767" y="1210"/>
                  <a:pt x="921" y="1146"/>
                  <a:pt x="1030" y="1038"/>
                </a:cubicBezTo>
                <a:cubicBezTo>
                  <a:pt x="1147" y="921"/>
                  <a:pt x="1210" y="767"/>
                  <a:pt x="1210" y="604"/>
                </a:cubicBezTo>
                <a:cubicBezTo>
                  <a:pt x="1210" y="451"/>
                  <a:pt x="1147" y="298"/>
                  <a:pt x="1030" y="180"/>
                </a:cubicBezTo>
                <a:close/>
                <a:moveTo>
                  <a:pt x="253" y="984"/>
                </a:moveTo>
                <a:lnTo>
                  <a:pt x="253" y="984"/>
                </a:lnTo>
                <a:lnTo>
                  <a:pt x="253" y="984"/>
                </a:lnTo>
                <a:lnTo>
                  <a:pt x="253" y="984"/>
                </a:lnTo>
                <a:cubicBezTo>
                  <a:pt x="334" y="912"/>
                  <a:pt x="460" y="866"/>
                  <a:pt x="596" y="866"/>
                </a:cubicBezTo>
                <a:cubicBezTo>
                  <a:pt x="741" y="866"/>
                  <a:pt x="867" y="912"/>
                  <a:pt x="948" y="984"/>
                </a:cubicBezTo>
                <a:lnTo>
                  <a:pt x="948" y="984"/>
                </a:lnTo>
                <a:cubicBezTo>
                  <a:pt x="948" y="993"/>
                  <a:pt x="948" y="993"/>
                  <a:pt x="948" y="993"/>
                </a:cubicBezTo>
                <a:cubicBezTo>
                  <a:pt x="858" y="1083"/>
                  <a:pt x="731" y="1137"/>
                  <a:pt x="605" y="1137"/>
                </a:cubicBezTo>
                <a:lnTo>
                  <a:pt x="596" y="1137"/>
                </a:lnTo>
                <a:cubicBezTo>
                  <a:pt x="460" y="1128"/>
                  <a:pt x="343" y="1074"/>
                  <a:pt x="253" y="984"/>
                </a:cubicBezTo>
                <a:close/>
                <a:moveTo>
                  <a:pt x="1012" y="938"/>
                </a:moveTo>
                <a:lnTo>
                  <a:pt x="1012" y="938"/>
                </a:lnTo>
                <a:cubicBezTo>
                  <a:pt x="1012" y="929"/>
                  <a:pt x="1012" y="929"/>
                  <a:pt x="1003" y="929"/>
                </a:cubicBezTo>
                <a:cubicBezTo>
                  <a:pt x="957" y="884"/>
                  <a:pt x="894" y="848"/>
                  <a:pt x="831" y="821"/>
                </a:cubicBezTo>
                <a:cubicBezTo>
                  <a:pt x="759" y="803"/>
                  <a:pt x="677" y="785"/>
                  <a:pt x="596" y="785"/>
                </a:cubicBezTo>
                <a:cubicBezTo>
                  <a:pt x="442" y="785"/>
                  <a:pt x="298" y="839"/>
                  <a:pt x="198" y="921"/>
                </a:cubicBezTo>
                <a:cubicBezTo>
                  <a:pt x="198" y="921"/>
                  <a:pt x="198" y="929"/>
                  <a:pt x="189" y="929"/>
                </a:cubicBezTo>
                <a:cubicBezTo>
                  <a:pt x="117" y="839"/>
                  <a:pt x="81" y="731"/>
                  <a:pt x="81" y="604"/>
                </a:cubicBezTo>
                <a:cubicBezTo>
                  <a:pt x="81" y="469"/>
                  <a:pt x="135" y="334"/>
                  <a:pt x="235" y="235"/>
                </a:cubicBezTo>
                <a:cubicBezTo>
                  <a:pt x="334" y="135"/>
                  <a:pt x="469" y="81"/>
                  <a:pt x="605" y="81"/>
                </a:cubicBezTo>
                <a:cubicBezTo>
                  <a:pt x="750" y="81"/>
                  <a:pt x="876" y="135"/>
                  <a:pt x="975" y="235"/>
                </a:cubicBezTo>
                <a:cubicBezTo>
                  <a:pt x="1075" y="334"/>
                  <a:pt x="1129" y="469"/>
                  <a:pt x="1129" y="604"/>
                </a:cubicBezTo>
                <a:cubicBezTo>
                  <a:pt x="1129" y="731"/>
                  <a:pt x="1093" y="848"/>
                  <a:pt x="1012" y="93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21">
            <a:extLst>
              <a:ext uri="{FF2B5EF4-FFF2-40B4-BE49-F238E27FC236}">
                <a16:creationId xmlns:a16="http://schemas.microsoft.com/office/drawing/2014/main" id="{F55BF1DE-5D27-7F4B-AE22-DEDFD2C11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352" y="6546750"/>
            <a:ext cx="679962" cy="679962"/>
          </a:xfrm>
          <a:custGeom>
            <a:avLst/>
            <a:gdLst>
              <a:gd name="T0" fmla="*/ 307 w 624"/>
              <a:gd name="T1" fmla="*/ 0 h 624"/>
              <a:gd name="T2" fmla="*/ 307 w 624"/>
              <a:gd name="T3" fmla="*/ 0 h 624"/>
              <a:gd name="T4" fmla="*/ 0 w 624"/>
              <a:gd name="T5" fmla="*/ 307 h 624"/>
              <a:gd name="T6" fmla="*/ 307 w 624"/>
              <a:gd name="T7" fmla="*/ 623 h 624"/>
              <a:gd name="T8" fmla="*/ 623 w 624"/>
              <a:gd name="T9" fmla="*/ 307 h 624"/>
              <a:gd name="T10" fmla="*/ 307 w 624"/>
              <a:gd name="T11" fmla="*/ 0 h 624"/>
              <a:gd name="T12" fmla="*/ 307 w 624"/>
              <a:gd name="T13" fmla="*/ 541 h 624"/>
              <a:gd name="T14" fmla="*/ 307 w 624"/>
              <a:gd name="T15" fmla="*/ 541 h 624"/>
              <a:gd name="T16" fmla="*/ 81 w 624"/>
              <a:gd name="T17" fmla="*/ 307 h 624"/>
              <a:gd name="T18" fmla="*/ 307 w 624"/>
              <a:gd name="T19" fmla="*/ 73 h 624"/>
              <a:gd name="T20" fmla="*/ 542 w 624"/>
              <a:gd name="T21" fmla="*/ 307 h 624"/>
              <a:gd name="T22" fmla="*/ 307 w 624"/>
              <a:gd name="T23" fmla="*/ 541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4" h="624">
                <a:moveTo>
                  <a:pt x="307" y="0"/>
                </a:moveTo>
                <a:lnTo>
                  <a:pt x="307" y="0"/>
                </a:lnTo>
                <a:cubicBezTo>
                  <a:pt x="135" y="0"/>
                  <a:pt x="0" y="136"/>
                  <a:pt x="0" y="307"/>
                </a:cubicBezTo>
                <a:cubicBezTo>
                  <a:pt x="0" y="478"/>
                  <a:pt x="135" y="623"/>
                  <a:pt x="307" y="623"/>
                </a:cubicBezTo>
                <a:cubicBezTo>
                  <a:pt x="488" y="623"/>
                  <a:pt x="623" y="478"/>
                  <a:pt x="623" y="307"/>
                </a:cubicBezTo>
                <a:cubicBezTo>
                  <a:pt x="623" y="136"/>
                  <a:pt x="488" y="0"/>
                  <a:pt x="307" y="0"/>
                </a:cubicBezTo>
                <a:close/>
                <a:moveTo>
                  <a:pt x="307" y="541"/>
                </a:moveTo>
                <a:lnTo>
                  <a:pt x="307" y="541"/>
                </a:lnTo>
                <a:cubicBezTo>
                  <a:pt x="180" y="541"/>
                  <a:pt x="81" y="433"/>
                  <a:pt x="81" y="307"/>
                </a:cubicBezTo>
                <a:cubicBezTo>
                  <a:pt x="81" y="181"/>
                  <a:pt x="180" y="73"/>
                  <a:pt x="307" y="73"/>
                </a:cubicBezTo>
                <a:cubicBezTo>
                  <a:pt x="442" y="73"/>
                  <a:pt x="542" y="181"/>
                  <a:pt x="542" y="307"/>
                </a:cubicBezTo>
                <a:cubicBezTo>
                  <a:pt x="542" y="433"/>
                  <a:pt x="442" y="541"/>
                  <a:pt x="307" y="541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2">
            <a:extLst>
              <a:ext uri="{FF2B5EF4-FFF2-40B4-BE49-F238E27FC236}">
                <a16:creationId xmlns:a16="http://schemas.microsoft.com/office/drawing/2014/main" id="{EC51184F-C6C1-444B-B054-62B0D0D7F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7414" y="6393519"/>
            <a:ext cx="1249787" cy="1345557"/>
          </a:xfrm>
          <a:custGeom>
            <a:avLst/>
            <a:gdLst>
              <a:gd name="T0" fmla="*/ 886 w 1149"/>
              <a:gd name="T1" fmla="*/ 1237 h 1238"/>
              <a:gd name="T2" fmla="*/ 714 w 1149"/>
              <a:gd name="T3" fmla="*/ 1210 h 1238"/>
              <a:gd name="T4" fmla="*/ 660 w 1149"/>
              <a:gd name="T5" fmla="*/ 1210 h 1238"/>
              <a:gd name="T6" fmla="*/ 281 w 1149"/>
              <a:gd name="T7" fmla="*/ 1119 h 1238"/>
              <a:gd name="T8" fmla="*/ 73 w 1149"/>
              <a:gd name="T9" fmla="*/ 1074 h 1238"/>
              <a:gd name="T10" fmla="*/ 82 w 1149"/>
              <a:gd name="T11" fmla="*/ 559 h 1238"/>
              <a:gd name="T12" fmla="*/ 308 w 1149"/>
              <a:gd name="T13" fmla="*/ 541 h 1238"/>
              <a:gd name="T14" fmla="*/ 479 w 1149"/>
              <a:gd name="T15" fmla="*/ 316 h 1238"/>
              <a:gd name="T16" fmla="*/ 452 w 1149"/>
              <a:gd name="T17" fmla="*/ 117 h 1238"/>
              <a:gd name="T18" fmla="*/ 642 w 1149"/>
              <a:gd name="T19" fmla="*/ 27 h 1238"/>
              <a:gd name="T20" fmla="*/ 759 w 1149"/>
              <a:gd name="T21" fmla="*/ 334 h 1238"/>
              <a:gd name="T22" fmla="*/ 759 w 1149"/>
              <a:gd name="T23" fmla="*/ 432 h 1238"/>
              <a:gd name="T24" fmla="*/ 1040 w 1149"/>
              <a:gd name="T25" fmla="*/ 478 h 1238"/>
              <a:gd name="T26" fmla="*/ 1103 w 1149"/>
              <a:gd name="T27" fmla="*/ 694 h 1238"/>
              <a:gd name="T28" fmla="*/ 1094 w 1149"/>
              <a:gd name="T29" fmla="*/ 893 h 1238"/>
              <a:gd name="T30" fmla="*/ 1040 w 1149"/>
              <a:gd name="T31" fmla="*/ 1065 h 1238"/>
              <a:gd name="T32" fmla="*/ 994 w 1149"/>
              <a:gd name="T33" fmla="*/ 1200 h 1238"/>
              <a:gd name="T34" fmla="*/ 687 w 1149"/>
              <a:gd name="T35" fmla="*/ 1128 h 1238"/>
              <a:gd name="T36" fmla="*/ 741 w 1149"/>
              <a:gd name="T37" fmla="*/ 1128 h 1238"/>
              <a:gd name="T38" fmla="*/ 940 w 1149"/>
              <a:gd name="T39" fmla="*/ 1137 h 1238"/>
              <a:gd name="T40" fmla="*/ 949 w 1149"/>
              <a:gd name="T41" fmla="*/ 1065 h 1238"/>
              <a:gd name="T42" fmla="*/ 976 w 1149"/>
              <a:gd name="T43" fmla="*/ 1002 h 1238"/>
              <a:gd name="T44" fmla="*/ 1003 w 1149"/>
              <a:gd name="T45" fmla="*/ 902 h 1238"/>
              <a:gd name="T46" fmla="*/ 1021 w 1149"/>
              <a:gd name="T47" fmla="*/ 839 h 1238"/>
              <a:gd name="T48" fmla="*/ 1067 w 1149"/>
              <a:gd name="T49" fmla="*/ 785 h 1238"/>
              <a:gd name="T50" fmla="*/ 994 w 1149"/>
              <a:gd name="T51" fmla="*/ 694 h 1238"/>
              <a:gd name="T52" fmla="*/ 1057 w 1149"/>
              <a:gd name="T53" fmla="*/ 622 h 1238"/>
              <a:gd name="T54" fmla="*/ 922 w 1149"/>
              <a:gd name="T55" fmla="*/ 550 h 1238"/>
              <a:gd name="T56" fmla="*/ 678 w 1149"/>
              <a:gd name="T57" fmla="*/ 325 h 1238"/>
              <a:gd name="T58" fmla="*/ 561 w 1149"/>
              <a:gd name="T59" fmla="*/ 81 h 1238"/>
              <a:gd name="T60" fmla="*/ 534 w 1149"/>
              <a:gd name="T61" fmla="*/ 126 h 1238"/>
              <a:gd name="T62" fmla="*/ 452 w 1149"/>
              <a:gd name="T63" fmla="*/ 496 h 1238"/>
              <a:gd name="T64" fmla="*/ 326 w 1149"/>
              <a:gd name="T65" fmla="*/ 622 h 1238"/>
              <a:gd name="T66" fmla="*/ 154 w 1149"/>
              <a:gd name="T67" fmla="*/ 604 h 1238"/>
              <a:gd name="T68" fmla="*/ 82 w 1149"/>
              <a:gd name="T69" fmla="*/ 830 h 1238"/>
              <a:gd name="T70" fmla="*/ 217 w 1149"/>
              <a:gd name="T71" fmla="*/ 1056 h 1238"/>
              <a:gd name="T72" fmla="*/ 335 w 1149"/>
              <a:gd name="T73" fmla="*/ 1029 h 1238"/>
              <a:gd name="T74" fmla="*/ 425 w 1149"/>
              <a:gd name="T75" fmla="*/ 1029 h 1238"/>
              <a:gd name="T76" fmla="*/ 669 w 1149"/>
              <a:gd name="T77" fmla="*/ 1128 h 1238"/>
              <a:gd name="T78" fmla="*/ 525 w 1149"/>
              <a:gd name="T79" fmla="*/ 108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49" h="1238">
                <a:moveTo>
                  <a:pt x="886" y="1237"/>
                </a:moveTo>
                <a:lnTo>
                  <a:pt x="886" y="1237"/>
                </a:lnTo>
                <a:cubicBezTo>
                  <a:pt x="877" y="1237"/>
                  <a:pt x="859" y="1237"/>
                  <a:pt x="850" y="1228"/>
                </a:cubicBezTo>
                <a:cubicBezTo>
                  <a:pt x="804" y="1228"/>
                  <a:pt x="750" y="1219"/>
                  <a:pt x="714" y="1210"/>
                </a:cubicBezTo>
                <a:cubicBezTo>
                  <a:pt x="705" y="1200"/>
                  <a:pt x="687" y="1200"/>
                  <a:pt x="678" y="1210"/>
                </a:cubicBezTo>
                <a:cubicBezTo>
                  <a:pt x="669" y="1210"/>
                  <a:pt x="669" y="1210"/>
                  <a:pt x="660" y="1210"/>
                </a:cubicBezTo>
                <a:cubicBezTo>
                  <a:pt x="597" y="1210"/>
                  <a:pt x="479" y="1174"/>
                  <a:pt x="389" y="1101"/>
                </a:cubicBezTo>
                <a:cubicBezTo>
                  <a:pt x="362" y="1101"/>
                  <a:pt x="308" y="1110"/>
                  <a:pt x="281" y="1119"/>
                </a:cubicBezTo>
                <a:cubicBezTo>
                  <a:pt x="262" y="1119"/>
                  <a:pt x="253" y="1128"/>
                  <a:pt x="244" y="1128"/>
                </a:cubicBezTo>
                <a:cubicBezTo>
                  <a:pt x="181" y="1146"/>
                  <a:pt x="109" y="1128"/>
                  <a:pt x="73" y="1074"/>
                </a:cubicBezTo>
                <a:cubicBezTo>
                  <a:pt x="27" y="1020"/>
                  <a:pt x="0" y="938"/>
                  <a:pt x="0" y="830"/>
                </a:cubicBezTo>
                <a:cubicBezTo>
                  <a:pt x="0" y="677"/>
                  <a:pt x="45" y="595"/>
                  <a:pt x="82" y="559"/>
                </a:cubicBezTo>
                <a:cubicBezTo>
                  <a:pt x="100" y="532"/>
                  <a:pt x="136" y="523"/>
                  <a:pt x="163" y="523"/>
                </a:cubicBezTo>
                <a:cubicBezTo>
                  <a:pt x="308" y="541"/>
                  <a:pt x="308" y="541"/>
                  <a:pt x="308" y="541"/>
                </a:cubicBezTo>
                <a:cubicBezTo>
                  <a:pt x="326" y="523"/>
                  <a:pt x="362" y="487"/>
                  <a:pt x="389" y="451"/>
                </a:cubicBezTo>
                <a:cubicBezTo>
                  <a:pt x="470" y="352"/>
                  <a:pt x="479" y="316"/>
                  <a:pt x="479" y="316"/>
                </a:cubicBezTo>
                <a:cubicBezTo>
                  <a:pt x="479" y="199"/>
                  <a:pt x="470" y="172"/>
                  <a:pt x="461" y="153"/>
                </a:cubicBezTo>
                <a:cubicBezTo>
                  <a:pt x="452" y="144"/>
                  <a:pt x="452" y="135"/>
                  <a:pt x="452" y="117"/>
                </a:cubicBezTo>
                <a:cubicBezTo>
                  <a:pt x="434" y="72"/>
                  <a:pt x="470" y="27"/>
                  <a:pt x="525" y="9"/>
                </a:cubicBezTo>
                <a:cubicBezTo>
                  <a:pt x="561" y="0"/>
                  <a:pt x="606" y="0"/>
                  <a:pt x="642" y="27"/>
                </a:cubicBezTo>
                <a:cubicBezTo>
                  <a:pt x="687" y="45"/>
                  <a:pt x="723" y="90"/>
                  <a:pt x="759" y="163"/>
                </a:cubicBezTo>
                <a:cubicBezTo>
                  <a:pt x="778" y="208"/>
                  <a:pt x="768" y="271"/>
                  <a:pt x="759" y="334"/>
                </a:cubicBezTo>
                <a:cubicBezTo>
                  <a:pt x="759" y="361"/>
                  <a:pt x="750" y="379"/>
                  <a:pt x="750" y="405"/>
                </a:cubicBezTo>
                <a:cubicBezTo>
                  <a:pt x="750" y="424"/>
                  <a:pt x="750" y="432"/>
                  <a:pt x="759" y="432"/>
                </a:cubicBezTo>
                <a:cubicBezTo>
                  <a:pt x="804" y="469"/>
                  <a:pt x="859" y="469"/>
                  <a:pt x="922" y="469"/>
                </a:cubicBezTo>
                <a:cubicBezTo>
                  <a:pt x="958" y="469"/>
                  <a:pt x="994" y="469"/>
                  <a:pt x="1040" y="478"/>
                </a:cubicBezTo>
                <a:cubicBezTo>
                  <a:pt x="1112" y="487"/>
                  <a:pt x="1148" y="541"/>
                  <a:pt x="1139" y="631"/>
                </a:cubicBezTo>
                <a:cubicBezTo>
                  <a:pt x="1139" y="658"/>
                  <a:pt x="1121" y="677"/>
                  <a:pt x="1103" y="694"/>
                </a:cubicBezTo>
                <a:cubicBezTo>
                  <a:pt x="1130" y="722"/>
                  <a:pt x="1148" y="749"/>
                  <a:pt x="1148" y="785"/>
                </a:cubicBezTo>
                <a:cubicBezTo>
                  <a:pt x="1148" y="839"/>
                  <a:pt x="1121" y="875"/>
                  <a:pt x="1094" y="893"/>
                </a:cubicBezTo>
                <a:cubicBezTo>
                  <a:pt x="1103" y="921"/>
                  <a:pt x="1121" y="957"/>
                  <a:pt x="1112" y="993"/>
                </a:cubicBezTo>
                <a:cubicBezTo>
                  <a:pt x="1103" y="1020"/>
                  <a:pt x="1076" y="1047"/>
                  <a:pt x="1040" y="1065"/>
                </a:cubicBezTo>
                <a:cubicBezTo>
                  <a:pt x="1040" y="1074"/>
                  <a:pt x="1040" y="1074"/>
                  <a:pt x="1040" y="1074"/>
                </a:cubicBezTo>
                <a:cubicBezTo>
                  <a:pt x="1048" y="1119"/>
                  <a:pt x="1031" y="1164"/>
                  <a:pt x="994" y="1200"/>
                </a:cubicBezTo>
                <a:cubicBezTo>
                  <a:pt x="976" y="1219"/>
                  <a:pt x="940" y="1237"/>
                  <a:pt x="886" y="1237"/>
                </a:cubicBezTo>
                <a:close/>
                <a:moveTo>
                  <a:pt x="687" y="1128"/>
                </a:moveTo>
                <a:lnTo>
                  <a:pt x="687" y="1128"/>
                </a:lnTo>
                <a:cubicBezTo>
                  <a:pt x="705" y="1128"/>
                  <a:pt x="723" y="1128"/>
                  <a:pt x="741" y="1128"/>
                </a:cubicBezTo>
                <a:cubicBezTo>
                  <a:pt x="768" y="1137"/>
                  <a:pt x="814" y="1146"/>
                  <a:pt x="859" y="1155"/>
                </a:cubicBezTo>
                <a:cubicBezTo>
                  <a:pt x="922" y="1155"/>
                  <a:pt x="940" y="1146"/>
                  <a:pt x="940" y="1137"/>
                </a:cubicBezTo>
                <a:cubicBezTo>
                  <a:pt x="958" y="1128"/>
                  <a:pt x="967" y="1110"/>
                  <a:pt x="958" y="1092"/>
                </a:cubicBezTo>
                <a:cubicBezTo>
                  <a:pt x="958" y="1083"/>
                  <a:pt x="949" y="1065"/>
                  <a:pt x="949" y="1065"/>
                </a:cubicBezTo>
                <a:cubicBezTo>
                  <a:pt x="940" y="1056"/>
                  <a:pt x="940" y="1047"/>
                  <a:pt x="949" y="1029"/>
                </a:cubicBezTo>
                <a:cubicBezTo>
                  <a:pt x="949" y="1020"/>
                  <a:pt x="958" y="1011"/>
                  <a:pt x="976" y="1002"/>
                </a:cubicBezTo>
                <a:cubicBezTo>
                  <a:pt x="1003" y="993"/>
                  <a:pt x="1031" y="984"/>
                  <a:pt x="1031" y="966"/>
                </a:cubicBezTo>
                <a:cubicBezTo>
                  <a:pt x="1040" y="947"/>
                  <a:pt x="1012" y="921"/>
                  <a:pt x="1003" y="902"/>
                </a:cubicBezTo>
                <a:cubicBezTo>
                  <a:pt x="994" y="893"/>
                  <a:pt x="985" y="875"/>
                  <a:pt x="994" y="866"/>
                </a:cubicBezTo>
                <a:cubicBezTo>
                  <a:pt x="994" y="848"/>
                  <a:pt x="1012" y="839"/>
                  <a:pt x="1021" y="839"/>
                </a:cubicBezTo>
                <a:cubicBezTo>
                  <a:pt x="1021" y="839"/>
                  <a:pt x="1040" y="830"/>
                  <a:pt x="1048" y="830"/>
                </a:cubicBezTo>
                <a:cubicBezTo>
                  <a:pt x="1057" y="812"/>
                  <a:pt x="1067" y="803"/>
                  <a:pt x="1067" y="785"/>
                </a:cubicBezTo>
                <a:cubicBezTo>
                  <a:pt x="1067" y="776"/>
                  <a:pt x="1067" y="758"/>
                  <a:pt x="1021" y="731"/>
                </a:cubicBezTo>
                <a:cubicBezTo>
                  <a:pt x="1003" y="731"/>
                  <a:pt x="994" y="713"/>
                  <a:pt x="994" y="694"/>
                </a:cubicBezTo>
                <a:cubicBezTo>
                  <a:pt x="994" y="685"/>
                  <a:pt x="1003" y="668"/>
                  <a:pt x="1021" y="668"/>
                </a:cubicBezTo>
                <a:cubicBezTo>
                  <a:pt x="1031" y="658"/>
                  <a:pt x="1057" y="631"/>
                  <a:pt x="1057" y="622"/>
                </a:cubicBezTo>
                <a:cubicBezTo>
                  <a:pt x="1067" y="568"/>
                  <a:pt x="1040" y="559"/>
                  <a:pt x="1021" y="559"/>
                </a:cubicBezTo>
                <a:cubicBezTo>
                  <a:pt x="985" y="550"/>
                  <a:pt x="949" y="550"/>
                  <a:pt x="922" y="550"/>
                </a:cubicBezTo>
                <a:cubicBezTo>
                  <a:pt x="850" y="550"/>
                  <a:pt x="778" y="550"/>
                  <a:pt x="705" y="496"/>
                </a:cubicBezTo>
                <a:cubicBezTo>
                  <a:pt x="660" y="460"/>
                  <a:pt x="669" y="397"/>
                  <a:pt x="678" y="325"/>
                </a:cubicBezTo>
                <a:cubicBezTo>
                  <a:pt x="687" y="280"/>
                  <a:pt x="696" y="217"/>
                  <a:pt x="687" y="199"/>
                </a:cubicBezTo>
                <a:cubicBezTo>
                  <a:pt x="642" y="117"/>
                  <a:pt x="597" y="72"/>
                  <a:pt x="561" y="81"/>
                </a:cubicBezTo>
                <a:cubicBezTo>
                  <a:pt x="542" y="90"/>
                  <a:pt x="525" y="99"/>
                  <a:pt x="525" y="99"/>
                </a:cubicBezTo>
                <a:cubicBezTo>
                  <a:pt x="525" y="108"/>
                  <a:pt x="534" y="117"/>
                  <a:pt x="534" y="126"/>
                </a:cubicBezTo>
                <a:cubicBezTo>
                  <a:pt x="542" y="153"/>
                  <a:pt x="551" y="189"/>
                  <a:pt x="551" y="316"/>
                </a:cubicBezTo>
                <a:cubicBezTo>
                  <a:pt x="551" y="343"/>
                  <a:pt x="542" y="388"/>
                  <a:pt x="452" y="496"/>
                </a:cubicBezTo>
                <a:cubicBezTo>
                  <a:pt x="407" y="559"/>
                  <a:pt x="353" y="604"/>
                  <a:pt x="353" y="604"/>
                </a:cubicBezTo>
                <a:cubicBezTo>
                  <a:pt x="344" y="613"/>
                  <a:pt x="335" y="622"/>
                  <a:pt x="326" y="622"/>
                </a:cubicBezTo>
                <a:cubicBezTo>
                  <a:pt x="154" y="604"/>
                  <a:pt x="154" y="604"/>
                  <a:pt x="154" y="604"/>
                </a:cubicBezTo>
                <a:lnTo>
                  <a:pt x="154" y="604"/>
                </a:lnTo>
                <a:cubicBezTo>
                  <a:pt x="154" y="604"/>
                  <a:pt x="145" y="604"/>
                  <a:pt x="136" y="613"/>
                </a:cubicBezTo>
                <a:cubicBezTo>
                  <a:pt x="118" y="631"/>
                  <a:pt x="82" y="694"/>
                  <a:pt x="82" y="830"/>
                </a:cubicBezTo>
                <a:cubicBezTo>
                  <a:pt x="82" y="921"/>
                  <a:pt x="100" y="984"/>
                  <a:pt x="136" y="1029"/>
                </a:cubicBezTo>
                <a:cubicBezTo>
                  <a:pt x="154" y="1056"/>
                  <a:pt x="190" y="1065"/>
                  <a:pt x="217" y="1056"/>
                </a:cubicBezTo>
                <a:cubicBezTo>
                  <a:pt x="235" y="1047"/>
                  <a:pt x="244" y="1047"/>
                  <a:pt x="262" y="1047"/>
                </a:cubicBezTo>
                <a:cubicBezTo>
                  <a:pt x="281" y="1038"/>
                  <a:pt x="317" y="1029"/>
                  <a:pt x="335" y="1029"/>
                </a:cubicBezTo>
                <a:cubicBezTo>
                  <a:pt x="353" y="1020"/>
                  <a:pt x="362" y="1020"/>
                  <a:pt x="380" y="1020"/>
                </a:cubicBezTo>
                <a:cubicBezTo>
                  <a:pt x="389" y="1020"/>
                  <a:pt x="407" y="1011"/>
                  <a:pt x="425" y="1029"/>
                </a:cubicBezTo>
                <a:cubicBezTo>
                  <a:pt x="470" y="1074"/>
                  <a:pt x="525" y="1092"/>
                  <a:pt x="561" y="1110"/>
                </a:cubicBezTo>
                <a:cubicBezTo>
                  <a:pt x="606" y="1119"/>
                  <a:pt x="651" y="1128"/>
                  <a:pt x="669" y="1128"/>
                </a:cubicBezTo>
                <a:cubicBezTo>
                  <a:pt x="678" y="1128"/>
                  <a:pt x="678" y="1128"/>
                  <a:pt x="687" y="1128"/>
                </a:cubicBezTo>
                <a:close/>
                <a:moveTo>
                  <a:pt x="525" y="108"/>
                </a:moveTo>
                <a:lnTo>
                  <a:pt x="525" y="10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3">
            <a:extLst>
              <a:ext uri="{FF2B5EF4-FFF2-40B4-BE49-F238E27FC236}">
                <a16:creationId xmlns:a16="http://schemas.microsoft.com/office/drawing/2014/main" id="{4C8AF850-37A3-384E-B920-2DFADB84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7488" y="10276961"/>
            <a:ext cx="1091770" cy="430962"/>
          </a:xfrm>
          <a:custGeom>
            <a:avLst/>
            <a:gdLst>
              <a:gd name="T0" fmla="*/ 976 w 1004"/>
              <a:gd name="T1" fmla="*/ 135 h 398"/>
              <a:gd name="T2" fmla="*/ 976 w 1004"/>
              <a:gd name="T3" fmla="*/ 135 h 398"/>
              <a:gd name="T4" fmla="*/ 922 w 1004"/>
              <a:gd name="T5" fmla="*/ 163 h 398"/>
              <a:gd name="T6" fmla="*/ 886 w 1004"/>
              <a:gd name="T7" fmla="*/ 253 h 398"/>
              <a:gd name="T8" fmla="*/ 470 w 1004"/>
              <a:gd name="T9" fmla="*/ 0 h 398"/>
              <a:gd name="T10" fmla="*/ 9 w 1004"/>
              <a:gd name="T11" fmla="*/ 352 h 398"/>
              <a:gd name="T12" fmla="*/ 36 w 1004"/>
              <a:gd name="T13" fmla="*/ 397 h 398"/>
              <a:gd name="T14" fmla="*/ 45 w 1004"/>
              <a:gd name="T15" fmla="*/ 397 h 398"/>
              <a:gd name="T16" fmla="*/ 91 w 1004"/>
              <a:gd name="T17" fmla="*/ 370 h 398"/>
              <a:gd name="T18" fmla="*/ 470 w 1004"/>
              <a:gd name="T19" fmla="*/ 72 h 398"/>
              <a:gd name="T20" fmla="*/ 813 w 1004"/>
              <a:gd name="T21" fmla="*/ 289 h 398"/>
              <a:gd name="T22" fmla="*/ 714 w 1004"/>
              <a:gd name="T23" fmla="*/ 244 h 398"/>
              <a:gd name="T24" fmla="*/ 660 w 1004"/>
              <a:gd name="T25" fmla="*/ 271 h 398"/>
              <a:gd name="T26" fmla="*/ 687 w 1004"/>
              <a:gd name="T27" fmla="*/ 316 h 398"/>
              <a:gd name="T28" fmla="*/ 868 w 1004"/>
              <a:gd name="T29" fmla="*/ 397 h 398"/>
              <a:gd name="T30" fmla="*/ 886 w 1004"/>
              <a:gd name="T31" fmla="*/ 397 h 398"/>
              <a:gd name="T32" fmla="*/ 922 w 1004"/>
              <a:gd name="T33" fmla="*/ 370 h 398"/>
              <a:gd name="T34" fmla="*/ 1003 w 1004"/>
              <a:gd name="T35" fmla="*/ 189 h 398"/>
              <a:gd name="T36" fmla="*/ 976 w 1004"/>
              <a:gd name="T37" fmla="*/ 135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04" h="398">
                <a:moveTo>
                  <a:pt x="976" y="135"/>
                </a:moveTo>
                <a:lnTo>
                  <a:pt x="976" y="135"/>
                </a:lnTo>
                <a:cubicBezTo>
                  <a:pt x="958" y="126"/>
                  <a:pt x="931" y="135"/>
                  <a:pt x="922" y="163"/>
                </a:cubicBezTo>
                <a:cubicBezTo>
                  <a:pt x="886" y="253"/>
                  <a:pt x="886" y="253"/>
                  <a:pt x="886" y="253"/>
                </a:cubicBezTo>
                <a:cubicBezTo>
                  <a:pt x="804" y="99"/>
                  <a:pt x="642" y="0"/>
                  <a:pt x="470" y="0"/>
                </a:cubicBezTo>
                <a:cubicBezTo>
                  <a:pt x="253" y="0"/>
                  <a:pt x="63" y="144"/>
                  <a:pt x="9" y="352"/>
                </a:cubicBezTo>
                <a:cubicBezTo>
                  <a:pt x="0" y="370"/>
                  <a:pt x="18" y="388"/>
                  <a:pt x="36" y="397"/>
                </a:cubicBezTo>
                <a:cubicBezTo>
                  <a:pt x="45" y="397"/>
                  <a:pt x="45" y="397"/>
                  <a:pt x="45" y="397"/>
                </a:cubicBezTo>
                <a:cubicBezTo>
                  <a:pt x="63" y="397"/>
                  <a:pt x="82" y="388"/>
                  <a:pt x="91" y="370"/>
                </a:cubicBezTo>
                <a:cubicBezTo>
                  <a:pt x="136" y="199"/>
                  <a:pt x="289" y="72"/>
                  <a:pt x="470" y="72"/>
                </a:cubicBezTo>
                <a:cubicBezTo>
                  <a:pt x="615" y="72"/>
                  <a:pt x="750" y="163"/>
                  <a:pt x="813" y="289"/>
                </a:cubicBezTo>
                <a:cubicBezTo>
                  <a:pt x="714" y="244"/>
                  <a:pt x="714" y="244"/>
                  <a:pt x="714" y="244"/>
                </a:cubicBezTo>
                <a:cubicBezTo>
                  <a:pt x="696" y="235"/>
                  <a:pt x="669" y="244"/>
                  <a:pt x="660" y="271"/>
                </a:cubicBezTo>
                <a:cubicBezTo>
                  <a:pt x="651" y="289"/>
                  <a:pt x="660" y="307"/>
                  <a:pt x="687" y="316"/>
                </a:cubicBezTo>
                <a:cubicBezTo>
                  <a:pt x="868" y="397"/>
                  <a:pt x="868" y="397"/>
                  <a:pt x="868" y="397"/>
                </a:cubicBezTo>
                <a:cubicBezTo>
                  <a:pt x="877" y="397"/>
                  <a:pt x="877" y="397"/>
                  <a:pt x="886" y="397"/>
                </a:cubicBezTo>
                <a:cubicBezTo>
                  <a:pt x="904" y="397"/>
                  <a:pt x="913" y="388"/>
                  <a:pt x="922" y="370"/>
                </a:cubicBezTo>
                <a:cubicBezTo>
                  <a:pt x="1003" y="189"/>
                  <a:pt x="1003" y="189"/>
                  <a:pt x="1003" y="189"/>
                </a:cubicBezTo>
                <a:cubicBezTo>
                  <a:pt x="1003" y="172"/>
                  <a:pt x="994" y="144"/>
                  <a:pt x="976" y="13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4">
            <a:extLst>
              <a:ext uri="{FF2B5EF4-FFF2-40B4-BE49-F238E27FC236}">
                <a16:creationId xmlns:a16="http://schemas.microsoft.com/office/drawing/2014/main" id="{39411FC1-04E0-5249-9569-96C5243BB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027" y="10856367"/>
            <a:ext cx="1072616" cy="440539"/>
          </a:xfrm>
          <a:custGeom>
            <a:avLst/>
            <a:gdLst>
              <a:gd name="T0" fmla="*/ 949 w 986"/>
              <a:gd name="T1" fmla="*/ 0 h 407"/>
              <a:gd name="T2" fmla="*/ 949 w 986"/>
              <a:gd name="T3" fmla="*/ 0 h 407"/>
              <a:gd name="T4" fmla="*/ 904 w 986"/>
              <a:gd name="T5" fmla="*/ 36 h 407"/>
              <a:gd name="T6" fmla="*/ 524 w 986"/>
              <a:gd name="T7" fmla="*/ 325 h 407"/>
              <a:gd name="T8" fmla="*/ 163 w 986"/>
              <a:gd name="T9" fmla="*/ 108 h 407"/>
              <a:gd name="T10" fmla="*/ 280 w 986"/>
              <a:gd name="T11" fmla="*/ 145 h 407"/>
              <a:gd name="T12" fmla="*/ 289 w 986"/>
              <a:gd name="T13" fmla="*/ 145 h 407"/>
              <a:gd name="T14" fmla="*/ 334 w 986"/>
              <a:gd name="T15" fmla="*/ 117 h 407"/>
              <a:gd name="T16" fmla="*/ 307 w 986"/>
              <a:gd name="T17" fmla="*/ 63 h 407"/>
              <a:gd name="T18" fmla="*/ 117 w 986"/>
              <a:gd name="T19" fmla="*/ 0 h 407"/>
              <a:gd name="T20" fmla="*/ 117 w 986"/>
              <a:gd name="T21" fmla="*/ 0 h 407"/>
              <a:gd name="T22" fmla="*/ 108 w 986"/>
              <a:gd name="T23" fmla="*/ 0 h 407"/>
              <a:gd name="T24" fmla="*/ 108 w 986"/>
              <a:gd name="T25" fmla="*/ 0 h 407"/>
              <a:gd name="T26" fmla="*/ 108 w 986"/>
              <a:gd name="T27" fmla="*/ 0 h 407"/>
              <a:gd name="T28" fmla="*/ 108 w 986"/>
              <a:gd name="T29" fmla="*/ 0 h 407"/>
              <a:gd name="T30" fmla="*/ 108 w 986"/>
              <a:gd name="T31" fmla="*/ 0 h 407"/>
              <a:gd name="T32" fmla="*/ 99 w 986"/>
              <a:gd name="T33" fmla="*/ 0 h 407"/>
              <a:gd name="T34" fmla="*/ 99 w 986"/>
              <a:gd name="T35" fmla="*/ 0 h 407"/>
              <a:gd name="T36" fmla="*/ 99 w 986"/>
              <a:gd name="T37" fmla="*/ 0 h 407"/>
              <a:gd name="T38" fmla="*/ 99 w 986"/>
              <a:gd name="T39" fmla="*/ 0 h 407"/>
              <a:gd name="T40" fmla="*/ 99 w 986"/>
              <a:gd name="T41" fmla="*/ 0 h 407"/>
              <a:gd name="T42" fmla="*/ 90 w 986"/>
              <a:gd name="T43" fmla="*/ 0 h 407"/>
              <a:gd name="T44" fmla="*/ 90 w 986"/>
              <a:gd name="T45" fmla="*/ 0 h 407"/>
              <a:gd name="T46" fmla="*/ 90 w 986"/>
              <a:gd name="T47" fmla="*/ 0 h 407"/>
              <a:gd name="T48" fmla="*/ 90 w 986"/>
              <a:gd name="T49" fmla="*/ 0 h 407"/>
              <a:gd name="T50" fmla="*/ 90 w 986"/>
              <a:gd name="T51" fmla="*/ 0 h 407"/>
              <a:gd name="T52" fmla="*/ 63 w 986"/>
              <a:gd name="T53" fmla="*/ 36 h 407"/>
              <a:gd name="T54" fmla="*/ 0 w 986"/>
              <a:gd name="T55" fmla="*/ 217 h 407"/>
              <a:gd name="T56" fmla="*/ 27 w 986"/>
              <a:gd name="T57" fmla="*/ 271 h 407"/>
              <a:gd name="T58" fmla="*/ 45 w 986"/>
              <a:gd name="T59" fmla="*/ 271 h 407"/>
              <a:gd name="T60" fmla="*/ 81 w 986"/>
              <a:gd name="T61" fmla="*/ 244 h 407"/>
              <a:gd name="T62" fmla="*/ 108 w 986"/>
              <a:gd name="T63" fmla="*/ 162 h 407"/>
              <a:gd name="T64" fmla="*/ 226 w 986"/>
              <a:gd name="T65" fmla="*/ 307 h 407"/>
              <a:gd name="T66" fmla="*/ 524 w 986"/>
              <a:gd name="T67" fmla="*/ 406 h 407"/>
              <a:gd name="T68" fmla="*/ 976 w 986"/>
              <a:gd name="T69" fmla="*/ 54 h 407"/>
              <a:gd name="T70" fmla="*/ 949 w 986"/>
              <a:gd name="T71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86" h="407">
                <a:moveTo>
                  <a:pt x="949" y="0"/>
                </a:moveTo>
                <a:lnTo>
                  <a:pt x="949" y="0"/>
                </a:lnTo>
                <a:cubicBezTo>
                  <a:pt x="931" y="0"/>
                  <a:pt x="904" y="9"/>
                  <a:pt x="904" y="36"/>
                </a:cubicBezTo>
                <a:cubicBezTo>
                  <a:pt x="858" y="208"/>
                  <a:pt x="696" y="325"/>
                  <a:pt x="524" y="325"/>
                </a:cubicBezTo>
                <a:cubicBezTo>
                  <a:pt x="370" y="325"/>
                  <a:pt x="235" y="235"/>
                  <a:pt x="163" y="108"/>
                </a:cubicBezTo>
                <a:cubicBezTo>
                  <a:pt x="280" y="145"/>
                  <a:pt x="280" y="145"/>
                  <a:pt x="280" y="145"/>
                </a:cubicBezTo>
                <a:cubicBezTo>
                  <a:pt x="289" y="145"/>
                  <a:pt x="289" y="145"/>
                  <a:pt x="289" y="145"/>
                </a:cubicBezTo>
                <a:cubicBezTo>
                  <a:pt x="307" y="145"/>
                  <a:pt x="325" y="136"/>
                  <a:pt x="334" y="117"/>
                </a:cubicBezTo>
                <a:cubicBezTo>
                  <a:pt x="334" y="90"/>
                  <a:pt x="325" y="72"/>
                  <a:pt x="307" y="63"/>
                </a:cubicBezTo>
                <a:cubicBezTo>
                  <a:pt x="117" y="0"/>
                  <a:pt x="117" y="0"/>
                  <a:pt x="117" y="0"/>
                </a:cubicBezTo>
                <a:lnTo>
                  <a:pt x="117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cubicBezTo>
                  <a:pt x="99" y="0"/>
                  <a:pt x="99" y="0"/>
                  <a:pt x="90" y="0"/>
                </a:cubicBezTo>
                <a:lnTo>
                  <a:pt x="90" y="0"/>
                </a:lnTo>
                <a:lnTo>
                  <a:pt x="90" y="0"/>
                </a:lnTo>
                <a:lnTo>
                  <a:pt x="90" y="0"/>
                </a:lnTo>
                <a:lnTo>
                  <a:pt x="90" y="0"/>
                </a:lnTo>
                <a:cubicBezTo>
                  <a:pt x="72" y="9"/>
                  <a:pt x="63" y="18"/>
                  <a:pt x="63" y="36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44"/>
                  <a:pt x="9" y="262"/>
                  <a:pt x="27" y="271"/>
                </a:cubicBezTo>
                <a:cubicBezTo>
                  <a:pt x="36" y="271"/>
                  <a:pt x="36" y="271"/>
                  <a:pt x="45" y="271"/>
                </a:cubicBezTo>
                <a:cubicBezTo>
                  <a:pt x="63" y="271"/>
                  <a:pt x="72" y="262"/>
                  <a:pt x="81" y="244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36" y="217"/>
                  <a:pt x="181" y="262"/>
                  <a:pt x="226" y="307"/>
                </a:cubicBezTo>
                <a:cubicBezTo>
                  <a:pt x="316" y="370"/>
                  <a:pt x="416" y="406"/>
                  <a:pt x="524" y="406"/>
                </a:cubicBezTo>
                <a:cubicBezTo>
                  <a:pt x="732" y="406"/>
                  <a:pt x="922" y="262"/>
                  <a:pt x="976" y="54"/>
                </a:cubicBezTo>
                <a:cubicBezTo>
                  <a:pt x="985" y="27"/>
                  <a:pt x="967" y="9"/>
                  <a:pt x="949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5">
            <a:extLst>
              <a:ext uri="{FF2B5EF4-FFF2-40B4-BE49-F238E27FC236}">
                <a16:creationId xmlns:a16="http://schemas.microsoft.com/office/drawing/2014/main" id="{BE731F8E-D59D-C341-B79E-317A0216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9816" y="10267384"/>
            <a:ext cx="1647231" cy="1029521"/>
          </a:xfrm>
          <a:custGeom>
            <a:avLst/>
            <a:gdLst>
              <a:gd name="T0" fmla="*/ 759 w 1519"/>
              <a:gd name="T1" fmla="*/ 948 h 949"/>
              <a:gd name="T2" fmla="*/ 759 w 1519"/>
              <a:gd name="T3" fmla="*/ 948 h 949"/>
              <a:gd name="T4" fmla="*/ 253 w 1519"/>
              <a:gd name="T5" fmla="*/ 759 h 949"/>
              <a:gd name="T6" fmla="*/ 9 w 1519"/>
              <a:gd name="T7" fmla="*/ 506 h 949"/>
              <a:gd name="T8" fmla="*/ 0 w 1519"/>
              <a:gd name="T9" fmla="*/ 497 h 949"/>
              <a:gd name="T10" fmla="*/ 9 w 1519"/>
              <a:gd name="T11" fmla="*/ 451 h 949"/>
              <a:gd name="T12" fmla="*/ 244 w 1519"/>
              <a:gd name="T13" fmla="*/ 198 h 949"/>
              <a:gd name="T14" fmla="*/ 750 w 1519"/>
              <a:gd name="T15" fmla="*/ 9 h 949"/>
              <a:gd name="T16" fmla="*/ 1265 w 1519"/>
              <a:gd name="T17" fmla="*/ 198 h 949"/>
              <a:gd name="T18" fmla="*/ 1509 w 1519"/>
              <a:gd name="T19" fmla="*/ 451 h 949"/>
              <a:gd name="T20" fmla="*/ 1509 w 1519"/>
              <a:gd name="T21" fmla="*/ 461 h 949"/>
              <a:gd name="T22" fmla="*/ 1509 w 1519"/>
              <a:gd name="T23" fmla="*/ 497 h 949"/>
              <a:gd name="T24" fmla="*/ 1265 w 1519"/>
              <a:gd name="T25" fmla="*/ 759 h 949"/>
              <a:gd name="T26" fmla="*/ 768 w 1519"/>
              <a:gd name="T27" fmla="*/ 948 h 949"/>
              <a:gd name="T28" fmla="*/ 759 w 1519"/>
              <a:gd name="T29" fmla="*/ 948 h 949"/>
              <a:gd name="T30" fmla="*/ 90 w 1519"/>
              <a:gd name="T31" fmla="*/ 479 h 949"/>
              <a:gd name="T32" fmla="*/ 90 w 1519"/>
              <a:gd name="T33" fmla="*/ 479 h 949"/>
              <a:gd name="T34" fmla="*/ 759 w 1519"/>
              <a:gd name="T35" fmla="*/ 867 h 949"/>
              <a:gd name="T36" fmla="*/ 768 w 1519"/>
              <a:gd name="T37" fmla="*/ 867 h 949"/>
              <a:gd name="T38" fmla="*/ 1220 w 1519"/>
              <a:gd name="T39" fmla="*/ 696 h 949"/>
              <a:gd name="T40" fmla="*/ 1427 w 1519"/>
              <a:gd name="T41" fmla="*/ 479 h 949"/>
              <a:gd name="T42" fmla="*/ 759 w 1519"/>
              <a:gd name="T43" fmla="*/ 81 h 949"/>
              <a:gd name="T44" fmla="*/ 750 w 1519"/>
              <a:gd name="T45" fmla="*/ 81 h 949"/>
              <a:gd name="T46" fmla="*/ 298 w 1519"/>
              <a:gd name="T47" fmla="*/ 262 h 949"/>
              <a:gd name="T48" fmla="*/ 90 w 1519"/>
              <a:gd name="T49" fmla="*/ 479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19" h="949">
                <a:moveTo>
                  <a:pt x="759" y="948"/>
                </a:moveTo>
                <a:lnTo>
                  <a:pt x="759" y="948"/>
                </a:lnTo>
                <a:cubicBezTo>
                  <a:pt x="578" y="948"/>
                  <a:pt x="415" y="885"/>
                  <a:pt x="253" y="759"/>
                </a:cubicBezTo>
                <a:cubicBezTo>
                  <a:pt x="162" y="687"/>
                  <a:pt x="81" y="605"/>
                  <a:pt x="9" y="506"/>
                </a:cubicBezTo>
                <a:cubicBezTo>
                  <a:pt x="9" y="506"/>
                  <a:pt x="9" y="497"/>
                  <a:pt x="0" y="497"/>
                </a:cubicBezTo>
                <a:cubicBezTo>
                  <a:pt x="0" y="479"/>
                  <a:pt x="0" y="470"/>
                  <a:pt x="9" y="451"/>
                </a:cubicBezTo>
                <a:cubicBezTo>
                  <a:pt x="72" y="352"/>
                  <a:pt x="162" y="271"/>
                  <a:pt x="244" y="198"/>
                </a:cubicBezTo>
                <a:cubicBezTo>
                  <a:pt x="406" y="72"/>
                  <a:pt x="578" y="9"/>
                  <a:pt x="750" y="9"/>
                </a:cubicBezTo>
                <a:cubicBezTo>
                  <a:pt x="931" y="0"/>
                  <a:pt x="1102" y="63"/>
                  <a:pt x="1265" y="198"/>
                </a:cubicBezTo>
                <a:cubicBezTo>
                  <a:pt x="1355" y="262"/>
                  <a:pt x="1437" y="352"/>
                  <a:pt x="1509" y="451"/>
                </a:cubicBezTo>
                <a:cubicBezTo>
                  <a:pt x="1509" y="451"/>
                  <a:pt x="1509" y="451"/>
                  <a:pt x="1509" y="461"/>
                </a:cubicBezTo>
                <a:cubicBezTo>
                  <a:pt x="1518" y="470"/>
                  <a:pt x="1518" y="488"/>
                  <a:pt x="1509" y="497"/>
                </a:cubicBezTo>
                <a:cubicBezTo>
                  <a:pt x="1437" y="596"/>
                  <a:pt x="1355" y="687"/>
                  <a:pt x="1265" y="759"/>
                </a:cubicBezTo>
                <a:cubicBezTo>
                  <a:pt x="1111" y="885"/>
                  <a:pt x="940" y="948"/>
                  <a:pt x="768" y="948"/>
                </a:cubicBezTo>
                <a:lnTo>
                  <a:pt x="759" y="948"/>
                </a:lnTo>
                <a:close/>
                <a:moveTo>
                  <a:pt x="90" y="479"/>
                </a:moveTo>
                <a:lnTo>
                  <a:pt x="90" y="479"/>
                </a:lnTo>
                <a:cubicBezTo>
                  <a:pt x="189" y="614"/>
                  <a:pt x="425" y="867"/>
                  <a:pt x="759" y="867"/>
                </a:cubicBezTo>
                <a:cubicBezTo>
                  <a:pt x="759" y="867"/>
                  <a:pt x="759" y="867"/>
                  <a:pt x="768" y="867"/>
                </a:cubicBezTo>
                <a:cubicBezTo>
                  <a:pt x="921" y="867"/>
                  <a:pt x="1075" y="804"/>
                  <a:pt x="1220" y="696"/>
                </a:cubicBezTo>
                <a:cubicBezTo>
                  <a:pt x="1292" y="632"/>
                  <a:pt x="1364" y="560"/>
                  <a:pt x="1427" y="479"/>
                </a:cubicBezTo>
                <a:cubicBezTo>
                  <a:pt x="1328" y="343"/>
                  <a:pt x="1084" y="81"/>
                  <a:pt x="759" y="81"/>
                </a:cubicBezTo>
                <a:lnTo>
                  <a:pt x="750" y="81"/>
                </a:lnTo>
                <a:cubicBezTo>
                  <a:pt x="596" y="90"/>
                  <a:pt x="442" y="144"/>
                  <a:pt x="298" y="262"/>
                </a:cubicBezTo>
                <a:cubicBezTo>
                  <a:pt x="226" y="316"/>
                  <a:pt x="153" y="397"/>
                  <a:pt x="90" y="479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6">
            <a:extLst>
              <a:ext uri="{FF2B5EF4-FFF2-40B4-BE49-F238E27FC236}">
                <a16:creationId xmlns:a16="http://schemas.microsoft.com/office/drawing/2014/main" id="{271FEF3C-5843-C849-BA94-C1646C7AE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8663" y="10439769"/>
            <a:ext cx="679962" cy="679962"/>
          </a:xfrm>
          <a:custGeom>
            <a:avLst/>
            <a:gdLst>
              <a:gd name="T0" fmla="*/ 317 w 625"/>
              <a:gd name="T1" fmla="*/ 624 h 625"/>
              <a:gd name="T2" fmla="*/ 317 w 625"/>
              <a:gd name="T3" fmla="*/ 624 h 625"/>
              <a:gd name="T4" fmla="*/ 0 w 625"/>
              <a:gd name="T5" fmla="*/ 317 h 625"/>
              <a:gd name="T6" fmla="*/ 317 w 625"/>
              <a:gd name="T7" fmla="*/ 0 h 625"/>
              <a:gd name="T8" fmla="*/ 624 w 625"/>
              <a:gd name="T9" fmla="*/ 317 h 625"/>
              <a:gd name="T10" fmla="*/ 317 w 625"/>
              <a:gd name="T11" fmla="*/ 624 h 625"/>
              <a:gd name="T12" fmla="*/ 317 w 625"/>
              <a:gd name="T13" fmla="*/ 82 h 625"/>
              <a:gd name="T14" fmla="*/ 317 w 625"/>
              <a:gd name="T15" fmla="*/ 82 h 625"/>
              <a:gd name="T16" fmla="*/ 82 w 625"/>
              <a:gd name="T17" fmla="*/ 317 h 625"/>
              <a:gd name="T18" fmla="*/ 317 w 625"/>
              <a:gd name="T19" fmla="*/ 552 h 625"/>
              <a:gd name="T20" fmla="*/ 543 w 625"/>
              <a:gd name="T21" fmla="*/ 317 h 625"/>
              <a:gd name="T22" fmla="*/ 317 w 625"/>
              <a:gd name="T23" fmla="*/ 82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5" h="625">
                <a:moveTo>
                  <a:pt x="317" y="624"/>
                </a:moveTo>
                <a:lnTo>
                  <a:pt x="317" y="624"/>
                </a:lnTo>
                <a:cubicBezTo>
                  <a:pt x="136" y="624"/>
                  <a:pt x="0" y="488"/>
                  <a:pt x="0" y="317"/>
                </a:cubicBezTo>
                <a:cubicBezTo>
                  <a:pt x="0" y="145"/>
                  <a:pt x="136" y="0"/>
                  <a:pt x="317" y="0"/>
                </a:cubicBezTo>
                <a:cubicBezTo>
                  <a:pt x="489" y="0"/>
                  <a:pt x="624" y="145"/>
                  <a:pt x="624" y="317"/>
                </a:cubicBezTo>
                <a:cubicBezTo>
                  <a:pt x="624" y="488"/>
                  <a:pt x="489" y="624"/>
                  <a:pt x="317" y="624"/>
                </a:cubicBezTo>
                <a:close/>
                <a:moveTo>
                  <a:pt x="317" y="82"/>
                </a:moveTo>
                <a:lnTo>
                  <a:pt x="317" y="82"/>
                </a:lnTo>
                <a:cubicBezTo>
                  <a:pt x="181" y="82"/>
                  <a:pt x="82" y="190"/>
                  <a:pt x="82" y="317"/>
                </a:cubicBezTo>
                <a:cubicBezTo>
                  <a:pt x="82" y="443"/>
                  <a:pt x="181" y="552"/>
                  <a:pt x="317" y="552"/>
                </a:cubicBezTo>
                <a:cubicBezTo>
                  <a:pt x="443" y="552"/>
                  <a:pt x="543" y="443"/>
                  <a:pt x="543" y="317"/>
                </a:cubicBezTo>
                <a:cubicBezTo>
                  <a:pt x="543" y="190"/>
                  <a:pt x="443" y="82"/>
                  <a:pt x="317" y="82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CuadroTexto 373">
            <a:extLst>
              <a:ext uri="{FF2B5EF4-FFF2-40B4-BE49-F238E27FC236}">
                <a16:creationId xmlns:a16="http://schemas.microsoft.com/office/drawing/2014/main" id="{AC497165-3450-E04F-9F2B-727D1F0D0DCB}"/>
              </a:ext>
            </a:extLst>
          </p:cNvPr>
          <p:cNvSpPr txBox="1"/>
          <p:nvPr/>
        </p:nvSpPr>
        <p:spPr>
          <a:xfrm>
            <a:off x="9168606" y="1115544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75" name="CuadroTexto 374">
            <a:extLst>
              <a:ext uri="{FF2B5EF4-FFF2-40B4-BE49-F238E27FC236}">
                <a16:creationId xmlns:a16="http://schemas.microsoft.com/office/drawing/2014/main" id="{34926DDB-9E03-2C42-95A0-BE966A2C2ABC}"/>
              </a:ext>
            </a:extLst>
          </p:cNvPr>
          <p:cNvSpPr txBox="1"/>
          <p:nvPr/>
        </p:nvSpPr>
        <p:spPr>
          <a:xfrm>
            <a:off x="2451398" y="263096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8D1792-176B-4440-A719-BC5B8E4789B5}"/>
              </a:ext>
            </a:extLst>
          </p:cNvPr>
          <p:cNvGrpSpPr/>
          <p:nvPr/>
        </p:nvGrpSpPr>
        <p:grpSpPr>
          <a:xfrm>
            <a:off x="2363959" y="6315628"/>
            <a:ext cx="4133726" cy="1477328"/>
            <a:chOff x="4270993" y="11069053"/>
            <a:chExt cx="4133726" cy="1477328"/>
          </a:xfrm>
        </p:grpSpPr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DBC7A6CC-F1E0-5641-A71B-946B6E808DCB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AD62BA-BBF0-8546-BD15-3BDCCE5D0BD7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A41273-7282-9B49-B975-972360B95686}"/>
              </a:ext>
            </a:extLst>
          </p:cNvPr>
          <p:cNvGrpSpPr/>
          <p:nvPr/>
        </p:nvGrpSpPr>
        <p:grpSpPr>
          <a:xfrm>
            <a:off x="2363959" y="9969259"/>
            <a:ext cx="4133726" cy="1477328"/>
            <a:chOff x="4270993" y="11069053"/>
            <a:chExt cx="4133726" cy="1477328"/>
          </a:xfrm>
        </p:grpSpPr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950C830D-E6E3-8047-8C4A-7994AB05582C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01BDF1-F20A-F74F-92BC-6BA8F7083446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AABE0E-C14E-CA45-B763-4EDF0724868D}"/>
              </a:ext>
            </a:extLst>
          </p:cNvPr>
          <p:cNvGrpSpPr/>
          <p:nvPr/>
        </p:nvGrpSpPr>
        <p:grpSpPr>
          <a:xfrm flipH="1">
            <a:off x="17903875" y="6315628"/>
            <a:ext cx="4133726" cy="1477328"/>
            <a:chOff x="4270993" y="11069053"/>
            <a:chExt cx="4133726" cy="1477328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4BA21A40-750A-6A4E-AB0B-D2EFFB102820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C4B436-7D41-7A49-9342-6EADDED832DB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78090C-E3A4-E04D-B127-DA8F24C7A203}"/>
              </a:ext>
            </a:extLst>
          </p:cNvPr>
          <p:cNvGrpSpPr/>
          <p:nvPr/>
        </p:nvGrpSpPr>
        <p:grpSpPr>
          <a:xfrm flipH="1">
            <a:off x="17903875" y="9969259"/>
            <a:ext cx="4133726" cy="1477328"/>
            <a:chOff x="4270993" y="11069053"/>
            <a:chExt cx="4133726" cy="1477328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4F09F525-73D5-C445-A6F9-3C9FFB751783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2AEDF57-78AB-A842-82BD-BB8E67C03BD5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eeform 163">
            <a:extLst>
              <a:ext uri="{FF2B5EF4-FFF2-40B4-BE49-F238E27FC236}">
                <a16:creationId xmlns:a16="http://schemas.microsoft.com/office/drawing/2014/main" id="{8A055104-0C9D-F441-AC2F-82BFD4E9E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231" y="7347728"/>
            <a:ext cx="18100890" cy="1559520"/>
          </a:xfrm>
          <a:custGeom>
            <a:avLst/>
            <a:gdLst>
              <a:gd name="T0" fmla="*/ 0 w 16788"/>
              <a:gd name="T1" fmla="*/ 0 h 1445"/>
              <a:gd name="T2" fmla="*/ 3607 w 16788"/>
              <a:gd name="T3" fmla="*/ 1444 h 1445"/>
              <a:gd name="T4" fmla="*/ 8416 w 16788"/>
              <a:gd name="T5" fmla="*/ 779 h 1445"/>
              <a:gd name="T6" fmla="*/ 13180 w 16788"/>
              <a:gd name="T7" fmla="*/ 0 h 1445"/>
              <a:gd name="T8" fmla="*/ 16787 w 16788"/>
              <a:gd name="T9" fmla="*/ 1444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88" h="1445">
                <a:moveTo>
                  <a:pt x="0" y="0"/>
                </a:moveTo>
                <a:lnTo>
                  <a:pt x="3607" y="1444"/>
                </a:lnTo>
                <a:lnTo>
                  <a:pt x="8416" y="779"/>
                </a:lnTo>
                <a:lnTo>
                  <a:pt x="13180" y="0"/>
                </a:lnTo>
                <a:lnTo>
                  <a:pt x="16787" y="1444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1" name="Freeform 164">
            <a:extLst>
              <a:ext uri="{FF2B5EF4-FFF2-40B4-BE49-F238E27FC236}">
                <a16:creationId xmlns:a16="http://schemas.microsoft.com/office/drawing/2014/main" id="{4CB87580-C082-694D-B7EF-3F611CB24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885" y="5940356"/>
            <a:ext cx="4493128" cy="4493131"/>
          </a:xfrm>
          <a:custGeom>
            <a:avLst/>
            <a:gdLst>
              <a:gd name="T0" fmla="*/ 4168 w 4169"/>
              <a:gd name="T1" fmla="*/ 2084 h 4169"/>
              <a:gd name="T2" fmla="*/ 4168 w 4169"/>
              <a:gd name="T3" fmla="*/ 2084 h 4169"/>
              <a:gd name="T4" fmla="*/ 2085 w 4169"/>
              <a:gd name="T5" fmla="*/ 4168 h 4169"/>
              <a:gd name="T6" fmla="*/ 0 w 4169"/>
              <a:gd name="T7" fmla="*/ 2084 h 4169"/>
              <a:gd name="T8" fmla="*/ 2085 w 4169"/>
              <a:gd name="T9" fmla="*/ 0 h 4169"/>
              <a:gd name="T10" fmla="*/ 4168 w 4169"/>
              <a:gd name="T11" fmla="*/ 2084 h 4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69" h="4169">
                <a:moveTo>
                  <a:pt x="4168" y="2084"/>
                </a:moveTo>
                <a:lnTo>
                  <a:pt x="4168" y="2084"/>
                </a:lnTo>
                <a:cubicBezTo>
                  <a:pt x="4168" y="3234"/>
                  <a:pt x="3234" y="4168"/>
                  <a:pt x="2085" y="4168"/>
                </a:cubicBezTo>
                <a:cubicBezTo>
                  <a:pt x="934" y="4168"/>
                  <a:pt x="0" y="3234"/>
                  <a:pt x="0" y="2084"/>
                </a:cubicBezTo>
                <a:cubicBezTo>
                  <a:pt x="0" y="933"/>
                  <a:pt x="934" y="0"/>
                  <a:pt x="2085" y="0"/>
                </a:cubicBezTo>
                <a:cubicBezTo>
                  <a:pt x="3234" y="0"/>
                  <a:pt x="4168" y="933"/>
                  <a:pt x="4168" y="2084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5">
            <a:extLst>
              <a:ext uri="{FF2B5EF4-FFF2-40B4-BE49-F238E27FC236}">
                <a16:creationId xmlns:a16="http://schemas.microsoft.com/office/drawing/2014/main" id="{7A5EADE4-7730-1842-A05A-64CA4B53C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588" y="6068733"/>
            <a:ext cx="2557993" cy="2562746"/>
          </a:xfrm>
          <a:custGeom>
            <a:avLst/>
            <a:gdLst>
              <a:gd name="T0" fmla="*/ 2370 w 2371"/>
              <a:gd name="T1" fmla="*/ 1184 h 2379"/>
              <a:gd name="T2" fmla="*/ 2370 w 2371"/>
              <a:gd name="T3" fmla="*/ 1184 h 2379"/>
              <a:gd name="T4" fmla="*/ 1185 w 2371"/>
              <a:gd name="T5" fmla="*/ 2378 h 2379"/>
              <a:gd name="T6" fmla="*/ 0 w 2371"/>
              <a:gd name="T7" fmla="*/ 1184 h 2379"/>
              <a:gd name="T8" fmla="*/ 1185 w 2371"/>
              <a:gd name="T9" fmla="*/ 0 h 2379"/>
              <a:gd name="T10" fmla="*/ 2370 w 2371"/>
              <a:gd name="T11" fmla="*/ 1184 h 2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1" h="2379">
                <a:moveTo>
                  <a:pt x="2370" y="1184"/>
                </a:moveTo>
                <a:lnTo>
                  <a:pt x="2370" y="1184"/>
                </a:lnTo>
                <a:cubicBezTo>
                  <a:pt x="2370" y="1842"/>
                  <a:pt x="1843" y="2378"/>
                  <a:pt x="1185" y="2378"/>
                </a:cubicBezTo>
                <a:cubicBezTo>
                  <a:pt x="528" y="2378"/>
                  <a:pt x="0" y="1842"/>
                  <a:pt x="0" y="1184"/>
                </a:cubicBezTo>
                <a:cubicBezTo>
                  <a:pt x="0" y="537"/>
                  <a:pt x="528" y="0"/>
                  <a:pt x="1185" y="0"/>
                </a:cubicBezTo>
                <a:cubicBezTo>
                  <a:pt x="1843" y="0"/>
                  <a:pt x="2370" y="537"/>
                  <a:pt x="2370" y="118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66">
            <a:extLst>
              <a:ext uri="{FF2B5EF4-FFF2-40B4-BE49-F238E27FC236}">
                <a16:creationId xmlns:a16="http://schemas.microsoft.com/office/drawing/2014/main" id="{1BBC2E53-A863-3541-8DF4-EFA148141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4126" y="7618743"/>
            <a:ext cx="2557993" cy="2562746"/>
          </a:xfrm>
          <a:custGeom>
            <a:avLst/>
            <a:gdLst>
              <a:gd name="T0" fmla="*/ 2370 w 2371"/>
              <a:gd name="T1" fmla="*/ 1193 h 2379"/>
              <a:gd name="T2" fmla="*/ 2370 w 2371"/>
              <a:gd name="T3" fmla="*/ 1193 h 2379"/>
              <a:gd name="T4" fmla="*/ 1185 w 2371"/>
              <a:gd name="T5" fmla="*/ 2378 h 2379"/>
              <a:gd name="T6" fmla="*/ 0 w 2371"/>
              <a:gd name="T7" fmla="*/ 1193 h 2379"/>
              <a:gd name="T8" fmla="*/ 1185 w 2371"/>
              <a:gd name="T9" fmla="*/ 0 h 2379"/>
              <a:gd name="T10" fmla="*/ 2370 w 2371"/>
              <a:gd name="T11" fmla="*/ 1193 h 2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1" h="2379">
                <a:moveTo>
                  <a:pt x="2370" y="1193"/>
                </a:moveTo>
                <a:lnTo>
                  <a:pt x="2370" y="1193"/>
                </a:lnTo>
                <a:cubicBezTo>
                  <a:pt x="2370" y="1842"/>
                  <a:pt x="1842" y="2378"/>
                  <a:pt x="1185" y="2378"/>
                </a:cubicBezTo>
                <a:cubicBezTo>
                  <a:pt x="527" y="2378"/>
                  <a:pt x="0" y="1842"/>
                  <a:pt x="0" y="1193"/>
                </a:cubicBezTo>
                <a:cubicBezTo>
                  <a:pt x="0" y="536"/>
                  <a:pt x="527" y="0"/>
                  <a:pt x="1185" y="0"/>
                </a:cubicBezTo>
                <a:cubicBezTo>
                  <a:pt x="1842" y="0"/>
                  <a:pt x="2370" y="536"/>
                  <a:pt x="2370" y="1193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7">
            <a:extLst>
              <a:ext uri="{FF2B5EF4-FFF2-40B4-BE49-F238E27FC236}">
                <a16:creationId xmlns:a16="http://schemas.microsoft.com/office/drawing/2014/main" id="{4C662FB7-C29E-FD42-B47E-17DA46D40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989" y="6068733"/>
            <a:ext cx="2557993" cy="2562746"/>
          </a:xfrm>
          <a:custGeom>
            <a:avLst/>
            <a:gdLst>
              <a:gd name="T0" fmla="*/ 2370 w 2371"/>
              <a:gd name="T1" fmla="*/ 1184 h 2379"/>
              <a:gd name="T2" fmla="*/ 2370 w 2371"/>
              <a:gd name="T3" fmla="*/ 1184 h 2379"/>
              <a:gd name="T4" fmla="*/ 1185 w 2371"/>
              <a:gd name="T5" fmla="*/ 2378 h 2379"/>
              <a:gd name="T6" fmla="*/ 0 w 2371"/>
              <a:gd name="T7" fmla="*/ 1184 h 2379"/>
              <a:gd name="T8" fmla="*/ 1185 w 2371"/>
              <a:gd name="T9" fmla="*/ 0 h 2379"/>
              <a:gd name="T10" fmla="*/ 2370 w 2371"/>
              <a:gd name="T11" fmla="*/ 1184 h 2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1" h="2379">
                <a:moveTo>
                  <a:pt x="2370" y="1184"/>
                </a:moveTo>
                <a:lnTo>
                  <a:pt x="2370" y="1184"/>
                </a:lnTo>
                <a:cubicBezTo>
                  <a:pt x="2370" y="1842"/>
                  <a:pt x="1843" y="2378"/>
                  <a:pt x="1185" y="2378"/>
                </a:cubicBezTo>
                <a:cubicBezTo>
                  <a:pt x="528" y="2378"/>
                  <a:pt x="0" y="1842"/>
                  <a:pt x="0" y="1184"/>
                </a:cubicBezTo>
                <a:cubicBezTo>
                  <a:pt x="0" y="537"/>
                  <a:pt x="528" y="0"/>
                  <a:pt x="1185" y="0"/>
                </a:cubicBezTo>
                <a:cubicBezTo>
                  <a:pt x="1843" y="0"/>
                  <a:pt x="2370" y="537"/>
                  <a:pt x="2370" y="1184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8">
            <a:extLst>
              <a:ext uri="{FF2B5EF4-FFF2-40B4-BE49-F238E27FC236}">
                <a16:creationId xmlns:a16="http://schemas.microsoft.com/office/drawing/2014/main" id="{9960E03A-DC20-DC4E-8C83-838751C6C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279" y="7618743"/>
            <a:ext cx="2557993" cy="2562746"/>
          </a:xfrm>
          <a:custGeom>
            <a:avLst/>
            <a:gdLst>
              <a:gd name="T0" fmla="*/ 2370 w 2371"/>
              <a:gd name="T1" fmla="*/ 1193 h 2379"/>
              <a:gd name="T2" fmla="*/ 2370 w 2371"/>
              <a:gd name="T3" fmla="*/ 1193 h 2379"/>
              <a:gd name="T4" fmla="*/ 1185 w 2371"/>
              <a:gd name="T5" fmla="*/ 2378 h 2379"/>
              <a:gd name="T6" fmla="*/ 0 w 2371"/>
              <a:gd name="T7" fmla="*/ 1193 h 2379"/>
              <a:gd name="T8" fmla="*/ 1185 w 2371"/>
              <a:gd name="T9" fmla="*/ 0 h 2379"/>
              <a:gd name="T10" fmla="*/ 2370 w 2371"/>
              <a:gd name="T11" fmla="*/ 1193 h 2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1" h="2379">
                <a:moveTo>
                  <a:pt x="2370" y="1193"/>
                </a:moveTo>
                <a:lnTo>
                  <a:pt x="2370" y="1193"/>
                </a:lnTo>
                <a:cubicBezTo>
                  <a:pt x="2370" y="1842"/>
                  <a:pt x="1842" y="2378"/>
                  <a:pt x="1185" y="2378"/>
                </a:cubicBezTo>
                <a:cubicBezTo>
                  <a:pt x="527" y="2378"/>
                  <a:pt x="0" y="1842"/>
                  <a:pt x="0" y="1193"/>
                </a:cubicBezTo>
                <a:cubicBezTo>
                  <a:pt x="0" y="536"/>
                  <a:pt x="527" y="0"/>
                  <a:pt x="1185" y="0"/>
                </a:cubicBezTo>
                <a:cubicBezTo>
                  <a:pt x="1842" y="0"/>
                  <a:pt x="2370" y="536"/>
                  <a:pt x="2370" y="1193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9">
            <a:extLst>
              <a:ext uri="{FF2B5EF4-FFF2-40B4-BE49-F238E27FC236}">
                <a16:creationId xmlns:a16="http://schemas.microsoft.com/office/drawing/2014/main" id="{75D9357A-858C-0349-B33C-CF38E562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705" y="6862755"/>
            <a:ext cx="1278998" cy="1278998"/>
          </a:xfrm>
          <a:custGeom>
            <a:avLst/>
            <a:gdLst>
              <a:gd name="T0" fmla="*/ 398 w 1185"/>
              <a:gd name="T1" fmla="*/ 1089 h 1185"/>
              <a:gd name="T2" fmla="*/ 398 w 1185"/>
              <a:gd name="T3" fmla="*/ 1089 h 1185"/>
              <a:gd name="T4" fmla="*/ 78 w 1185"/>
              <a:gd name="T5" fmla="*/ 449 h 1185"/>
              <a:gd name="T6" fmla="*/ 752 w 1185"/>
              <a:gd name="T7" fmla="*/ 95 h 1185"/>
              <a:gd name="T8" fmla="*/ 1089 w 1185"/>
              <a:gd name="T9" fmla="*/ 778 h 1185"/>
              <a:gd name="T10" fmla="*/ 433 w 1185"/>
              <a:gd name="T11" fmla="*/ 1107 h 1185"/>
              <a:gd name="T12" fmla="*/ 433 w 1185"/>
              <a:gd name="T13" fmla="*/ 1098 h 1185"/>
              <a:gd name="T14" fmla="*/ 519 w 1185"/>
              <a:gd name="T15" fmla="*/ 890 h 1185"/>
              <a:gd name="T16" fmla="*/ 528 w 1185"/>
              <a:gd name="T17" fmla="*/ 838 h 1185"/>
              <a:gd name="T18" fmla="*/ 545 w 1185"/>
              <a:gd name="T19" fmla="*/ 856 h 1185"/>
              <a:gd name="T20" fmla="*/ 657 w 1185"/>
              <a:gd name="T21" fmla="*/ 899 h 1185"/>
              <a:gd name="T22" fmla="*/ 873 w 1185"/>
              <a:gd name="T23" fmla="*/ 769 h 1185"/>
              <a:gd name="T24" fmla="*/ 908 w 1185"/>
              <a:gd name="T25" fmla="*/ 467 h 1185"/>
              <a:gd name="T26" fmla="*/ 691 w 1185"/>
              <a:gd name="T27" fmla="*/ 276 h 1185"/>
              <a:gd name="T28" fmla="*/ 381 w 1185"/>
              <a:gd name="T29" fmla="*/ 328 h 1185"/>
              <a:gd name="T30" fmla="*/ 251 w 1185"/>
              <a:gd name="T31" fmla="*/ 544 h 1185"/>
              <a:gd name="T32" fmla="*/ 303 w 1185"/>
              <a:gd name="T33" fmla="*/ 735 h 1185"/>
              <a:gd name="T34" fmla="*/ 355 w 1185"/>
              <a:gd name="T35" fmla="*/ 786 h 1185"/>
              <a:gd name="T36" fmla="*/ 372 w 1185"/>
              <a:gd name="T37" fmla="*/ 778 h 1185"/>
              <a:gd name="T38" fmla="*/ 390 w 1185"/>
              <a:gd name="T39" fmla="*/ 726 h 1185"/>
              <a:gd name="T40" fmla="*/ 390 w 1185"/>
              <a:gd name="T41" fmla="*/ 709 h 1185"/>
              <a:gd name="T42" fmla="*/ 364 w 1185"/>
              <a:gd name="T43" fmla="*/ 501 h 1185"/>
              <a:gd name="T44" fmla="*/ 545 w 1185"/>
              <a:gd name="T45" fmla="*/ 363 h 1185"/>
              <a:gd name="T46" fmla="*/ 700 w 1185"/>
              <a:gd name="T47" fmla="*/ 389 h 1185"/>
              <a:gd name="T48" fmla="*/ 804 w 1185"/>
              <a:gd name="T49" fmla="*/ 544 h 1185"/>
              <a:gd name="T50" fmla="*/ 769 w 1185"/>
              <a:gd name="T51" fmla="*/ 726 h 1185"/>
              <a:gd name="T52" fmla="*/ 674 w 1185"/>
              <a:gd name="T53" fmla="*/ 812 h 1185"/>
              <a:gd name="T54" fmla="*/ 580 w 1185"/>
              <a:gd name="T55" fmla="*/ 795 h 1185"/>
              <a:gd name="T56" fmla="*/ 563 w 1185"/>
              <a:gd name="T57" fmla="*/ 717 h 1185"/>
              <a:gd name="T58" fmla="*/ 596 w 1185"/>
              <a:gd name="T59" fmla="*/ 596 h 1185"/>
              <a:gd name="T60" fmla="*/ 605 w 1185"/>
              <a:gd name="T61" fmla="*/ 527 h 1185"/>
              <a:gd name="T62" fmla="*/ 502 w 1185"/>
              <a:gd name="T63" fmla="*/ 475 h 1185"/>
              <a:gd name="T64" fmla="*/ 442 w 1185"/>
              <a:gd name="T65" fmla="*/ 570 h 1185"/>
              <a:gd name="T66" fmla="*/ 459 w 1185"/>
              <a:gd name="T67" fmla="*/ 666 h 1185"/>
              <a:gd name="T68" fmla="*/ 459 w 1185"/>
              <a:gd name="T69" fmla="*/ 683 h 1185"/>
              <a:gd name="T70" fmla="*/ 398 w 1185"/>
              <a:gd name="T71" fmla="*/ 934 h 1185"/>
              <a:gd name="T72" fmla="*/ 390 w 1185"/>
              <a:gd name="T73" fmla="*/ 1063 h 1185"/>
              <a:gd name="T74" fmla="*/ 398 w 1185"/>
              <a:gd name="T75" fmla="*/ 1089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85" h="1185">
                <a:moveTo>
                  <a:pt x="398" y="1089"/>
                </a:moveTo>
                <a:lnTo>
                  <a:pt x="398" y="1089"/>
                </a:lnTo>
                <a:cubicBezTo>
                  <a:pt x="165" y="1003"/>
                  <a:pt x="0" y="735"/>
                  <a:pt x="78" y="449"/>
                </a:cubicBezTo>
                <a:cubicBezTo>
                  <a:pt x="165" y="155"/>
                  <a:pt x="467" y="0"/>
                  <a:pt x="752" y="95"/>
                </a:cubicBezTo>
                <a:cubicBezTo>
                  <a:pt x="1037" y="181"/>
                  <a:pt x="1184" y="493"/>
                  <a:pt x="1089" y="778"/>
                </a:cubicBezTo>
                <a:cubicBezTo>
                  <a:pt x="986" y="1063"/>
                  <a:pt x="683" y="1184"/>
                  <a:pt x="433" y="1107"/>
                </a:cubicBezTo>
                <a:cubicBezTo>
                  <a:pt x="433" y="1098"/>
                  <a:pt x="433" y="1098"/>
                  <a:pt x="433" y="1098"/>
                </a:cubicBezTo>
                <a:cubicBezTo>
                  <a:pt x="476" y="1037"/>
                  <a:pt x="502" y="968"/>
                  <a:pt x="519" y="890"/>
                </a:cubicBezTo>
                <a:cubicBezTo>
                  <a:pt x="519" y="873"/>
                  <a:pt x="528" y="856"/>
                  <a:pt x="528" y="838"/>
                </a:cubicBezTo>
                <a:cubicBezTo>
                  <a:pt x="537" y="847"/>
                  <a:pt x="537" y="847"/>
                  <a:pt x="545" y="856"/>
                </a:cubicBezTo>
                <a:cubicBezTo>
                  <a:pt x="571" y="882"/>
                  <a:pt x="614" y="899"/>
                  <a:pt x="657" y="899"/>
                </a:cubicBezTo>
                <a:cubicBezTo>
                  <a:pt x="752" y="899"/>
                  <a:pt x="821" y="847"/>
                  <a:pt x="873" y="769"/>
                </a:cubicBezTo>
                <a:cubicBezTo>
                  <a:pt x="925" y="674"/>
                  <a:pt x="942" y="570"/>
                  <a:pt x="908" y="467"/>
                </a:cubicBezTo>
                <a:cubicBezTo>
                  <a:pt x="873" y="363"/>
                  <a:pt x="795" y="302"/>
                  <a:pt x="691" y="276"/>
                </a:cubicBezTo>
                <a:cubicBezTo>
                  <a:pt x="580" y="250"/>
                  <a:pt x="476" y="259"/>
                  <a:pt x="381" y="328"/>
                </a:cubicBezTo>
                <a:cubicBezTo>
                  <a:pt x="303" y="371"/>
                  <a:pt x="269" y="449"/>
                  <a:pt x="251" y="544"/>
                </a:cubicBezTo>
                <a:cubicBezTo>
                  <a:pt x="243" y="613"/>
                  <a:pt x="260" y="683"/>
                  <a:pt x="303" y="735"/>
                </a:cubicBezTo>
                <a:cubicBezTo>
                  <a:pt x="312" y="760"/>
                  <a:pt x="329" y="778"/>
                  <a:pt x="355" y="786"/>
                </a:cubicBezTo>
                <a:cubicBezTo>
                  <a:pt x="372" y="795"/>
                  <a:pt x="372" y="795"/>
                  <a:pt x="372" y="778"/>
                </a:cubicBezTo>
                <a:cubicBezTo>
                  <a:pt x="381" y="760"/>
                  <a:pt x="390" y="743"/>
                  <a:pt x="390" y="726"/>
                </a:cubicBezTo>
                <a:cubicBezTo>
                  <a:pt x="390" y="717"/>
                  <a:pt x="390" y="709"/>
                  <a:pt x="390" y="709"/>
                </a:cubicBezTo>
                <a:cubicBezTo>
                  <a:pt x="338" y="640"/>
                  <a:pt x="338" y="570"/>
                  <a:pt x="364" y="501"/>
                </a:cubicBezTo>
                <a:cubicBezTo>
                  <a:pt x="398" y="415"/>
                  <a:pt x="459" y="371"/>
                  <a:pt x="545" y="363"/>
                </a:cubicBezTo>
                <a:cubicBezTo>
                  <a:pt x="605" y="354"/>
                  <a:pt x="657" y="354"/>
                  <a:pt x="700" y="389"/>
                </a:cubicBezTo>
                <a:cubicBezTo>
                  <a:pt x="761" y="423"/>
                  <a:pt x="795" y="475"/>
                  <a:pt x="804" y="544"/>
                </a:cubicBezTo>
                <a:cubicBezTo>
                  <a:pt x="813" y="605"/>
                  <a:pt x="804" y="666"/>
                  <a:pt x="769" y="726"/>
                </a:cubicBezTo>
                <a:cubicBezTo>
                  <a:pt x="752" y="769"/>
                  <a:pt x="717" y="795"/>
                  <a:pt x="674" y="812"/>
                </a:cubicBezTo>
                <a:cubicBezTo>
                  <a:pt x="640" y="821"/>
                  <a:pt x="605" y="812"/>
                  <a:pt x="580" y="795"/>
                </a:cubicBezTo>
                <a:cubicBezTo>
                  <a:pt x="563" y="769"/>
                  <a:pt x="554" y="743"/>
                  <a:pt x="563" y="717"/>
                </a:cubicBezTo>
                <a:cubicBezTo>
                  <a:pt x="571" y="674"/>
                  <a:pt x="589" y="640"/>
                  <a:pt x="596" y="596"/>
                </a:cubicBezTo>
                <a:cubicBezTo>
                  <a:pt x="605" y="570"/>
                  <a:pt x="605" y="553"/>
                  <a:pt x="605" y="527"/>
                </a:cubicBezTo>
                <a:cubicBezTo>
                  <a:pt x="596" y="467"/>
                  <a:pt x="537" y="458"/>
                  <a:pt x="502" y="475"/>
                </a:cubicBezTo>
                <a:cubicBezTo>
                  <a:pt x="467" y="501"/>
                  <a:pt x="450" y="527"/>
                  <a:pt x="442" y="570"/>
                </a:cubicBezTo>
                <a:cubicBezTo>
                  <a:pt x="442" y="605"/>
                  <a:pt x="442" y="640"/>
                  <a:pt x="459" y="666"/>
                </a:cubicBezTo>
                <a:cubicBezTo>
                  <a:pt x="459" y="674"/>
                  <a:pt x="459" y="683"/>
                  <a:pt x="459" y="683"/>
                </a:cubicBezTo>
                <a:cubicBezTo>
                  <a:pt x="433" y="769"/>
                  <a:pt x="416" y="856"/>
                  <a:pt x="398" y="934"/>
                </a:cubicBezTo>
                <a:cubicBezTo>
                  <a:pt x="390" y="977"/>
                  <a:pt x="390" y="1020"/>
                  <a:pt x="390" y="1063"/>
                </a:cubicBezTo>
                <a:cubicBezTo>
                  <a:pt x="390" y="1072"/>
                  <a:pt x="398" y="1081"/>
                  <a:pt x="398" y="10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F112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2">
            <a:extLst>
              <a:ext uri="{FF2B5EF4-FFF2-40B4-BE49-F238E27FC236}">
                <a16:creationId xmlns:a16="http://schemas.microsoft.com/office/drawing/2014/main" id="{7F0A1446-1BB3-CA4C-AE4F-66F38FF1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1737" y="8336692"/>
            <a:ext cx="1307523" cy="1126850"/>
          </a:xfrm>
          <a:custGeom>
            <a:avLst/>
            <a:gdLst>
              <a:gd name="T0" fmla="*/ 606 w 1212"/>
              <a:gd name="T1" fmla="*/ 1046 h 1047"/>
              <a:gd name="T2" fmla="*/ 606 w 1212"/>
              <a:gd name="T3" fmla="*/ 1046 h 1047"/>
              <a:gd name="T4" fmla="*/ 580 w 1212"/>
              <a:gd name="T5" fmla="*/ 1038 h 1047"/>
              <a:gd name="T6" fmla="*/ 173 w 1212"/>
              <a:gd name="T7" fmla="*/ 631 h 1047"/>
              <a:gd name="T8" fmla="*/ 173 w 1212"/>
              <a:gd name="T9" fmla="*/ 631 h 1047"/>
              <a:gd name="T10" fmla="*/ 95 w 1212"/>
              <a:gd name="T11" fmla="*/ 553 h 1047"/>
              <a:gd name="T12" fmla="*/ 0 w 1212"/>
              <a:gd name="T13" fmla="*/ 320 h 1047"/>
              <a:gd name="T14" fmla="*/ 95 w 1212"/>
              <a:gd name="T15" fmla="*/ 95 h 1047"/>
              <a:gd name="T16" fmla="*/ 329 w 1212"/>
              <a:gd name="T17" fmla="*/ 0 h 1047"/>
              <a:gd name="T18" fmla="*/ 554 w 1212"/>
              <a:gd name="T19" fmla="*/ 95 h 1047"/>
              <a:gd name="T20" fmla="*/ 606 w 1212"/>
              <a:gd name="T21" fmla="*/ 147 h 1047"/>
              <a:gd name="T22" fmla="*/ 658 w 1212"/>
              <a:gd name="T23" fmla="*/ 95 h 1047"/>
              <a:gd name="T24" fmla="*/ 891 w 1212"/>
              <a:gd name="T25" fmla="*/ 0 h 1047"/>
              <a:gd name="T26" fmla="*/ 1116 w 1212"/>
              <a:gd name="T27" fmla="*/ 95 h 1047"/>
              <a:gd name="T28" fmla="*/ 1211 w 1212"/>
              <a:gd name="T29" fmla="*/ 320 h 1047"/>
              <a:gd name="T30" fmla="*/ 1116 w 1212"/>
              <a:gd name="T31" fmla="*/ 553 h 1047"/>
              <a:gd name="T32" fmla="*/ 1116 w 1212"/>
              <a:gd name="T33" fmla="*/ 553 h 1047"/>
              <a:gd name="T34" fmla="*/ 1038 w 1212"/>
              <a:gd name="T35" fmla="*/ 631 h 1047"/>
              <a:gd name="T36" fmla="*/ 1038 w 1212"/>
              <a:gd name="T37" fmla="*/ 631 h 1047"/>
              <a:gd name="T38" fmla="*/ 632 w 1212"/>
              <a:gd name="T39" fmla="*/ 1038 h 1047"/>
              <a:gd name="T40" fmla="*/ 606 w 1212"/>
              <a:gd name="T41" fmla="*/ 1046 h 1047"/>
              <a:gd name="T42" fmla="*/ 234 w 1212"/>
              <a:gd name="T43" fmla="*/ 579 h 1047"/>
              <a:gd name="T44" fmla="*/ 234 w 1212"/>
              <a:gd name="T45" fmla="*/ 579 h 1047"/>
              <a:gd name="T46" fmla="*/ 606 w 1212"/>
              <a:gd name="T47" fmla="*/ 951 h 1047"/>
              <a:gd name="T48" fmla="*/ 978 w 1212"/>
              <a:gd name="T49" fmla="*/ 579 h 1047"/>
              <a:gd name="T50" fmla="*/ 986 w 1212"/>
              <a:gd name="T51" fmla="*/ 579 h 1047"/>
              <a:gd name="T52" fmla="*/ 1064 w 1212"/>
              <a:gd name="T53" fmla="*/ 502 h 1047"/>
              <a:gd name="T54" fmla="*/ 1133 w 1212"/>
              <a:gd name="T55" fmla="*/ 320 h 1047"/>
              <a:gd name="T56" fmla="*/ 1064 w 1212"/>
              <a:gd name="T57" fmla="*/ 147 h 1047"/>
              <a:gd name="T58" fmla="*/ 891 w 1212"/>
              <a:gd name="T59" fmla="*/ 78 h 1047"/>
              <a:gd name="T60" fmla="*/ 718 w 1212"/>
              <a:gd name="T61" fmla="*/ 147 h 1047"/>
              <a:gd name="T62" fmla="*/ 632 w 1212"/>
              <a:gd name="T63" fmla="*/ 225 h 1047"/>
              <a:gd name="T64" fmla="*/ 606 w 1212"/>
              <a:gd name="T65" fmla="*/ 242 h 1047"/>
              <a:gd name="T66" fmla="*/ 580 w 1212"/>
              <a:gd name="T67" fmla="*/ 225 h 1047"/>
              <a:gd name="T68" fmla="*/ 502 w 1212"/>
              <a:gd name="T69" fmla="*/ 147 h 1047"/>
              <a:gd name="T70" fmla="*/ 329 w 1212"/>
              <a:gd name="T71" fmla="*/ 78 h 1047"/>
              <a:gd name="T72" fmla="*/ 147 w 1212"/>
              <a:gd name="T73" fmla="*/ 147 h 1047"/>
              <a:gd name="T74" fmla="*/ 78 w 1212"/>
              <a:gd name="T75" fmla="*/ 320 h 1047"/>
              <a:gd name="T76" fmla="*/ 147 w 1212"/>
              <a:gd name="T77" fmla="*/ 502 h 1047"/>
              <a:gd name="T78" fmla="*/ 234 w 1212"/>
              <a:gd name="T79" fmla="*/ 579 h 1047"/>
              <a:gd name="T80" fmla="*/ 1090 w 1212"/>
              <a:gd name="T81" fmla="*/ 527 h 1047"/>
              <a:gd name="T82" fmla="*/ 1090 w 1212"/>
              <a:gd name="T83" fmla="*/ 527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12" h="1047">
                <a:moveTo>
                  <a:pt x="606" y="1046"/>
                </a:moveTo>
                <a:lnTo>
                  <a:pt x="606" y="1046"/>
                </a:lnTo>
                <a:cubicBezTo>
                  <a:pt x="597" y="1046"/>
                  <a:pt x="589" y="1046"/>
                  <a:pt x="580" y="1038"/>
                </a:cubicBezTo>
                <a:cubicBezTo>
                  <a:pt x="173" y="631"/>
                  <a:pt x="173" y="631"/>
                  <a:pt x="173" y="631"/>
                </a:cubicBezTo>
                <a:lnTo>
                  <a:pt x="173" y="631"/>
                </a:lnTo>
                <a:cubicBezTo>
                  <a:pt x="95" y="553"/>
                  <a:pt x="95" y="553"/>
                  <a:pt x="95" y="553"/>
                </a:cubicBezTo>
                <a:cubicBezTo>
                  <a:pt x="35" y="493"/>
                  <a:pt x="0" y="406"/>
                  <a:pt x="0" y="320"/>
                </a:cubicBezTo>
                <a:cubicBezTo>
                  <a:pt x="0" y="234"/>
                  <a:pt x="35" y="156"/>
                  <a:pt x="95" y="95"/>
                </a:cubicBezTo>
                <a:cubicBezTo>
                  <a:pt x="156" y="35"/>
                  <a:pt x="243" y="0"/>
                  <a:pt x="329" y="0"/>
                </a:cubicBezTo>
                <a:cubicBezTo>
                  <a:pt x="416" y="0"/>
                  <a:pt x="493" y="35"/>
                  <a:pt x="554" y="95"/>
                </a:cubicBezTo>
                <a:cubicBezTo>
                  <a:pt x="606" y="147"/>
                  <a:pt x="606" y="147"/>
                  <a:pt x="606" y="147"/>
                </a:cubicBezTo>
                <a:cubicBezTo>
                  <a:pt x="658" y="95"/>
                  <a:pt x="658" y="95"/>
                  <a:pt x="658" y="95"/>
                </a:cubicBezTo>
                <a:cubicBezTo>
                  <a:pt x="718" y="35"/>
                  <a:pt x="805" y="0"/>
                  <a:pt x="891" y="0"/>
                </a:cubicBezTo>
                <a:cubicBezTo>
                  <a:pt x="978" y="0"/>
                  <a:pt x="1055" y="35"/>
                  <a:pt x="1116" y="95"/>
                </a:cubicBezTo>
                <a:cubicBezTo>
                  <a:pt x="1177" y="156"/>
                  <a:pt x="1211" y="234"/>
                  <a:pt x="1211" y="320"/>
                </a:cubicBezTo>
                <a:cubicBezTo>
                  <a:pt x="1211" y="406"/>
                  <a:pt x="1177" y="493"/>
                  <a:pt x="1116" y="553"/>
                </a:cubicBezTo>
                <a:lnTo>
                  <a:pt x="1116" y="553"/>
                </a:lnTo>
                <a:cubicBezTo>
                  <a:pt x="1038" y="631"/>
                  <a:pt x="1038" y="631"/>
                  <a:pt x="1038" y="631"/>
                </a:cubicBezTo>
                <a:lnTo>
                  <a:pt x="1038" y="631"/>
                </a:lnTo>
                <a:cubicBezTo>
                  <a:pt x="632" y="1038"/>
                  <a:pt x="632" y="1038"/>
                  <a:pt x="632" y="1038"/>
                </a:cubicBezTo>
                <a:cubicBezTo>
                  <a:pt x="623" y="1046"/>
                  <a:pt x="614" y="1046"/>
                  <a:pt x="606" y="1046"/>
                </a:cubicBezTo>
                <a:close/>
                <a:moveTo>
                  <a:pt x="234" y="579"/>
                </a:moveTo>
                <a:lnTo>
                  <a:pt x="234" y="579"/>
                </a:lnTo>
                <a:cubicBezTo>
                  <a:pt x="606" y="951"/>
                  <a:pt x="606" y="951"/>
                  <a:pt x="606" y="951"/>
                </a:cubicBezTo>
                <a:cubicBezTo>
                  <a:pt x="978" y="579"/>
                  <a:pt x="978" y="579"/>
                  <a:pt x="978" y="579"/>
                </a:cubicBezTo>
                <a:cubicBezTo>
                  <a:pt x="978" y="579"/>
                  <a:pt x="978" y="579"/>
                  <a:pt x="986" y="579"/>
                </a:cubicBezTo>
                <a:cubicBezTo>
                  <a:pt x="1064" y="502"/>
                  <a:pt x="1064" y="502"/>
                  <a:pt x="1064" y="502"/>
                </a:cubicBezTo>
                <a:cubicBezTo>
                  <a:pt x="1107" y="450"/>
                  <a:pt x="1133" y="389"/>
                  <a:pt x="1133" y="320"/>
                </a:cubicBezTo>
                <a:cubicBezTo>
                  <a:pt x="1133" y="260"/>
                  <a:pt x="1107" y="199"/>
                  <a:pt x="1064" y="147"/>
                </a:cubicBezTo>
                <a:cubicBezTo>
                  <a:pt x="1021" y="104"/>
                  <a:pt x="952" y="78"/>
                  <a:pt x="891" y="78"/>
                </a:cubicBezTo>
                <a:cubicBezTo>
                  <a:pt x="822" y="78"/>
                  <a:pt x="762" y="104"/>
                  <a:pt x="718" y="147"/>
                </a:cubicBezTo>
                <a:cubicBezTo>
                  <a:pt x="632" y="225"/>
                  <a:pt x="632" y="225"/>
                  <a:pt x="632" y="225"/>
                </a:cubicBezTo>
                <a:cubicBezTo>
                  <a:pt x="623" y="234"/>
                  <a:pt x="614" y="242"/>
                  <a:pt x="606" y="242"/>
                </a:cubicBezTo>
                <a:cubicBezTo>
                  <a:pt x="597" y="242"/>
                  <a:pt x="589" y="234"/>
                  <a:pt x="580" y="225"/>
                </a:cubicBezTo>
                <a:cubicBezTo>
                  <a:pt x="502" y="147"/>
                  <a:pt x="502" y="147"/>
                  <a:pt x="502" y="147"/>
                </a:cubicBezTo>
                <a:cubicBezTo>
                  <a:pt x="450" y="104"/>
                  <a:pt x="390" y="78"/>
                  <a:pt x="329" y="78"/>
                </a:cubicBezTo>
                <a:cubicBezTo>
                  <a:pt x="260" y="78"/>
                  <a:pt x="199" y="104"/>
                  <a:pt x="147" y="147"/>
                </a:cubicBezTo>
                <a:cubicBezTo>
                  <a:pt x="104" y="199"/>
                  <a:pt x="78" y="260"/>
                  <a:pt x="78" y="320"/>
                </a:cubicBezTo>
                <a:cubicBezTo>
                  <a:pt x="78" y="389"/>
                  <a:pt x="104" y="450"/>
                  <a:pt x="147" y="502"/>
                </a:cubicBezTo>
                <a:cubicBezTo>
                  <a:pt x="234" y="579"/>
                  <a:pt x="234" y="579"/>
                  <a:pt x="234" y="579"/>
                </a:cubicBezTo>
                <a:close/>
                <a:moveTo>
                  <a:pt x="1090" y="527"/>
                </a:moveTo>
                <a:lnTo>
                  <a:pt x="1090" y="527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3">
            <a:extLst>
              <a:ext uri="{FF2B5EF4-FFF2-40B4-BE49-F238E27FC236}">
                <a16:creationId xmlns:a16="http://schemas.microsoft.com/office/drawing/2014/main" id="{FAAD63A3-F128-C248-AFD5-6F61409EC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7540" y="6786681"/>
            <a:ext cx="1131603" cy="1126850"/>
          </a:xfrm>
          <a:custGeom>
            <a:avLst/>
            <a:gdLst>
              <a:gd name="T0" fmla="*/ 978 w 1048"/>
              <a:gd name="T1" fmla="*/ 0 h 1047"/>
              <a:gd name="T2" fmla="*/ 0 w 1048"/>
              <a:gd name="T3" fmla="*/ 51 h 1047"/>
              <a:gd name="T4" fmla="*/ 61 w 1048"/>
              <a:gd name="T5" fmla="*/ 1046 h 1047"/>
              <a:gd name="T6" fmla="*/ 1047 w 1048"/>
              <a:gd name="T7" fmla="*/ 985 h 1047"/>
              <a:gd name="T8" fmla="*/ 978 w 1048"/>
              <a:gd name="T9" fmla="*/ 0 h 1047"/>
              <a:gd name="T10" fmla="*/ 969 w 1048"/>
              <a:gd name="T11" fmla="*/ 77 h 1047"/>
              <a:gd name="T12" fmla="*/ 805 w 1048"/>
              <a:gd name="T13" fmla="*/ 501 h 1047"/>
              <a:gd name="T14" fmla="*/ 770 w 1048"/>
              <a:gd name="T15" fmla="*/ 484 h 1047"/>
              <a:gd name="T16" fmla="*/ 770 w 1048"/>
              <a:gd name="T17" fmla="*/ 484 h 1047"/>
              <a:gd name="T18" fmla="*/ 735 w 1048"/>
              <a:gd name="T19" fmla="*/ 501 h 1047"/>
              <a:gd name="T20" fmla="*/ 312 w 1048"/>
              <a:gd name="T21" fmla="*/ 259 h 1047"/>
              <a:gd name="T22" fmla="*/ 312 w 1048"/>
              <a:gd name="T23" fmla="*/ 259 h 1047"/>
              <a:gd name="T24" fmla="*/ 303 w 1048"/>
              <a:gd name="T25" fmla="*/ 259 h 1047"/>
              <a:gd name="T26" fmla="*/ 303 w 1048"/>
              <a:gd name="T27" fmla="*/ 250 h 1047"/>
              <a:gd name="T28" fmla="*/ 303 w 1048"/>
              <a:gd name="T29" fmla="*/ 250 h 1047"/>
              <a:gd name="T30" fmla="*/ 303 w 1048"/>
              <a:gd name="T31" fmla="*/ 250 h 1047"/>
              <a:gd name="T32" fmla="*/ 294 w 1048"/>
              <a:gd name="T33" fmla="*/ 250 h 1047"/>
              <a:gd name="T34" fmla="*/ 294 w 1048"/>
              <a:gd name="T35" fmla="*/ 242 h 1047"/>
              <a:gd name="T36" fmla="*/ 294 w 1048"/>
              <a:gd name="T37" fmla="*/ 242 h 1047"/>
              <a:gd name="T38" fmla="*/ 286 w 1048"/>
              <a:gd name="T39" fmla="*/ 242 h 1047"/>
              <a:gd name="T40" fmla="*/ 286 w 1048"/>
              <a:gd name="T41" fmla="*/ 242 h 1047"/>
              <a:gd name="T42" fmla="*/ 277 w 1048"/>
              <a:gd name="T43" fmla="*/ 242 h 1047"/>
              <a:gd name="T44" fmla="*/ 277 w 1048"/>
              <a:gd name="T45" fmla="*/ 242 h 1047"/>
              <a:gd name="T46" fmla="*/ 268 w 1048"/>
              <a:gd name="T47" fmla="*/ 242 h 1047"/>
              <a:gd name="T48" fmla="*/ 268 w 1048"/>
              <a:gd name="T49" fmla="*/ 242 h 1047"/>
              <a:gd name="T50" fmla="*/ 268 w 1048"/>
              <a:gd name="T51" fmla="*/ 242 h 1047"/>
              <a:gd name="T52" fmla="*/ 260 w 1048"/>
              <a:gd name="T53" fmla="*/ 242 h 1047"/>
              <a:gd name="T54" fmla="*/ 260 w 1048"/>
              <a:gd name="T55" fmla="*/ 250 h 1047"/>
              <a:gd name="T56" fmla="*/ 260 w 1048"/>
              <a:gd name="T57" fmla="*/ 250 h 1047"/>
              <a:gd name="T58" fmla="*/ 251 w 1048"/>
              <a:gd name="T59" fmla="*/ 250 h 1047"/>
              <a:gd name="T60" fmla="*/ 251 w 1048"/>
              <a:gd name="T61" fmla="*/ 250 h 1047"/>
              <a:gd name="T62" fmla="*/ 251 w 1048"/>
              <a:gd name="T63" fmla="*/ 259 h 1047"/>
              <a:gd name="T64" fmla="*/ 242 w 1048"/>
              <a:gd name="T65" fmla="*/ 259 h 1047"/>
              <a:gd name="T66" fmla="*/ 242 w 1048"/>
              <a:gd name="T67" fmla="*/ 259 h 1047"/>
              <a:gd name="T68" fmla="*/ 69 w 1048"/>
              <a:gd name="T69" fmla="*/ 77 h 1047"/>
              <a:gd name="T70" fmla="*/ 69 w 1048"/>
              <a:gd name="T71" fmla="*/ 717 h 1047"/>
              <a:gd name="T72" fmla="*/ 78 w 1048"/>
              <a:gd name="T73" fmla="*/ 717 h 1047"/>
              <a:gd name="T74" fmla="*/ 623 w 1048"/>
              <a:gd name="T75" fmla="*/ 968 h 1047"/>
              <a:gd name="T76" fmla="*/ 69 w 1048"/>
              <a:gd name="T77" fmla="*/ 717 h 1047"/>
              <a:gd name="T78" fmla="*/ 709 w 1048"/>
              <a:gd name="T79" fmla="*/ 968 h 1047"/>
              <a:gd name="T80" fmla="*/ 606 w 1048"/>
              <a:gd name="T81" fmla="*/ 786 h 1047"/>
              <a:gd name="T82" fmla="*/ 969 w 1048"/>
              <a:gd name="T83" fmla="*/ 838 h 1047"/>
              <a:gd name="T84" fmla="*/ 709 w 1048"/>
              <a:gd name="T85" fmla="*/ 968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48" h="1047">
                <a:moveTo>
                  <a:pt x="978" y="0"/>
                </a:moveTo>
                <a:lnTo>
                  <a:pt x="978" y="0"/>
                </a:lnTo>
                <a:cubicBezTo>
                  <a:pt x="61" y="0"/>
                  <a:pt x="61" y="0"/>
                  <a:pt x="61" y="0"/>
                </a:cubicBezTo>
                <a:cubicBezTo>
                  <a:pt x="26" y="0"/>
                  <a:pt x="0" y="25"/>
                  <a:pt x="0" y="51"/>
                </a:cubicBezTo>
                <a:cubicBezTo>
                  <a:pt x="0" y="985"/>
                  <a:pt x="0" y="985"/>
                  <a:pt x="0" y="985"/>
                </a:cubicBezTo>
                <a:cubicBezTo>
                  <a:pt x="0" y="1020"/>
                  <a:pt x="26" y="1046"/>
                  <a:pt x="61" y="1046"/>
                </a:cubicBezTo>
                <a:cubicBezTo>
                  <a:pt x="978" y="1046"/>
                  <a:pt x="978" y="1046"/>
                  <a:pt x="978" y="1046"/>
                </a:cubicBezTo>
                <a:cubicBezTo>
                  <a:pt x="1012" y="1046"/>
                  <a:pt x="1047" y="1020"/>
                  <a:pt x="1047" y="985"/>
                </a:cubicBezTo>
                <a:cubicBezTo>
                  <a:pt x="1047" y="51"/>
                  <a:pt x="1047" y="51"/>
                  <a:pt x="1047" y="51"/>
                </a:cubicBezTo>
                <a:cubicBezTo>
                  <a:pt x="1047" y="25"/>
                  <a:pt x="1012" y="0"/>
                  <a:pt x="978" y="0"/>
                </a:cubicBezTo>
                <a:close/>
                <a:moveTo>
                  <a:pt x="969" y="77"/>
                </a:moveTo>
                <a:lnTo>
                  <a:pt x="969" y="77"/>
                </a:lnTo>
                <a:cubicBezTo>
                  <a:pt x="969" y="717"/>
                  <a:pt x="969" y="717"/>
                  <a:pt x="969" y="717"/>
                </a:cubicBezTo>
                <a:cubicBezTo>
                  <a:pt x="805" y="501"/>
                  <a:pt x="805" y="501"/>
                  <a:pt x="805" y="501"/>
                </a:cubicBezTo>
                <a:cubicBezTo>
                  <a:pt x="796" y="501"/>
                  <a:pt x="796" y="492"/>
                  <a:pt x="787" y="492"/>
                </a:cubicBezTo>
                <a:cubicBezTo>
                  <a:pt x="787" y="484"/>
                  <a:pt x="779" y="484"/>
                  <a:pt x="770" y="484"/>
                </a:cubicBezTo>
                <a:lnTo>
                  <a:pt x="770" y="484"/>
                </a:lnTo>
                <a:lnTo>
                  <a:pt x="770" y="484"/>
                </a:lnTo>
                <a:cubicBezTo>
                  <a:pt x="761" y="484"/>
                  <a:pt x="753" y="484"/>
                  <a:pt x="744" y="492"/>
                </a:cubicBezTo>
                <a:cubicBezTo>
                  <a:pt x="735" y="492"/>
                  <a:pt x="735" y="501"/>
                  <a:pt x="735" y="501"/>
                </a:cubicBezTo>
                <a:cubicBezTo>
                  <a:pt x="571" y="709"/>
                  <a:pt x="571" y="709"/>
                  <a:pt x="571" y="709"/>
                </a:cubicBezTo>
                <a:cubicBezTo>
                  <a:pt x="312" y="259"/>
                  <a:pt x="312" y="259"/>
                  <a:pt x="312" y="259"/>
                </a:cubicBezTo>
                <a:lnTo>
                  <a:pt x="312" y="259"/>
                </a:lnTo>
                <a:lnTo>
                  <a:pt x="312" y="259"/>
                </a:lnTo>
                <a:lnTo>
                  <a:pt x="312" y="259"/>
                </a:lnTo>
                <a:lnTo>
                  <a:pt x="303" y="259"/>
                </a:lnTo>
                <a:cubicBezTo>
                  <a:pt x="303" y="259"/>
                  <a:pt x="303" y="259"/>
                  <a:pt x="303" y="250"/>
                </a:cubicBezTo>
                <a:lnTo>
                  <a:pt x="303" y="250"/>
                </a:lnTo>
                <a:lnTo>
                  <a:pt x="303" y="250"/>
                </a:lnTo>
                <a:lnTo>
                  <a:pt x="303" y="250"/>
                </a:lnTo>
                <a:lnTo>
                  <a:pt x="303" y="250"/>
                </a:lnTo>
                <a:lnTo>
                  <a:pt x="303" y="250"/>
                </a:lnTo>
                <a:cubicBezTo>
                  <a:pt x="294" y="250"/>
                  <a:pt x="294" y="250"/>
                  <a:pt x="294" y="250"/>
                </a:cubicBezTo>
                <a:lnTo>
                  <a:pt x="294" y="250"/>
                </a:lnTo>
                <a:lnTo>
                  <a:pt x="294" y="250"/>
                </a:lnTo>
                <a:cubicBezTo>
                  <a:pt x="294" y="242"/>
                  <a:pt x="294" y="242"/>
                  <a:pt x="294" y="242"/>
                </a:cubicBezTo>
                <a:lnTo>
                  <a:pt x="294" y="242"/>
                </a:lnTo>
                <a:lnTo>
                  <a:pt x="294" y="242"/>
                </a:lnTo>
                <a:cubicBezTo>
                  <a:pt x="286" y="242"/>
                  <a:pt x="286" y="242"/>
                  <a:pt x="286" y="242"/>
                </a:cubicBezTo>
                <a:lnTo>
                  <a:pt x="286" y="242"/>
                </a:lnTo>
                <a:lnTo>
                  <a:pt x="286" y="242"/>
                </a:lnTo>
                <a:lnTo>
                  <a:pt x="286" y="242"/>
                </a:lnTo>
                <a:cubicBezTo>
                  <a:pt x="286" y="242"/>
                  <a:pt x="286" y="242"/>
                  <a:pt x="277" y="242"/>
                </a:cubicBezTo>
                <a:lnTo>
                  <a:pt x="277" y="242"/>
                </a:lnTo>
                <a:lnTo>
                  <a:pt x="277" y="242"/>
                </a:lnTo>
                <a:lnTo>
                  <a:pt x="277" y="242"/>
                </a:lnTo>
                <a:lnTo>
                  <a:pt x="277" y="242"/>
                </a:lnTo>
                <a:lnTo>
                  <a:pt x="268" y="242"/>
                </a:lnTo>
                <a:lnTo>
                  <a:pt x="268" y="242"/>
                </a:lnTo>
                <a:lnTo>
                  <a:pt x="268" y="242"/>
                </a:lnTo>
                <a:lnTo>
                  <a:pt x="268" y="242"/>
                </a:lnTo>
                <a:lnTo>
                  <a:pt x="268" y="242"/>
                </a:lnTo>
                <a:cubicBezTo>
                  <a:pt x="260" y="242"/>
                  <a:pt x="260" y="242"/>
                  <a:pt x="260" y="242"/>
                </a:cubicBezTo>
                <a:lnTo>
                  <a:pt x="260" y="242"/>
                </a:lnTo>
                <a:cubicBezTo>
                  <a:pt x="260" y="242"/>
                  <a:pt x="260" y="242"/>
                  <a:pt x="260" y="250"/>
                </a:cubicBezTo>
                <a:lnTo>
                  <a:pt x="260" y="250"/>
                </a:lnTo>
                <a:lnTo>
                  <a:pt x="260" y="250"/>
                </a:lnTo>
                <a:lnTo>
                  <a:pt x="260" y="250"/>
                </a:lnTo>
                <a:cubicBezTo>
                  <a:pt x="251" y="250"/>
                  <a:pt x="251" y="250"/>
                  <a:pt x="251" y="250"/>
                </a:cubicBezTo>
                <a:lnTo>
                  <a:pt x="251" y="250"/>
                </a:lnTo>
                <a:lnTo>
                  <a:pt x="251" y="250"/>
                </a:lnTo>
                <a:lnTo>
                  <a:pt x="251" y="250"/>
                </a:lnTo>
                <a:lnTo>
                  <a:pt x="251" y="250"/>
                </a:lnTo>
                <a:cubicBezTo>
                  <a:pt x="251" y="259"/>
                  <a:pt x="251" y="259"/>
                  <a:pt x="251" y="259"/>
                </a:cubicBezTo>
                <a:lnTo>
                  <a:pt x="242" y="259"/>
                </a:lnTo>
                <a:lnTo>
                  <a:pt x="242" y="259"/>
                </a:lnTo>
                <a:lnTo>
                  <a:pt x="242" y="259"/>
                </a:lnTo>
                <a:lnTo>
                  <a:pt x="242" y="259"/>
                </a:lnTo>
                <a:cubicBezTo>
                  <a:pt x="69" y="562"/>
                  <a:pt x="69" y="562"/>
                  <a:pt x="69" y="562"/>
                </a:cubicBezTo>
                <a:cubicBezTo>
                  <a:pt x="69" y="77"/>
                  <a:pt x="69" y="77"/>
                  <a:pt x="69" y="77"/>
                </a:cubicBezTo>
                <a:lnTo>
                  <a:pt x="969" y="77"/>
                </a:lnTo>
                <a:close/>
                <a:moveTo>
                  <a:pt x="69" y="717"/>
                </a:moveTo>
                <a:lnTo>
                  <a:pt x="69" y="717"/>
                </a:lnTo>
                <a:lnTo>
                  <a:pt x="78" y="717"/>
                </a:lnTo>
                <a:cubicBezTo>
                  <a:pt x="277" y="354"/>
                  <a:pt x="277" y="354"/>
                  <a:pt x="277" y="354"/>
                </a:cubicBezTo>
                <a:cubicBezTo>
                  <a:pt x="623" y="968"/>
                  <a:pt x="623" y="968"/>
                  <a:pt x="623" y="968"/>
                </a:cubicBezTo>
                <a:cubicBezTo>
                  <a:pt x="69" y="968"/>
                  <a:pt x="69" y="968"/>
                  <a:pt x="69" y="968"/>
                </a:cubicBezTo>
                <a:lnTo>
                  <a:pt x="69" y="717"/>
                </a:lnTo>
                <a:close/>
                <a:moveTo>
                  <a:pt x="709" y="968"/>
                </a:moveTo>
                <a:lnTo>
                  <a:pt x="709" y="968"/>
                </a:lnTo>
                <a:lnTo>
                  <a:pt x="709" y="968"/>
                </a:lnTo>
                <a:cubicBezTo>
                  <a:pt x="606" y="786"/>
                  <a:pt x="606" y="786"/>
                  <a:pt x="606" y="786"/>
                </a:cubicBezTo>
                <a:cubicBezTo>
                  <a:pt x="770" y="588"/>
                  <a:pt x="770" y="588"/>
                  <a:pt x="770" y="588"/>
                </a:cubicBezTo>
                <a:cubicBezTo>
                  <a:pt x="969" y="838"/>
                  <a:pt x="969" y="838"/>
                  <a:pt x="969" y="838"/>
                </a:cubicBezTo>
                <a:cubicBezTo>
                  <a:pt x="969" y="968"/>
                  <a:pt x="969" y="968"/>
                  <a:pt x="969" y="968"/>
                </a:cubicBezTo>
                <a:lnTo>
                  <a:pt x="709" y="9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4">
            <a:extLst>
              <a:ext uri="{FF2B5EF4-FFF2-40B4-BE49-F238E27FC236}">
                <a16:creationId xmlns:a16="http://schemas.microsoft.com/office/drawing/2014/main" id="{7EFB08BC-20BC-934A-8CAF-E2B00EB5D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8923" y="6910301"/>
            <a:ext cx="347090" cy="347090"/>
          </a:xfrm>
          <a:custGeom>
            <a:avLst/>
            <a:gdLst>
              <a:gd name="T0" fmla="*/ 155 w 320"/>
              <a:gd name="T1" fmla="*/ 320 h 321"/>
              <a:gd name="T2" fmla="*/ 155 w 320"/>
              <a:gd name="T3" fmla="*/ 320 h 321"/>
              <a:gd name="T4" fmla="*/ 319 w 320"/>
              <a:gd name="T5" fmla="*/ 164 h 321"/>
              <a:gd name="T6" fmla="*/ 155 w 320"/>
              <a:gd name="T7" fmla="*/ 0 h 321"/>
              <a:gd name="T8" fmla="*/ 0 w 320"/>
              <a:gd name="T9" fmla="*/ 164 h 321"/>
              <a:gd name="T10" fmla="*/ 155 w 320"/>
              <a:gd name="T11" fmla="*/ 320 h 321"/>
              <a:gd name="T12" fmla="*/ 155 w 320"/>
              <a:gd name="T13" fmla="*/ 78 h 321"/>
              <a:gd name="T14" fmla="*/ 155 w 320"/>
              <a:gd name="T15" fmla="*/ 78 h 321"/>
              <a:gd name="T16" fmla="*/ 242 w 320"/>
              <a:gd name="T17" fmla="*/ 164 h 321"/>
              <a:gd name="T18" fmla="*/ 155 w 320"/>
              <a:gd name="T19" fmla="*/ 242 h 321"/>
              <a:gd name="T20" fmla="*/ 78 w 320"/>
              <a:gd name="T21" fmla="*/ 164 h 321"/>
              <a:gd name="T22" fmla="*/ 155 w 320"/>
              <a:gd name="T23" fmla="*/ 78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0" h="321">
                <a:moveTo>
                  <a:pt x="155" y="320"/>
                </a:moveTo>
                <a:lnTo>
                  <a:pt x="155" y="320"/>
                </a:lnTo>
                <a:cubicBezTo>
                  <a:pt x="242" y="320"/>
                  <a:pt x="319" y="251"/>
                  <a:pt x="319" y="164"/>
                </a:cubicBezTo>
                <a:cubicBezTo>
                  <a:pt x="319" y="78"/>
                  <a:pt x="242" y="0"/>
                  <a:pt x="155" y="0"/>
                </a:cubicBezTo>
                <a:cubicBezTo>
                  <a:pt x="69" y="0"/>
                  <a:pt x="0" y="78"/>
                  <a:pt x="0" y="164"/>
                </a:cubicBezTo>
                <a:cubicBezTo>
                  <a:pt x="0" y="251"/>
                  <a:pt x="69" y="320"/>
                  <a:pt x="155" y="320"/>
                </a:cubicBezTo>
                <a:close/>
                <a:moveTo>
                  <a:pt x="155" y="78"/>
                </a:moveTo>
                <a:lnTo>
                  <a:pt x="155" y="78"/>
                </a:lnTo>
                <a:cubicBezTo>
                  <a:pt x="207" y="78"/>
                  <a:pt x="242" y="121"/>
                  <a:pt x="242" y="164"/>
                </a:cubicBezTo>
                <a:cubicBezTo>
                  <a:pt x="242" y="207"/>
                  <a:pt x="207" y="242"/>
                  <a:pt x="155" y="242"/>
                </a:cubicBezTo>
                <a:cubicBezTo>
                  <a:pt x="112" y="242"/>
                  <a:pt x="78" y="207"/>
                  <a:pt x="78" y="164"/>
                </a:cubicBezTo>
                <a:cubicBezTo>
                  <a:pt x="78" y="121"/>
                  <a:pt x="112" y="78"/>
                  <a:pt x="155" y="7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5">
            <a:extLst>
              <a:ext uri="{FF2B5EF4-FFF2-40B4-BE49-F238E27FC236}">
                <a16:creationId xmlns:a16="http://schemas.microsoft.com/office/drawing/2014/main" id="{1AF4F55F-E8F9-914A-954E-BE2465B44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9678" y="8270127"/>
            <a:ext cx="708439" cy="1259979"/>
          </a:xfrm>
          <a:custGeom>
            <a:avLst/>
            <a:gdLst>
              <a:gd name="T0" fmla="*/ 545 w 659"/>
              <a:gd name="T1" fmla="*/ 1168 h 1169"/>
              <a:gd name="T2" fmla="*/ 545 w 659"/>
              <a:gd name="T3" fmla="*/ 1168 h 1169"/>
              <a:gd name="T4" fmla="*/ 113 w 659"/>
              <a:gd name="T5" fmla="*/ 1168 h 1169"/>
              <a:gd name="T6" fmla="*/ 0 w 659"/>
              <a:gd name="T7" fmla="*/ 1047 h 1169"/>
              <a:gd name="T8" fmla="*/ 0 w 659"/>
              <a:gd name="T9" fmla="*/ 122 h 1169"/>
              <a:gd name="T10" fmla="*/ 113 w 659"/>
              <a:gd name="T11" fmla="*/ 0 h 1169"/>
              <a:gd name="T12" fmla="*/ 545 w 659"/>
              <a:gd name="T13" fmla="*/ 0 h 1169"/>
              <a:gd name="T14" fmla="*/ 658 w 659"/>
              <a:gd name="T15" fmla="*/ 122 h 1169"/>
              <a:gd name="T16" fmla="*/ 658 w 659"/>
              <a:gd name="T17" fmla="*/ 1047 h 1169"/>
              <a:gd name="T18" fmla="*/ 545 w 659"/>
              <a:gd name="T19" fmla="*/ 1168 h 1169"/>
              <a:gd name="T20" fmla="*/ 113 w 659"/>
              <a:gd name="T21" fmla="*/ 78 h 1169"/>
              <a:gd name="T22" fmla="*/ 113 w 659"/>
              <a:gd name="T23" fmla="*/ 78 h 1169"/>
              <a:gd name="T24" fmla="*/ 78 w 659"/>
              <a:gd name="T25" fmla="*/ 122 h 1169"/>
              <a:gd name="T26" fmla="*/ 78 w 659"/>
              <a:gd name="T27" fmla="*/ 1047 h 1169"/>
              <a:gd name="T28" fmla="*/ 113 w 659"/>
              <a:gd name="T29" fmla="*/ 1090 h 1169"/>
              <a:gd name="T30" fmla="*/ 545 w 659"/>
              <a:gd name="T31" fmla="*/ 1090 h 1169"/>
              <a:gd name="T32" fmla="*/ 580 w 659"/>
              <a:gd name="T33" fmla="*/ 1047 h 1169"/>
              <a:gd name="T34" fmla="*/ 580 w 659"/>
              <a:gd name="T35" fmla="*/ 122 h 1169"/>
              <a:gd name="T36" fmla="*/ 545 w 659"/>
              <a:gd name="T37" fmla="*/ 78 h 1169"/>
              <a:gd name="T38" fmla="*/ 113 w 659"/>
              <a:gd name="T39" fmla="*/ 78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9" h="1169">
                <a:moveTo>
                  <a:pt x="545" y="1168"/>
                </a:moveTo>
                <a:lnTo>
                  <a:pt x="545" y="1168"/>
                </a:lnTo>
                <a:cubicBezTo>
                  <a:pt x="113" y="1168"/>
                  <a:pt x="113" y="1168"/>
                  <a:pt x="113" y="1168"/>
                </a:cubicBezTo>
                <a:cubicBezTo>
                  <a:pt x="52" y="1168"/>
                  <a:pt x="0" y="1107"/>
                  <a:pt x="0" y="1047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61"/>
                  <a:pt x="52" y="0"/>
                  <a:pt x="113" y="0"/>
                </a:cubicBezTo>
                <a:cubicBezTo>
                  <a:pt x="545" y="0"/>
                  <a:pt x="545" y="0"/>
                  <a:pt x="545" y="0"/>
                </a:cubicBezTo>
                <a:cubicBezTo>
                  <a:pt x="606" y="0"/>
                  <a:pt x="658" y="61"/>
                  <a:pt x="658" y="122"/>
                </a:cubicBezTo>
                <a:cubicBezTo>
                  <a:pt x="658" y="1047"/>
                  <a:pt x="658" y="1047"/>
                  <a:pt x="658" y="1047"/>
                </a:cubicBezTo>
                <a:cubicBezTo>
                  <a:pt x="658" y="1107"/>
                  <a:pt x="606" y="1168"/>
                  <a:pt x="545" y="1168"/>
                </a:cubicBezTo>
                <a:close/>
                <a:moveTo>
                  <a:pt x="113" y="78"/>
                </a:moveTo>
                <a:lnTo>
                  <a:pt x="113" y="78"/>
                </a:lnTo>
                <a:cubicBezTo>
                  <a:pt x="95" y="78"/>
                  <a:pt x="78" y="104"/>
                  <a:pt x="78" y="122"/>
                </a:cubicBezTo>
                <a:cubicBezTo>
                  <a:pt x="78" y="1047"/>
                  <a:pt x="78" y="1047"/>
                  <a:pt x="78" y="1047"/>
                </a:cubicBezTo>
                <a:cubicBezTo>
                  <a:pt x="78" y="1073"/>
                  <a:pt x="95" y="1090"/>
                  <a:pt x="113" y="1090"/>
                </a:cubicBezTo>
                <a:cubicBezTo>
                  <a:pt x="545" y="1090"/>
                  <a:pt x="545" y="1090"/>
                  <a:pt x="545" y="1090"/>
                </a:cubicBezTo>
                <a:cubicBezTo>
                  <a:pt x="562" y="1090"/>
                  <a:pt x="580" y="1073"/>
                  <a:pt x="580" y="1047"/>
                </a:cubicBezTo>
                <a:cubicBezTo>
                  <a:pt x="580" y="122"/>
                  <a:pt x="580" y="122"/>
                  <a:pt x="580" y="122"/>
                </a:cubicBezTo>
                <a:cubicBezTo>
                  <a:pt x="580" y="104"/>
                  <a:pt x="562" y="78"/>
                  <a:pt x="545" y="78"/>
                </a:cubicBezTo>
                <a:lnTo>
                  <a:pt x="113" y="7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6">
            <a:extLst>
              <a:ext uri="{FF2B5EF4-FFF2-40B4-BE49-F238E27FC236}">
                <a16:creationId xmlns:a16="http://schemas.microsoft.com/office/drawing/2014/main" id="{9FA8F3A8-BAEE-F44F-A7A5-AB11D3AD0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728" y="9268600"/>
            <a:ext cx="95093" cy="95093"/>
          </a:xfrm>
          <a:custGeom>
            <a:avLst/>
            <a:gdLst>
              <a:gd name="T0" fmla="*/ 43 w 87"/>
              <a:gd name="T1" fmla="*/ 86 h 87"/>
              <a:gd name="T2" fmla="*/ 43 w 87"/>
              <a:gd name="T3" fmla="*/ 86 h 87"/>
              <a:gd name="T4" fmla="*/ 0 w 87"/>
              <a:gd name="T5" fmla="*/ 43 h 87"/>
              <a:gd name="T6" fmla="*/ 43 w 87"/>
              <a:gd name="T7" fmla="*/ 0 h 87"/>
              <a:gd name="T8" fmla="*/ 86 w 87"/>
              <a:gd name="T9" fmla="*/ 43 h 87"/>
              <a:gd name="T10" fmla="*/ 43 w 87"/>
              <a:gd name="T11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7">
                <a:moveTo>
                  <a:pt x="43" y="86"/>
                </a:moveTo>
                <a:lnTo>
                  <a:pt x="43" y="86"/>
                </a:lnTo>
                <a:cubicBezTo>
                  <a:pt x="17" y="86"/>
                  <a:pt x="0" y="69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69" y="0"/>
                  <a:pt x="86" y="17"/>
                  <a:pt x="86" y="43"/>
                </a:cubicBezTo>
                <a:cubicBezTo>
                  <a:pt x="86" y="69"/>
                  <a:pt x="69" y="86"/>
                  <a:pt x="43" y="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7">
            <a:extLst>
              <a:ext uri="{FF2B5EF4-FFF2-40B4-BE49-F238E27FC236}">
                <a16:creationId xmlns:a16="http://schemas.microsoft.com/office/drawing/2014/main" id="{60B0753B-1DE4-4245-8F1D-A8BE5E9C2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182" y="8427031"/>
            <a:ext cx="185432" cy="47546"/>
          </a:xfrm>
          <a:custGeom>
            <a:avLst/>
            <a:gdLst>
              <a:gd name="T0" fmla="*/ 156 w 174"/>
              <a:gd name="T1" fmla="*/ 43 h 44"/>
              <a:gd name="T2" fmla="*/ 156 w 174"/>
              <a:gd name="T3" fmla="*/ 43 h 44"/>
              <a:gd name="T4" fmla="*/ 18 w 174"/>
              <a:gd name="T5" fmla="*/ 43 h 44"/>
              <a:gd name="T6" fmla="*/ 0 w 174"/>
              <a:gd name="T7" fmla="*/ 17 h 44"/>
              <a:gd name="T8" fmla="*/ 18 w 174"/>
              <a:gd name="T9" fmla="*/ 0 h 44"/>
              <a:gd name="T10" fmla="*/ 156 w 174"/>
              <a:gd name="T11" fmla="*/ 0 h 44"/>
              <a:gd name="T12" fmla="*/ 173 w 174"/>
              <a:gd name="T13" fmla="*/ 17 h 44"/>
              <a:gd name="T14" fmla="*/ 156 w 174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4" h="44">
                <a:moveTo>
                  <a:pt x="156" y="43"/>
                </a:moveTo>
                <a:lnTo>
                  <a:pt x="156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4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5" y="0"/>
                  <a:pt x="173" y="8"/>
                  <a:pt x="173" y="17"/>
                </a:cubicBezTo>
                <a:cubicBezTo>
                  <a:pt x="173" y="34"/>
                  <a:pt x="165" y="43"/>
                  <a:pt x="156" y="4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68">
            <a:extLst>
              <a:ext uri="{FF2B5EF4-FFF2-40B4-BE49-F238E27FC236}">
                <a16:creationId xmlns:a16="http://schemas.microsoft.com/office/drawing/2014/main" id="{AD713FF4-7E9A-8546-9C29-455AC9A0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863" y="6724872"/>
            <a:ext cx="1269489" cy="1259976"/>
          </a:xfrm>
          <a:custGeom>
            <a:avLst/>
            <a:gdLst>
              <a:gd name="T0" fmla="*/ 1003 w 1177"/>
              <a:gd name="T1" fmla="*/ 821 h 1167"/>
              <a:gd name="T2" fmla="*/ 1003 w 1177"/>
              <a:gd name="T3" fmla="*/ 821 h 1167"/>
              <a:gd name="T4" fmla="*/ 908 w 1177"/>
              <a:gd name="T5" fmla="*/ 846 h 1167"/>
              <a:gd name="T6" fmla="*/ 415 w 1177"/>
              <a:gd name="T7" fmla="*/ 578 h 1167"/>
              <a:gd name="T8" fmla="*/ 917 w 1177"/>
              <a:gd name="T9" fmla="*/ 319 h 1167"/>
              <a:gd name="T10" fmla="*/ 1003 w 1177"/>
              <a:gd name="T11" fmla="*/ 345 h 1167"/>
              <a:gd name="T12" fmla="*/ 1176 w 1177"/>
              <a:gd name="T13" fmla="*/ 172 h 1167"/>
              <a:gd name="T14" fmla="*/ 1003 w 1177"/>
              <a:gd name="T15" fmla="*/ 0 h 1167"/>
              <a:gd name="T16" fmla="*/ 830 w 1177"/>
              <a:gd name="T17" fmla="*/ 172 h 1167"/>
              <a:gd name="T18" fmla="*/ 856 w 1177"/>
              <a:gd name="T19" fmla="*/ 267 h 1167"/>
              <a:gd name="T20" fmla="*/ 337 w 1177"/>
              <a:gd name="T21" fmla="*/ 526 h 1167"/>
              <a:gd name="T22" fmla="*/ 173 w 1177"/>
              <a:gd name="T23" fmla="*/ 405 h 1167"/>
              <a:gd name="T24" fmla="*/ 0 w 1177"/>
              <a:gd name="T25" fmla="*/ 578 h 1167"/>
              <a:gd name="T26" fmla="*/ 173 w 1177"/>
              <a:gd name="T27" fmla="*/ 751 h 1167"/>
              <a:gd name="T28" fmla="*/ 337 w 1177"/>
              <a:gd name="T29" fmla="*/ 630 h 1167"/>
              <a:gd name="T30" fmla="*/ 856 w 1177"/>
              <a:gd name="T31" fmla="*/ 898 h 1167"/>
              <a:gd name="T32" fmla="*/ 830 w 1177"/>
              <a:gd name="T33" fmla="*/ 994 h 1167"/>
              <a:gd name="T34" fmla="*/ 1003 w 1177"/>
              <a:gd name="T35" fmla="*/ 1166 h 1167"/>
              <a:gd name="T36" fmla="*/ 1176 w 1177"/>
              <a:gd name="T37" fmla="*/ 994 h 1167"/>
              <a:gd name="T38" fmla="*/ 1003 w 1177"/>
              <a:gd name="T39" fmla="*/ 821 h 1167"/>
              <a:gd name="T40" fmla="*/ 1003 w 1177"/>
              <a:gd name="T41" fmla="*/ 69 h 1167"/>
              <a:gd name="T42" fmla="*/ 1003 w 1177"/>
              <a:gd name="T43" fmla="*/ 69 h 1167"/>
              <a:gd name="T44" fmla="*/ 1099 w 1177"/>
              <a:gd name="T45" fmla="*/ 172 h 1167"/>
              <a:gd name="T46" fmla="*/ 1003 w 1177"/>
              <a:gd name="T47" fmla="*/ 267 h 1167"/>
              <a:gd name="T48" fmla="*/ 908 w 1177"/>
              <a:gd name="T49" fmla="*/ 172 h 1167"/>
              <a:gd name="T50" fmla="*/ 1003 w 1177"/>
              <a:gd name="T51" fmla="*/ 69 h 1167"/>
              <a:gd name="T52" fmla="*/ 173 w 1177"/>
              <a:gd name="T53" fmla="*/ 673 h 1167"/>
              <a:gd name="T54" fmla="*/ 173 w 1177"/>
              <a:gd name="T55" fmla="*/ 673 h 1167"/>
              <a:gd name="T56" fmla="*/ 78 w 1177"/>
              <a:gd name="T57" fmla="*/ 578 h 1167"/>
              <a:gd name="T58" fmla="*/ 173 w 1177"/>
              <a:gd name="T59" fmla="*/ 483 h 1167"/>
              <a:gd name="T60" fmla="*/ 268 w 1177"/>
              <a:gd name="T61" fmla="*/ 578 h 1167"/>
              <a:gd name="T62" fmla="*/ 173 w 1177"/>
              <a:gd name="T63" fmla="*/ 673 h 1167"/>
              <a:gd name="T64" fmla="*/ 1003 w 1177"/>
              <a:gd name="T65" fmla="*/ 1088 h 1167"/>
              <a:gd name="T66" fmla="*/ 1003 w 1177"/>
              <a:gd name="T67" fmla="*/ 1088 h 1167"/>
              <a:gd name="T68" fmla="*/ 908 w 1177"/>
              <a:gd name="T69" fmla="*/ 994 h 1167"/>
              <a:gd name="T70" fmla="*/ 1003 w 1177"/>
              <a:gd name="T71" fmla="*/ 898 h 1167"/>
              <a:gd name="T72" fmla="*/ 1099 w 1177"/>
              <a:gd name="T73" fmla="*/ 994 h 1167"/>
              <a:gd name="T74" fmla="*/ 1003 w 1177"/>
              <a:gd name="T75" fmla="*/ 1088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77" h="1167">
                <a:moveTo>
                  <a:pt x="1003" y="821"/>
                </a:moveTo>
                <a:lnTo>
                  <a:pt x="1003" y="821"/>
                </a:lnTo>
                <a:cubicBezTo>
                  <a:pt x="969" y="821"/>
                  <a:pt x="943" y="829"/>
                  <a:pt x="908" y="846"/>
                </a:cubicBezTo>
                <a:cubicBezTo>
                  <a:pt x="415" y="578"/>
                  <a:pt x="415" y="578"/>
                  <a:pt x="415" y="578"/>
                </a:cubicBezTo>
                <a:cubicBezTo>
                  <a:pt x="917" y="319"/>
                  <a:pt x="917" y="319"/>
                  <a:pt x="917" y="319"/>
                </a:cubicBezTo>
                <a:cubicBezTo>
                  <a:pt x="943" y="336"/>
                  <a:pt x="969" y="345"/>
                  <a:pt x="1003" y="345"/>
                </a:cubicBezTo>
                <a:cubicBezTo>
                  <a:pt x="1099" y="345"/>
                  <a:pt x="1176" y="267"/>
                  <a:pt x="1176" y="172"/>
                </a:cubicBezTo>
                <a:cubicBezTo>
                  <a:pt x="1176" y="77"/>
                  <a:pt x="1099" y="0"/>
                  <a:pt x="1003" y="0"/>
                </a:cubicBezTo>
                <a:cubicBezTo>
                  <a:pt x="908" y="0"/>
                  <a:pt x="830" y="77"/>
                  <a:pt x="830" y="172"/>
                </a:cubicBezTo>
                <a:cubicBezTo>
                  <a:pt x="830" y="206"/>
                  <a:pt x="839" y="241"/>
                  <a:pt x="856" y="267"/>
                </a:cubicBezTo>
                <a:cubicBezTo>
                  <a:pt x="337" y="526"/>
                  <a:pt x="337" y="526"/>
                  <a:pt x="337" y="526"/>
                </a:cubicBezTo>
                <a:cubicBezTo>
                  <a:pt x="320" y="457"/>
                  <a:pt x="251" y="405"/>
                  <a:pt x="173" y="405"/>
                </a:cubicBezTo>
                <a:cubicBezTo>
                  <a:pt x="78" y="405"/>
                  <a:pt x="0" y="483"/>
                  <a:pt x="0" y="578"/>
                </a:cubicBezTo>
                <a:cubicBezTo>
                  <a:pt x="0" y="673"/>
                  <a:pt x="78" y="751"/>
                  <a:pt x="173" y="751"/>
                </a:cubicBezTo>
                <a:cubicBezTo>
                  <a:pt x="251" y="751"/>
                  <a:pt x="320" y="699"/>
                  <a:pt x="337" y="630"/>
                </a:cubicBezTo>
                <a:cubicBezTo>
                  <a:pt x="856" y="898"/>
                  <a:pt x="856" y="898"/>
                  <a:pt x="856" y="898"/>
                </a:cubicBezTo>
                <a:cubicBezTo>
                  <a:pt x="839" y="924"/>
                  <a:pt x="830" y="959"/>
                  <a:pt x="830" y="994"/>
                </a:cubicBezTo>
                <a:cubicBezTo>
                  <a:pt x="830" y="1088"/>
                  <a:pt x="908" y="1166"/>
                  <a:pt x="1003" y="1166"/>
                </a:cubicBezTo>
                <a:cubicBezTo>
                  <a:pt x="1099" y="1166"/>
                  <a:pt x="1176" y="1088"/>
                  <a:pt x="1176" y="994"/>
                </a:cubicBezTo>
                <a:cubicBezTo>
                  <a:pt x="1176" y="898"/>
                  <a:pt x="1099" y="821"/>
                  <a:pt x="1003" y="821"/>
                </a:cubicBezTo>
                <a:close/>
                <a:moveTo>
                  <a:pt x="1003" y="69"/>
                </a:moveTo>
                <a:lnTo>
                  <a:pt x="1003" y="69"/>
                </a:lnTo>
                <a:cubicBezTo>
                  <a:pt x="1055" y="69"/>
                  <a:pt x="1099" y="120"/>
                  <a:pt x="1099" y="172"/>
                </a:cubicBezTo>
                <a:cubicBezTo>
                  <a:pt x="1099" y="224"/>
                  <a:pt x="1055" y="267"/>
                  <a:pt x="1003" y="267"/>
                </a:cubicBezTo>
                <a:cubicBezTo>
                  <a:pt x="951" y="267"/>
                  <a:pt x="908" y="224"/>
                  <a:pt x="908" y="172"/>
                </a:cubicBezTo>
                <a:cubicBezTo>
                  <a:pt x="908" y="120"/>
                  <a:pt x="951" y="69"/>
                  <a:pt x="1003" y="69"/>
                </a:cubicBezTo>
                <a:close/>
                <a:moveTo>
                  <a:pt x="173" y="673"/>
                </a:moveTo>
                <a:lnTo>
                  <a:pt x="173" y="673"/>
                </a:lnTo>
                <a:cubicBezTo>
                  <a:pt x="121" y="673"/>
                  <a:pt x="78" y="630"/>
                  <a:pt x="78" y="578"/>
                </a:cubicBezTo>
                <a:cubicBezTo>
                  <a:pt x="78" y="526"/>
                  <a:pt x="121" y="483"/>
                  <a:pt x="173" y="483"/>
                </a:cubicBezTo>
                <a:cubicBezTo>
                  <a:pt x="225" y="483"/>
                  <a:pt x="268" y="526"/>
                  <a:pt x="268" y="578"/>
                </a:cubicBezTo>
                <a:cubicBezTo>
                  <a:pt x="268" y="630"/>
                  <a:pt x="225" y="673"/>
                  <a:pt x="173" y="673"/>
                </a:cubicBezTo>
                <a:close/>
                <a:moveTo>
                  <a:pt x="1003" y="1088"/>
                </a:moveTo>
                <a:lnTo>
                  <a:pt x="1003" y="1088"/>
                </a:lnTo>
                <a:cubicBezTo>
                  <a:pt x="951" y="1088"/>
                  <a:pt x="908" y="1045"/>
                  <a:pt x="908" y="994"/>
                </a:cubicBezTo>
                <a:cubicBezTo>
                  <a:pt x="908" y="941"/>
                  <a:pt x="951" y="898"/>
                  <a:pt x="1003" y="898"/>
                </a:cubicBezTo>
                <a:cubicBezTo>
                  <a:pt x="1055" y="898"/>
                  <a:pt x="1099" y="941"/>
                  <a:pt x="1099" y="994"/>
                </a:cubicBezTo>
                <a:cubicBezTo>
                  <a:pt x="1099" y="1045"/>
                  <a:pt x="1055" y="1088"/>
                  <a:pt x="1003" y="10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CuadroTexto 419">
            <a:extLst>
              <a:ext uri="{FF2B5EF4-FFF2-40B4-BE49-F238E27FC236}">
                <a16:creationId xmlns:a16="http://schemas.microsoft.com/office/drawing/2014/main" id="{F413F06A-CFCD-084E-95E6-F87D9BD5A2D8}"/>
              </a:ext>
            </a:extLst>
          </p:cNvPr>
          <p:cNvSpPr txBox="1"/>
          <p:nvPr/>
        </p:nvSpPr>
        <p:spPr>
          <a:xfrm>
            <a:off x="9168606" y="1359384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21" name="CuadroTexto 420">
            <a:extLst>
              <a:ext uri="{FF2B5EF4-FFF2-40B4-BE49-F238E27FC236}">
                <a16:creationId xmlns:a16="http://schemas.microsoft.com/office/drawing/2014/main" id="{2972CC7F-25EF-1040-99FB-A942782F4B89}"/>
              </a:ext>
            </a:extLst>
          </p:cNvPr>
          <p:cNvSpPr txBox="1"/>
          <p:nvPr/>
        </p:nvSpPr>
        <p:spPr>
          <a:xfrm>
            <a:off x="2451398" y="287480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0" name="CuadroTexto 429">
            <a:extLst>
              <a:ext uri="{FF2B5EF4-FFF2-40B4-BE49-F238E27FC236}">
                <a16:creationId xmlns:a16="http://schemas.microsoft.com/office/drawing/2014/main" id="{74A7A8FB-FC9E-2E49-97DD-8772BB439675}"/>
              </a:ext>
            </a:extLst>
          </p:cNvPr>
          <p:cNvSpPr txBox="1"/>
          <p:nvPr/>
        </p:nvSpPr>
        <p:spPr>
          <a:xfrm>
            <a:off x="11080842" y="8325893"/>
            <a:ext cx="2208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1" name="Rectángulo 430">
            <a:extLst>
              <a:ext uri="{FF2B5EF4-FFF2-40B4-BE49-F238E27FC236}">
                <a16:creationId xmlns:a16="http://schemas.microsoft.com/office/drawing/2014/main" id="{5E9458F3-558B-AC46-AB96-C960BABCF334}"/>
              </a:ext>
            </a:extLst>
          </p:cNvPr>
          <p:cNvSpPr/>
          <p:nvPr/>
        </p:nvSpPr>
        <p:spPr>
          <a:xfrm>
            <a:off x="10414115" y="8783412"/>
            <a:ext cx="3563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29AA96-CCE8-7940-80FC-FD9AC93065B3}"/>
              </a:ext>
            </a:extLst>
          </p:cNvPr>
          <p:cNvGrpSpPr/>
          <p:nvPr/>
        </p:nvGrpSpPr>
        <p:grpSpPr>
          <a:xfrm flipH="1">
            <a:off x="984156" y="9024924"/>
            <a:ext cx="4133726" cy="1477328"/>
            <a:chOff x="4270993" y="11069053"/>
            <a:chExt cx="4133726" cy="1477328"/>
          </a:xfrm>
        </p:grpSpPr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7437F20E-92FF-D140-A55B-36834C093EE7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0176D5-4958-A34F-8A7B-E3F672908A8E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D025FA-61C8-C045-9719-3945C000D711}"/>
              </a:ext>
            </a:extLst>
          </p:cNvPr>
          <p:cNvGrpSpPr/>
          <p:nvPr/>
        </p:nvGrpSpPr>
        <p:grpSpPr>
          <a:xfrm flipH="1">
            <a:off x="4891137" y="10548924"/>
            <a:ext cx="4133726" cy="1477328"/>
            <a:chOff x="4270993" y="11069053"/>
            <a:chExt cx="4133726" cy="147732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F778F788-C76B-9945-AFD2-B2AFAF671467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9F3562-1F66-624F-ACD3-2B7FFE5966F6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AD9B09-4761-454D-80BC-3A709CCA2D7B}"/>
              </a:ext>
            </a:extLst>
          </p:cNvPr>
          <p:cNvGrpSpPr/>
          <p:nvPr/>
        </p:nvGrpSpPr>
        <p:grpSpPr>
          <a:xfrm flipH="1">
            <a:off x="15198919" y="9024924"/>
            <a:ext cx="4133726" cy="1477328"/>
            <a:chOff x="4270993" y="11069053"/>
            <a:chExt cx="4133726" cy="147732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CCBF36C5-D3E6-F546-96C4-E4824B851CDB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F428A8-1D78-404F-BADE-4A2EAE606583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ED20EF-D432-2545-BF3E-6830C04BC3A5}"/>
              </a:ext>
            </a:extLst>
          </p:cNvPr>
          <p:cNvGrpSpPr/>
          <p:nvPr/>
        </p:nvGrpSpPr>
        <p:grpSpPr>
          <a:xfrm flipH="1">
            <a:off x="19105900" y="10548924"/>
            <a:ext cx="4133726" cy="1477328"/>
            <a:chOff x="4270993" y="11069053"/>
            <a:chExt cx="4133726" cy="147732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AB1117F2-A599-A04C-9D93-1DCF57D9DD15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608946-70AA-2043-9D90-C05A7B9F3263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>
            <a:extLst>
              <a:ext uri="{FF2B5EF4-FFF2-40B4-BE49-F238E27FC236}">
                <a16:creationId xmlns:a16="http://schemas.microsoft.com/office/drawing/2014/main" id="{C78A4795-EAA1-E14C-914E-068757D9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121" y="5143736"/>
            <a:ext cx="7898502" cy="6834099"/>
          </a:xfrm>
          <a:custGeom>
            <a:avLst/>
            <a:gdLst>
              <a:gd name="T0" fmla="*/ 1907 w 7626"/>
              <a:gd name="T1" fmla="*/ 6595 h 6596"/>
              <a:gd name="T2" fmla="*/ 5719 w 7626"/>
              <a:gd name="T3" fmla="*/ 6595 h 6596"/>
              <a:gd name="T4" fmla="*/ 7625 w 7626"/>
              <a:gd name="T5" fmla="*/ 3297 h 6596"/>
              <a:gd name="T6" fmla="*/ 5719 w 7626"/>
              <a:gd name="T7" fmla="*/ 0 h 6596"/>
              <a:gd name="T8" fmla="*/ 1907 w 7626"/>
              <a:gd name="T9" fmla="*/ 0 h 6596"/>
              <a:gd name="T10" fmla="*/ 0 w 7626"/>
              <a:gd name="T11" fmla="*/ 3297 h 6596"/>
              <a:gd name="T12" fmla="*/ 1907 w 7626"/>
              <a:gd name="T13" fmla="*/ 6595 h 6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26" h="6596">
                <a:moveTo>
                  <a:pt x="1907" y="6595"/>
                </a:moveTo>
                <a:lnTo>
                  <a:pt x="5719" y="6595"/>
                </a:lnTo>
                <a:lnTo>
                  <a:pt x="7625" y="3297"/>
                </a:lnTo>
                <a:lnTo>
                  <a:pt x="5719" y="0"/>
                </a:lnTo>
                <a:lnTo>
                  <a:pt x="1907" y="0"/>
                </a:lnTo>
                <a:lnTo>
                  <a:pt x="0" y="3297"/>
                </a:lnTo>
                <a:lnTo>
                  <a:pt x="1907" y="6595"/>
                </a:ln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87">
            <a:extLst>
              <a:ext uri="{FF2B5EF4-FFF2-40B4-BE49-F238E27FC236}">
                <a16:creationId xmlns:a16="http://schemas.microsoft.com/office/drawing/2014/main" id="{EFE2A8BD-575E-0840-A751-598D411CF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058" y="6820281"/>
            <a:ext cx="4015491" cy="3471868"/>
          </a:xfrm>
          <a:custGeom>
            <a:avLst/>
            <a:gdLst>
              <a:gd name="T0" fmla="*/ 976 w 3877"/>
              <a:gd name="T1" fmla="*/ 3351 h 3352"/>
              <a:gd name="T2" fmla="*/ 2909 w 3877"/>
              <a:gd name="T3" fmla="*/ 3351 h 3352"/>
              <a:gd name="T4" fmla="*/ 3876 w 3877"/>
              <a:gd name="T5" fmla="*/ 1680 h 3352"/>
              <a:gd name="T6" fmla="*/ 2909 w 3877"/>
              <a:gd name="T7" fmla="*/ 0 h 3352"/>
              <a:gd name="T8" fmla="*/ 976 w 3877"/>
              <a:gd name="T9" fmla="*/ 0 h 3352"/>
              <a:gd name="T10" fmla="*/ 0 w 3877"/>
              <a:gd name="T11" fmla="*/ 1680 h 3352"/>
              <a:gd name="T12" fmla="*/ 976 w 3877"/>
              <a:gd name="T13" fmla="*/ 3351 h 3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77" h="3352">
                <a:moveTo>
                  <a:pt x="976" y="3351"/>
                </a:moveTo>
                <a:lnTo>
                  <a:pt x="2909" y="3351"/>
                </a:lnTo>
                <a:lnTo>
                  <a:pt x="3876" y="1680"/>
                </a:lnTo>
                <a:lnTo>
                  <a:pt x="2909" y="0"/>
                </a:lnTo>
                <a:lnTo>
                  <a:pt x="976" y="0"/>
                </a:lnTo>
                <a:lnTo>
                  <a:pt x="0" y="1680"/>
                </a:lnTo>
                <a:lnTo>
                  <a:pt x="976" y="3351"/>
                </a:ln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88">
            <a:extLst>
              <a:ext uri="{FF2B5EF4-FFF2-40B4-BE49-F238E27FC236}">
                <a16:creationId xmlns:a16="http://schemas.microsoft.com/office/drawing/2014/main" id="{1AA709A7-A34C-A341-999C-39B82A46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9356" y="4421953"/>
            <a:ext cx="1434430" cy="1434430"/>
          </a:xfrm>
          <a:custGeom>
            <a:avLst/>
            <a:gdLst>
              <a:gd name="T0" fmla="*/ 1382 w 1383"/>
              <a:gd name="T1" fmla="*/ 696 h 1383"/>
              <a:gd name="T2" fmla="*/ 1382 w 1383"/>
              <a:gd name="T3" fmla="*/ 696 h 1383"/>
              <a:gd name="T4" fmla="*/ 696 w 1383"/>
              <a:gd name="T5" fmla="*/ 1382 h 1383"/>
              <a:gd name="T6" fmla="*/ 0 w 1383"/>
              <a:gd name="T7" fmla="*/ 696 h 1383"/>
              <a:gd name="T8" fmla="*/ 696 w 1383"/>
              <a:gd name="T9" fmla="*/ 0 h 1383"/>
              <a:gd name="T10" fmla="*/ 1382 w 1383"/>
              <a:gd name="T11" fmla="*/ 696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3" h="1383">
                <a:moveTo>
                  <a:pt x="1382" y="696"/>
                </a:moveTo>
                <a:lnTo>
                  <a:pt x="1382" y="696"/>
                </a:lnTo>
                <a:cubicBezTo>
                  <a:pt x="1382" y="1075"/>
                  <a:pt x="1075" y="1382"/>
                  <a:pt x="696" y="1382"/>
                </a:cubicBezTo>
                <a:cubicBezTo>
                  <a:pt x="307" y="1382"/>
                  <a:pt x="0" y="1075"/>
                  <a:pt x="0" y="696"/>
                </a:cubicBezTo>
                <a:cubicBezTo>
                  <a:pt x="0" y="307"/>
                  <a:pt x="307" y="0"/>
                  <a:pt x="696" y="0"/>
                </a:cubicBezTo>
                <a:cubicBezTo>
                  <a:pt x="1075" y="0"/>
                  <a:pt x="1382" y="307"/>
                  <a:pt x="1382" y="69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89">
            <a:extLst>
              <a:ext uri="{FF2B5EF4-FFF2-40B4-BE49-F238E27FC236}">
                <a16:creationId xmlns:a16="http://schemas.microsoft.com/office/drawing/2014/main" id="{E03439E9-9013-0C4E-9C84-4F4D40A62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117" y="4421953"/>
            <a:ext cx="1443566" cy="1434430"/>
          </a:xfrm>
          <a:custGeom>
            <a:avLst/>
            <a:gdLst>
              <a:gd name="T0" fmla="*/ 1391 w 1392"/>
              <a:gd name="T1" fmla="*/ 696 h 1383"/>
              <a:gd name="T2" fmla="*/ 1391 w 1392"/>
              <a:gd name="T3" fmla="*/ 696 h 1383"/>
              <a:gd name="T4" fmla="*/ 695 w 1392"/>
              <a:gd name="T5" fmla="*/ 1382 h 1383"/>
              <a:gd name="T6" fmla="*/ 0 w 1392"/>
              <a:gd name="T7" fmla="*/ 696 h 1383"/>
              <a:gd name="T8" fmla="*/ 695 w 1392"/>
              <a:gd name="T9" fmla="*/ 0 h 1383"/>
              <a:gd name="T10" fmla="*/ 1391 w 1392"/>
              <a:gd name="T11" fmla="*/ 696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2" h="1383">
                <a:moveTo>
                  <a:pt x="1391" y="696"/>
                </a:moveTo>
                <a:lnTo>
                  <a:pt x="1391" y="696"/>
                </a:lnTo>
                <a:cubicBezTo>
                  <a:pt x="1391" y="1075"/>
                  <a:pt x="1084" y="1382"/>
                  <a:pt x="695" y="1382"/>
                </a:cubicBezTo>
                <a:cubicBezTo>
                  <a:pt x="316" y="1382"/>
                  <a:pt x="0" y="1075"/>
                  <a:pt x="0" y="696"/>
                </a:cubicBezTo>
                <a:cubicBezTo>
                  <a:pt x="0" y="307"/>
                  <a:pt x="316" y="0"/>
                  <a:pt x="695" y="0"/>
                </a:cubicBezTo>
                <a:cubicBezTo>
                  <a:pt x="1084" y="0"/>
                  <a:pt x="1391" y="307"/>
                  <a:pt x="1391" y="69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90">
            <a:extLst>
              <a:ext uri="{FF2B5EF4-FFF2-40B4-BE49-F238E27FC236}">
                <a16:creationId xmlns:a16="http://schemas.microsoft.com/office/drawing/2014/main" id="{A062B410-BAFC-0145-9391-7422B7CCB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7406" y="7839002"/>
            <a:ext cx="1443566" cy="1443566"/>
          </a:xfrm>
          <a:custGeom>
            <a:avLst/>
            <a:gdLst>
              <a:gd name="T0" fmla="*/ 1391 w 1392"/>
              <a:gd name="T1" fmla="*/ 696 h 1393"/>
              <a:gd name="T2" fmla="*/ 1391 w 1392"/>
              <a:gd name="T3" fmla="*/ 696 h 1393"/>
              <a:gd name="T4" fmla="*/ 695 w 1392"/>
              <a:gd name="T5" fmla="*/ 1392 h 1393"/>
              <a:gd name="T6" fmla="*/ 0 w 1392"/>
              <a:gd name="T7" fmla="*/ 696 h 1393"/>
              <a:gd name="T8" fmla="*/ 695 w 1392"/>
              <a:gd name="T9" fmla="*/ 0 h 1393"/>
              <a:gd name="T10" fmla="*/ 1391 w 1392"/>
              <a:gd name="T11" fmla="*/ 696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2" h="1393">
                <a:moveTo>
                  <a:pt x="1391" y="696"/>
                </a:moveTo>
                <a:lnTo>
                  <a:pt x="1391" y="696"/>
                </a:lnTo>
                <a:cubicBezTo>
                  <a:pt x="1391" y="1084"/>
                  <a:pt x="1084" y="1392"/>
                  <a:pt x="695" y="1392"/>
                </a:cubicBezTo>
                <a:cubicBezTo>
                  <a:pt x="316" y="1392"/>
                  <a:pt x="0" y="1084"/>
                  <a:pt x="0" y="696"/>
                </a:cubicBezTo>
                <a:cubicBezTo>
                  <a:pt x="0" y="316"/>
                  <a:pt x="316" y="0"/>
                  <a:pt x="695" y="0"/>
                </a:cubicBezTo>
                <a:cubicBezTo>
                  <a:pt x="1084" y="0"/>
                  <a:pt x="1391" y="316"/>
                  <a:pt x="1391" y="69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91">
            <a:extLst>
              <a:ext uri="{FF2B5EF4-FFF2-40B4-BE49-F238E27FC236}">
                <a16:creationId xmlns:a16="http://schemas.microsoft.com/office/drawing/2014/main" id="{F002C4F5-7DD5-1349-B765-DE1354541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317" y="7839002"/>
            <a:ext cx="1434430" cy="1443566"/>
          </a:xfrm>
          <a:custGeom>
            <a:avLst/>
            <a:gdLst>
              <a:gd name="T0" fmla="*/ 1383 w 1384"/>
              <a:gd name="T1" fmla="*/ 696 h 1393"/>
              <a:gd name="T2" fmla="*/ 1383 w 1384"/>
              <a:gd name="T3" fmla="*/ 696 h 1393"/>
              <a:gd name="T4" fmla="*/ 687 w 1384"/>
              <a:gd name="T5" fmla="*/ 1392 h 1393"/>
              <a:gd name="T6" fmla="*/ 0 w 1384"/>
              <a:gd name="T7" fmla="*/ 696 h 1393"/>
              <a:gd name="T8" fmla="*/ 687 w 1384"/>
              <a:gd name="T9" fmla="*/ 0 h 1393"/>
              <a:gd name="T10" fmla="*/ 1383 w 1384"/>
              <a:gd name="T11" fmla="*/ 696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4" h="1393">
                <a:moveTo>
                  <a:pt x="1383" y="696"/>
                </a:moveTo>
                <a:lnTo>
                  <a:pt x="1383" y="696"/>
                </a:lnTo>
                <a:cubicBezTo>
                  <a:pt x="1383" y="1084"/>
                  <a:pt x="1076" y="1392"/>
                  <a:pt x="687" y="1392"/>
                </a:cubicBezTo>
                <a:cubicBezTo>
                  <a:pt x="308" y="1392"/>
                  <a:pt x="0" y="1084"/>
                  <a:pt x="0" y="696"/>
                </a:cubicBezTo>
                <a:cubicBezTo>
                  <a:pt x="0" y="316"/>
                  <a:pt x="308" y="0"/>
                  <a:pt x="687" y="0"/>
                </a:cubicBezTo>
                <a:cubicBezTo>
                  <a:pt x="1076" y="0"/>
                  <a:pt x="1383" y="316"/>
                  <a:pt x="1383" y="69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92">
            <a:extLst>
              <a:ext uri="{FF2B5EF4-FFF2-40B4-BE49-F238E27FC236}">
                <a16:creationId xmlns:a16="http://schemas.microsoft.com/office/drawing/2014/main" id="{09F23234-83C1-0443-8D16-CEED73262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8493" y="11256051"/>
            <a:ext cx="1443566" cy="1434430"/>
          </a:xfrm>
          <a:custGeom>
            <a:avLst/>
            <a:gdLst>
              <a:gd name="T0" fmla="*/ 1392 w 1393"/>
              <a:gd name="T1" fmla="*/ 687 h 1384"/>
              <a:gd name="T2" fmla="*/ 1392 w 1393"/>
              <a:gd name="T3" fmla="*/ 687 h 1384"/>
              <a:gd name="T4" fmla="*/ 696 w 1393"/>
              <a:gd name="T5" fmla="*/ 1383 h 1384"/>
              <a:gd name="T6" fmla="*/ 0 w 1393"/>
              <a:gd name="T7" fmla="*/ 687 h 1384"/>
              <a:gd name="T8" fmla="*/ 696 w 1393"/>
              <a:gd name="T9" fmla="*/ 0 h 1384"/>
              <a:gd name="T10" fmla="*/ 1392 w 1393"/>
              <a:gd name="T11" fmla="*/ 687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3" h="1384">
                <a:moveTo>
                  <a:pt x="1392" y="687"/>
                </a:moveTo>
                <a:lnTo>
                  <a:pt x="1392" y="687"/>
                </a:lnTo>
                <a:cubicBezTo>
                  <a:pt x="1392" y="1075"/>
                  <a:pt x="1084" y="1383"/>
                  <a:pt x="696" y="1383"/>
                </a:cubicBezTo>
                <a:cubicBezTo>
                  <a:pt x="316" y="1383"/>
                  <a:pt x="0" y="1075"/>
                  <a:pt x="0" y="687"/>
                </a:cubicBezTo>
                <a:cubicBezTo>
                  <a:pt x="0" y="307"/>
                  <a:pt x="316" y="0"/>
                  <a:pt x="696" y="0"/>
                </a:cubicBezTo>
                <a:cubicBezTo>
                  <a:pt x="1084" y="0"/>
                  <a:pt x="1392" y="307"/>
                  <a:pt x="1392" y="68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93">
            <a:extLst>
              <a:ext uri="{FF2B5EF4-FFF2-40B4-BE49-F238E27FC236}">
                <a16:creationId xmlns:a16="http://schemas.microsoft.com/office/drawing/2014/main" id="{4C09B2CB-2567-D744-A611-DCD0C02FC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254" y="11256051"/>
            <a:ext cx="1443566" cy="1434430"/>
          </a:xfrm>
          <a:custGeom>
            <a:avLst/>
            <a:gdLst>
              <a:gd name="T0" fmla="*/ 1391 w 1392"/>
              <a:gd name="T1" fmla="*/ 687 h 1384"/>
              <a:gd name="T2" fmla="*/ 1391 w 1392"/>
              <a:gd name="T3" fmla="*/ 687 h 1384"/>
              <a:gd name="T4" fmla="*/ 695 w 1392"/>
              <a:gd name="T5" fmla="*/ 1383 h 1384"/>
              <a:gd name="T6" fmla="*/ 0 w 1392"/>
              <a:gd name="T7" fmla="*/ 687 h 1384"/>
              <a:gd name="T8" fmla="*/ 695 w 1392"/>
              <a:gd name="T9" fmla="*/ 0 h 1384"/>
              <a:gd name="T10" fmla="*/ 1391 w 1392"/>
              <a:gd name="T11" fmla="*/ 687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2" h="1384">
                <a:moveTo>
                  <a:pt x="1391" y="687"/>
                </a:moveTo>
                <a:lnTo>
                  <a:pt x="1391" y="687"/>
                </a:lnTo>
                <a:cubicBezTo>
                  <a:pt x="1391" y="1075"/>
                  <a:pt x="1084" y="1383"/>
                  <a:pt x="695" y="1383"/>
                </a:cubicBezTo>
                <a:cubicBezTo>
                  <a:pt x="316" y="1383"/>
                  <a:pt x="0" y="1075"/>
                  <a:pt x="0" y="687"/>
                </a:cubicBezTo>
                <a:cubicBezTo>
                  <a:pt x="0" y="307"/>
                  <a:pt x="316" y="0"/>
                  <a:pt x="695" y="0"/>
                </a:cubicBezTo>
                <a:cubicBezTo>
                  <a:pt x="1084" y="0"/>
                  <a:pt x="1391" y="307"/>
                  <a:pt x="1391" y="687"/>
                </a:cubicBezTo>
              </a:path>
            </a:pathLst>
          </a:custGeom>
          <a:solidFill>
            <a:srgbClr val="485A9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94">
            <a:extLst>
              <a:ext uri="{FF2B5EF4-FFF2-40B4-BE49-F238E27FC236}">
                <a16:creationId xmlns:a16="http://schemas.microsoft.com/office/drawing/2014/main" id="{7F14753B-4B17-A148-885A-044882316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6514" y="7660839"/>
            <a:ext cx="826851" cy="1790753"/>
          </a:xfrm>
          <a:custGeom>
            <a:avLst/>
            <a:gdLst>
              <a:gd name="T0" fmla="*/ 524 w 796"/>
              <a:gd name="T1" fmla="*/ 868 h 1727"/>
              <a:gd name="T2" fmla="*/ 524 w 796"/>
              <a:gd name="T3" fmla="*/ 868 h 1727"/>
              <a:gd name="T4" fmla="*/ 740 w 796"/>
              <a:gd name="T5" fmla="*/ 868 h 1727"/>
              <a:gd name="T6" fmla="*/ 768 w 796"/>
              <a:gd name="T7" fmla="*/ 850 h 1727"/>
              <a:gd name="T8" fmla="*/ 777 w 796"/>
              <a:gd name="T9" fmla="*/ 696 h 1727"/>
              <a:gd name="T10" fmla="*/ 795 w 796"/>
              <a:gd name="T11" fmla="*/ 561 h 1727"/>
              <a:gd name="T12" fmla="*/ 524 w 796"/>
              <a:gd name="T13" fmla="*/ 561 h 1727"/>
              <a:gd name="T14" fmla="*/ 524 w 796"/>
              <a:gd name="T15" fmla="*/ 371 h 1727"/>
              <a:gd name="T16" fmla="*/ 587 w 796"/>
              <a:gd name="T17" fmla="*/ 308 h 1727"/>
              <a:gd name="T18" fmla="*/ 758 w 796"/>
              <a:gd name="T19" fmla="*/ 299 h 1727"/>
              <a:gd name="T20" fmla="*/ 786 w 796"/>
              <a:gd name="T21" fmla="*/ 299 h 1727"/>
              <a:gd name="T22" fmla="*/ 786 w 796"/>
              <a:gd name="T23" fmla="*/ 18 h 1727"/>
              <a:gd name="T24" fmla="*/ 768 w 796"/>
              <a:gd name="T25" fmla="*/ 9 h 1727"/>
              <a:gd name="T26" fmla="*/ 533 w 796"/>
              <a:gd name="T27" fmla="*/ 9 h 1727"/>
              <a:gd name="T28" fmla="*/ 308 w 796"/>
              <a:gd name="T29" fmla="*/ 64 h 1727"/>
              <a:gd name="T30" fmla="*/ 172 w 796"/>
              <a:gd name="T31" fmla="*/ 326 h 1727"/>
              <a:gd name="T32" fmla="*/ 163 w 796"/>
              <a:gd name="T33" fmla="*/ 524 h 1727"/>
              <a:gd name="T34" fmla="*/ 163 w 796"/>
              <a:gd name="T35" fmla="*/ 561 h 1727"/>
              <a:gd name="T36" fmla="*/ 0 w 796"/>
              <a:gd name="T37" fmla="*/ 561 h 1727"/>
              <a:gd name="T38" fmla="*/ 0 w 796"/>
              <a:gd name="T39" fmla="*/ 868 h 1727"/>
              <a:gd name="T40" fmla="*/ 163 w 796"/>
              <a:gd name="T41" fmla="*/ 868 h 1727"/>
              <a:gd name="T42" fmla="*/ 163 w 796"/>
              <a:gd name="T43" fmla="*/ 1726 h 1727"/>
              <a:gd name="T44" fmla="*/ 524 w 796"/>
              <a:gd name="T45" fmla="*/ 1726 h 1727"/>
              <a:gd name="T46" fmla="*/ 524 w 796"/>
              <a:gd name="T47" fmla="*/ 868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96" h="1727">
                <a:moveTo>
                  <a:pt x="524" y="868"/>
                </a:moveTo>
                <a:lnTo>
                  <a:pt x="524" y="868"/>
                </a:lnTo>
                <a:cubicBezTo>
                  <a:pt x="596" y="868"/>
                  <a:pt x="668" y="868"/>
                  <a:pt x="740" y="868"/>
                </a:cubicBezTo>
                <a:cubicBezTo>
                  <a:pt x="758" y="868"/>
                  <a:pt x="768" y="868"/>
                  <a:pt x="768" y="850"/>
                </a:cubicBezTo>
                <a:cubicBezTo>
                  <a:pt x="768" y="795"/>
                  <a:pt x="777" y="750"/>
                  <a:pt x="777" y="696"/>
                </a:cubicBezTo>
                <a:cubicBezTo>
                  <a:pt x="786" y="651"/>
                  <a:pt x="786" y="615"/>
                  <a:pt x="795" y="561"/>
                </a:cubicBezTo>
                <a:cubicBezTo>
                  <a:pt x="704" y="561"/>
                  <a:pt x="614" y="561"/>
                  <a:pt x="524" y="561"/>
                </a:cubicBezTo>
                <a:cubicBezTo>
                  <a:pt x="524" y="497"/>
                  <a:pt x="524" y="434"/>
                  <a:pt x="524" y="371"/>
                </a:cubicBezTo>
                <a:cubicBezTo>
                  <a:pt x="524" y="326"/>
                  <a:pt x="551" y="308"/>
                  <a:pt x="587" y="308"/>
                </a:cubicBezTo>
                <a:cubicBezTo>
                  <a:pt x="641" y="299"/>
                  <a:pt x="704" y="308"/>
                  <a:pt x="758" y="299"/>
                </a:cubicBezTo>
                <a:cubicBezTo>
                  <a:pt x="768" y="299"/>
                  <a:pt x="777" y="299"/>
                  <a:pt x="786" y="299"/>
                </a:cubicBezTo>
                <a:cubicBezTo>
                  <a:pt x="786" y="208"/>
                  <a:pt x="786" y="118"/>
                  <a:pt x="786" y="18"/>
                </a:cubicBezTo>
                <a:cubicBezTo>
                  <a:pt x="786" y="0"/>
                  <a:pt x="777" y="9"/>
                  <a:pt x="768" y="9"/>
                </a:cubicBezTo>
                <a:cubicBezTo>
                  <a:pt x="686" y="9"/>
                  <a:pt x="614" y="9"/>
                  <a:pt x="533" y="9"/>
                </a:cubicBezTo>
                <a:cubicBezTo>
                  <a:pt x="451" y="9"/>
                  <a:pt x="370" y="18"/>
                  <a:pt x="308" y="64"/>
                </a:cubicBezTo>
                <a:cubicBezTo>
                  <a:pt x="217" y="127"/>
                  <a:pt x="181" y="217"/>
                  <a:pt x="172" y="326"/>
                </a:cubicBezTo>
                <a:cubicBezTo>
                  <a:pt x="163" y="389"/>
                  <a:pt x="163" y="461"/>
                  <a:pt x="163" y="524"/>
                </a:cubicBezTo>
                <a:cubicBezTo>
                  <a:pt x="163" y="542"/>
                  <a:pt x="163" y="552"/>
                  <a:pt x="163" y="561"/>
                </a:cubicBezTo>
                <a:cubicBezTo>
                  <a:pt x="109" y="561"/>
                  <a:pt x="55" y="561"/>
                  <a:pt x="0" y="561"/>
                </a:cubicBezTo>
                <a:cubicBezTo>
                  <a:pt x="0" y="669"/>
                  <a:pt x="0" y="768"/>
                  <a:pt x="0" y="868"/>
                </a:cubicBezTo>
                <a:cubicBezTo>
                  <a:pt x="55" y="868"/>
                  <a:pt x="109" y="868"/>
                  <a:pt x="163" y="868"/>
                </a:cubicBezTo>
                <a:cubicBezTo>
                  <a:pt x="163" y="1157"/>
                  <a:pt x="163" y="1437"/>
                  <a:pt x="163" y="1726"/>
                </a:cubicBezTo>
                <a:cubicBezTo>
                  <a:pt x="290" y="1726"/>
                  <a:pt x="406" y="1726"/>
                  <a:pt x="524" y="1726"/>
                </a:cubicBezTo>
                <a:cubicBezTo>
                  <a:pt x="524" y="1437"/>
                  <a:pt x="524" y="1157"/>
                  <a:pt x="524" y="8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95">
            <a:extLst>
              <a:ext uri="{FF2B5EF4-FFF2-40B4-BE49-F238E27FC236}">
                <a16:creationId xmlns:a16="http://schemas.microsoft.com/office/drawing/2014/main" id="{81EFA69F-5C34-894C-97DC-98A33D2EB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0188" y="4723457"/>
            <a:ext cx="835991" cy="835988"/>
          </a:xfrm>
          <a:custGeom>
            <a:avLst/>
            <a:gdLst>
              <a:gd name="T0" fmla="*/ 687 w 805"/>
              <a:gd name="T1" fmla="*/ 118 h 805"/>
              <a:gd name="T2" fmla="*/ 687 w 805"/>
              <a:gd name="T3" fmla="*/ 118 h 805"/>
              <a:gd name="T4" fmla="*/ 397 w 805"/>
              <a:gd name="T5" fmla="*/ 0 h 805"/>
              <a:gd name="T6" fmla="*/ 117 w 805"/>
              <a:gd name="T7" fmla="*/ 118 h 805"/>
              <a:gd name="T8" fmla="*/ 0 w 805"/>
              <a:gd name="T9" fmla="*/ 407 h 805"/>
              <a:gd name="T10" fmla="*/ 117 w 805"/>
              <a:gd name="T11" fmla="*/ 687 h 805"/>
              <a:gd name="T12" fmla="*/ 397 w 805"/>
              <a:gd name="T13" fmla="*/ 804 h 805"/>
              <a:gd name="T14" fmla="*/ 397 w 805"/>
              <a:gd name="T15" fmla="*/ 804 h 805"/>
              <a:gd name="T16" fmla="*/ 397 w 805"/>
              <a:gd name="T17" fmla="*/ 804 h 805"/>
              <a:gd name="T18" fmla="*/ 397 w 805"/>
              <a:gd name="T19" fmla="*/ 804 h 805"/>
              <a:gd name="T20" fmla="*/ 687 w 805"/>
              <a:gd name="T21" fmla="*/ 687 h 805"/>
              <a:gd name="T22" fmla="*/ 804 w 805"/>
              <a:gd name="T23" fmla="*/ 407 h 805"/>
              <a:gd name="T24" fmla="*/ 687 w 805"/>
              <a:gd name="T25" fmla="*/ 118 h 805"/>
              <a:gd name="T26" fmla="*/ 163 w 805"/>
              <a:gd name="T27" fmla="*/ 651 h 805"/>
              <a:gd name="T28" fmla="*/ 163 w 805"/>
              <a:gd name="T29" fmla="*/ 651 h 805"/>
              <a:gd name="T30" fmla="*/ 163 w 805"/>
              <a:gd name="T31" fmla="*/ 651 h 805"/>
              <a:gd name="T32" fmla="*/ 163 w 805"/>
              <a:gd name="T33" fmla="*/ 651 h 805"/>
              <a:gd name="T34" fmla="*/ 397 w 805"/>
              <a:gd name="T35" fmla="*/ 578 h 805"/>
              <a:gd name="T36" fmla="*/ 632 w 805"/>
              <a:gd name="T37" fmla="*/ 651 h 805"/>
              <a:gd name="T38" fmla="*/ 632 w 805"/>
              <a:gd name="T39" fmla="*/ 660 h 805"/>
              <a:gd name="T40" fmla="*/ 632 w 805"/>
              <a:gd name="T41" fmla="*/ 660 h 805"/>
              <a:gd name="T42" fmla="*/ 397 w 805"/>
              <a:gd name="T43" fmla="*/ 750 h 805"/>
              <a:gd name="T44" fmla="*/ 388 w 805"/>
              <a:gd name="T45" fmla="*/ 750 h 805"/>
              <a:gd name="T46" fmla="*/ 163 w 805"/>
              <a:gd name="T47" fmla="*/ 651 h 805"/>
              <a:gd name="T48" fmla="*/ 678 w 805"/>
              <a:gd name="T49" fmla="*/ 624 h 805"/>
              <a:gd name="T50" fmla="*/ 678 w 805"/>
              <a:gd name="T51" fmla="*/ 624 h 805"/>
              <a:gd name="T52" fmla="*/ 669 w 805"/>
              <a:gd name="T53" fmla="*/ 615 h 805"/>
              <a:gd name="T54" fmla="*/ 551 w 805"/>
              <a:gd name="T55" fmla="*/ 551 h 805"/>
              <a:gd name="T56" fmla="*/ 397 w 805"/>
              <a:gd name="T57" fmla="*/ 524 h 805"/>
              <a:gd name="T58" fmla="*/ 126 w 805"/>
              <a:gd name="T59" fmla="*/ 615 h 805"/>
              <a:gd name="T60" fmla="*/ 126 w 805"/>
              <a:gd name="T61" fmla="*/ 615 h 805"/>
              <a:gd name="T62" fmla="*/ 45 w 805"/>
              <a:gd name="T63" fmla="*/ 407 h 805"/>
              <a:gd name="T64" fmla="*/ 153 w 805"/>
              <a:gd name="T65" fmla="*/ 154 h 805"/>
              <a:gd name="T66" fmla="*/ 397 w 805"/>
              <a:gd name="T67" fmla="*/ 54 h 805"/>
              <a:gd name="T68" fmla="*/ 650 w 805"/>
              <a:gd name="T69" fmla="*/ 154 h 805"/>
              <a:gd name="T70" fmla="*/ 750 w 805"/>
              <a:gd name="T71" fmla="*/ 407 h 805"/>
              <a:gd name="T72" fmla="*/ 678 w 805"/>
              <a:gd name="T73" fmla="*/ 62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5" h="805">
                <a:moveTo>
                  <a:pt x="687" y="118"/>
                </a:moveTo>
                <a:lnTo>
                  <a:pt x="687" y="118"/>
                </a:lnTo>
                <a:cubicBezTo>
                  <a:pt x="605" y="36"/>
                  <a:pt x="506" y="0"/>
                  <a:pt x="397" y="0"/>
                </a:cubicBezTo>
                <a:cubicBezTo>
                  <a:pt x="289" y="0"/>
                  <a:pt x="190" y="36"/>
                  <a:pt x="117" y="118"/>
                </a:cubicBezTo>
                <a:cubicBezTo>
                  <a:pt x="36" y="190"/>
                  <a:pt x="0" y="298"/>
                  <a:pt x="0" y="407"/>
                </a:cubicBezTo>
                <a:cubicBezTo>
                  <a:pt x="0" y="515"/>
                  <a:pt x="36" y="615"/>
                  <a:pt x="117" y="687"/>
                </a:cubicBezTo>
                <a:cubicBezTo>
                  <a:pt x="190" y="768"/>
                  <a:pt x="289" y="804"/>
                  <a:pt x="397" y="804"/>
                </a:cubicBezTo>
                <a:lnTo>
                  <a:pt x="397" y="804"/>
                </a:lnTo>
                <a:lnTo>
                  <a:pt x="397" y="804"/>
                </a:lnTo>
                <a:lnTo>
                  <a:pt x="397" y="804"/>
                </a:lnTo>
                <a:cubicBezTo>
                  <a:pt x="506" y="804"/>
                  <a:pt x="605" y="768"/>
                  <a:pt x="687" y="687"/>
                </a:cubicBezTo>
                <a:cubicBezTo>
                  <a:pt x="759" y="615"/>
                  <a:pt x="804" y="515"/>
                  <a:pt x="804" y="407"/>
                </a:cubicBezTo>
                <a:cubicBezTo>
                  <a:pt x="804" y="298"/>
                  <a:pt x="759" y="190"/>
                  <a:pt x="687" y="118"/>
                </a:cubicBezTo>
                <a:close/>
                <a:moveTo>
                  <a:pt x="163" y="651"/>
                </a:moveTo>
                <a:lnTo>
                  <a:pt x="163" y="651"/>
                </a:lnTo>
                <a:lnTo>
                  <a:pt x="163" y="651"/>
                </a:lnTo>
                <a:lnTo>
                  <a:pt x="163" y="651"/>
                </a:lnTo>
                <a:cubicBezTo>
                  <a:pt x="217" y="606"/>
                  <a:pt x="307" y="578"/>
                  <a:pt x="397" y="578"/>
                </a:cubicBezTo>
                <a:cubicBezTo>
                  <a:pt x="488" y="578"/>
                  <a:pt x="578" y="606"/>
                  <a:pt x="632" y="651"/>
                </a:cubicBezTo>
                <a:lnTo>
                  <a:pt x="632" y="660"/>
                </a:lnTo>
                <a:lnTo>
                  <a:pt x="632" y="660"/>
                </a:lnTo>
                <a:cubicBezTo>
                  <a:pt x="569" y="723"/>
                  <a:pt x="488" y="750"/>
                  <a:pt x="397" y="750"/>
                </a:cubicBezTo>
                <a:cubicBezTo>
                  <a:pt x="397" y="750"/>
                  <a:pt x="397" y="750"/>
                  <a:pt x="388" y="750"/>
                </a:cubicBezTo>
                <a:cubicBezTo>
                  <a:pt x="307" y="750"/>
                  <a:pt x="226" y="714"/>
                  <a:pt x="163" y="651"/>
                </a:cubicBezTo>
                <a:close/>
                <a:moveTo>
                  <a:pt x="678" y="624"/>
                </a:moveTo>
                <a:lnTo>
                  <a:pt x="678" y="624"/>
                </a:lnTo>
                <a:cubicBezTo>
                  <a:pt x="669" y="624"/>
                  <a:pt x="669" y="615"/>
                  <a:pt x="669" y="615"/>
                </a:cubicBezTo>
                <a:cubicBezTo>
                  <a:pt x="632" y="587"/>
                  <a:pt x="596" y="560"/>
                  <a:pt x="551" y="551"/>
                </a:cubicBezTo>
                <a:cubicBezTo>
                  <a:pt x="497" y="533"/>
                  <a:pt x="452" y="524"/>
                  <a:pt x="397" y="524"/>
                </a:cubicBezTo>
                <a:cubicBezTo>
                  <a:pt x="289" y="524"/>
                  <a:pt x="199" y="551"/>
                  <a:pt x="126" y="615"/>
                </a:cubicBezTo>
                <a:lnTo>
                  <a:pt x="126" y="615"/>
                </a:lnTo>
                <a:cubicBezTo>
                  <a:pt x="72" y="560"/>
                  <a:pt x="45" y="479"/>
                  <a:pt x="45" y="407"/>
                </a:cubicBezTo>
                <a:cubicBezTo>
                  <a:pt x="45" y="307"/>
                  <a:pt x="81" y="217"/>
                  <a:pt x="153" y="154"/>
                </a:cubicBezTo>
                <a:cubicBezTo>
                  <a:pt x="217" y="90"/>
                  <a:pt x="307" y="54"/>
                  <a:pt x="397" y="54"/>
                </a:cubicBezTo>
                <a:cubicBezTo>
                  <a:pt x="497" y="54"/>
                  <a:pt x="578" y="90"/>
                  <a:pt x="650" y="154"/>
                </a:cubicBezTo>
                <a:cubicBezTo>
                  <a:pt x="714" y="217"/>
                  <a:pt x="750" y="307"/>
                  <a:pt x="750" y="407"/>
                </a:cubicBezTo>
                <a:cubicBezTo>
                  <a:pt x="750" y="488"/>
                  <a:pt x="723" y="560"/>
                  <a:pt x="678" y="6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96">
            <a:extLst>
              <a:ext uri="{FF2B5EF4-FFF2-40B4-BE49-F238E27FC236}">
                <a16:creationId xmlns:a16="http://schemas.microsoft.com/office/drawing/2014/main" id="{9D30D748-F03D-6B48-BCC3-11A4DDBA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191" y="4805685"/>
            <a:ext cx="429415" cy="443119"/>
          </a:xfrm>
          <a:custGeom>
            <a:avLst/>
            <a:gdLst>
              <a:gd name="T0" fmla="*/ 207 w 416"/>
              <a:gd name="T1" fmla="*/ 0 h 426"/>
              <a:gd name="T2" fmla="*/ 207 w 416"/>
              <a:gd name="T3" fmla="*/ 0 h 426"/>
              <a:gd name="T4" fmla="*/ 0 w 416"/>
              <a:gd name="T5" fmla="*/ 208 h 426"/>
              <a:gd name="T6" fmla="*/ 207 w 416"/>
              <a:gd name="T7" fmla="*/ 425 h 426"/>
              <a:gd name="T8" fmla="*/ 415 w 416"/>
              <a:gd name="T9" fmla="*/ 208 h 426"/>
              <a:gd name="T10" fmla="*/ 207 w 416"/>
              <a:gd name="T11" fmla="*/ 0 h 426"/>
              <a:gd name="T12" fmla="*/ 207 w 416"/>
              <a:gd name="T13" fmla="*/ 371 h 426"/>
              <a:gd name="T14" fmla="*/ 207 w 416"/>
              <a:gd name="T15" fmla="*/ 371 h 426"/>
              <a:gd name="T16" fmla="*/ 54 w 416"/>
              <a:gd name="T17" fmla="*/ 208 h 426"/>
              <a:gd name="T18" fmla="*/ 207 w 416"/>
              <a:gd name="T19" fmla="*/ 55 h 426"/>
              <a:gd name="T20" fmla="*/ 361 w 416"/>
              <a:gd name="T21" fmla="*/ 208 h 426"/>
              <a:gd name="T22" fmla="*/ 207 w 416"/>
              <a:gd name="T23" fmla="*/ 371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6" h="426">
                <a:moveTo>
                  <a:pt x="207" y="0"/>
                </a:moveTo>
                <a:lnTo>
                  <a:pt x="207" y="0"/>
                </a:lnTo>
                <a:cubicBezTo>
                  <a:pt x="90" y="0"/>
                  <a:pt x="0" y="100"/>
                  <a:pt x="0" y="208"/>
                </a:cubicBezTo>
                <a:cubicBezTo>
                  <a:pt x="0" y="326"/>
                  <a:pt x="90" y="425"/>
                  <a:pt x="207" y="425"/>
                </a:cubicBezTo>
                <a:cubicBezTo>
                  <a:pt x="325" y="425"/>
                  <a:pt x="415" y="326"/>
                  <a:pt x="415" y="208"/>
                </a:cubicBezTo>
                <a:cubicBezTo>
                  <a:pt x="415" y="100"/>
                  <a:pt x="325" y="0"/>
                  <a:pt x="207" y="0"/>
                </a:cubicBezTo>
                <a:close/>
                <a:moveTo>
                  <a:pt x="207" y="371"/>
                </a:moveTo>
                <a:lnTo>
                  <a:pt x="207" y="371"/>
                </a:lnTo>
                <a:cubicBezTo>
                  <a:pt x="117" y="371"/>
                  <a:pt x="54" y="299"/>
                  <a:pt x="54" y="208"/>
                </a:cubicBezTo>
                <a:cubicBezTo>
                  <a:pt x="54" y="127"/>
                  <a:pt x="117" y="55"/>
                  <a:pt x="207" y="55"/>
                </a:cubicBezTo>
                <a:cubicBezTo>
                  <a:pt x="289" y="55"/>
                  <a:pt x="361" y="127"/>
                  <a:pt x="361" y="208"/>
                </a:cubicBezTo>
                <a:cubicBezTo>
                  <a:pt x="361" y="299"/>
                  <a:pt x="289" y="371"/>
                  <a:pt x="207" y="3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97">
            <a:extLst>
              <a:ext uri="{FF2B5EF4-FFF2-40B4-BE49-F238E27FC236}">
                <a16:creationId xmlns:a16="http://schemas.microsoft.com/office/drawing/2014/main" id="{8CE13894-8249-A946-B412-3DAD85F68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7406" y="4760003"/>
            <a:ext cx="758329" cy="758329"/>
          </a:xfrm>
          <a:custGeom>
            <a:avLst/>
            <a:gdLst>
              <a:gd name="T0" fmla="*/ 687 w 733"/>
              <a:gd name="T1" fmla="*/ 0 h 733"/>
              <a:gd name="T2" fmla="*/ 0 w 733"/>
              <a:gd name="T3" fmla="*/ 45 h 733"/>
              <a:gd name="T4" fmla="*/ 45 w 733"/>
              <a:gd name="T5" fmla="*/ 732 h 733"/>
              <a:gd name="T6" fmla="*/ 732 w 733"/>
              <a:gd name="T7" fmla="*/ 687 h 733"/>
              <a:gd name="T8" fmla="*/ 687 w 733"/>
              <a:gd name="T9" fmla="*/ 0 h 733"/>
              <a:gd name="T10" fmla="*/ 678 w 733"/>
              <a:gd name="T11" fmla="*/ 54 h 733"/>
              <a:gd name="T12" fmla="*/ 560 w 733"/>
              <a:gd name="T13" fmla="*/ 353 h 733"/>
              <a:gd name="T14" fmla="*/ 542 w 733"/>
              <a:gd name="T15" fmla="*/ 344 h 733"/>
              <a:gd name="T16" fmla="*/ 542 w 733"/>
              <a:gd name="T17" fmla="*/ 344 h 733"/>
              <a:gd name="T18" fmla="*/ 515 w 733"/>
              <a:gd name="T19" fmla="*/ 353 h 733"/>
              <a:gd name="T20" fmla="*/ 226 w 733"/>
              <a:gd name="T21" fmla="*/ 190 h 733"/>
              <a:gd name="T22" fmla="*/ 217 w 733"/>
              <a:gd name="T23" fmla="*/ 181 h 733"/>
              <a:gd name="T24" fmla="*/ 217 w 733"/>
              <a:gd name="T25" fmla="*/ 181 h 733"/>
              <a:gd name="T26" fmla="*/ 217 w 733"/>
              <a:gd name="T27" fmla="*/ 181 h 733"/>
              <a:gd name="T28" fmla="*/ 217 w 733"/>
              <a:gd name="T29" fmla="*/ 181 h 733"/>
              <a:gd name="T30" fmla="*/ 217 w 733"/>
              <a:gd name="T31" fmla="*/ 181 h 733"/>
              <a:gd name="T32" fmla="*/ 208 w 733"/>
              <a:gd name="T33" fmla="*/ 172 h 733"/>
              <a:gd name="T34" fmla="*/ 208 w 733"/>
              <a:gd name="T35" fmla="*/ 172 h 733"/>
              <a:gd name="T36" fmla="*/ 208 w 733"/>
              <a:gd name="T37" fmla="*/ 172 h 733"/>
              <a:gd name="T38" fmla="*/ 208 w 733"/>
              <a:gd name="T39" fmla="*/ 172 h 733"/>
              <a:gd name="T40" fmla="*/ 199 w 733"/>
              <a:gd name="T41" fmla="*/ 172 h 733"/>
              <a:gd name="T42" fmla="*/ 199 w 733"/>
              <a:gd name="T43" fmla="*/ 172 h 733"/>
              <a:gd name="T44" fmla="*/ 199 w 733"/>
              <a:gd name="T45" fmla="*/ 172 h 733"/>
              <a:gd name="T46" fmla="*/ 199 w 733"/>
              <a:gd name="T47" fmla="*/ 172 h 733"/>
              <a:gd name="T48" fmla="*/ 190 w 733"/>
              <a:gd name="T49" fmla="*/ 172 h 733"/>
              <a:gd name="T50" fmla="*/ 190 w 733"/>
              <a:gd name="T51" fmla="*/ 172 h 733"/>
              <a:gd name="T52" fmla="*/ 190 w 733"/>
              <a:gd name="T53" fmla="*/ 172 h 733"/>
              <a:gd name="T54" fmla="*/ 190 w 733"/>
              <a:gd name="T55" fmla="*/ 172 h 733"/>
              <a:gd name="T56" fmla="*/ 181 w 733"/>
              <a:gd name="T57" fmla="*/ 181 h 733"/>
              <a:gd name="T58" fmla="*/ 181 w 733"/>
              <a:gd name="T59" fmla="*/ 181 h 733"/>
              <a:gd name="T60" fmla="*/ 181 w 733"/>
              <a:gd name="T61" fmla="*/ 181 h 733"/>
              <a:gd name="T62" fmla="*/ 181 w 733"/>
              <a:gd name="T63" fmla="*/ 181 h 733"/>
              <a:gd name="T64" fmla="*/ 181 w 733"/>
              <a:gd name="T65" fmla="*/ 181 h 733"/>
              <a:gd name="T66" fmla="*/ 172 w 733"/>
              <a:gd name="T67" fmla="*/ 190 h 733"/>
              <a:gd name="T68" fmla="*/ 54 w 733"/>
              <a:gd name="T69" fmla="*/ 54 h 733"/>
              <a:gd name="T70" fmla="*/ 54 w 733"/>
              <a:gd name="T71" fmla="*/ 506 h 733"/>
              <a:gd name="T72" fmla="*/ 54 w 733"/>
              <a:gd name="T73" fmla="*/ 497 h 733"/>
              <a:gd name="T74" fmla="*/ 443 w 733"/>
              <a:gd name="T75" fmla="*/ 678 h 733"/>
              <a:gd name="T76" fmla="*/ 54 w 733"/>
              <a:gd name="T77" fmla="*/ 506 h 733"/>
              <a:gd name="T78" fmla="*/ 497 w 733"/>
              <a:gd name="T79" fmla="*/ 678 h 733"/>
              <a:gd name="T80" fmla="*/ 425 w 733"/>
              <a:gd name="T81" fmla="*/ 551 h 733"/>
              <a:gd name="T82" fmla="*/ 678 w 733"/>
              <a:gd name="T83" fmla="*/ 588 h 733"/>
              <a:gd name="T84" fmla="*/ 497 w 733"/>
              <a:gd name="T85" fmla="*/ 67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33" h="733">
                <a:moveTo>
                  <a:pt x="687" y="0"/>
                </a:moveTo>
                <a:lnTo>
                  <a:pt x="687" y="0"/>
                </a:lnTo>
                <a:cubicBezTo>
                  <a:pt x="45" y="0"/>
                  <a:pt x="45" y="0"/>
                  <a:pt x="45" y="0"/>
                </a:cubicBezTo>
                <a:cubicBezTo>
                  <a:pt x="27" y="0"/>
                  <a:pt x="0" y="18"/>
                  <a:pt x="0" y="45"/>
                </a:cubicBezTo>
                <a:cubicBezTo>
                  <a:pt x="0" y="687"/>
                  <a:pt x="0" y="687"/>
                  <a:pt x="0" y="687"/>
                </a:cubicBezTo>
                <a:cubicBezTo>
                  <a:pt x="0" y="714"/>
                  <a:pt x="27" y="732"/>
                  <a:pt x="45" y="732"/>
                </a:cubicBezTo>
                <a:cubicBezTo>
                  <a:pt x="687" y="732"/>
                  <a:pt x="687" y="732"/>
                  <a:pt x="687" y="732"/>
                </a:cubicBezTo>
                <a:cubicBezTo>
                  <a:pt x="714" y="732"/>
                  <a:pt x="732" y="714"/>
                  <a:pt x="732" y="687"/>
                </a:cubicBezTo>
                <a:cubicBezTo>
                  <a:pt x="732" y="45"/>
                  <a:pt x="732" y="45"/>
                  <a:pt x="732" y="45"/>
                </a:cubicBezTo>
                <a:cubicBezTo>
                  <a:pt x="732" y="18"/>
                  <a:pt x="714" y="0"/>
                  <a:pt x="687" y="0"/>
                </a:cubicBezTo>
                <a:close/>
                <a:moveTo>
                  <a:pt x="678" y="54"/>
                </a:moveTo>
                <a:lnTo>
                  <a:pt x="678" y="54"/>
                </a:lnTo>
                <a:cubicBezTo>
                  <a:pt x="678" y="497"/>
                  <a:pt x="678" y="497"/>
                  <a:pt x="678" y="497"/>
                </a:cubicBezTo>
                <a:cubicBezTo>
                  <a:pt x="560" y="353"/>
                  <a:pt x="560" y="353"/>
                  <a:pt x="560" y="353"/>
                </a:cubicBezTo>
                <a:cubicBezTo>
                  <a:pt x="560" y="353"/>
                  <a:pt x="560" y="353"/>
                  <a:pt x="551" y="344"/>
                </a:cubicBezTo>
                <a:lnTo>
                  <a:pt x="542" y="344"/>
                </a:lnTo>
                <a:lnTo>
                  <a:pt x="542" y="344"/>
                </a:lnTo>
                <a:lnTo>
                  <a:pt x="542" y="344"/>
                </a:lnTo>
                <a:cubicBezTo>
                  <a:pt x="533" y="344"/>
                  <a:pt x="524" y="344"/>
                  <a:pt x="524" y="344"/>
                </a:cubicBezTo>
                <a:cubicBezTo>
                  <a:pt x="515" y="353"/>
                  <a:pt x="515" y="353"/>
                  <a:pt x="515" y="353"/>
                </a:cubicBezTo>
                <a:cubicBezTo>
                  <a:pt x="398" y="497"/>
                  <a:pt x="398" y="497"/>
                  <a:pt x="398" y="497"/>
                </a:cubicBezTo>
                <a:cubicBezTo>
                  <a:pt x="226" y="190"/>
                  <a:pt x="226" y="190"/>
                  <a:pt x="226" y="190"/>
                </a:cubicBezTo>
                <a:lnTo>
                  <a:pt x="226" y="190"/>
                </a:lnTo>
                <a:cubicBezTo>
                  <a:pt x="226" y="181"/>
                  <a:pt x="217" y="181"/>
                  <a:pt x="217" y="181"/>
                </a:cubicBezTo>
                <a:lnTo>
                  <a:pt x="217" y="181"/>
                </a:lnTo>
                <a:lnTo>
                  <a:pt x="217" y="181"/>
                </a:lnTo>
                <a:lnTo>
                  <a:pt x="217" y="181"/>
                </a:lnTo>
                <a:lnTo>
                  <a:pt x="217" y="181"/>
                </a:lnTo>
                <a:lnTo>
                  <a:pt x="217" y="181"/>
                </a:lnTo>
                <a:lnTo>
                  <a:pt x="217" y="181"/>
                </a:lnTo>
                <a:lnTo>
                  <a:pt x="217" y="181"/>
                </a:lnTo>
                <a:lnTo>
                  <a:pt x="217" y="181"/>
                </a:lnTo>
                <a:cubicBezTo>
                  <a:pt x="217" y="181"/>
                  <a:pt x="217" y="181"/>
                  <a:pt x="217" y="172"/>
                </a:cubicBezTo>
                <a:cubicBezTo>
                  <a:pt x="208" y="172"/>
                  <a:pt x="208" y="172"/>
                  <a:pt x="208" y="172"/>
                </a:cubicBezTo>
                <a:lnTo>
                  <a:pt x="208" y="172"/>
                </a:lnTo>
                <a:lnTo>
                  <a:pt x="208" y="172"/>
                </a:lnTo>
                <a:lnTo>
                  <a:pt x="208" y="172"/>
                </a:lnTo>
                <a:lnTo>
                  <a:pt x="208" y="172"/>
                </a:lnTo>
                <a:lnTo>
                  <a:pt x="208" y="172"/>
                </a:lnTo>
                <a:lnTo>
                  <a:pt x="208" y="172"/>
                </a:lnTo>
                <a:lnTo>
                  <a:pt x="208" y="172"/>
                </a:lnTo>
                <a:lnTo>
                  <a:pt x="199" y="172"/>
                </a:lnTo>
                <a:lnTo>
                  <a:pt x="199" y="172"/>
                </a:lnTo>
                <a:lnTo>
                  <a:pt x="199" y="172"/>
                </a:lnTo>
                <a:lnTo>
                  <a:pt x="199" y="172"/>
                </a:lnTo>
                <a:lnTo>
                  <a:pt x="199" y="172"/>
                </a:lnTo>
                <a:lnTo>
                  <a:pt x="199" y="172"/>
                </a:lnTo>
                <a:lnTo>
                  <a:pt x="199" y="172"/>
                </a:lnTo>
                <a:lnTo>
                  <a:pt x="190" y="172"/>
                </a:lnTo>
                <a:lnTo>
                  <a:pt x="190" y="172"/>
                </a:lnTo>
                <a:lnTo>
                  <a:pt x="190" y="172"/>
                </a:lnTo>
                <a:lnTo>
                  <a:pt x="190" y="172"/>
                </a:lnTo>
                <a:lnTo>
                  <a:pt x="190" y="172"/>
                </a:lnTo>
                <a:lnTo>
                  <a:pt x="190" y="172"/>
                </a:lnTo>
                <a:lnTo>
                  <a:pt x="190" y="172"/>
                </a:lnTo>
                <a:lnTo>
                  <a:pt x="190" y="172"/>
                </a:lnTo>
                <a:lnTo>
                  <a:pt x="190" y="172"/>
                </a:lnTo>
                <a:cubicBezTo>
                  <a:pt x="181" y="181"/>
                  <a:pt x="181" y="181"/>
                  <a:pt x="181" y="181"/>
                </a:cubicBezTo>
                <a:lnTo>
                  <a:pt x="181" y="181"/>
                </a:lnTo>
                <a:lnTo>
                  <a:pt x="181" y="181"/>
                </a:lnTo>
                <a:lnTo>
                  <a:pt x="181" y="181"/>
                </a:lnTo>
                <a:lnTo>
                  <a:pt x="181" y="181"/>
                </a:lnTo>
                <a:lnTo>
                  <a:pt x="181" y="181"/>
                </a:lnTo>
                <a:lnTo>
                  <a:pt x="181" y="181"/>
                </a:lnTo>
                <a:lnTo>
                  <a:pt x="181" y="181"/>
                </a:lnTo>
                <a:lnTo>
                  <a:pt x="181" y="181"/>
                </a:lnTo>
                <a:cubicBezTo>
                  <a:pt x="181" y="181"/>
                  <a:pt x="172" y="181"/>
                  <a:pt x="172" y="190"/>
                </a:cubicBezTo>
                <a:lnTo>
                  <a:pt x="172" y="190"/>
                </a:lnTo>
                <a:cubicBezTo>
                  <a:pt x="54" y="398"/>
                  <a:pt x="54" y="398"/>
                  <a:pt x="54" y="398"/>
                </a:cubicBezTo>
                <a:cubicBezTo>
                  <a:pt x="54" y="54"/>
                  <a:pt x="54" y="54"/>
                  <a:pt x="54" y="54"/>
                </a:cubicBezTo>
                <a:lnTo>
                  <a:pt x="678" y="54"/>
                </a:lnTo>
                <a:close/>
                <a:moveTo>
                  <a:pt x="54" y="506"/>
                </a:moveTo>
                <a:lnTo>
                  <a:pt x="54" y="506"/>
                </a:lnTo>
                <a:cubicBezTo>
                  <a:pt x="54" y="497"/>
                  <a:pt x="54" y="497"/>
                  <a:pt x="54" y="497"/>
                </a:cubicBezTo>
                <a:cubicBezTo>
                  <a:pt x="199" y="253"/>
                  <a:pt x="199" y="253"/>
                  <a:pt x="199" y="253"/>
                </a:cubicBezTo>
                <a:cubicBezTo>
                  <a:pt x="443" y="678"/>
                  <a:pt x="443" y="678"/>
                  <a:pt x="443" y="678"/>
                </a:cubicBezTo>
                <a:cubicBezTo>
                  <a:pt x="54" y="678"/>
                  <a:pt x="54" y="678"/>
                  <a:pt x="54" y="678"/>
                </a:cubicBezTo>
                <a:lnTo>
                  <a:pt x="54" y="506"/>
                </a:lnTo>
                <a:close/>
                <a:moveTo>
                  <a:pt x="497" y="678"/>
                </a:moveTo>
                <a:lnTo>
                  <a:pt x="497" y="678"/>
                </a:lnTo>
                <a:lnTo>
                  <a:pt x="497" y="678"/>
                </a:lnTo>
                <a:cubicBezTo>
                  <a:pt x="425" y="551"/>
                  <a:pt x="425" y="551"/>
                  <a:pt x="425" y="551"/>
                </a:cubicBezTo>
                <a:cubicBezTo>
                  <a:pt x="542" y="407"/>
                  <a:pt x="542" y="407"/>
                  <a:pt x="542" y="407"/>
                </a:cubicBezTo>
                <a:cubicBezTo>
                  <a:pt x="678" y="588"/>
                  <a:pt x="678" y="588"/>
                  <a:pt x="678" y="588"/>
                </a:cubicBezTo>
                <a:cubicBezTo>
                  <a:pt x="678" y="678"/>
                  <a:pt x="678" y="678"/>
                  <a:pt x="678" y="678"/>
                </a:cubicBezTo>
                <a:lnTo>
                  <a:pt x="497" y="6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98">
            <a:extLst>
              <a:ext uri="{FF2B5EF4-FFF2-40B4-BE49-F238E27FC236}">
                <a16:creationId xmlns:a16="http://schemas.microsoft.com/office/drawing/2014/main" id="{2034D68C-485E-D64F-888E-CCE362D7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958" y="4842231"/>
            <a:ext cx="232979" cy="232979"/>
          </a:xfrm>
          <a:custGeom>
            <a:avLst/>
            <a:gdLst>
              <a:gd name="T0" fmla="*/ 108 w 227"/>
              <a:gd name="T1" fmla="*/ 225 h 226"/>
              <a:gd name="T2" fmla="*/ 108 w 227"/>
              <a:gd name="T3" fmla="*/ 225 h 226"/>
              <a:gd name="T4" fmla="*/ 226 w 227"/>
              <a:gd name="T5" fmla="*/ 117 h 226"/>
              <a:gd name="T6" fmla="*/ 108 w 227"/>
              <a:gd name="T7" fmla="*/ 0 h 226"/>
              <a:gd name="T8" fmla="*/ 0 w 227"/>
              <a:gd name="T9" fmla="*/ 117 h 226"/>
              <a:gd name="T10" fmla="*/ 108 w 227"/>
              <a:gd name="T11" fmla="*/ 225 h 226"/>
              <a:gd name="T12" fmla="*/ 108 w 227"/>
              <a:gd name="T13" fmla="*/ 54 h 226"/>
              <a:gd name="T14" fmla="*/ 108 w 227"/>
              <a:gd name="T15" fmla="*/ 54 h 226"/>
              <a:gd name="T16" fmla="*/ 171 w 227"/>
              <a:gd name="T17" fmla="*/ 117 h 226"/>
              <a:gd name="T18" fmla="*/ 108 w 227"/>
              <a:gd name="T19" fmla="*/ 171 h 226"/>
              <a:gd name="T20" fmla="*/ 54 w 227"/>
              <a:gd name="T21" fmla="*/ 117 h 226"/>
              <a:gd name="T22" fmla="*/ 108 w 227"/>
              <a:gd name="T23" fmla="*/ 54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226">
                <a:moveTo>
                  <a:pt x="108" y="225"/>
                </a:moveTo>
                <a:lnTo>
                  <a:pt x="108" y="225"/>
                </a:lnTo>
                <a:cubicBezTo>
                  <a:pt x="171" y="225"/>
                  <a:pt x="226" y="171"/>
                  <a:pt x="226" y="117"/>
                </a:cubicBezTo>
                <a:cubicBezTo>
                  <a:pt x="226" y="54"/>
                  <a:pt x="171" y="0"/>
                  <a:pt x="108" y="0"/>
                </a:cubicBezTo>
                <a:cubicBezTo>
                  <a:pt x="54" y="0"/>
                  <a:pt x="0" y="54"/>
                  <a:pt x="0" y="117"/>
                </a:cubicBezTo>
                <a:cubicBezTo>
                  <a:pt x="0" y="171"/>
                  <a:pt x="54" y="225"/>
                  <a:pt x="108" y="22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145" y="54"/>
                  <a:pt x="171" y="81"/>
                  <a:pt x="171" y="117"/>
                </a:cubicBezTo>
                <a:cubicBezTo>
                  <a:pt x="171" y="144"/>
                  <a:pt x="145" y="171"/>
                  <a:pt x="108" y="171"/>
                </a:cubicBezTo>
                <a:cubicBezTo>
                  <a:pt x="81" y="171"/>
                  <a:pt x="54" y="144"/>
                  <a:pt x="54" y="117"/>
                </a:cubicBezTo>
                <a:cubicBezTo>
                  <a:pt x="54" y="81"/>
                  <a:pt x="81" y="54"/>
                  <a:pt x="10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99">
            <a:extLst>
              <a:ext uri="{FF2B5EF4-FFF2-40B4-BE49-F238E27FC236}">
                <a16:creationId xmlns:a16="http://schemas.microsoft.com/office/drawing/2014/main" id="{E947A19D-D9F3-4341-8B35-A5FE83E8D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388" y="8204462"/>
            <a:ext cx="813148" cy="712647"/>
          </a:xfrm>
          <a:custGeom>
            <a:avLst/>
            <a:gdLst>
              <a:gd name="T0" fmla="*/ 785 w 786"/>
              <a:gd name="T1" fmla="*/ 163 h 688"/>
              <a:gd name="T2" fmla="*/ 785 w 786"/>
              <a:gd name="T3" fmla="*/ 163 h 688"/>
              <a:gd name="T4" fmla="*/ 785 w 786"/>
              <a:gd name="T5" fmla="*/ 154 h 688"/>
              <a:gd name="T6" fmla="*/ 777 w 786"/>
              <a:gd name="T7" fmla="*/ 145 h 688"/>
              <a:gd name="T8" fmla="*/ 659 w 786"/>
              <a:gd name="T9" fmla="*/ 9 h 688"/>
              <a:gd name="T10" fmla="*/ 632 w 786"/>
              <a:gd name="T11" fmla="*/ 0 h 688"/>
              <a:gd name="T12" fmla="*/ 144 w 786"/>
              <a:gd name="T13" fmla="*/ 0 h 688"/>
              <a:gd name="T14" fmla="*/ 126 w 786"/>
              <a:gd name="T15" fmla="*/ 9 h 688"/>
              <a:gd name="T16" fmla="*/ 9 w 786"/>
              <a:gd name="T17" fmla="*/ 145 h 688"/>
              <a:gd name="T18" fmla="*/ 0 w 786"/>
              <a:gd name="T19" fmla="*/ 145 h 688"/>
              <a:gd name="T20" fmla="*/ 0 w 786"/>
              <a:gd name="T21" fmla="*/ 163 h 688"/>
              <a:gd name="T22" fmla="*/ 81 w 786"/>
              <a:gd name="T23" fmla="*/ 281 h 688"/>
              <a:gd name="T24" fmla="*/ 81 w 786"/>
              <a:gd name="T25" fmla="*/ 651 h 688"/>
              <a:gd name="T26" fmla="*/ 117 w 786"/>
              <a:gd name="T27" fmla="*/ 687 h 688"/>
              <a:gd name="T28" fmla="*/ 271 w 786"/>
              <a:gd name="T29" fmla="*/ 687 h 688"/>
              <a:gd name="T30" fmla="*/ 506 w 786"/>
              <a:gd name="T31" fmla="*/ 687 h 688"/>
              <a:gd name="T32" fmla="*/ 668 w 786"/>
              <a:gd name="T33" fmla="*/ 687 h 688"/>
              <a:gd name="T34" fmla="*/ 704 w 786"/>
              <a:gd name="T35" fmla="*/ 651 h 688"/>
              <a:gd name="T36" fmla="*/ 704 w 786"/>
              <a:gd name="T37" fmla="*/ 281 h 688"/>
              <a:gd name="T38" fmla="*/ 785 w 786"/>
              <a:gd name="T39" fmla="*/ 163 h 688"/>
              <a:gd name="T40" fmla="*/ 298 w 786"/>
              <a:gd name="T41" fmla="*/ 642 h 688"/>
              <a:gd name="T42" fmla="*/ 298 w 786"/>
              <a:gd name="T43" fmla="*/ 642 h 688"/>
              <a:gd name="T44" fmla="*/ 298 w 786"/>
              <a:gd name="T45" fmla="*/ 470 h 688"/>
              <a:gd name="T46" fmla="*/ 487 w 786"/>
              <a:gd name="T47" fmla="*/ 470 h 688"/>
              <a:gd name="T48" fmla="*/ 487 w 786"/>
              <a:gd name="T49" fmla="*/ 642 h 688"/>
              <a:gd name="T50" fmla="*/ 298 w 786"/>
              <a:gd name="T51" fmla="*/ 642 h 688"/>
              <a:gd name="T52" fmla="*/ 542 w 786"/>
              <a:gd name="T53" fmla="*/ 642 h 688"/>
              <a:gd name="T54" fmla="*/ 542 w 786"/>
              <a:gd name="T55" fmla="*/ 642 h 688"/>
              <a:gd name="T56" fmla="*/ 542 w 786"/>
              <a:gd name="T57" fmla="*/ 452 h 688"/>
              <a:gd name="T58" fmla="*/ 506 w 786"/>
              <a:gd name="T59" fmla="*/ 416 h 688"/>
              <a:gd name="T60" fmla="*/ 271 w 786"/>
              <a:gd name="T61" fmla="*/ 416 h 688"/>
              <a:gd name="T62" fmla="*/ 243 w 786"/>
              <a:gd name="T63" fmla="*/ 452 h 688"/>
              <a:gd name="T64" fmla="*/ 243 w 786"/>
              <a:gd name="T65" fmla="*/ 642 h 688"/>
              <a:gd name="T66" fmla="*/ 126 w 786"/>
              <a:gd name="T67" fmla="*/ 642 h 688"/>
              <a:gd name="T68" fmla="*/ 126 w 786"/>
              <a:gd name="T69" fmla="*/ 281 h 688"/>
              <a:gd name="T70" fmla="*/ 207 w 786"/>
              <a:gd name="T71" fmla="*/ 244 h 688"/>
              <a:gd name="T72" fmla="*/ 298 w 786"/>
              <a:gd name="T73" fmla="*/ 281 h 688"/>
              <a:gd name="T74" fmla="*/ 388 w 786"/>
              <a:gd name="T75" fmla="*/ 244 h 688"/>
              <a:gd name="T76" fmla="*/ 487 w 786"/>
              <a:gd name="T77" fmla="*/ 281 h 688"/>
              <a:gd name="T78" fmla="*/ 578 w 786"/>
              <a:gd name="T79" fmla="*/ 244 h 688"/>
              <a:gd name="T80" fmla="*/ 650 w 786"/>
              <a:gd name="T81" fmla="*/ 281 h 688"/>
              <a:gd name="T82" fmla="*/ 650 w 786"/>
              <a:gd name="T83" fmla="*/ 642 h 688"/>
              <a:gd name="T84" fmla="*/ 542 w 786"/>
              <a:gd name="T85" fmla="*/ 642 h 688"/>
              <a:gd name="T86" fmla="*/ 668 w 786"/>
              <a:gd name="T87" fmla="*/ 226 h 688"/>
              <a:gd name="T88" fmla="*/ 668 w 786"/>
              <a:gd name="T89" fmla="*/ 226 h 688"/>
              <a:gd name="T90" fmla="*/ 605 w 786"/>
              <a:gd name="T91" fmla="*/ 163 h 688"/>
              <a:gd name="T92" fmla="*/ 578 w 786"/>
              <a:gd name="T93" fmla="*/ 136 h 688"/>
              <a:gd name="T94" fmla="*/ 551 w 786"/>
              <a:gd name="T95" fmla="*/ 163 h 688"/>
              <a:gd name="T96" fmla="*/ 487 w 786"/>
              <a:gd name="T97" fmla="*/ 226 h 688"/>
              <a:gd name="T98" fmla="*/ 415 w 786"/>
              <a:gd name="T99" fmla="*/ 163 h 688"/>
              <a:gd name="T100" fmla="*/ 388 w 786"/>
              <a:gd name="T101" fmla="*/ 136 h 688"/>
              <a:gd name="T102" fmla="*/ 361 w 786"/>
              <a:gd name="T103" fmla="*/ 163 h 688"/>
              <a:gd name="T104" fmla="*/ 298 w 786"/>
              <a:gd name="T105" fmla="*/ 226 h 688"/>
              <a:gd name="T106" fmla="*/ 234 w 786"/>
              <a:gd name="T107" fmla="*/ 163 h 688"/>
              <a:gd name="T108" fmla="*/ 207 w 786"/>
              <a:gd name="T109" fmla="*/ 136 h 688"/>
              <a:gd name="T110" fmla="*/ 180 w 786"/>
              <a:gd name="T111" fmla="*/ 163 h 688"/>
              <a:gd name="T112" fmla="*/ 117 w 786"/>
              <a:gd name="T113" fmla="*/ 226 h 688"/>
              <a:gd name="T114" fmla="*/ 54 w 786"/>
              <a:gd name="T115" fmla="*/ 172 h 688"/>
              <a:gd name="T116" fmla="*/ 162 w 786"/>
              <a:gd name="T117" fmla="*/ 55 h 688"/>
              <a:gd name="T118" fmla="*/ 623 w 786"/>
              <a:gd name="T119" fmla="*/ 55 h 688"/>
              <a:gd name="T120" fmla="*/ 731 w 786"/>
              <a:gd name="T121" fmla="*/ 172 h 688"/>
              <a:gd name="T122" fmla="*/ 668 w 786"/>
              <a:gd name="T123" fmla="*/ 226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86" h="688">
                <a:moveTo>
                  <a:pt x="785" y="163"/>
                </a:moveTo>
                <a:lnTo>
                  <a:pt x="785" y="163"/>
                </a:lnTo>
                <a:lnTo>
                  <a:pt x="785" y="154"/>
                </a:lnTo>
                <a:cubicBezTo>
                  <a:pt x="777" y="145"/>
                  <a:pt x="777" y="145"/>
                  <a:pt x="777" y="145"/>
                </a:cubicBezTo>
                <a:cubicBezTo>
                  <a:pt x="659" y="9"/>
                  <a:pt x="659" y="9"/>
                  <a:pt x="659" y="9"/>
                </a:cubicBezTo>
                <a:cubicBezTo>
                  <a:pt x="650" y="0"/>
                  <a:pt x="641" y="0"/>
                  <a:pt x="632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35" y="0"/>
                  <a:pt x="135" y="0"/>
                  <a:pt x="126" y="9"/>
                </a:cubicBezTo>
                <a:cubicBezTo>
                  <a:pt x="9" y="145"/>
                  <a:pt x="9" y="145"/>
                  <a:pt x="9" y="145"/>
                </a:cubicBezTo>
                <a:cubicBezTo>
                  <a:pt x="9" y="145"/>
                  <a:pt x="9" y="145"/>
                  <a:pt x="0" y="145"/>
                </a:cubicBezTo>
                <a:cubicBezTo>
                  <a:pt x="0" y="154"/>
                  <a:pt x="0" y="163"/>
                  <a:pt x="0" y="163"/>
                </a:cubicBezTo>
                <a:cubicBezTo>
                  <a:pt x="0" y="217"/>
                  <a:pt x="26" y="262"/>
                  <a:pt x="81" y="281"/>
                </a:cubicBezTo>
                <a:cubicBezTo>
                  <a:pt x="81" y="651"/>
                  <a:pt x="81" y="651"/>
                  <a:pt x="81" y="651"/>
                </a:cubicBezTo>
                <a:cubicBezTo>
                  <a:pt x="81" y="678"/>
                  <a:pt x="90" y="687"/>
                  <a:pt x="117" y="687"/>
                </a:cubicBezTo>
                <a:cubicBezTo>
                  <a:pt x="271" y="687"/>
                  <a:pt x="271" y="687"/>
                  <a:pt x="271" y="687"/>
                </a:cubicBezTo>
                <a:cubicBezTo>
                  <a:pt x="506" y="687"/>
                  <a:pt x="506" y="687"/>
                  <a:pt x="506" y="687"/>
                </a:cubicBezTo>
                <a:cubicBezTo>
                  <a:pt x="668" y="687"/>
                  <a:pt x="668" y="687"/>
                  <a:pt x="668" y="687"/>
                </a:cubicBezTo>
                <a:cubicBezTo>
                  <a:pt x="686" y="687"/>
                  <a:pt x="704" y="678"/>
                  <a:pt x="704" y="651"/>
                </a:cubicBezTo>
                <a:cubicBezTo>
                  <a:pt x="704" y="281"/>
                  <a:pt x="704" y="281"/>
                  <a:pt x="704" y="281"/>
                </a:cubicBezTo>
                <a:cubicBezTo>
                  <a:pt x="749" y="262"/>
                  <a:pt x="785" y="217"/>
                  <a:pt x="785" y="163"/>
                </a:cubicBezTo>
                <a:close/>
                <a:moveTo>
                  <a:pt x="298" y="642"/>
                </a:moveTo>
                <a:lnTo>
                  <a:pt x="298" y="642"/>
                </a:lnTo>
                <a:cubicBezTo>
                  <a:pt x="298" y="470"/>
                  <a:pt x="298" y="470"/>
                  <a:pt x="298" y="470"/>
                </a:cubicBezTo>
                <a:cubicBezTo>
                  <a:pt x="487" y="470"/>
                  <a:pt x="487" y="470"/>
                  <a:pt x="487" y="470"/>
                </a:cubicBezTo>
                <a:cubicBezTo>
                  <a:pt x="487" y="642"/>
                  <a:pt x="487" y="642"/>
                  <a:pt x="487" y="642"/>
                </a:cubicBezTo>
                <a:lnTo>
                  <a:pt x="298" y="642"/>
                </a:lnTo>
                <a:close/>
                <a:moveTo>
                  <a:pt x="542" y="642"/>
                </a:moveTo>
                <a:lnTo>
                  <a:pt x="542" y="642"/>
                </a:lnTo>
                <a:cubicBezTo>
                  <a:pt x="542" y="452"/>
                  <a:pt x="542" y="452"/>
                  <a:pt x="542" y="452"/>
                </a:cubicBezTo>
                <a:cubicBezTo>
                  <a:pt x="542" y="434"/>
                  <a:pt x="524" y="416"/>
                  <a:pt x="506" y="416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53" y="416"/>
                  <a:pt x="243" y="434"/>
                  <a:pt x="243" y="452"/>
                </a:cubicBezTo>
                <a:cubicBezTo>
                  <a:pt x="243" y="642"/>
                  <a:pt x="243" y="642"/>
                  <a:pt x="243" y="642"/>
                </a:cubicBezTo>
                <a:cubicBezTo>
                  <a:pt x="126" y="642"/>
                  <a:pt x="126" y="642"/>
                  <a:pt x="126" y="642"/>
                </a:cubicBezTo>
                <a:cubicBezTo>
                  <a:pt x="126" y="281"/>
                  <a:pt x="126" y="281"/>
                  <a:pt x="126" y="281"/>
                </a:cubicBezTo>
                <a:cubicBezTo>
                  <a:pt x="162" y="281"/>
                  <a:pt x="189" y="262"/>
                  <a:pt x="207" y="244"/>
                </a:cubicBezTo>
                <a:cubicBezTo>
                  <a:pt x="225" y="271"/>
                  <a:pt x="262" y="281"/>
                  <a:pt x="298" y="281"/>
                </a:cubicBezTo>
                <a:cubicBezTo>
                  <a:pt x="334" y="281"/>
                  <a:pt x="370" y="271"/>
                  <a:pt x="388" y="244"/>
                </a:cubicBezTo>
                <a:cubicBezTo>
                  <a:pt x="415" y="271"/>
                  <a:pt x="442" y="281"/>
                  <a:pt x="487" y="281"/>
                </a:cubicBezTo>
                <a:cubicBezTo>
                  <a:pt x="524" y="281"/>
                  <a:pt x="551" y="271"/>
                  <a:pt x="578" y="244"/>
                </a:cubicBezTo>
                <a:cubicBezTo>
                  <a:pt x="596" y="262"/>
                  <a:pt x="623" y="281"/>
                  <a:pt x="650" y="281"/>
                </a:cubicBezTo>
                <a:cubicBezTo>
                  <a:pt x="650" y="642"/>
                  <a:pt x="650" y="642"/>
                  <a:pt x="650" y="642"/>
                </a:cubicBezTo>
                <a:lnTo>
                  <a:pt x="542" y="642"/>
                </a:lnTo>
                <a:close/>
                <a:moveTo>
                  <a:pt x="668" y="226"/>
                </a:moveTo>
                <a:lnTo>
                  <a:pt x="668" y="226"/>
                </a:lnTo>
                <a:cubicBezTo>
                  <a:pt x="632" y="226"/>
                  <a:pt x="605" y="199"/>
                  <a:pt x="605" y="163"/>
                </a:cubicBezTo>
                <a:cubicBezTo>
                  <a:pt x="605" y="154"/>
                  <a:pt x="587" y="136"/>
                  <a:pt x="578" y="136"/>
                </a:cubicBezTo>
                <a:cubicBezTo>
                  <a:pt x="560" y="136"/>
                  <a:pt x="551" y="154"/>
                  <a:pt x="551" y="163"/>
                </a:cubicBezTo>
                <a:cubicBezTo>
                  <a:pt x="551" y="199"/>
                  <a:pt x="515" y="226"/>
                  <a:pt x="487" y="226"/>
                </a:cubicBezTo>
                <a:cubicBezTo>
                  <a:pt x="451" y="226"/>
                  <a:pt x="415" y="199"/>
                  <a:pt x="415" y="163"/>
                </a:cubicBezTo>
                <a:cubicBezTo>
                  <a:pt x="415" y="154"/>
                  <a:pt x="406" y="136"/>
                  <a:pt x="388" y="136"/>
                </a:cubicBezTo>
                <a:cubicBezTo>
                  <a:pt x="379" y="136"/>
                  <a:pt x="361" y="154"/>
                  <a:pt x="361" y="163"/>
                </a:cubicBezTo>
                <a:cubicBezTo>
                  <a:pt x="361" y="199"/>
                  <a:pt x="334" y="226"/>
                  <a:pt x="298" y="226"/>
                </a:cubicBezTo>
                <a:cubicBezTo>
                  <a:pt x="262" y="226"/>
                  <a:pt x="234" y="199"/>
                  <a:pt x="234" y="163"/>
                </a:cubicBezTo>
                <a:cubicBezTo>
                  <a:pt x="234" y="154"/>
                  <a:pt x="225" y="136"/>
                  <a:pt x="207" y="136"/>
                </a:cubicBezTo>
                <a:cubicBezTo>
                  <a:pt x="189" y="136"/>
                  <a:pt x="180" y="154"/>
                  <a:pt x="180" y="163"/>
                </a:cubicBezTo>
                <a:cubicBezTo>
                  <a:pt x="180" y="199"/>
                  <a:pt x="153" y="226"/>
                  <a:pt x="117" y="226"/>
                </a:cubicBezTo>
                <a:cubicBezTo>
                  <a:pt x="81" y="226"/>
                  <a:pt x="54" y="208"/>
                  <a:pt x="54" y="172"/>
                </a:cubicBezTo>
                <a:cubicBezTo>
                  <a:pt x="162" y="55"/>
                  <a:pt x="162" y="55"/>
                  <a:pt x="162" y="55"/>
                </a:cubicBezTo>
                <a:cubicBezTo>
                  <a:pt x="623" y="55"/>
                  <a:pt x="623" y="55"/>
                  <a:pt x="623" y="55"/>
                </a:cubicBezTo>
                <a:cubicBezTo>
                  <a:pt x="731" y="172"/>
                  <a:pt x="731" y="172"/>
                  <a:pt x="731" y="172"/>
                </a:cubicBezTo>
                <a:cubicBezTo>
                  <a:pt x="731" y="208"/>
                  <a:pt x="695" y="226"/>
                  <a:pt x="668" y="2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00">
            <a:extLst>
              <a:ext uri="{FF2B5EF4-FFF2-40B4-BE49-F238E27FC236}">
                <a16:creationId xmlns:a16="http://schemas.microsoft.com/office/drawing/2014/main" id="{EFB2DB7B-4498-9745-8617-D5E81ED23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7406" y="11543849"/>
            <a:ext cx="785739" cy="854264"/>
          </a:xfrm>
          <a:custGeom>
            <a:avLst/>
            <a:gdLst>
              <a:gd name="T0" fmla="*/ 587 w 760"/>
              <a:gd name="T1" fmla="*/ 822 h 823"/>
              <a:gd name="T2" fmla="*/ 479 w 760"/>
              <a:gd name="T3" fmla="*/ 804 h 823"/>
              <a:gd name="T4" fmla="*/ 443 w 760"/>
              <a:gd name="T5" fmla="*/ 804 h 823"/>
              <a:gd name="T6" fmla="*/ 190 w 760"/>
              <a:gd name="T7" fmla="*/ 750 h 823"/>
              <a:gd name="T8" fmla="*/ 45 w 760"/>
              <a:gd name="T9" fmla="*/ 723 h 823"/>
              <a:gd name="T10" fmla="*/ 54 w 760"/>
              <a:gd name="T11" fmla="*/ 370 h 823"/>
              <a:gd name="T12" fmla="*/ 208 w 760"/>
              <a:gd name="T13" fmla="*/ 362 h 823"/>
              <a:gd name="T14" fmla="*/ 317 w 760"/>
              <a:gd name="T15" fmla="*/ 208 h 823"/>
              <a:gd name="T16" fmla="*/ 298 w 760"/>
              <a:gd name="T17" fmla="*/ 81 h 823"/>
              <a:gd name="T18" fmla="*/ 425 w 760"/>
              <a:gd name="T19" fmla="*/ 18 h 823"/>
              <a:gd name="T20" fmla="*/ 506 w 760"/>
              <a:gd name="T21" fmla="*/ 217 h 823"/>
              <a:gd name="T22" fmla="*/ 506 w 760"/>
              <a:gd name="T23" fmla="*/ 289 h 823"/>
              <a:gd name="T24" fmla="*/ 687 w 760"/>
              <a:gd name="T25" fmla="*/ 316 h 823"/>
              <a:gd name="T26" fmla="*/ 732 w 760"/>
              <a:gd name="T27" fmla="*/ 461 h 823"/>
              <a:gd name="T28" fmla="*/ 723 w 760"/>
              <a:gd name="T29" fmla="*/ 597 h 823"/>
              <a:gd name="T30" fmla="*/ 687 w 760"/>
              <a:gd name="T31" fmla="*/ 714 h 823"/>
              <a:gd name="T32" fmla="*/ 669 w 760"/>
              <a:gd name="T33" fmla="*/ 795 h 823"/>
              <a:gd name="T34" fmla="*/ 461 w 760"/>
              <a:gd name="T35" fmla="*/ 750 h 823"/>
              <a:gd name="T36" fmla="*/ 488 w 760"/>
              <a:gd name="T37" fmla="*/ 750 h 823"/>
              <a:gd name="T38" fmla="*/ 633 w 760"/>
              <a:gd name="T39" fmla="*/ 759 h 823"/>
              <a:gd name="T40" fmla="*/ 633 w 760"/>
              <a:gd name="T41" fmla="*/ 714 h 823"/>
              <a:gd name="T42" fmla="*/ 651 w 760"/>
              <a:gd name="T43" fmla="*/ 669 h 823"/>
              <a:gd name="T44" fmla="*/ 669 w 760"/>
              <a:gd name="T45" fmla="*/ 606 h 823"/>
              <a:gd name="T46" fmla="*/ 678 w 760"/>
              <a:gd name="T47" fmla="*/ 560 h 823"/>
              <a:gd name="T48" fmla="*/ 714 w 760"/>
              <a:gd name="T49" fmla="*/ 524 h 823"/>
              <a:gd name="T50" fmla="*/ 660 w 760"/>
              <a:gd name="T51" fmla="*/ 470 h 823"/>
              <a:gd name="T52" fmla="*/ 705 w 760"/>
              <a:gd name="T53" fmla="*/ 416 h 823"/>
              <a:gd name="T54" fmla="*/ 615 w 760"/>
              <a:gd name="T55" fmla="*/ 370 h 823"/>
              <a:gd name="T56" fmla="*/ 452 w 760"/>
              <a:gd name="T57" fmla="*/ 217 h 823"/>
              <a:gd name="T58" fmla="*/ 371 w 760"/>
              <a:gd name="T59" fmla="*/ 54 h 823"/>
              <a:gd name="T60" fmla="*/ 353 w 760"/>
              <a:gd name="T61" fmla="*/ 81 h 823"/>
              <a:gd name="T62" fmla="*/ 298 w 760"/>
              <a:gd name="T63" fmla="*/ 334 h 823"/>
              <a:gd name="T64" fmla="*/ 217 w 760"/>
              <a:gd name="T65" fmla="*/ 416 h 823"/>
              <a:gd name="T66" fmla="*/ 100 w 760"/>
              <a:gd name="T67" fmla="*/ 407 h 823"/>
              <a:gd name="T68" fmla="*/ 54 w 760"/>
              <a:gd name="T69" fmla="*/ 551 h 823"/>
              <a:gd name="T70" fmla="*/ 145 w 760"/>
              <a:gd name="T71" fmla="*/ 705 h 823"/>
              <a:gd name="T72" fmla="*/ 226 w 760"/>
              <a:gd name="T73" fmla="*/ 687 h 823"/>
              <a:gd name="T74" fmla="*/ 280 w 760"/>
              <a:gd name="T75" fmla="*/ 687 h 823"/>
              <a:gd name="T76" fmla="*/ 443 w 760"/>
              <a:gd name="T77" fmla="*/ 750 h 823"/>
              <a:gd name="T78" fmla="*/ 353 w 760"/>
              <a:gd name="T79" fmla="*/ 72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60" h="823">
                <a:moveTo>
                  <a:pt x="587" y="822"/>
                </a:moveTo>
                <a:lnTo>
                  <a:pt x="587" y="822"/>
                </a:lnTo>
                <a:cubicBezTo>
                  <a:pt x="578" y="822"/>
                  <a:pt x="578" y="822"/>
                  <a:pt x="570" y="822"/>
                </a:cubicBezTo>
                <a:cubicBezTo>
                  <a:pt x="533" y="822"/>
                  <a:pt x="497" y="813"/>
                  <a:pt x="479" y="804"/>
                </a:cubicBezTo>
                <a:cubicBezTo>
                  <a:pt x="470" y="804"/>
                  <a:pt x="461" y="804"/>
                  <a:pt x="452" y="804"/>
                </a:cubicBezTo>
                <a:cubicBezTo>
                  <a:pt x="443" y="804"/>
                  <a:pt x="443" y="804"/>
                  <a:pt x="443" y="804"/>
                </a:cubicBezTo>
                <a:cubicBezTo>
                  <a:pt x="398" y="804"/>
                  <a:pt x="317" y="786"/>
                  <a:pt x="253" y="732"/>
                </a:cubicBezTo>
                <a:cubicBezTo>
                  <a:pt x="235" y="732"/>
                  <a:pt x="199" y="741"/>
                  <a:pt x="190" y="750"/>
                </a:cubicBezTo>
                <a:cubicBezTo>
                  <a:pt x="172" y="750"/>
                  <a:pt x="172" y="750"/>
                  <a:pt x="163" y="750"/>
                </a:cubicBezTo>
                <a:cubicBezTo>
                  <a:pt x="118" y="768"/>
                  <a:pt x="72" y="750"/>
                  <a:pt x="45" y="723"/>
                </a:cubicBezTo>
                <a:cubicBezTo>
                  <a:pt x="18" y="678"/>
                  <a:pt x="0" y="623"/>
                  <a:pt x="0" y="551"/>
                </a:cubicBezTo>
                <a:cubicBezTo>
                  <a:pt x="0" y="452"/>
                  <a:pt x="27" y="398"/>
                  <a:pt x="54" y="370"/>
                </a:cubicBezTo>
                <a:cubicBezTo>
                  <a:pt x="64" y="353"/>
                  <a:pt x="90" y="344"/>
                  <a:pt x="109" y="353"/>
                </a:cubicBezTo>
                <a:cubicBezTo>
                  <a:pt x="208" y="362"/>
                  <a:pt x="208" y="362"/>
                  <a:pt x="208" y="362"/>
                </a:cubicBezTo>
                <a:cubicBezTo>
                  <a:pt x="217" y="344"/>
                  <a:pt x="235" y="325"/>
                  <a:pt x="253" y="298"/>
                </a:cubicBezTo>
                <a:cubicBezTo>
                  <a:pt x="317" y="235"/>
                  <a:pt x="317" y="208"/>
                  <a:pt x="317" y="208"/>
                </a:cubicBezTo>
                <a:cubicBezTo>
                  <a:pt x="317" y="136"/>
                  <a:pt x="307" y="117"/>
                  <a:pt x="307" y="100"/>
                </a:cubicBezTo>
                <a:cubicBezTo>
                  <a:pt x="298" y="91"/>
                  <a:pt x="298" y="91"/>
                  <a:pt x="298" y="81"/>
                </a:cubicBezTo>
                <a:cubicBezTo>
                  <a:pt x="289" y="45"/>
                  <a:pt x="317" y="18"/>
                  <a:pt x="343" y="9"/>
                </a:cubicBezTo>
                <a:cubicBezTo>
                  <a:pt x="371" y="0"/>
                  <a:pt x="398" y="0"/>
                  <a:pt x="425" y="18"/>
                </a:cubicBezTo>
                <a:cubicBezTo>
                  <a:pt x="452" y="27"/>
                  <a:pt x="479" y="63"/>
                  <a:pt x="506" y="109"/>
                </a:cubicBezTo>
                <a:cubicBezTo>
                  <a:pt x="515" y="136"/>
                  <a:pt x="515" y="181"/>
                  <a:pt x="506" y="217"/>
                </a:cubicBezTo>
                <a:cubicBezTo>
                  <a:pt x="506" y="235"/>
                  <a:pt x="497" y="253"/>
                  <a:pt x="497" y="271"/>
                </a:cubicBezTo>
                <a:cubicBezTo>
                  <a:pt x="497" y="280"/>
                  <a:pt x="506" y="289"/>
                  <a:pt x="506" y="289"/>
                </a:cubicBezTo>
                <a:cubicBezTo>
                  <a:pt x="533" y="316"/>
                  <a:pt x="570" y="316"/>
                  <a:pt x="615" y="316"/>
                </a:cubicBezTo>
                <a:cubicBezTo>
                  <a:pt x="633" y="316"/>
                  <a:pt x="660" y="316"/>
                  <a:pt x="687" y="316"/>
                </a:cubicBezTo>
                <a:cubicBezTo>
                  <a:pt x="741" y="325"/>
                  <a:pt x="759" y="362"/>
                  <a:pt x="759" y="416"/>
                </a:cubicBezTo>
                <a:cubicBezTo>
                  <a:pt x="759" y="434"/>
                  <a:pt x="750" y="452"/>
                  <a:pt x="732" y="461"/>
                </a:cubicBezTo>
                <a:cubicBezTo>
                  <a:pt x="750" y="479"/>
                  <a:pt x="759" y="497"/>
                  <a:pt x="759" y="524"/>
                </a:cubicBezTo>
                <a:cubicBezTo>
                  <a:pt x="759" y="560"/>
                  <a:pt x="750" y="578"/>
                  <a:pt x="723" y="597"/>
                </a:cubicBezTo>
                <a:cubicBezTo>
                  <a:pt x="741" y="615"/>
                  <a:pt x="741" y="633"/>
                  <a:pt x="741" y="660"/>
                </a:cubicBezTo>
                <a:cubicBezTo>
                  <a:pt x="732" y="678"/>
                  <a:pt x="714" y="696"/>
                  <a:pt x="687" y="714"/>
                </a:cubicBezTo>
                <a:cubicBezTo>
                  <a:pt x="696" y="714"/>
                  <a:pt x="696" y="714"/>
                  <a:pt x="696" y="714"/>
                </a:cubicBezTo>
                <a:cubicBezTo>
                  <a:pt x="696" y="750"/>
                  <a:pt x="687" y="777"/>
                  <a:pt x="669" y="795"/>
                </a:cubicBezTo>
                <a:cubicBezTo>
                  <a:pt x="651" y="813"/>
                  <a:pt x="624" y="822"/>
                  <a:pt x="587" y="822"/>
                </a:cubicBezTo>
                <a:close/>
                <a:moveTo>
                  <a:pt x="461" y="750"/>
                </a:moveTo>
                <a:lnTo>
                  <a:pt x="461" y="750"/>
                </a:lnTo>
                <a:cubicBezTo>
                  <a:pt x="470" y="750"/>
                  <a:pt x="479" y="750"/>
                  <a:pt x="488" y="750"/>
                </a:cubicBezTo>
                <a:cubicBezTo>
                  <a:pt x="515" y="759"/>
                  <a:pt x="542" y="768"/>
                  <a:pt x="570" y="768"/>
                </a:cubicBezTo>
                <a:cubicBezTo>
                  <a:pt x="615" y="768"/>
                  <a:pt x="624" y="759"/>
                  <a:pt x="633" y="759"/>
                </a:cubicBezTo>
                <a:cubicBezTo>
                  <a:pt x="642" y="750"/>
                  <a:pt x="642" y="741"/>
                  <a:pt x="642" y="732"/>
                </a:cubicBezTo>
                <a:cubicBezTo>
                  <a:pt x="642" y="723"/>
                  <a:pt x="633" y="714"/>
                  <a:pt x="633" y="714"/>
                </a:cubicBezTo>
                <a:cubicBezTo>
                  <a:pt x="633" y="705"/>
                  <a:pt x="624" y="696"/>
                  <a:pt x="633" y="687"/>
                </a:cubicBezTo>
                <a:cubicBezTo>
                  <a:pt x="633" y="678"/>
                  <a:pt x="642" y="669"/>
                  <a:pt x="651" y="669"/>
                </a:cubicBezTo>
                <a:cubicBezTo>
                  <a:pt x="669" y="660"/>
                  <a:pt x="687" y="651"/>
                  <a:pt x="687" y="642"/>
                </a:cubicBezTo>
                <a:cubicBezTo>
                  <a:pt x="687" y="633"/>
                  <a:pt x="678" y="615"/>
                  <a:pt x="669" y="606"/>
                </a:cubicBezTo>
                <a:cubicBezTo>
                  <a:pt x="660" y="597"/>
                  <a:pt x="660" y="587"/>
                  <a:pt x="660" y="578"/>
                </a:cubicBezTo>
                <a:cubicBezTo>
                  <a:pt x="669" y="569"/>
                  <a:pt x="669" y="560"/>
                  <a:pt x="678" y="560"/>
                </a:cubicBezTo>
                <a:cubicBezTo>
                  <a:pt x="687" y="560"/>
                  <a:pt x="687" y="560"/>
                  <a:pt x="696" y="551"/>
                </a:cubicBezTo>
                <a:cubicBezTo>
                  <a:pt x="705" y="542"/>
                  <a:pt x="714" y="533"/>
                  <a:pt x="714" y="524"/>
                </a:cubicBezTo>
                <a:cubicBezTo>
                  <a:pt x="714" y="515"/>
                  <a:pt x="714" y="506"/>
                  <a:pt x="678" y="488"/>
                </a:cubicBezTo>
                <a:cubicBezTo>
                  <a:pt x="669" y="488"/>
                  <a:pt x="669" y="479"/>
                  <a:pt x="660" y="470"/>
                </a:cubicBezTo>
                <a:cubicBezTo>
                  <a:pt x="660" y="452"/>
                  <a:pt x="669" y="443"/>
                  <a:pt x="678" y="443"/>
                </a:cubicBezTo>
                <a:cubicBezTo>
                  <a:pt x="687" y="434"/>
                  <a:pt x="705" y="425"/>
                  <a:pt x="705" y="416"/>
                </a:cubicBezTo>
                <a:cubicBezTo>
                  <a:pt x="705" y="380"/>
                  <a:pt x="696" y="370"/>
                  <a:pt x="678" y="370"/>
                </a:cubicBezTo>
                <a:cubicBezTo>
                  <a:pt x="660" y="370"/>
                  <a:pt x="633" y="370"/>
                  <a:pt x="615" y="370"/>
                </a:cubicBezTo>
                <a:cubicBezTo>
                  <a:pt x="570" y="362"/>
                  <a:pt x="515" y="362"/>
                  <a:pt x="470" y="334"/>
                </a:cubicBezTo>
                <a:cubicBezTo>
                  <a:pt x="443" y="307"/>
                  <a:pt x="443" y="262"/>
                  <a:pt x="452" y="217"/>
                </a:cubicBezTo>
                <a:cubicBezTo>
                  <a:pt x="461" y="181"/>
                  <a:pt x="461" y="145"/>
                  <a:pt x="452" y="127"/>
                </a:cubicBezTo>
                <a:cubicBezTo>
                  <a:pt x="425" y="81"/>
                  <a:pt x="398" y="45"/>
                  <a:pt x="371" y="54"/>
                </a:cubicBezTo>
                <a:cubicBezTo>
                  <a:pt x="362" y="54"/>
                  <a:pt x="353" y="63"/>
                  <a:pt x="353" y="63"/>
                </a:cubicBezTo>
                <a:cubicBezTo>
                  <a:pt x="353" y="72"/>
                  <a:pt x="353" y="72"/>
                  <a:pt x="353" y="81"/>
                </a:cubicBezTo>
                <a:cubicBezTo>
                  <a:pt x="362" y="100"/>
                  <a:pt x="371" y="127"/>
                  <a:pt x="371" y="208"/>
                </a:cubicBezTo>
                <a:cubicBezTo>
                  <a:pt x="371" y="226"/>
                  <a:pt x="362" y="262"/>
                  <a:pt x="298" y="334"/>
                </a:cubicBezTo>
                <a:cubicBezTo>
                  <a:pt x="271" y="370"/>
                  <a:pt x="235" y="407"/>
                  <a:pt x="235" y="407"/>
                </a:cubicBezTo>
                <a:cubicBezTo>
                  <a:pt x="226" y="407"/>
                  <a:pt x="226" y="416"/>
                  <a:pt x="217" y="416"/>
                </a:cubicBezTo>
                <a:cubicBezTo>
                  <a:pt x="100" y="407"/>
                  <a:pt x="100" y="407"/>
                  <a:pt x="100" y="407"/>
                </a:cubicBezTo>
                <a:lnTo>
                  <a:pt x="100" y="407"/>
                </a:lnTo>
                <a:lnTo>
                  <a:pt x="90" y="407"/>
                </a:lnTo>
                <a:cubicBezTo>
                  <a:pt x="72" y="425"/>
                  <a:pt x="54" y="461"/>
                  <a:pt x="54" y="551"/>
                </a:cubicBezTo>
                <a:cubicBezTo>
                  <a:pt x="54" y="615"/>
                  <a:pt x="64" y="660"/>
                  <a:pt x="90" y="687"/>
                </a:cubicBezTo>
                <a:cubicBezTo>
                  <a:pt x="100" y="705"/>
                  <a:pt x="127" y="705"/>
                  <a:pt x="145" y="705"/>
                </a:cubicBezTo>
                <a:cubicBezTo>
                  <a:pt x="154" y="705"/>
                  <a:pt x="163" y="696"/>
                  <a:pt x="172" y="696"/>
                </a:cubicBezTo>
                <a:cubicBezTo>
                  <a:pt x="181" y="696"/>
                  <a:pt x="208" y="687"/>
                  <a:pt x="226" y="687"/>
                </a:cubicBezTo>
                <a:cubicBezTo>
                  <a:pt x="235" y="678"/>
                  <a:pt x="244" y="678"/>
                  <a:pt x="253" y="678"/>
                </a:cubicBezTo>
                <a:cubicBezTo>
                  <a:pt x="262" y="678"/>
                  <a:pt x="271" y="678"/>
                  <a:pt x="280" y="687"/>
                </a:cubicBezTo>
                <a:cubicBezTo>
                  <a:pt x="317" y="714"/>
                  <a:pt x="353" y="732"/>
                  <a:pt x="371" y="741"/>
                </a:cubicBezTo>
                <a:cubicBezTo>
                  <a:pt x="407" y="750"/>
                  <a:pt x="434" y="750"/>
                  <a:pt x="443" y="750"/>
                </a:cubicBezTo>
                <a:cubicBezTo>
                  <a:pt x="452" y="750"/>
                  <a:pt x="452" y="750"/>
                  <a:pt x="461" y="750"/>
                </a:cubicBezTo>
                <a:close/>
                <a:moveTo>
                  <a:pt x="353" y="72"/>
                </a:moveTo>
                <a:lnTo>
                  <a:pt x="353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01">
            <a:extLst>
              <a:ext uri="{FF2B5EF4-FFF2-40B4-BE49-F238E27FC236}">
                <a16:creationId xmlns:a16="http://schemas.microsoft.com/office/drawing/2014/main" id="{3F1BB1A4-CBC3-2B49-9150-0B06E9ABB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1640" y="8145073"/>
            <a:ext cx="479667" cy="835991"/>
          </a:xfrm>
          <a:custGeom>
            <a:avLst/>
            <a:gdLst>
              <a:gd name="T0" fmla="*/ 371 w 462"/>
              <a:gd name="T1" fmla="*/ 804 h 805"/>
              <a:gd name="T2" fmla="*/ 371 w 462"/>
              <a:gd name="T3" fmla="*/ 804 h 805"/>
              <a:gd name="T4" fmla="*/ 82 w 462"/>
              <a:gd name="T5" fmla="*/ 804 h 805"/>
              <a:gd name="T6" fmla="*/ 0 w 462"/>
              <a:gd name="T7" fmla="*/ 723 h 805"/>
              <a:gd name="T8" fmla="*/ 0 w 462"/>
              <a:gd name="T9" fmla="*/ 82 h 805"/>
              <a:gd name="T10" fmla="*/ 82 w 462"/>
              <a:gd name="T11" fmla="*/ 0 h 805"/>
              <a:gd name="T12" fmla="*/ 371 w 462"/>
              <a:gd name="T13" fmla="*/ 0 h 805"/>
              <a:gd name="T14" fmla="*/ 461 w 462"/>
              <a:gd name="T15" fmla="*/ 82 h 805"/>
              <a:gd name="T16" fmla="*/ 461 w 462"/>
              <a:gd name="T17" fmla="*/ 723 h 805"/>
              <a:gd name="T18" fmla="*/ 371 w 462"/>
              <a:gd name="T19" fmla="*/ 804 h 805"/>
              <a:gd name="T20" fmla="*/ 82 w 462"/>
              <a:gd name="T21" fmla="*/ 54 h 805"/>
              <a:gd name="T22" fmla="*/ 82 w 462"/>
              <a:gd name="T23" fmla="*/ 54 h 805"/>
              <a:gd name="T24" fmla="*/ 54 w 462"/>
              <a:gd name="T25" fmla="*/ 82 h 805"/>
              <a:gd name="T26" fmla="*/ 54 w 462"/>
              <a:gd name="T27" fmla="*/ 723 h 805"/>
              <a:gd name="T28" fmla="*/ 82 w 462"/>
              <a:gd name="T29" fmla="*/ 750 h 805"/>
              <a:gd name="T30" fmla="*/ 371 w 462"/>
              <a:gd name="T31" fmla="*/ 750 h 805"/>
              <a:gd name="T32" fmla="*/ 407 w 462"/>
              <a:gd name="T33" fmla="*/ 723 h 805"/>
              <a:gd name="T34" fmla="*/ 407 w 462"/>
              <a:gd name="T35" fmla="*/ 82 h 805"/>
              <a:gd name="T36" fmla="*/ 371 w 462"/>
              <a:gd name="T37" fmla="*/ 54 h 805"/>
              <a:gd name="T38" fmla="*/ 82 w 462"/>
              <a:gd name="T39" fmla="*/ 54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" h="805">
                <a:moveTo>
                  <a:pt x="371" y="804"/>
                </a:moveTo>
                <a:lnTo>
                  <a:pt x="371" y="804"/>
                </a:lnTo>
                <a:cubicBezTo>
                  <a:pt x="82" y="804"/>
                  <a:pt x="82" y="804"/>
                  <a:pt x="82" y="804"/>
                </a:cubicBezTo>
                <a:cubicBezTo>
                  <a:pt x="37" y="804"/>
                  <a:pt x="0" y="768"/>
                  <a:pt x="0" y="72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7" y="0"/>
                  <a:pt x="82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425" y="0"/>
                  <a:pt x="461" y="36"/>
                  <a:pt x="461" y="82"/>
                </a:cubicBezTo>
                <a:cubicBezTo>
                  <a:pt x="461" y="723"/>
                  <a:pt x="461" y="723"/>
                  <a:pt x="461" y="723"/>
                </a:cubicBezTo>
                <a:cubicBezTo>
                  <a:pt x="461" y="768"/>
                  <a:pt x="425" y="804"/>
                  <a:pt x="371" y="804"/>
                </a:cubicBezTo>
                <a:close/>
                <a:moveTo>
                  <a:pt x="82" y="54"/>
                </a:moveTo>
                <a:lnTo>
                  <a:pt x="82" y="54"/>
                </a:lnTo>
                <a:cubicBezTo>
                  <a:pt x="63" y="54"/>
                  <a:pt x="54" y="63"/>
                  <a:pt x="54" y="82"/>
                </a:cubicBezTo>
                <a:cubicBezTo>
                  <a:pt x="54" y="723"/>
                  <a:pt x="54" y="723"/>
                  <a:pt x="54" y="723"/>
                </a:cubicBezTo>
                <a:cubicBezTo>
                  <a:pt x="54" y="732"/>
                  <a:pt x="63" y="750"/>
                  <a:pt x="82" y="750"/>
                </a:cubicBezTo>
                <a:cubicBezTo>
                  <a:pt x="371" y="750"/>
                  <a:pt x="371" y="750"/>
                  <a:pt x="371" y="750"/>
                </a:cubicBezTo>
                <a:cubicBezTo>
                  <a:pt x="389" y="750"/>
                  <a:pt x="407" y="732"/>
                  <a:pt x="407" y="723"/>
                </a:cubicBezTo>
                <a:cubicBezTo>
                  <a:pt x="407" y="82"/>
                  <a:pt x="407" y="82"/>
                  <a:pt x="407" y="82"/>
                </a:cubicBezTo>
                <a:cubicBezTo>
                  <a:pt x="407" y="63"/>
                  <a:pt x="389" y="54"/>
                  <a:pt x="371" y="54"/>
                </a:cubicBezTo>
                <a:lnTo>
                  <a:pt x="82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02">
            <a:extLst>
              <a:ext uri="{FF2B5EF4-FFF2-40B4-BE49-F238E27FC236}">
                <a16:creationId xmlns:a16="http://schemas.microsoft.com/office/drawing/2014/main" id="{69A9E056-CBDD-C842-B23C-0C5A1856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213" y="8802901"/>
            <a:ext cx="68522" cy="68525"/>
          </a:xfrm>
          <a:custGeom>
            <a:avLst/>
            <a:gdLst>
              <a:gd name="T0" fmla="*/ 27 w 64"/>
              <a:gd name="T1" fmla="*/ 63 h 64"/>
              <a:gd name="T2" fmla="*/ 27 w 64"/>
              <a:gd name="T3" fmla="*/ 63 h 64"/>
              <a:gd name="T4" fmla="*/ 0 w 64"/>
              <a:gd name="T5" fmla="*/ 36 h 64"/>
              <a:gd name="T6" fmla="*/ 27 w 64"/>
              <a:gd name="T7" fmla="*/ 0 h 64"/>
              <a:gd name="T8" fmla="*/ 63 w 64"/>
              <a:gd name="T9" fmla="*/ 36 h 64"/>
              <a:gd name="T10" fmla="*/ 27 w 64"/>
              <a:gd name="T1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4">
                <a:moveTo>
                  <a:pt x="27" y="63"/>
                </a:moveTo>
                <a:lnTo>
                  <a:pt x="27" y="63"/>
                </a:lnTo>
                <a:cubicBezTo>
                  <a:pt x="9" y="63"/>
                  <a:pt x="0" y="54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3" y="18"/>
                  <a:pt x="63" y="36"/>
                </a:cubicBezTo>
                <a:cubicBezTo>
                  <a:pt x="63" y="54"/>
                  <a:pt x="45" y="63"/>
                  <a:pt x="27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03">
            <a:extLst>
              <a:ext uri="{FF2B5EF4-FFF2-40B4-BE49-F238E27FC236}">
                <a16:creationId xmlns:a16="http://schemas.microsoft.com/office/drawing/2014/main" id="{2D3844B3-B351-424C-82DD-1EDEF611B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0667" y="8250144"/>
            <a:ext cx="132478" cy="27409"/>
          </a:xfrm>
          <a:custGeom>
            <a:avLst/>
            <a:gdLst>
              <a:gd name="T0" fmla="*/ 108 w 128"/>
              <a:gd name="T1" fmla="*/ 27 h 28"/>
              <a:gd name="T2" fmla="*/ 108 w 128"/>
              <a:gd name="T3" fmla="*/ 27 h 28"/>
              <a:gd name="T4" fmla="*/ 18 w 128"/>
              <a:gd name="T5" fmla="*/ 27 h 28"/>
              <a:gd name="T6" fmla="*/ 0 w 128"/>
              <a:gd name="T7" fmla="*/ 9 h 28"/>
              <a:gd name="T8" fmla="*/ 18 w 128"/>
              <a:gd name="T9" fmla="*/ 0 h 28"/>
              <a:gd name="T10" fmla="*/ 108 w 128"/>
              <a:gd name="T11" fmla="*/ 0 h 28"/>
              <a:gd name="T12" fmla="*/ 127 w 128"/>
              <a:gd name="T13" fmla="*/ 9 h 28"/>
              <a:gd name="T14" fmla="*/ 108 w 12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28">
                <a:moveTo>
                  <a:pt x="108" y="27"/>
                </a:moveTo>
                <a:lnTo>
                  <a:pt x="108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7" y="0"/>
                  <a:pt x="127" y="9"/>
                </a:cubicBezTo>
                <a:cubicBezTo>
                  <a:pt x="127" y="18"/>
                  <a:pt x="117" y="27"/>
                  <a:pt x="108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04">
            <a:extLst>
              <a:ext uri="{FF2B5EF4-FFF2-40B4-BE49-F238E27FC236}">
                <a16:creationId xmlns:a16="http://schemas.microsoft.com/office/drawing/2014/main" id="{00C2DDE8-ACC2-6043-A31B-0DC1E5BF0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260" y="11648921"/>
            <a:ext cx="319777" cy="319777"/>
          </a:xfrm>
          <a:custGeom>
            <a:avLst/>
            <a:gdLst>
              <a:gd name="T0" fmla="*/ 154 w 308"/>
              <a:gd name="T1" fmla="*/ 307 h 308"/>
              <a:gd name="T2" fmla="*/ 154 w 308"/>
              <a:gd name="T3" fmla="*/ 307 h 308"/>
              <a:gd name="T4" fmla="*/ 0 w 308"/>
              <a:gd name="T5" fmla="*/ 153 h 308"/>
              <a:gd name="T6" fmla="*/ 154 w 308"/>
              <a:gd name="T7" fmla="*/ 0 h 308"/>
              <a:gd name="T8" fmla="*/ 307 w 308"/>
              <a:gd name="T9" fmla="*/ 153 h 308"/>
              <a:gd name="T10" fmla="*/ 154 w 308"/>
              <a:gd name="T11" fmla="*/ 307 h 308"/>
              <a:gd name="T12" fmla="*/ 154 w 308"/>
              <a:gd name="T13" fmla="*/ 54 h 308"/>
              <a:gd name="T14" fmla="*/ 154 w 308"/>
              <a:gd name="T15" fmla="*/ 54 h 308"/>
              <a:gd name="T16" fmla="*/ 54 w 308"/>
              <a:gd name="T17" fmla="*/ 153 h 308"/>
              <a:gd name="T18" fmla="*/ 154 w 308"/>
              <a:gd name="T19" fmla="*/ 253 h 308"/>
              <a:gd name="T20" fmla="*/ 253 w 308"/>
              <a:gd name="T21" fmla="*/ 153 h 308"/>
              <a:gd name="T22" fmla="*/ 154 w 308"/>
              <a:gd name="T23" fmla="*/ 54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8" h="308">
                <a:moveTo>
                  <a:pt x="154" y="307"/>
                </a:moveTo>
                <a:lnTo>
                  <a:pt x="154" y="307"/>
                </a:lnTo>
                <a:cubicBezTo>
                  <a:pt x="73" y="307"/>
                  <a:pt x="0" y="234"/>
                  <a:pt x="0" y="153"/>
                </a:cubicBezTo>
                <a:cubicBezTo>
                  <a:pt x="0" y="72"/>
                  <a:pt x="73" y="0"/>
                  <a:pt x="154" y="0"/>
                </a:cubicBezTo>
                <a:cubicBezTo>
                  <a:pt x="235" y="0"/>
                  <a:pt x="307" y="72"/>
                  <a:pt x="307" y="153"/>
                </a:cubicBezTo>
                <a:cubicBezTo>
                  <a:pt x="307" y="234"/>
                  <a:pt x="235" y="307"/>
                  <a:pt x="154" y="307"/>
                </a:cubicBezTo>
                <a:close/>
                <a:moveTo>
                  <a:pt x="154" y="54"/>
                </a:moveTo>
                <a:lnTo>
                  <a:pt x="154" y="54"/>
                </a:lnTo>
                <a:cubicBezTo>
                  <a:pt x="100" y="54"/>
                  <a:pt x="54" y="99"/>
                  <a:pt x="54" y="153"/>
                </a:cubicBezTo>
                <a:cubicBezTo>
                  <a:pt x="54" y="207"/>
                  <a:pt x="100" y="253"/>
                  <a:pt x="154" y="253"/>
                </a:cubicBezTo>
                <a:cubicBezTo>
                  <a:pt x="208" y="253"/>
                  <a:pt x="253" y="207"/>
                  <a:pt x="253" y="153"/>
                </a:cubicBezTo>
                <a:cubicBezTo>
                  <a:pt x="253" y="99"/>
                  <a:pt x="208" y="54"/>
                  <a:pt x="154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05">
            <a:extLst>
              <a:ext uri="{FF2B5EF4-FFF2-40B4-BE49-F238E27FC236}">
                <a16:creationId xmlns:a16="http://schemas.microsoft.com/office/drawing/2014/main" id="{93D8803E-9ACE-8548-A6EC-34608B918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0188" y="11996107"/>
            <a:ext cx="534486" cy="301504"/>
          </a:xfrm>
          <a:custGeom>
            <a:avLst/>
            <a:gdLst>
              <a:gd name="T0" fmla="*/ 488 w 516"/>
              <a:gd name="T1" fmla="*/ 289 h 290"/>
              <a:gd name="T2" fmla="*/ 488 w 516"/>
              <a:gd name="T3" fmla="*/ 289 h 290"/>
              <a:gd name="T4" fmla="*/ 27 w 516"/>
              <a:gd name="T5" fmla="*/ 289 h 290"/>
              <a:gd name="T6" fmla="*/ 0 w 516"/>
              <a:gd name="T7" fmla="*/ 262 h 290"/>
              <a:gd name="T8" fmla="*/ 0 w 516"/>
              <a:gd name="T9" fmla="*/ 153 h 290"/>
              <a:gd name="T10" fmla="*/ 45 w 516"/>
              <a:gd name="T11" fmla="*/ 63 h 290"/>
              <a:gd name="T12" fmla="*/ 253 w 516"/>
              <a:gd name="T13" fmla="*/ 0 h 290"/>
              <a:gd name="T14" fmla="*/ 470 w 516"/>
              <a:gd name="T15" fmla="*/ 63 h 290"/>
              <a:gd name="T16" fmla="*/ 515 w 516"/>
              <a:gd name="T17" fmla="*/ 153 h 290"/>
              <a:gd name="T18" fmla="*/ 515 w 516"/>
              <a:gd name="T19" fmla="*/ 262 h 290"/>
              <a:gd name="T20" fmla="*/ 488 w 516"/>
              <a:gd name="T21" fmla="*/ 289 h 290"/>
              <a:gd name="T22" fmla="*/ 54 w 516"/>
              <a:gd name="T23" fmla="*/ 235 h 290"/>
              <a:gd name="T24" fmla="*/ 54 w 516"/>
              <a:gd name="T25" fmla="*/ 235 h 290"/>
              <a:gd name="T26" fmla="*/ 461 w 516"/>
              <a:gd name="T27" fmla="*/ 235 h 290"/>
              <a:gd name="T28" fmla="*/ 461 w 516"/>
              <a:gd name="T29" fmla="*/ 153 h 290"/>
              <a:gd name="T30" fmla="*/ 434 w 516"/>
              <a:gd name="T31" fmla="*/ 108 h 290"/>
              <a:gd name="T32" fmla="*/ 253 w 516"/>
              <a:gd name="T33" fmla="*/ 54 h 290"/>
              <a:gd name="T34" fmla="*/ 72 w 516"/>
              <a:gd name="T35" fmla="*/ 108 h 290"/>
              <a:gd name="T36" fmla="*/ 54 w 516"/>
              <a:gd name="T37" fmla="*/ 153 h 290"/>
              <a:gd name="T38" fmla="*/ 54 w 516"/>
              <a:gd name="T39" fmla="*/ 235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6" h="290">
                <a:moveTo>
                  <a:pt x="488" y="289"/>
                </a:moveTo>
                <a:lnTo>
                  <a:pt x="488" y="289"/>
                </a:lnTo>
                <a:cubicBezTo>
                  <a:pt x="27" y="289"/>
                  <a:pt x="27" y="289"/>
                  <a:pt x="27" y="289"/>
                </a:cubicBezTo>
                <a:cubicBezTo>
                  <a:pt x="9" y="289"/>
                  <a:pt x="0" y="280"/>
                  <a:pt x="0" y="262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17"/>
                  <a:pt x="18" y="81"/>
                  <a:pt x="45" y="63"/>
                </a:cubicBezTo>
                <a:cubicBezTo>
                  <a:pt x="99" y="18"/>
                  <a:pt x="181" y="0"/>
                  <a:pt x="253" y="0"/>
                </a:cubicBezTo>
                <a:cubicBezTo>
                  <a:pt x="334" y="0"/>
                  <a:pt x="406" y="18"/>
                  <a:pt x="470" y="63"/>
                </a:cubicBezTo>
                <a:cubicBezTo>
                  <a:pt x="497" y="81"/>
                  <a:pt x="515" y="117"/>
                  <a:pt x="515" y="153"/>
                </a:cubicBezTo>
                <a:cubicBezTo>
                  <a:pt x="515" y="181"/>
                  <a:pt x="515" y="226"/>
                  <a:pt x="515" y="262"/>
                </a:cubicBezTo>
                <a:cubicBezTo>
                  <a:pt x="515" y="280"/>
                  <a:pt x="497" y="289"/>
                  <a:pt x="488" y="289"/>
                </a:cubicBezTo>
                <a:close/>
                <a:moveTo>
                  <a:pt x="54" y="235"/>
                </a:moveTo>
                <a:lnTo>
                  <a:pt x="54" y="235"/>
                </a:lnTo>
                <a:cubicBezTo>
                  <a:pt x="461" y="235"/>
                  <a:pt x="461" y="235"/>
                  <a:pt x="461" y="235"/>
                </a:cubicBezTo>
                <a:cubicBezTo>
                  <a:pt x="461" y="208"/>
                  <a:pt x="461" y="181"/>
                  <a:pt x="461" y="153"/>
                </a:cubicBezTo>
                <a:cubicBezTo>
                  <a:pt x="461" y="135"/>
                  <a:pt x="452" y="117"/>
                  <a:pt x="434" y="108"/>
                </a:cubicBezTo>
                <a:cubicBezTo>
                  <a:pt x="388" y="72"/>
                  <a:pt x="316" y="54"/>
                  <a:pt x="253" y="54"/>
                </a:cubicBezTo>
                <a:cubicBezTo>
                  <a:pt x="190" y="54"/>
                  <a:pt x="126" y="72"/>
                  <a:pt x="72" y="108"/>
                </a:cubicBezTo>
                <a:cubicBezTo>
                  <a:pt x="63" y="117"/>
                  <a:pt x="54" y="135"/>
                  <a:pt x="54" y="153"/>
                </a:cubicBezTo>
                <a:lnTo>
                  <a:pt x="54" y="2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06">
            <a:extLst>
              <a:ext uri="{FF2B5EF4-FFF2-40B4-BE49-F238E27FC236}">
                <a16:creationId xmlns:a16="http://schemas.microsoft.com/office/drawing/2014/main" id="{590B04F4-79E9-654F-B68C-248BFDB30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0719" y="11703739"/>
            <a:ext cx="264958" cy="264958"/>
          </a:xfrm>
          <a:custGeom>
            <a:avLst/>
            <a:gdLst>
              <a:gd name="T0" fmla="*/ 126 w 254"/>
              <a:gd name="T1" fmla="*/ 253 h 254"/>
              <a:gd name="T2" fmla="*/ 126 w 254"/>
              <a:gd name="T3" fmla="*/ 253 h 254"/>
              <a:gd name="T4" fmla="*/ 0 w 254"/>
              <a:gd name="T5" fmla="*/ 126 h 254"/>
              <a:gd name="T6" fmla="*/ 126 w 254"/>
              <a:gd name="T7" fmla="*/ 0 h 254"/>
              <a:gd name="T8" fmla="*/ 253 w 254"/>
              <a:gd name="T9" fmla="*/ 126 h 254"/>
              <a:gd name="T10" fmla="*/ 126 w 254"/>
              <a:gd name="T11" fmla="*/ 253 h 254"/>
              <a:gd name="T12" fmla="*/ 126 w 254"/>
              <a:gd name="T13" fmla="*/ 54 h 254"/>
              <a:gd name="T14" fmla="*/ 126 w 254"/>
              <a:gd name="T15" fmla="*/ 54 h 254"/>
              <a:gd name="T16" fmla="*/ 54 w 254"/>
              <a:gd name="T17" fmla="*/ 126 h 254"/>
              <a:gd name="T18" fmla="*/ 126 w 254"/>
              <a:gd name="T19" fmla="*/ 199 h 254"/>
              <a:gd name="T20" fmla="*/ 207 w 254"/>
              <a:gd name="T21" fmla="*/ 126 h 254"/>
              <a:gd name="T22" fmla="*/ 126 w 254"/>
              <a:gd name="T23" fmla="*/ 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4" h="254">
                <a:moveTo>
                  <a:pt x="126" y="253"/>
                </a:moveTo>
                <a:lnTo>
                  <a:pt x="126" y="253"/>
                </a:lnTo>
                <a:cubicBezTo>
                  <a:pt x="63" y="253"/>
                  <a:pt x="0" y="199"/>
                  <a:pt x="0" y="126"/>
                </a:cubicBezTo>
                <a:cubicBezTo>
                  <a:pt x="0" y="54"/>
                  <a:pt x="63" y="0"/>
                  <a:pt x="126" y="0"/>
                </a:cubicBezTo>
                <a:cubicBezTo>
                  <a:pt x="198" y="0"/>
                  <a:pt x="253" y="54"/>
                  <a:pt x="253" y="126"/>
                </a:cubicBezTo>
                <a:cubicBezTo>
                  <a:pt x="253" y="199"/>
                  <a:pt x="198" y="253"/>
                  <a:pt x="126" y="253"/>
                </a:cubicBezTo>
                <a:close/>
                <a:moveTo>
                  <a:pt x="126" y="54"/>
                </a:moveTo>
                <a:lnTo>
                  <a:pt x="126" y="54"/>
                </a:lnTo>
                <a:cubicBezTo>
                  <a:pt x="90" y="54"/>
                  <a:pt x="54" y="90"/>
                  <a:pt x="54" y="126"/>
                </a:cubicBezTo>
                <a:cubicBezTo>
                  <a:pt x="54" y="171"/>
                  <a:pt x="90" y="199"/>
                  <a:pt x="126" y="199"/>
                </a:cubicBezTo>
                <a:cubicBezTo>
                  <a:pt x="171" y="199"/>
                  <a:pt x="207" y="171"/>
                  <a:pt x="207" y="126"/>
                </a:cubicBezTo>
                <a:cubicBezTo>
                  <a:pt x="207" y="90"/>
                  <a:pt x="171" y="54"/>
                  <a:pt x="126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07">
            <a:extLst>
              <a:ext uri="{FF2B5EF4-FFF2-40B4-BE49-F238E27FC236}">
                <a16:creationId xmlns:a16="http://schemas.microsoft.com/office/drawing/2014/main" id="{208E0B03-2F30-D24C-920A-431538E7A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65" y="12005244"/>
            <a:ext cx="347187" cy="283231"/>
          </a:xfrm>
          <a:custGeom>
            <a:avLst/>
            <a:gdLst>
              <a:gd name="T0" fmla="*/ 307 w 335"/>
              <a:gd name="T1" fmla="*/ 271 h 272"/>
              <a:gd name="T2" fmla="*/ 307 w 335"/>
              <a:gd name="T3" fmla="*/ 271 h 272"/>
              <a:gd name="T4" fmla="*/ 99 w 335"/>
              <a:gd name="T5" fmla="*/ 271 h 272"/>
              <a:gd name="T6" fmla="*/ 72 w 335"/>
              <a:gd name="T7" fmla="*/ 244 h 272"/>
              <a:gd name="T8" fmla="*/ 99 w 335"/>
              <a:gd name="T9" fmla="*/ 217 h 272"/>
              <a:gd name="T10" fmla="*/ 280 w 335"/>
              <a:gd name="T11" fmla="*/ 217 h 272"/>
              <a:gd name="T12" fmla="*/ 280 w 335"/>
              <a:gd name="T13" fmla="*/ 144 h 272"/>
              <a:gd name="T14" fmla="*/ 253 w 335"/>
              <a:gd name="T15" fmla="*/ 108 h 272"/>
              <a:gd name="T16" fmla="*/ 99 w 335"/>
              <a:gd name="T17" fmla="*/ 54 h 272"/>
              <a:gd name="T18" fmla="*/ 36 w 335"/>
              <a:gd name="T19" fmla="*/ 63 h 272"/>
              <a:gd name="T20" fmla="*/ 9 w 335"/>
              <a:gd name="T21" fmla="*/ 45 h 272"/>
              <a:gd name="T22" fmla="*/ 27 w 335"/>
              <a:gd name="T23" fmla="*/ 9 h 272"/>
              <a:gd name="T24" fmla="*/ 99 w 335"/>
              <a:gd name="T25" fmla="*/ 0 h 272"/>
              <a:gd name="T26" fmla="*/ 289 w 335"/>
              <a:gd name="T27" fmla="*/ 63 h 272"/>
              <a:gd name="T28" fmla="*/ 334 w 335"/>
              <a:gd name="T29" fmla="*/ 144 h 272"/>
              <a:gd name="T30" fmla="*/ 334 w 335"/>
              <a:gd name="T31" fmla="*/ 244 h 272"/>
              <a:gd name="T32" fmla="*/ 307 w 335"/>
              <a:gd name="T33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5" h="272">
                <a:moveTo>
                  <a:pt x="307" y="271"/>
                </a:moveTo>
                <a:lnTo>
                  <a:pt x="307" y="271"/>
                </a:lnTo>
                <a:cubicBezTo>
                  <a:pt x="99" y="271"/>
                  <a:pt x="99" y="271"/>
                  <a:pt x="99" y="271"/>
                </a:cubicBezTo>
                <a:cubicBezTo>
                  <a:pt x="81" y="271"/>
                  <a:pt x="72" y="253"/>
                  <a:pt x="72" y="244"/>
                </a:cubicBezTo>
                <a:cubicBezTo>
                  <a:pt x="72" y="226"/>
                  <a:pt x="81" y="217"/>
                  <a:pt x="99" y="217"/>
                </a:cubicBezTo>
                <a:cubicBezTo>
                  <a:pt x="280" y="217"/>
                  <a:pt x="280" y="217"/>
                  <a:pt x="280" y="217"/>
                </a:cubicBezTo>
                <a:cubicBezTo>
                  <a:pt x="280" y="190"/>
                  <a:pt x="280" y="163"/>
                  <a:pt x="280" y="144"/>
                </a:cubicBezTo>
                <a:cubicBezTo>
                  <a:pt x="280" y="126"/>
                  <a:pt x="271" y="117"/>
                  <a:pt x="253" y="108"/>
                </a:cubicBezTo>
                <a:cubicBezTo>
                  <a:pt x="208" y="72"/>
                  <a:pt x="153" y="54"/>
                  <a:pt x="99" y="54"/>
                </a:cubicBezTo>
                <a:cubicBezTo>
                  <a:pt x="72" y="54"/>
                  <a:pt x="54" y="54"/>
                  <a:pt x="36" y="63"/>
                </a:cubicBezTo>
                <a:cubicBezTo>
                  <a:pt x="18" y="63"/>
                  <a:pt x="9" y="54"/>
                  <a:pt x="9" y="45"/>
                </a:cubicBezTo>
                <a:cubicBezTo>
                  <a:pt x="0" y="27"/>
                  <a:pt x="9" y="9"/>
                  <a:pt x="27" y="9"/>
                </a:cubicBezTo>
                <a:cubicBezTo>
                  <a:pt x="45" y="9"/>
                  <a:pt x="72" y="0"/>
                  <a:pt x="99" y="0"/>
                </a:cubicBezTo>
                <a:cubicBezTo>
                  <a:pt x="162" y="0"/>
                  <a:pt x="235" y="27"/>
                  <a:pt x="289" y="63"/>
                </a:cubicBezTo>
                <a:cubicBezTo>
                  <a:pt x="316" y="81"/>
                  <a:pt x="334" y="108"/>
                  <a:pt x="334" y="144"/>
                </a:cubicBezTo>
                <a:cubicBezTo>
                  <a:pt x="334" y="172"/>
                  <a:pt x="334" y="208"/>
                  <a:pt x="334" y="244"/>
                </a:cubicBezTo>
                <a:cubicBezTo>
                  <a:pt x="334" y="253"/>
                  <a:pt x="316" y="271"/>
                  <a:pt x="307" y="2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CuadroTexto 480">
            <a:extLst>
              <a:ext uri="{FF2B5EF4-FFF2-40B4-BE49-F238E27FC236}">
                <a16:creationId xmlns:a16="http://schemas.microsoft.com/office/drawing/2014/main" id="{F6D664F3-904E-EF4E-A23C-3F62D1373C1E}"/>
              </a:ext>
            </a:extLst>
          </p:cNvPr>
          <p:cNvSpPr txBox="1"/>
          <p:nvPr/>
        </p:nvSpPr>
        <p:spPr>
          <a:xfrm>
            <a:off x="9168606" y="804215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482" name="CuadroTexto 481">
            <a:extLst>
              <a:ext uri="{FF2B5EF4-FFF2-40B4-BE49-F238E27FC236}">
                <a16:creationId xmlns:a16="http://schemas.microsoft.com/office/drawing/2014/main" id="{7C9E46F5-419B-2E4D-B139-4142279572E1}"/>
              </a:ext>
            </a:extLst>
          </p:cNvPr>
          <p:cNvSpPr txBox="1"/>
          <p:nvPr/>
        </p:nvSpPr>
        <p:spPr>
          <a:xfrm>
            <a:off x="2451398" y="231964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87928F-CF91-3041-9119-C3FC78790C58}"/>
              </a:ext>
            </a:extLst>
          </p:cNvPr>
          <p:cNvGrpSpPr/>
          <p:nvPr/>
        </p:nvGrpSpPr>
        <p:grpSpPr>
          <a:xfrm>
            <a:off x="5086009" y="4377663"/>
            <a:ext cx="4133726" cy="1477328"/>
            <a:chOff x="4270993" y="11069053"/>
            <a:chExt cx="4133726" cy="147732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A9FCD520-78DB-164D-8474-3E1050086B5D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E14986E-199F-D843-9B84-5F391B02193C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20FB618-D54D-9040-AC53-FA5EAED8E881}"/>
              </a:ext>
            </a:extLst>
          </p:cNvPr>
          <p:cNvGrpSpPr/>
          <p:nvPr/>
        </p:nvGrpSpPr>
        <p:grpSpPr>
          <a:xfrm>
            <a:off x="5086009" y="11249517"/>
            <a:ext cx="4133726" cy="1477328"/>
            <a:chOff x="4270993" y="11069053"/>
            <a:chExt cx="4133726" cy="147732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D7BD5BC7-6584-3B43-BC54-1AAE4A7D5B57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B416566-3CF2-564E-A779-04AA8E57E793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F10E6F-8D4C-A64F-8617-014A64BCD9F8}"/>
              </a:ext>
            </a:extLst>
          </p:cNvPr>
          <p:cNvGrpSpPr/>
          <p:nvPr/>
        </p:nvGrpSpPr>
        <p:grpSpPr>
          <a:xfrm>
            <a:off x="3007827" y="7813590"/>
            <a:ext cx="4133726" cy="1477328"/>
            <a:chOff x="4270993" y="11069053"/>
            <a:chExt cx="4133726" cy="147732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74340C4A-B50E-1147-A49A-6024EF946140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BC9CFA3-CFD7-BE4D-9B62-A5A15CE1F808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5F9DABD-184E-FC4D-99BC-A08349A9A170}"/>
              </a:ext>
            </a:extLst>
          </p:cNvPr>
          <p:cNvGrpSpPr/>
          <p:nvPr/>
        </p:nvGrpSpPr>
        <p:grpSpPr>
          <a:xfrm flipH="1">
            <a:off x="15249638" y="4377663"/>
            <a:ext cx="4133726" cy="1477328"/>
            <a:chOff x="4270993" y="11069053"/>
            <a:chExt cx="4133726" cy="147732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A5005BAE-67A1-5B45-B067-AE59E6FEA9A2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4254CC5-1EA4-3946-9F9B-9128E526A8BE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B02F29-AF27-E84B-92CB-C9FC2FDB2EFD}"/>
              </a:ext>
            </a:extLst>
          </p:cNvPr>
          <p:cNvGrpSpPr/>
          <p:nvPr/>
        </p:nvGrpSpPr>
        <p:grpSpPr>
          <a:xfrm flipH="1">
            <a:off x="15249638" y="11249517"/>
            <a:ext cx="4133726" cy="1477328"/>
            <a:chOff x="4270993" y="11069053"/>
            <a:chExt cx="4133726" cy="147732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05303569-E5A7-2142-9098-8C2716C6763B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3BB871-CF4D-5D47-BAAD-F381FF3D9A34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EF99EA3-FEFD-1A42-BC7D-D1452817B0A2}"/>
              </a:ext>
            </a:extLst>
          </p:cNvPr>
          <p:cNvGrpSpPr/>
          <p:nvPr/>
        </p:nvGrpSpPr>
        <p:grpSpPr>
          <a:xfrm flipH="1">
            <a:off x="17236097" y="7813590"/>
            <a:ext cx="4133726" cy="1477328"/>
            <a:chOff x="4270993" y="11069053"/>
            <a:chExt cx="4133726" cy="1477328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4F7930CE-2FF1-CC43-9859-1DA348D5DF99}"/>
                </a:ext>
              </a:extLst>
            </p:cNvPr>
            <p:cNvSpPr txBox="1"/>
            <p:nvPr/>
          </p:nvSpPr>
          <p:spPr>
            <a:xfrm>
              <a:off x="602204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AEC0F70-425A-8A4D-B0AA-B0BDD78FD216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Freeform 320">
            <a:extLst>
              <a:ext uri="{FF2B5EF4-FFF2-40B4-BE49-F238E27FC236}">
                <a16:creationId xmlns:a16="http://schemas.microsoft.com/office/drawing/2014/main" id="{F82CC8F2-48D6-0F47-B92A-DFD63BA8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3233" y="4318992"/>
            <a:ext cx="6765707" cy="3923016"/>
          </a:xfrm>
          <a:custGeom>
            <a:avLst/>
            <a:gdLst>
              <a:gd name="T0" fmla="*/ 4137 w 5995"/>
              <a:gd name="T1" fmla="*/ 3473 h 3474"/>
              <a:gd name="T2" fmla="*/ 4137 w 5995"/>
              <a:gd name="T3" fmla="*/ 3473 h 3474"/>
              <a:gd name="T4" fmla="*/ 1428 w 5995"/>
              <a:gd name="T5" fmla="*/ 3473 h 3474"/>
              <a:gd name="T6" fmla="*/ 207 w 5995"/>
              <a:gd name="T7" fmla="*/ 2846 h 3474"/>
              <a:gd name="T8" fmla="*/ 215 w 5995"/>
              <a:gd name="T9" fmla="*/ 1660 h 3474"/>
              <a:gd name="T10" fmla="*/ 757 w 5995"/>
              <a:gd name="T11" fmla="*/ 1161 h 3474"/>
              <a:gd name="T12" fmla="*/ 1634 w 5995"/>
              <a:gd name="T13" fmla="*/ 972 h 3474"/>
              <a:gd name="T14" fmla="*/ 1987 w 5995"/>
              <a:gd name="T15" fmla="*/ 1015 h 3474"/>
              <a:gd name="T16" fmla="*/ 3320 w 5995"/>
              <a:gd name="T17" fmla="*/ 0 h 3474"/>
              <a:gd name="T18" fmla="*/ 4386 w 5995"/>
              <a:gd name="T19" fmla="*/ 499 h 3474"/>
              <a:gd name="T20" fmla="*/ 4532 w 5995"/>
              <a:gd name="T21" fmla="*/ 490 h 3474"/>
              <a:gd name="T22" fmla="*/ 5616 w 5995"/>
              <a:gd name="T23" fmla="*/ 938 h 3474"/>
              <a:gd name="T24" fmla="*/ 5986 w 5995"/>
              <a:gd name="T25" fmla="*/ 1901 h 3474"/>
              <a:gd name="T26" fmla="*/ 5521 w 5995"/>
              <a:gd name="T27" fmla="*/ 2983 h 3474"/>
              <a:gd name="T28" fmla="*/ 4137 w 5995"/>
              <a:gd name="T29" fmla="*/ 3473 h 3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95" h="3474">
                <a:moveTo>
                  <a:pt x="4137" y="3473"/>
                </a:moveTo>
                <a:lnTo>
                  <a:pt x="4137" y="3473"/>
                </a:lnTo>
                <a:cubicBezTo>
                  <a:pt x="1428" y="3473"/>
                  <a:pt x="1428" y="3473"/>
                  <a:pt x="1428" y="3473"/>
                </a:cubicBezTo>
                <a:cubicBezTo>
                  <a:pt x="877" y="3473"/>
                  <a:pt x="430" y="3241"/>
                  <a:pt x="207" y="2846"/>
                </a:cubicBezTo>
                <a:cubicBezTo>
                  <a:pt x="0" y="2476"/>
                  <a:pt x="0" y="2030"/>
                  <a:pt x="215" y="1660"/>
                </a:cubicBezTo>
                <a:cubicBezTo>
                  <a:pt x="336" y="1454"/>
                  <a:pt x="525" y="1273"/>
                  <a:pt x="757" y="1161"/>
                </a:cubicBezTo>
                <a:cubicBezTo>
                  <a:pt x="1006" y="1032"/>
                  <a:pt x="1299" y="964"/>
                  <a:pt x="1634" y="972"/>
                </a:cubicBezTo>
                <a:cubicBezTo>
                  <a:pt x="1755" y="972"/>
                  <a:pt x="1875" y="981"/>
                  <a:pt x="1987" y="1015"/>
                </a:cubicBezTo>
                <a:cubicBezTo>
                  <a:pt x="2150" y="422"/>
                  <a:pt x="2692" y="0"/>
                  <a:pt x="3320" y="0"/>
                </a:cubicBezTo>
                <a:cubicBezTo>
                  <a:pt x="3732" y="0"/>
                  <a:pt x="4120" y="181"/>
                  <a:pt x="4386" y="499"/>
                </a:cubicBezTo>
                <a:cubicBezTo>
                  <a:pt x="4438" y="490"/>
                  <a:pt x="4489" y="490"/>
                  <a:pt x="4532" y="490"/>
                </a:cubicBezTo>
                <a:cubicBezTo>
                  <a:pt x="4980" y="499"/>
                  <a:pt x="5349" y="645"/>
                  <a:pt x="5616" y="938"/>
                </a:cubicBezTo>
                <a:cubicBezTo>
                  <a:pt x="5857" y="1196"/>
                  <a:pt x="5994" y="1540"/>
                  <a:pt x="5986" y="1901"/>
                </a:cubicBezTo>
                <a:cubicBezTo>
                  <a:pt x="5986" y="2313"/>
                  <a:pt x="5814" y="2699"/>
                  <a:pt x="5521" y="2983"/>
                </a:cubicBezTo>
                <a:cubicBezTo>
                  <a:pt x="5186" y="3301"/>
                  <a:pt x="4704" y="3473"/>
                  <a:pt x="4137" y="3473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1">
            <a:extLst>
              <a:ext uri="{FF2B5EF4-FFF2-40B4-BE49-F238E27FC236}">
                <a16:creationId xmlns:a16="http://schemas.microsoft.com/office/drawing/2014/main" id="{9AA5D220-1B1C-F44B-BCAA-7FA6A84A8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98" y="6051492"/>
            <a:ext cx="5008317" cy="2912393"/>
          </a:xfrm>
          <a:custGeom>
            <a:avLst/>
            <a:gdLst>
              <a:gd name="T0" fmla="*/ 344 w 4438"/>
              <a:gd name="T1" fmla="*/ 2218 h 2580"/>
              <a:gd name="T2" fmla="*/ 344 w 4438"/>
              <a:gd name="T3" fmla="*/ 2218 h 2580"/>
              <a:gd name="T4" fmla="*/ 0 w 4438"/>
              <a:gd name="T5" fmla="*/ 1418 h 2580"/>
              <a:gd name="T6" fmla="*/ 275 w 4438"/>
              <a:gd name="T7" fmla="*/ 696 h 2580"/>
              <a:gd name="T8" fmla="*/ 1075 w 4438"/>
              <a:gd name="T9" fmla="*/ 370 h 2580"/>
              <a:gd name="T10" fmla="*/ 1186 w 4438"/>
              <a:gd name="T11" fmla="*/ 370 h 2580"/>
              <a:gd name="T12" fmla="*/ 1977 w 4438"/>
              <a:gd name="T13" fmla="*/ 0 h 2580"/>
              <a:gd name="T14" fmla="*/ 2966 w 4438"/>
              <a:gd name="T15" fmla="*/ 756 h 2580"/>
              <a:gd name="T16" fmla="*/ 3225 w 4438"/>
              <a:gd name="T17" fmla="*/ 721 h 2580"/>
              <a:gd name="T18" fmla="*/ 3878 w 4438"/>
              <a:gd name="T19" fmla="*/ 859 h 2580"/>
              <a:gd name="T20" fmla="*/ 4274 w 4438"/>
              <a:gd name="T21" fmla="*/ 1229 h 2580"/>
              <a:gd name="T22" fmla="*/ 4282 w 4438"/>
              <a:gd name="T23" fmla="*/ 2114 h 2580"/>
              <a:gd name="T24" fmla="*/ 3379 w 4438"/>
              <a:gd name="T25" fmla="*/ 2579 h 2580"/>
              <a:gd name="T26" fmla="*/ 1367 w 4438"/>
              <a:gd name="T27" fmla="*/ 2579 h 2580"/>
              <a:gd name="T28" fmla="*/ 344 w 4438"/>
              <a:gd name="T29" fmla="*/ 2218 h 2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38" h="2580">
                <a:moveTo>
                  <a:pt x="344" y="2218"/>
                </a:moveTo>
                <a:lnTo>
                  <a:pt x="344" y="2218"/>
                </a:lnTo>
                <a:cubicBezTo>
                  <a:pt x="129" y="2002"/>
                  <a:pt x="0" y="1719"/>
                  <a:pt x="0" y="1418"/>
                </a:cubicBezTo>
                <a:cubicBezTo>
                  <a:pt x="0" y="1143"/>
                  <a:pt x="94" y="885"/>
                  <a:pt x="275" y="696"/>
                </a:cubicBezTo>
                <a:cubicBezTo>
                  <a:pt x="473" y="481"/>
                  <a:pt x="748" y="370"/>
                  <a:pt x="1075" y="370"/>
                </a:cubicBezTo>
                <a:cubicBezTo>
                  <a:pt x="1109" y="370"/>
                  <a:pt x="1152" y="370"/>
                  <a:pt x="1186" y="370"/>
                </a:cubicBezTo>
                <a:cubicBezTo>
                  <a:pt x="1384" y="138"/>
                  <a:pt x="1668" y="0"/>
                  <a:pt x="1977" y="0"/>
                </a:cubicBezTo>
                <a:cubicBezTo>
                  <a:pt x="2442" y="0"/>
                  <a:pt x="2846" y="318"/>
                  <a:pt x="2966" y="756"/>
                </a:cubicBezTo>
                <a:cubicBezTo>
                  <a:pt x="3044" y="730"/>
                  <a:pt x="3130" y="721"/>
                  <a:pt x="3225" y="721"/>
                </a:cubicBezTo>
                <a:cubicBezTo>
                  <a:pt x="3474" y="721"/>
                  <a:pt x="3689" y="764"/>
                  <a:pt x="3878" y="859"/>
                </a:cubicBezTo>
                <a:cubicBezTo>
                  <a:pt x="4050" y="953"/>
                  <a:pt x="4188" y="1074"/>
                  <a:pt x="4274" y="1229"/>
                </a:cubicBezTo>
                <a:cubicBezTo>
                  <a:pt x="4437" y="1504"/>
                  <a:pt x="4437" y="1839"/>
                  <a:pt x="4282" y="2114"/>
                </a:cubicBezTo>
                <a:cubicBezTo>
                  <a:pt x="4119" y="2407"/>
                  <a:pt x="3783" y="2579"/>
                  <a:pt x="3379" y="2579"/>
                </a:cubicBezTo>
                <a:cubicBezTo>
                  <a:pt x="1367" y="2579"/>
                  <a:pt x="1367" y="2579"/>
                  <a:pt x="1367" y="2579"/>
                </a:cubicBezTo>
                <a:cubicBezTo>
                  <a:pt x="946" y="2579"/>
                  <a:pt x="593" y="2450"/>
                  <a:pt x="344" y="2218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2">
            <a:extLst>
              <a:ext uri="{FF2B5EF4-FFF2-40B4-BE49-F238E27FC236}">
                <a16:creationId xmlns:a16="http://schemas.microsoft.com/office/drawing/2014/main" id="{B92FB6DF-3CD9-F44B-8F64-C7F822018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5148" y="6862980"/>
            <a:ext cx="5013297" cy="2902433"/>
          </a:xfrm>
          <a:custGeom>
            <a:avLst/>
            <a:gdLst>
              <a:gd name="T0" fmla="*/ 353 w 4439"/>
              <a:gd name="T1" fmla="*/ 2210 h 2572"/>
              <a:gd name="T2" fmla="*/ 353 w 4439"/>
              <a:gd name="T3" fmla="*/ 2210 h 2572"/>
              <a:gd name="T4" fmla="*/ 0 w 4439"/>
              <a:gd name="T5" fmla="*/ 1411 h 2572"/>
              <a:gd name="T6" fmla="*/ 276 w 4439"/>
              <a:gd name="T7" fmla="*/ 697 h 2572"/>
              <a:gd name="T8" fmla="*/ 1075 w 4439"/>
              <a:gd name="T9" fmla="*/ 362 h 2572"/>
              <a:gd name="T10" fmla="*/ 1187 w 4439"/>
              <a:gd name="T11" fmla="*/ 370 h 2572"/>
              <a:gd name="T12" fmla="*/ 1978 w 4439"/>
              <a:gd name="T13" fmla="*/ 0 h 2572"/>
              <a:gd name="T14" fmla="*/ 2967 w 4439"/>
              <a:gd name="T15" fmla="*/ 757 h 2572"/>
              <a:gd name="T16" fmla="*/ 3225 w 4439"/>
              <a:gd name="T17" fmla="*/ 723 h 2572"/>
              <a:gd name="T18" fmla="*/ 3879 w 4439"/>
              <a:gd name="T19" fmla="*/ 860 h 2572"/>
              <a:gd name="T20" fmla="*/ 4283 w 4439"/>
              <a:gd name="T21" fmla="*/ 1230 h 2572"/>
              <a:gd name="T22" fmla="*/ 4292 w 4439"/>
              <a:gd name="T23" fmla="*/ 2107 h 2572"/>
              <a:gd name="T24" fmla="*/ 3380 w 4439"/>
              <a:gd name="T25" fmla="*/ 2571 h 2572"/>
              <a:gd name="T26" fmla="*/ 1368 w 4439"/>
              <a:gd name="T27" fmla="*/ 2571 h 2572"/>
              <a:gd name="T28" fmla="*/ 353 w 4439"/>
              <a:gd name="T29" fmla="*/ 2210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39" h="2572">
                <a:moveTo>
                  <a:pt x="353" y="2210"/>
                </a:moveTo>
                <a:lnTo>
                  <a:pt x="353" y="2210"/>
                </a:lnTo>
                <a:cubicBezTo>
                  <a:pt x="130" y="2004"/>
                  <a:pt x="0" y="1720"/>
                  <a:pt x="0" y="1411"/>
                </a:cubicBezTo>
                <a:cubicBezTo>
                  <a:pt x="0" y="1135"/>
                  <a:pt x="95" y="886"/>
                  <a:pt x="276" y="697"/>
                </a:cubicBezTo>
                <a:cubicBezTo>
                  <a:pt x="474" y="482"/>
                  <a:pt x="749" y="370"/>
                  <a:pt x="1075" y="362"/>
                </a:cubicBezTo>
                <a:cubicBezTo>
                  <a:pt x="1118" y="362"/>
                  <a:pt x="1153" y="362"/>
                  <a:pt x="1187" y="370"/>
                </a:cubicBezTo>
                <a:cubicBezTo>
                  <a:pt x="1385" y="138"/>
                  <a:pt x="1677" y="0"/>
                  <a:pt x="1978" y="0"/>
                </a:cubicBezTo>
                <a:cubicBezTo>
                  <a:pt x="2443" y="0"/>
                  <a:pt x="2847" y="319"/>
                  <a:pt x="2967" y="757"/>
                </a:cubicBezTo>
                <a:cubicBezTo>
                  <a:pt x="3053" y="731"/>
                  <a:pt x="3139" y="723"/>
                  <a:pt x="3225" y="723"/>
                </a:cubicBezTo>
                <a:cubicBezTo>
                  <a:pt x="3475" y="714"/>
                  <a:pt x="3698" y="766"/>
                  <a:pt x="3879" y="860"/>
                </a:cubicBezTo>
                <a:cubicBezTo>
                  <a:pt x="4051" y="946"/>
                  <a:pt x="4188" y="1075"/>
                  <a:pt x="4283" y="1230"/>
                </a:cubicBezTo>
                <a:cubicBezTo>
                  <a:pt x="4438" y="1505"/>
                  <a:pt x="4438" y="1841"/>
                  <a:pt x="4292" y="2107"/>
                </a:cubicBezTo>
                <a:cubicBezTo>
                  <a:pt x="4120" y="2408"/>
                  <a:pt x="3784" y="2571"/>
                  <a:pt x="3380" y="2571"/>
                </a:cubicBezTo>
                <a:cubicBezTo>
                  <a:pt x="1368" y="2571"/>
                  <a:pt x="1368" y="2571"/>
                  <a:pt x="1368" y="2571"/>
                </a:cubicBezTo>
                <a:cubicBezTo>
                  <a:pt x="955" y="2571"/>
                  <a:pt x="603" y="2451"/>
                  <a:pt x="353" y="2210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3">
            <a:extLst>
              <a:ext uri="{FF2B5EF4-FFF2-40B4-BE49-F238E27FC236}">
                <a16:creationId xmlns:a16="http://schemas.microsoft.com/office/drawing/2014/main" id="{71E0DFBF-5CB7-6540-869E-2A5F94AF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206" y="7077052"/>
            <a:ext cx="6437133" cy="3728858"/>
          </a:xfrm>
          <a:custGeom>
            <a:avLst/>
            <a:gdLst>
              <a:gd name="T0" fmla="*/ 448 w 5703"/>
              <a:gd name="T1" fmla="*/ 2837 h 3303"/>
              <a:gd name="T2" fmla="*/ 448 w 5703"/>
              <a:gd name="T3" fmla="*/ 2837 h 3303"/>
              <a:gd name="T4" fmla="*/ 0 w 5703"/>
              <a:gd name="T5" fmla="*/ 1814 h 3303"/>
              <a:gd name="T6" fmla="*/ 353 w 5703"/>
              <a:gd name="T7" fmla="*/ 885 h 3303"/>
              <a:gd name="T8" fmla="*/ 1385 w 5703"/>
              <a:gd name="T9" fmla="*/ 464 h 3303"/>
              <a:gd name="T10" fmla="*/ 1531 w 5703"/>
              <a:gd name="T11" fmla="*/ 473 h 3303"/>
              <a:gd name="T12" fmla="*/ 2537 w 5703"/>
              <a:gd name="T13" fmla="*/ 0 h 3303"/>
              <a:gd name="T14" fmla="*/ 3801 w 5703"/>
              <a:gd name="T15" fmla="*/ 963 h 3303"/>
              <a:gd name="T16" fmla="*/ 4137 w 5703"/>
              <a:gd name="T17" fmla="*/ 920 h 3303"/>
              <a:gd name="T18" fmla="*/ 4979 w 5703"/>
              <a:gd name="T19" fmla="*/ 1100 h 3303"/>
              <a:gd name="T20" fmla="*/ 5487 w 5703"/>
              <a:gd name="T21" fmla="*/ 1582 h 3303"/>
              <a:gd name="T22" fmla="*/ 5504 w 5703"/>
              <a:gd name="T23" fmla="*/ 2708 h 3303"/>
              <a:gd name="T24" fmla="*/ 4343 w 5703"/>
              <a:gd name="T25" fmla="*/ 3302 h 3303"/>
              <a:gd name="T26" fmla="*/ 1755 w 5703"/>
              <a:gd name="T27" fmla="*/ 3302 h 3303"/>
              <a:gd name="T28" fmla="*/ 448 w 5703"/>
              <a:gd name="T29" fmla="*/ 2837 h 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03" h="3303">
                <a:moveTo>
                  <a:pt x="448" y="2837"/>
                </a:moveTo>
                <a:lnTo>
                  <a:pt x="448" y="2837"/>
                </a:lnTo>
                <a:cubicBezTo>
                  <a:pt x="164" y="2562"/>
                  <a:pt x="9" y="2201"/>
                  <a:pt x="0" y="1814"/>
                </a:cubicBezTo>
                <a:cubicBezTo>
                  <a:pt x="0" y="1461"/>
                  <a:pt x="121" y="1135"/>
                  <a:pt x="353" y="885"/>
                </a:cubicBezTo>
                <a:cubicBezTo>
                  <a:pt x="602" y="619"/>
                  <a:pt x="963" y="473"/>
                  <a:pt x="1385" y="464"/>
                </a:cubicBezTo>
                <a:cubicBezTo>
                  <a:pt x="1428" y="464"/>
                  <a:pt x="1479" y="464"/>
                  <a:pt x="1531" y="473"/>
                </a:cubicBezTo>
                <a:cubicBezTo>
                  <a:pt x="1772" y="172"/>
                  <a:pt x="2150" y="0"/>
                  <a:pt x="2537" y="0"/>
                </a:cubicBezTo>
                <a:cubicBezTo>
                  <a:pt x="3139" y="0"/>
                  <a:pt x="3655" y="404"/>
                  <a:pt x="3801" y="963"/>
                </a:cubicBezTo>
                <a:cubicBezTo>
                  <a:pt x="3913" y="937"/>
                  <a:pt x="4025" y="920"/>
                  <a:pt x="4137" y="920"/>
                </a:cubicBezTo>
                <a:cubicBezTo>
                  <a:pt x="4455" y="920"/>
                  <a:pt x="4738" y="980"/>
                  <a:pt x="4979" y="1100"/>
                </a:cubicBezTo>
                <a:cubicBezTo>
                  <a:pt x="5194" y="1212"/>
                  <a:pt x="5375" y="1375"/>
                  <a:pt x="5487" y="1582"/>
                </a:cubicBezTo>
                <a:cubicBezTo>
                  <a:pt x="5693" y="1926"/>
                  <a:pt x="5702" y="2356"/>
                  <a:pt x="5504" y="2708"/>
                </a:cubicBezTo>
                <a:cubicBezTo>
                  <a:pt x="5280" y="3087"/>
                  <a:pt x="4859" y="3302"/>
                  <a:pt x="4343" y="3302"/>
                </a:cubicBezTo>
                <a:cubicBezTo>
                  <a:pt x="1755" y="3302"/>
                  <a:pt x="1755" y="3302"/>
                  <a:pt x="1755" y="3302"/>
                </a:cubicBezTo>
                <a:cubicBezTo>
                  <a:pt x="1221" y="3302"/>
                  <a:pt x="766" y="3138"/>
                  <a:pt x="448" y="2837"/>
                </a:cubicBez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5">
            <a:extLst>
              <a:ext uri="{FF2B5EF4-FFF2-40B4-BE49-F238E27FC236}">
                <a16:creationId xmlns:a16="http://schemas.microsoft.com/office/drawing/2014/main" id="{CFB89124-2E25-554E-81AA-EB22E7881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700" y="7037224"/>
            <a:ext cx="3997691" cy="3126465"/>
          </a:xfrm>
          <a:custGeom>
            <a:avLst/>
            <a:gdLst>
              <a:gd name="T0" fmla="*/ 2424 w 3543"/>
              <a:gd name="T1" fmla="*/ 112 h 2770"/>
              <a:gd name="T2" fmla="*/ 2914 w 3543"/>
              <a:gd name="T3" fmla="*/ 310 h 2770"/>
              <a:gd name="T4" fmla="*/ 3284 w 3543"/>
              <a:gd name="T5" fmla="*/ 181 h 2770"/>
              <a:gd name="T6" fmla="*/ 3370 w 3543"/>
              <a:gd name="T7" fmla="*/ 430 h 2770"/>
              <a:gd name="T8" fmla="*/ 3129 w 3543"/>
              <a:gd name="T9" fmla="*/ 688 h 2770"/>
              <a:gd name="T10" fmla="*/ 2174 w 3543"/>
              <a:gd name="T11" fmla="*/ 2399 h 2770"/>
              <a:gd name="T12" fmla="*/ 326 w 3543"/>
              <a:gd name="T13" fmla="*/ 2399 h 2770"/>
              <a:gd name="T14" fmla="*/ 774 w 3543"/>
              <a:gd name="T15" fmla="*/ 2322 h 2770"/>
              <a:gd name="T16" fmla="*/ 628 w 3543"/>
              <a:gd name="T17" fmla="*/ 1660 h 2770"/>
              <a:gd name="T18" fmla="*/ 885 w 3543"/>
              <a:gd name="T19" fmla="*/ 1643 h 2770"/>
              <a:gd name="T20" fmla="*/ 653 w 3543"/>
              <a:gd name="T21" fmla="*/ 1092 h 2770"/>
              <a:gd name="T22" fmla="*/ 404 w 3543"/>
              <a:gd name="T23" fmla="*/ 636 h 2770"/>
              <a:gd name="T24" fmla="*/ 1779 w 3543"/>
              <a:gd name="T25" fmla="*/ 894 h 2770"/>
              <a:gd name="T26" fmla="*/ 2424 w 3543"/>
              <a:gd name="T27" fmla="*/ 112 h 2770"/>
              <a:gd name="T28" fmla="*/ 301 w 3543"/>
              <a:gd name="T29" fmla="*/ 2382 h 2770"/>
              <a:gd name="T30" fmla="*/ 301 w 3543"/>
              <a:gd name="T31" fmla="*/ 2382 h 2770"/>
              <a:gd name="T32" fmla="*/ 301 w 3543"/>
              <a:gd name="T33" fmla="*/ 2382 h 2770"/>
              <a:gd name="T34" fmla="*/ 309 w 3543"/>
              <a:gd name="T35" fmla="*/ 2391 h 2770"/>
              <a:gd name="T36" fmla="*/ 301 w 3543"/>
              <a:gd name="T37" fmla="*/ 2382 h 2770"/>
              <a:gd name="T38" fmla="*/ 2424 w 3543"/>
              <a:gd name="T39" fmla="*/ 0 h 2770"/>
              <a:gd name="T40" fmla="*/ 1701 w 3543"/>
              <a:gd name="T41" fmla="*/ 542 h 2770"/>
              <a:gd name="T42" fmla="*/ 567 w 3543"/>
              <a:gd name="T43" fmla="*/ 155 h 2770"/>
              <a:gd name="T44" fmla="*/ 387 w 3543"/>
              <a:gd name="T45" fmla="*/ 172 h 2770"/>
              <a:gd name="T46" fmla="*/ 361 w 3543"/>
              <a:gd name="T47" fmla="*/ 894 h 2770"/>
              <a:gd name="T48" fmla="*/ 275 w 3543"/>
              <a:gd name="T49" fmla="*/ 1024 h 2770"/>
              <a:gd name="T50" fmla="*/ 498 w 3543"/>
              <a:gd name="T51" fmla="*/ 1548 h 2770"/>
              <a:gd name="T52" fmla="*/ 937 w 3543"/>
              <a:gd name="T53" fmla="*/ 2141 h 2770"/>
              <a:gd name="T54" fmla="*/ 430 w 3543"/>
              <a:gd name="T55" fmla="*/ 2253 h 2770"/>
              <a:gd name="T56" fmla="*/ 301 w 3543"/>
              <a:gd name="T57" fmla="*/ 2262 h 2770"/>
              <a:gd name="T58" fmla="*/ 215 w 3543"/>
              <a:gd name="T59" fmla="*/ 2287 h 2770"/>
              <a:gd name="T60" fmla="*/ 223 w 3543"/>
              <a:gd name="T61" fmla="*/ 2468 h 2770"/>
              <a:gd name="T62" fmla="*/ 284 w 3543"/>
              <a:gd name="T63" fmla="*/ 2503 h 2770"/>
              <a:gd name="T64" fmla="*/ 2235 w 3543"/>
              <a:gd name="T65" fmla="*/ 2494 h 2770"/>
              <a:gd name="T66" fmla="*/ 3181 w 3543"/>
              <a:gd name="T67" fmla="*/ 834 h 2770"/>
              <a:gd name="T68" fmla="*/ 3387 w 3543"/>
              <a:gd name="T69" fmla="*/ 593 h 2770"/>
              <a:gd name="T70" fmla="*/ 3542 w 3543"/>
              <a:gd name="T71" fmla="*/ 439 h 2770"/>
              <a:gd name="T72" fmla="*/ 3447 w 3543"/>
              <a:gd name="T73" fmla="*/ 353 h 2770"/>
              <a:gd name="T74" fmla="*/ 3395 w 3543"/>
              <a:gd name="T75" fmla="*/ 301 h 2770"/>
              <a:gd name="T76" fmla="*/ 3395 w 3543"/>
              <a:gd name="T77" fmla="*/ 207 h 2770"/>
              <a:gd name="T78" fmla="*/ 3249 w 3543"/>
              <a:gd name="T79" fmla="*/ 77 h 2770"/>
              <a:gd name="T80" fmla="*/ 2931 w 3543"/>
              <a:gd name="T81" fmla="*/ 189 h 2770"/>
              <a:gd name="T82" fmla="*/ 2424 w 3543"/>
              <a:gd name="T83" fmla="*/ 112 h 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43" h="2770">
                <a:moveTo>
                  <a:pt x="2424" y="112"/>
                </a:moveTo>
                <a:lnTo>
                  <a:pt x="2424" y="112"/>
                </a:lnTo>
                <a:cubicBezTo>
                  <a:pt x="2579" y="112"/>
                  <a:pt x="2733" y="164"/>
                  <a:pt x="2854" y="275"/>
                </a:cubicBezTo>
                <a:cubicBezTo>
                  <a:pt x="2879" y="301"/>
                  <a:pt x="2897" y="310"/>
                  <a:pt x="2914" y="310"/>
                </a:cubicBezTo>
                <a:cubicBezTo>
                  <a:pt x="2931" y="310"/>
                  <a:pt x="2940" y="310"/>
                  <a:pt x="2948" y="301"/>
                </a:cubicBezTo>
                <a:cubicBezTo>
                  <a:pt x="3060" y="258"/>
                  <a:pt x="3172" y="224"/>
                  <a:pt x="3284" y="181"/>
                </a:cubicBezTo>
                <a:cubicBezTo>
                  <a:pt x="3267" y="275"/>
                  <a:pt x="3223" y="336"/>
                  <a:pt x="3043" y="516"/>
                </a:cubicBezTo>
                <a:cubicBezTo>
                  <a:pt x="3155" y="490"/>
                  <a:pt x="3258" y="456"/>
                  <a:pt x="3370" y="430"/>
                </a:cubicBezTo>
                <a:cubicBezTo>
                  <a:pt x="3370" y="439"/>
                  <a:pt x="3370" y="439"/>
                  <a:pt x="3378" y="439"/>
                </a:cubicBezTo>
                <a:cubicBezTo>
                  <a:pt x="3301" y="525"/>
                  <a:pt x="3223" y="611"/>
                  <a:pt x="3129" y="688"/>
                </a:cubicBezTo>
                <a:cubicBezTo>
                  <a:pt x="3086" y="731"/>
                  <a:pt x="3069" y="765"/>
                  <a:pt x="3069" y="826"/>
                </a:cubicBezTo>
                <a:cubicBezTo>
                  <a:pt x="3043" y="1505"/>
                  <a:pt x="2768" y="2055"/>
                  <a:pt x="2174" y="2399"/>
                </a:cubicBezTo>
                <a:cubicBezTo>
                  <a:pt x="1873" y="2571"/>
                  <a:pt x="1573" y="2657"/>
                  <a:pt x="1273" y="2657"/>
                </a:cubicBezTo>
                <a:cubicBezTo>
                  <a:pt x="954" y="2657"/>
                  <a:pt x="636" y="2571"/>
                  <a:pt x="326" y="2399"/>
                </a:cubicBezTo>
                <a:cubicBezTo>
                  <a:pt x="318" y="2399"/>
                  <a:pt x="318" y="2391"/>
                  <a:pt x="309" y="2391"/>
                </a:cubicBezTo>
                <a:cubicBezTo>
                  <a:pt x="456" y="2365"/>
                  <a:pt x="619" y="2348"/>
                  <a:pt x="774" y="2322"/>
                </a:cubicBezTo>
                <a:cubicBezTo>
                  <a:pt x="929" y="2287"/>
                  <a:pt x="1066" y="2210"/>
                  <a:pt x="1204" y="2107"/>
                </a:cubicBezTo>
                <a:cubicBezTo>
                  <a:pt x="877" y="2038"/>
                  <a:pt x="653" y="1866"/>
                  <a:pt x="628" y="1660"/>
                </a:cubicBezTo>
                <a:cubicBezTo>
                  <a:pt x="713" y="1660"/>
                  <a:pt x="791" y="1660"/>
                  <a:pt x="877" y="1660"/>
                </a:cubicBezTo>
                <a:cubicBezTo>
                  <a:pt x="877" y="1651"/>
                  <a:pt x="885" y="1643"/>
                  <a:pt x="885" y="1643"/>
                </a:cubicBezTo>
                <a:cubicBezTo>
                  <a:pt x="576" y="1539"/>
                  <a:pt x="413" y="1333"/>
                  <a:pt x="387" y="1015"/>
                </a:cubicBezTo>
                <a:cubicBezTo>
                  <a:pt x="481" y="1041"/>
                  <a:pt x="567" y="1066"/>
                  <a:pt x="653" y="1092"/>
                </a:cubicBezTo>
                <a:cubicBezTo>
                  <a:pt x="653" y="1084"/>
                  <a:pt x="662" y="1084"/>
                  <a:pt x="662" y="1075"/>
                </a:cubicBezTo>
                <a:cubicBezTo>
                  <a:pt x="516" y="963"/>
                  <a:pt x="430" y="817"/>
                  <a:pt x="404" y="636"/>
                </a:cubicBezTo>
                <a:cubicBezTo>
                  <a:pt x="387" y="499"/>
                  <a:pt x="404" y="361"/>
                  <a:pt x="481" y="232"/>
                </a:cubicBezTo>
                <a:cubicBezTo>
                  <a:pt x="825" y="636"/>
                  <a:pt x="1264" y="860"/>
                  <a:pt x="1779" y="894"/>
                </a:cubicBezTo>
                <a:cubicBezTo>
                  <a:pt x="1796" y="783"/>
                  <a:pt x="1788" y="671"/>
                  <a:pt x="1813" y="576"/>
                </a:cubicBezTo>
                <a:cubicBezTo>
                  <a:pt x="1899" y="284"/>
                  <a:pt x="2157" y="112"/>
                  <a:pt x="2424" y="112"/>
                </a:cubicBezTo>
                <a:lnTo>
                  <a:pt x="301" y="2382"/>
                </a:lnTo>
                <a:lnTo>
                  <a:pt x="301" y="2382"/>
                </a:lnTo>
                <a:lnTo>
                  <a:pt x="301" y="2382"/>
                </a:lnTo>
                <a:lnTo>
                  <a:pt x="301" y="2382"/>
                </a:lnTo>
                <a:lnTo>
                  <a:pt x="301" y="2382"/>
                </a:lnTo>
                <a:lnTo>
                  <a:pt x="301" y="2382"/>
                </a:lnTo>
                <a:lnTo>
                  <a:pt x="301" y="2382"/>
                </a:lnTo>
                <a:cubicBezTo>
                  <a:pt x="309" y="2382"/>
                  <a:pt x="309" y="2382"/>
                  <a:pt x="309" y="2391"/>
                </a:cubicBezTo>
                <a:lnTo>
                  <a:pt x="309" y="2391"/>
                </a:lnTo>
                <a:cubicBezTo>
                  <a:pt x="301" y="2382"/>
                  <a:pt x="301" y="2382"/>
                  <a:pt x="301" y="2382"/>
                </a:cubicBezTo>
                <a:lnTo>
                  <a:pt x="2424" y="0"/>
                </a:lnTo>
                <a:lnTo>
                  <a:pt x="2424" y="0"/>
                </a:lnTo>
                <a:cubicBezTo>
                  <a:pt x="2269" y="0"/>
                  <a:pt x="2114" y="52"/>
                  <a:pt x="1985" y="138"/>
                </a:cubicBezTo>
                <a:cubicBezTo>
                  <a:pt x="1848" y="241"/>
                  <a:pt x="1753" y="379"/>
                  <a:pt x="1701" y="542"/>
                </a:cubicBezTo>
                <a:cubicBezTo>
                  <a:pt x="1685" y="619"/>
                  <a:pt x="1677" y="697"/>
                  <a:pt x="1677" y="774"/>
                </a:cubicBezTo>
                <a:cubicBezTo>
                  <a:pt x="1238" y="714"/>
                  <a:pt x="868" y="508"/>
                  <a:pt x="567" y="155"/>
                </a:cubicBezTo>
                <a:cubicBezTo>
                  <a:pt x="464" y="35"/>
                  <a:pt x="464" y="35"/>
                  <a:pt x="464" y="35"/>
                </a:cubicBezTo>
                <a:cubicBezTo>
                  <a:pt x="387" y="172"/>
                  <a:pt x="387" y="172"/>
                  <a:pt x="387" y="172"/>
                </a:cubicBezTo>
                <a:cubicBezTo>
                  <a:pt x="301" y="318"/>
                  <a:pt x="266" y="482"/>
                  <a:pt x="292" y="654"/>
                </a:cubicBezTo>
                <a:cubicBezTo>
                  <a:pt x="301" y="740"/>
                  <a:pt x="326" y="817"/>
                  <a:pt x="361" y="894"/>
                </a:cubicBezTo>
                <a:cubicBezTo>
                  <a:pt x="266" y="860"/>
                  <a:pt x="266" y="860"/>
                  <a:pt x="266" y="860"/>
                </a:cubicBezTo>
                <a:cubicBezTo>
                  <a:pt x="275" y="1024"/>
                  <a:pt x="275" y="1024"/>
                  <a:pt x="275" y="1024"/>
                </a:cubicBezTo>
                <a:cubicBezTo>
                  <a:pt x="284" y="1204"/>
                  <a:pt x="344" y="1359"/>
                  <a:pt x="438" y="1479"/>
                </a:cubicBezTo>
                <a:cubicBezTo>
                  <a:pt x="456" y="1505"/>
                  <a:pt x="473" y="1522"/>
                  <a:pt x="498" y="1548"/>
                </a:cubicBezTo>
                <a:cubicBezTo>
                  <a:pt x="516" y="1668"/>
                  <a:pt x="516" y="1668"/>
                  <a:pt x="516" y="1668"/>
                </a:cubicBezTo>
                <a:cubicBezTo>
                  <a:pt x="541" y="1866"/>
                  <a:pt x="696" y="2038"/>
                  <a:pt x="937" y="2141"/>
                </a:cubicBezTo>
                <a:cubicBezTo>
                  <a:pt x="868" y="2176"/>
                  <a:pt x="808" y="2193"/>
                  <a:pt x="748" y="2210"/>
                </a:cubicBezTo>
                <a:cubicBezTo>
                  <a:pt x="645" y="2227"/>
                  <a:pt x="533" y="2244"/>
                  <a:pt x="430" y="2253"/>
                </a:cubicBezTo>
                <a:cubicBezTo>
                  <a:pt x="395" y="2262"/>
                  <a:pt x="361" y="2262"/>
                  <a:pt x="326" y="2270"/>
                </a:cubicBezTo>
                <a:cubicBezTo>
                  <a:pt x="318" y="2270"/>
                  <a:pt x="309" y="2262"/>
                  <a:pt x="301" y="2262"/>
                </a:cubicBezTo>
                <a:cubicBezTo>
                  <a:pt x="223" y="2262"/>
                  <a:pt x="223" y="2262"/>
                  <a:pt x="223" y="2262"/>
                </a:cubicBezTo>
                <a:cubicBezTo>
                  <a:pt x="215" y="2287"/>
                  <a:pt x="215" y="2287"/>
                  <a:pt x="215" y="2287"/>
                </a:cubicBezTo>
                <a:cubicBezTo>
                  <a:pt x="0" y="2313"/>
                  <a:pt x="0" y="2313"/>
                  <a:pt x="0" y="2313"/>
                </a:cubicBezTo>
                <a:cubicBezTo>
                  <a:pt x="223" y="2468"/>
                  <a:pt x="223" y="2468"/>
                  <a:pt x="223" y="2468"/>
                </a:cubicBezTo>
                <a:cubicBezTo>
                  <a:pt x="249" y="2511"/>
                  <a:pt x="249" y="2511"/>
                  <a:pt x="249" y="2511"/>
                </a:cubicBezTo>
                <a:cubicBezTo>
                  <a:pt x="284" y="2503"/>
                  <a:pt x="284" y="2503"/>
                  <a:pt x="284" y="2503"/>
                </a:cubicBezTo>
                <a:cubicBezTo>
                  <a:pt x="610" y="2683"/>
                  <a:pt x="946" y="2769"/>
                  <a:pt x="1273" y="2769"/>
                </a:cubicBezTo>
                <a:cubicBezTo>
                  <a:pt x="1599" y="2769"/>
                  <a:pt x="1925" y="2683"/>
                  <a:pt x="2235" y="2494"/>
                </a:cubicBezTo>
                <a:cubicBezTo>
                  <a:pt x="2535" y="2322"/>
                  <a:pt x="2776" y="2081"/>
                  <a:pt x="2931" y="1789"/>
                </a:cubicBezTo>
                <a:cubicBezTo>
                  <a:pt x="3086" y="1522"/>
                  <a:pt x="3172" y="1196"/>
                  <a:pt x="3181" y="834"/>
                </a:cubicBezTo>
                <a:cubicBezTo>
                  <a:pt x="3181" y="800"/>
                  <a:pt x="3189" y="791"/>
                  <a:pt x="3206" y="774"/>
                </a:cubicBezTo>
                <a:cubicBezTo>
                  <a:pt x="3275" y="723"/>
                  <a:pt x="3335" y="654"/>
                  <a:pt x="3387" y="593"/>
                </a:cubicBezTo>
                <a:cubicBezTo>
                  <a:pt x="3413" y="568"/>
                  <a:pt x="3439" y="551"/>
                  <a:pt x="3456" y="525"/>
                </a:cubicBezTo>
                <a:cubicBezTo>
                  <a:pt x="3542" y="439"/>
                  <a:pt x="3542" y="439"/>
                  <a:pt x="3542" y="439"/>
                </a:cubicBezTo>
                <a:cubicBezTo>
                  <a:pt x="3456" y="361"/>
                  <a:pt x="3456" y="361"/>
                  <a:pt x="3456" y="361"/>
                </a:cubicBezTo>
                <a:cubicBezTo>
                  <a:pt x="3447" y="353"/>
                  <a:pt x="3447" y="353"/>
                  <a:pt x="3447" y="353"/>
                </a:cubicBezTo>
                <a:cubicBezTo>
                  <a:pt x="3447" y="344"/>
                  <a:pt x="3447" y="344"/>
                  <a:pt x="3447" y="344"/>
                </a:cubicBezTo>
                <a:cubicBezTo>
                  <a:pt x="3395" y="301"/>
                  <a:pt x="3395" y="301"/>
                  <a:pt x="3395" y="301"/>
                </a:cubicBezTo>
                <a:cubicBezTo>
                  <a:pt x="3361" y="318"/>
                  <a:pt x="3361" y="318"/>
                  <a:pt x="3361" y="318"/>
                </a:cubicBezTo>
                <a:cubicBezTo>
                  <a:pt x="3378" y="284"/>
                  <a:pt x="3387" y="241"/>
                  <a:pt x="3395" y="207"/>
                </a:cubicBezTo>
                <a:cubicBezTo>
                  <a:pt x="3439" y="9"/>
                  <a:pt x="3439" y="9"/>
                  <a:pt x="3439" y="9"/>
                </a:cubicBezTo>
                <a:cubicBezTo>
                  <a:pt x="3249" y="77"/>
                  <a:pt x="3249" y="77"/>
                  <a:pt x="3249" y="77"/>
                </a:cubicBezTo>
                <a:cubicBezTo>
                  <a:pt x="3215" y="86"/>
                  <a:pt x="3189" y="95"/>
                  <a:pt x="3155" y="103"/>
                </a:cubicBezTo>
                <a:cubicBezTo>
                  <a:pt x="3077" y="138"/>
                  <a:pt x="3000" y="164"/>
                  <a:pt x="2931" y="189"/>
                </a:cubicBezTo>
                <a:cubicBezTo>
                  <a:pt x="2785" y="69"/>
                  <a:pt x="2613" y="0"/>
                  <a:pt x="2424" y="0"/>
                </a:cubicBezTo>
                <a:lnTo>
                  <a:pt x="2424" y="11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CD7E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6">
            <a:extLst>
              <a:ext uri="{FF2B5EF4-FFF2-40B4-BE49-F238E27FC236}">
                <a16:creationId xmlns:a16="http://schemas.microsoft.com/office/drawing/2014/main" id="{06A12619-0C61-944D-B032-C563C0FD9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686" y="7241342"/>
            <a:ext cx="1294396" cy="1120149"/>
          </a:xfrm>
          <a:custGeom>
            <a:avLst/>
            <a:gdLst>
              <a:gd name="T0" fmla="*/ 568 w 1145"/>
              <a:gd name="T1" fmla="*/ 989 h 990"/>
              <a:gd name="T2" fmla="*/ 568 w 1145"/>
              <a:gd name="T3" fmla="*/ 989 h 990"/>
              <a:gd name="T4" fmla="*/ 542 w 1145"/>
              <a:gd name="T5" fmla="*/ 980 h 990"/>
              <a:gd name="T6" fmla="*/ 164 w 1145"/>
              <a:gd name="T7" fmla="*/ 602 h 990"/>
              <a:gd name="T8" fmla="*/ 164 w 1145"/>
              <a:gd name="T9" fmla="*/ 593 h 990"/>
              <a:gd name="T10" fmla="*/ 87 w 1145"/>
              <a:gd name="T11" fmla="*/ 524 h 990"/>
              <a:gd name="T12" fmla="*/ 0 w 1145"/>
              <a:gd name="T13" fmla="*/ 309 h 990"/>
              <a:gd name="T14" fmla="*/ 87 w 1145"/>
              <a:gd name="T15" fmla="*/ 86 h 990"/>
              <a:gd name="T16" fmla="*/ 301 w 1145"/>
              <a:gd name="T17" fmla="*/ 0 h 990"/>
              <a:gd name="T18" fmla="*/ 525 w 1145"/>
              <a:gd name="T19" fmla="*/ 86 h 990"/>
              <a:gd name="T20" fmla="*/ 568 w 1145"/>
              <a:gd name="T21" fmla="*/ 137 h 990"/>
              <a:gd name="T22" fmla="*/ 620 w 1145"/>
              <a:gd name="T23" fmla="*/ 86 h 990"/>
              <a:gd name="T24" fmla="*/ 834 w 1145"/>
              <a:gd name="T25" fmla="*/ 0 h 990"/>
              <a:gd name="T26" fmla="*/ 1050 w 1145"/>
              <a:gd name="T27" fmla="*/ 86 h 990"/>
              <a:gd name="T28" fmla="*/ 1144 w 1145"/>
              <a:gd name="T29" fmla="*/ 309 h 990"/>
              <a:gd name="T30" fmla="*/ 1050 w 1145"/>
              <a:gd name="T31" fmla="*/ 524 h 990"/>
              <a:gd name="T32" fmla="*/ 1050 w 1145"/>
              <a:gd name="T33" fmla="*/ 524 h 990"/>
              <a:gd name="T34" fmla="*/ 981 w 1145"/>
              <a:gd name="T35" fmla="*/ 602 h 990"/>
              <a:gd name="T36" fmla="*/ 981 w 1145"/>
              <a:gd name="T37" fmla="*/ 602 h 990"/>
              <a:gd name="T38" fmla="*/ 594 w 1145"/>
              <a:gd name="T39" fmla="*/ 980 h 990"/>
              <a:gd name="T40" fmla="*/ 568 w 1145"/>
              <a:gd name="T41" fmla="*/ 989 h 990"/>
              <a:gd name="T42" fmla="*/ 215 w 1145"/>
              <a:gd name="T43" fmla="*/ 550 h 990"/>
              <a:gd name="T44" fmla="*/ 215 w 1145"/>
              <a:gd name="T45" fmla="*/ 550 h 990"/>
              <a:gd name="T46" fmla="*/ 568 w 1145"/>
              <a:gd name="T47" fmla="*/ 903 h 990"/>
              <a:gd name="T48" fmla="*/ 921 w 1145"/>
              <a:gd name="T49" fmla="*/ 550 h 990"/>
              <a:gd name="T50" fmla="*/ 929 w 1145"/>
              <a:gd name="T51" fmla="*/ 550 h 990"/>
              <a:gd name="T52" fmla="*/ 1006 w 1145"/>
              <a:gd name="T53" fmla="*/ 473 h 990"/>
              <a:gd name="T54" fmla="*/ 1067 w 1145"/>
              <a:gd name="T55" fmla="*/ 309 h 990"/>
              <a:gd name="T56" fmla="*/ 1006 w 1145"/>
              <a:gd name="T57" fmla="*/ 137 h 990"/>
              <a:gd name="T58" fmla="*/ 834 w 1145"/>
              <a:gd name="T59" fmla="*/ 77 h 990"/>
              <a:gd name="T60" fmla="*/ 671 w 1145"/>
              <a:gd name="T61" fmla="*/ 137 h 990"/>
              <a:gd name="T62" fmla="*/ 594 w 1145"/>
              <a:gd name="T63" fmla="*/ 215 h 990"/>
              <a:gd name="T64" fmla="*/ 568 w 1145"/>
              <a:gd name="T65" fmla="*/ 232 h 990"/>
              <a:gd name="T66" fmla="*/ 542 w 1145"/>
              <a:gd name="T67" fmla="*/ 215 h 990"/>
              <a:gd name="T68" fmla="*/ 473 w 1145"/>
              <a:gd name="T69" fmla="*/ 137 h 990"/>
              <a:gd name="T70" fmla="*/ 301 w 1145"/>
              <a:gd name="T71" fmla="*/ 77 h 990"/>
              <a:gd name="T72" fmla="*/ 138 w 1145"/>
              <a:gd name="T73" fmla="*/ 137 h 990"/>
              <a:gd name="T74" fmla="*/ 69 w 1145"/>
              <a:gd name="T75" fmla="*/ 309 h 990"/>
              <a:gd name="T76" fmla="*/ 138 w 1145"/>
              <a:gd name="T77" fmla="*/ 473 h 990"/>
              <a:gd name="T78" fmla="*/ 215 w 1145"/>
              <a:gd name="T79" fmla="*/ 550 h 990"/>
              <a:gd name="T80" fmla="*/ 1032 w 1145"/>
              <a:gd name="T81" fmla="*/ 499 h 990"/>
              <a:gd name="T82" fmla="*/ 1032 w 1145"/>
              <a:gd name="T83" fmla="*/ 499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45" h="990">
                <a:moveTo>
                  <a:pt x="568" y="989"/>
                </a:moveTo>
                <a:lnTo>
                  <a:pt x="568" y="989"/>
                </a:lnTo>
                <a:cubicBezTo>
                  <a:pt x="559" y="989"/>
                  <a:pt x="551" y="989"/>
                  <a:pt x="542" y="980"/>
                </a:cubicBezTo>
                <a:cubicBezTo>
                  <a:pt x="164" y="602"/>
                  <a:pt x="164" y="602"/>
                  <a:pt x="164" y="602"/>
                </a:cubicBezTo>
                <a:cubicBezTo>
                  <a:pt x="164" y="602"/>
                  <a:pt x="164" y="602"/>
                  <a:pt x="164" y="593"/>
                </a:cubicBezTo>
                <a:cubicBezTo>
                  <a:pt x="87" y="524"/>
                  <a:pt x="87" y="524"/>
                  <a:pt x="87" y="524"/>
                </a:cubicBezTo>
                <a:cubicBezTo>
                  <a:pt x="26" y="464"/>
                  <a:pt x="0" y="387"/>
                  <a:pt x="0" y="309"/>
                </a:cubicBezTo>
                <a:cubicBezTo>
                  <a:pt x="0" y="223"/>
                  <a:pt x="26" y="146"/>
                  <a:pt x="87" y="86"/>
                </a:cubicBezTo>
                <a:cubicBezTo>
                  <a:pt x="147" y="34"/>
                  <a:pt x="224" y="0"/>
                  <a:pt x="301" y="0"/>
                </a:cubicBezTo>
                <a:cubicBezTo>
                  <a:pt x="387" y="0"/>
                  <a:pt x="465" y="34"/>
                  <a:pt x="525" y="86"/>
                </a:cubicBezTo>
                <a:cubicBezTo>
                  <a:pt x="568" y="137"/>
                  <a:pt x="568" y="137"/>
                  <a:pt x="568" y="137"/>
                </a:cubicBezTo>
                <a:cubicBezTo>
                  <a:pt x="620" y="86"/>
                  <a:pt x="620" y="86"/>
                  <a:pt x="620" y="86"/>
                </a:cubicBezTo>
                <a:cubicBezTo>
                  <a:pt x="680" y="34"/>
                  <a:pt x="757" y="0"/>
                  <a:pt x="834" y="0"/>
                </a:cubicBezTo>
                <a:cubicBezTo>
                  <a:pt x="921" y="0"/>
                  <a:pt x="998" y="34"/>
                  <a:pt x="1050" y="86"/>
                </a:cubicBezTo>
                <a:cubicBezTo>
                  <a:pt x="1110" y="146"/>
                  <a:pt x="1144" y="223"/>
                  <a:pt x="1144" y="309"/>
                </a:cubicBezTo>
                <a:cubicBezTo>
                  <a:pt x="1144" y="387"/>
                  <a:pt x="1110" y="464"/>
                  <a:pt x="1050" y="524"/>
                </a:cubicBezTo>
                <a:lnTo>
                  <a:pt x="1050" y="524"/>
                </a:lnTo>
                <a:cubicBezTo>
                  <a:pt x="981" y="602"/>
                  <a:pt x="981" y="602"/>
                  <a:pt x="981" y="602"/>
                </a:cubicBezTo>
                <a:lnTo>
                  <a:pt x="981" y="602"/>
                </a:lnTo>
                <a:cubicBezTo>
                  <a:pt x="594" y="980"/>
                  <a:pt x="594" y="980"/>
                  <a:pt x="594" y="980"/>
                </a:cubicBezTo>
                <a:cubicBezTo>
                  <a:pt x="594" y="989"/>
                  <a:pt x="577" y="989"/>
                  <a:pt x="568" y="989"/>
                </a:cubicBezTo>
                <a:close/>
                <a:moveTo>
                  <a:pt x="215" y="550"/>
                </a:moveTo>
                <a:lnTo>
                  <a:pt x="215" y="550"/>
                </a:lnTo>
                <a:cubicBezTo>
                  <a:pt x="568" y="903"/>
                  <a:pt x="568" y="903"/>
                  <a:pt x="568" y="903"/>
                </a:cubicBezTo>
                <a:cubicBezTo>
                  <a:pt x="921" y="550"/>
                  <a:pt x="921" y="550"/>
                  <a:pt x="921" y="550"/>
                </a:cubicBezTo>
                <a:lnTo>
                  <a:pt x="929" y="550"/>
                </a:lnTo>
                <a:cubicBezTo>
                  <a:pt x="1006" y="473"/>
                  <a:pt x="1006" y="473"/>
                  <a:pt x="1006" y="473"/>
                </a:cubicBezTo>
                <a:cubicBezTo>
                  <a:pt x="1050" y="430"/>
                  <a:pt x="1067" y="370"/>
                  <a:pt x="1067" y="309"/>
                </a:cubicBezTo>
                <a:cubicBezTo>
                  <a:pt x="1067" y="240"/>
                  <a:pt x="1050" y="189"/>
                  <a:pt x="1006" y="137"/>
                </a:cubicBezTo>
                <a:cubicBezTo>
                  <a:pt x="955" y="94"/>
                  <a:pt x="903" y="77"/>
                  <a:pt x="834" y="77"/>
                </a:cubicBezTo>
                <a:cubicBezTo>
                  <a:pt x="775" y="77"/>
                  <a:pt x="714" y="94"/>
                  <a:pt x="671" y="137"/>
                </a:cubicBezTo>
                <a:cubicBezTo>
                  <a:pt x="594" y="215"/>
                  <a:pt x="594" y="215"/>
                  <a:pt x="594" y="215"/>
                </a:cubicBezTo>
                <a:cubicBezTo>
                  <a:pt x="594" y="223"/>
                  <a:pt x="577" y="232"/>
                  <a:pt x="568" y="232"/>
                </a:cubicBezTo>
                <a:cubicBezTo>
                  <a:pt x="559" y="232"/>
                  <a:pt x="551" y="223"/>
                  <a:pt x="542" y="215"/>
                </a:cubicBezTo>
                <a:cubicBezTo>
                  <a:pt x="473" y="137"/>
                  <a:pt x="473" y="137"/>
                  <a:pt x="473" y="137"/>
                </a:cubicBezTo>
                <a:cubicBezTo>
                  <a:pt x="422" y="94"/>
                  <a:pt x="370" y="77"/>
                  <a:pt x="301" y="77"/>
                </a:cubicBezTo>
                <a:cubicBezTo>
                  <a:pt x="241" y="77"/>
                  <a:pt x="181" y="94"/>
                  <a:pt x="138" y="137"/>
                </a:cubicBezTo>
                <a:cubicBezTo>
                  <a:pt x="95" y="189"/>
                  <a:pt x="69" y="240"/>
                  <a:pt x="69" y="309"/>
                </a:cubicBezTo>
                <a:cubicBezTo>
                  <a:pt x="69" y="370"/>
                  <a:pt x="95" y="430"/>
                  <a:pt x="138" y="473"/>
                </a:cubicBezTo>
                <a:cubicBezTo>
                  <a:pt x="215" y="550"/>
                  <a:pt x="215" y="550"/>
                  <a:pt x="215" y="550"/>
                </a:cubicBezTo>
                <a:close/>
                <a:moveTo>
                  <a:pt x="1032" y="499"/>
                </a:moveTo>
                <a:lnTo>
                  <a:pt x="1032" y="499"/>
                </a:lnTo>
                <a:close/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7">
            <a:extLst>
              <a:ext uri="{FF2B5EF4-FFF2-40B4-BE49-F238E27FC236}">
                <a16:creationId xmlns:a16="http://schemas.microsoft.com/office/drawing/2014/main" id="{D0425E29-C591-DA47-8E61-6F5FA577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6742" y="8182267"/>
            <a:ext cx="1090281" cy="756724"/>
          </a:xfrm>
          <a:custGeom>
            <a:avLst/>
            <a:gdLst>
              <a:gd name="T0" fmla="*/ 903 w 964"/>
              <a:gd name="T1" fmla="*/ 0 h 672"/>
              <a:gd name="T2" fmla="*/ 903 w 964"/>
              <a:gd name="T3" fmla="*/ 0 h 672"/>
              <a:gd name="T4" fmla="*/ 628 w 964"/>
              <a:gd name="T5" fmla="*/ 0 h 672"/>
              <a:gd name="T6" fmla="*/ 585 w 964"/>
              <a:gd name="T7" fmla="*/ 43 h 672"/>
              <a:gd name="T8" fmla="*/ 628 w 964"/>
              <a:gd name="T9" fmla="*/ 86 h 672"/>
              <a:gd name="T10" fmla="*/ 878 w 964"/>
              <a:gd name="T11" fmla="*/ 86 h 672"/>
              <a:gd name="T12" fmla="*/ 878 w 964"/>
              <a:gd name="T13" fmla="*/ 593 h 672"/>
              <a:gd name="T14" fmla="*/ 86 w 964"/>
              <a:gd name="T15" fmla="*/ 593 h 672"/>
              <a:gd name="T16" fmla="*/ 86 w 964"/>
              <a:gd name="T17" fmla="*/ 86 h 672"/>
              <a:gd name="T18" fmla="*/ 336 w 964"/>
              <a:gd name="T19" fmla="*/ 86 h 672"/>
              <a:gd name="T20" fmla="*/ 370 w 964"/>
              <a:gd name="T21" fmla="*/ 43 h 672"/>
              <a:gd name="T22" fmla="*/ 336 w 964"/>
              <a:gd name="T23" fmla="*/ 0 h 672"/>
              <a:gd name="T24" fmla="*/ 61 w 964"/>
              <a:gd name="T25" fmla="*/ 0 h 672"/>
              <a:gd name="T26" fmla="*/ 0 w 964"/>
              <a:gd name="T27" fmla="*/ 60 h 672"/>
              <a:gd name="T28" fmla="*/ 0 w 964"/>
              <a:gd name="T29" fmla="*/ 610 h 672"/>
              <a:gd name="T30" fmla="*/ 61 w 964"/>
              <a:gd name="T31" fmla="*/ 671 h 672"/>
              <a:gd name="T32" fmla="*/ 903 w 964"/>
              <a:gd name="T33" fmla="*/ 671 h 672"/>
              <a:gd name="T34" fmla="*/ 963 w 964"/>
              <a:gd name="T35" fmla="*/ 610 h 672"/>
              <a:gd name="T36" fmla="*/ 963 w 964"/>
              <a:gd name="T37" fmla="*/ 60 h 672"/>
              <a:gd name="T38" fmla="*/ 903 w 964"/>
              <a:gd name="T39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64" h="672">
                <a:moveTo>
                  <a:pt x="903" y="0"/>
                </a:moveTo>
                <a:lnTo>
                  <a:pt x="903" y="0"/>
                </a:lnTo>
                <a:cubicBezTo>
                  <a:pt x="628" y="0"/>
                  <a:pt x="628" y="0"/>
                  <a:pt x="628" y="0"/>
                </a:cubicBezTo>
                <a:cubicBezTo>
                  <a:pt x="602" y="0"/>
                  <a:pt x="585" y="17"/>
                  <a:pt x="585" y="43"/>
                </a:cubicBezTo>
                <a:cubicBezTo>
                  <a:pt x="585" y="60"/>
                  <a:pt x="602" y="86"/>
                  <a:pt x="628" y="86"/>
                </a:cubicBezTo>
                <a:cubicBezTo>
                  <a:pt x="878" y="86"/>
                  <a:pt x="878" y="86"/>
                  <a:pt x="878" y="86"/>
                </a:cubicBezTo>
                <a:cubicBezTo>
                  <a:pt x="878" y="593"/>
                  <a:pt x="878" y="593"/>
                  <a:pt x="878" y="593"/>
                </a:cubicBezTo>
                <a:cubicBezTo>
                  <a:pt x="86" y="593"/>
                  <a:pt x="86" y="593"/>
                  <a:pt x="86" y="593"/>
                </a:cubicBezTo>
                <a:cubicBezTo>
                  <a:pt x="86" y="86"/>
                  <a:pt x="86" y="86"/>
                  <a:pt x="86" y="86"/>
                </a:cubicBezTo>
                <a:cubicBezTo>
                  <a:pt x="336" y="86"/>
                  <a:pt x="336" y="86"/>
                  <a:pt x="336" y="86"/>
                </a:cubicBezTo>
                <a:cubicBezTo>
                  <a:pt x="353" y="86"/>
                  <a:pt x="370" y="60"/>
                  <a:pt x="370" y="43"/>
                </a:cubicBezTo>
                <a:cubicBezTo>
                  <a:pt x="370" y="17"/>
                  <a:pt x="353" y="0"/>
                  <a:pt x="336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26" y="0"/>
                  <a:pt x="0" y="26"/>
                  <a:pt x="0" y="60"/>
                </a:cubicBezTo>
                <a:cubicBezTo>
                  <a:pt x="0" y="610"/>
                  <a:pt x="0" y="610"/>
                  <a:pt x="0" y="610"/>
                </a:cubicBezTo>
                <a:cubicBezTo>
                  <a:pt x="0" y="645"/>
                  <a:pt x="26" y="671"/>
                  <a:pt x="61" y="671"/>
                </a:cubicBezTo>
                <a:cubicBezTo>
                  <a:pt x="903" y="671"/>
                  <a:pt x="903" y="671"/>
                  <a:pt x="903" y="671"/>
                </a:cubicBezTo>
                <a:cubicBezTo>
                  <a:pt x="938" y="671"/>
                  <a:pt x="963" y="645"/>
                  <a:pt x="963" y="610"/>
                </a:cubicBezTo>
                <a:cubicBezTo>
                  <a:pt x="963" y="60"/>
                  <a:pt x="963" y="60"/>
                  <a:pt x="963" y="60"/>
                </a:cubicBezTo>
                <a:cubicBezTo>
                  <a:pt x="963" y="26"/>
                  <a:pt x="938" y="0"/>
                  <a:pt x="903" y="0"/>
                </a:cubicBezTo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8">
            <a:extLst>
              <a:ext uri="{FF2B5EF4-FFF2-40B4-BE49-F238E27FC236}">
                <a16:creationId xmlns:a16="http://schemas.microsoft.com/office/drawing/2014/main" id="{6A5164BB-2346-5C4B-A41D-1D27993CD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515" y="7779014"/>
            <a:ext cx="532692" cy="796551"/>
          </a:xfrm>
          <a:custGeom>
            <a:avLst/>
            <a:gdLst>
              <a:gd name="T0" fmla="*/ 43 w 474"/>
              <a:gd name="T1" fmla="*/ 275 h 706"/>
              <a:gd name="T2" fmla="*/ 43 w 474"/>
              <a:gd name="T3" fmla="*/ 275 h 706"/>
              <a:gd name="T4" fmla="*/ 68 w 474"/>
              <a:gd name="T5" fmla="*/ 266 h 706"/>
              <a:gd name="T6" fmla="*/ 198 w 474"/>
              <a:gd name="T7" fmla="*/ 137 h 706"/>
              <a:gd name="T8" fmla="*/ 198 w 474"/>
              <a:gd name="T9" fmla="*/ 662 h 706"/>
              <a:gd name="T10" fmla="*/ 232 w 474"/>
              <a:gd name="T11" fmla="*/ 705 h 706"/>
              <a:gd name="T12" fmla="*/ 232 w 474"/>
              <a:gd name="T13" fmla="*/ 705 h 706"/>
              <a:gd name="T14" fmla="*/ 275 w 474"/>
              <a:gd name="T15" fmla="*/ 662 h 706"/>
              <a:gd name="T16" fmla="*/ 275 w 474"/>
              <a:gd name="T17" fmla="*/ 137 h 706"/>
              <a:gd name="T18" fmla="*/ 404 w 474"/>
              <a:gd name="T19" fmla="*/ 266 h 706"/>
              <a:gd name="T20" fmla="*/ 430 w 474"/>
              <a:gd name="T21" fmla="*/ 275 h 706"/>
              <a:gd name="T22" fmla="*/ 456 w 474"/>
              <a:gd name="T23" fmla="*/ 266 h 706"/>
              <a:gd name="T24" fmla="*/ 456 w 474"/>
              <a:gd name="T25" fmla="*/ 206 h 706"/>
              <a:gd name="T26" fmla="*/ 266 w 474"/>
              <a:gd name="T27" fmla="*/ 8 h 706"/>
              <a:gd name="T28" fmla="*/ 266 w 474"/>
              <a:gd name="T29" fmla="*/ 8 h 706"/>
              <a:gd name="T30" fmla="*/ 258 w 474"/>
              <a:gd name="T31" fmla="*/ 8 h 706"/>
              <a:gd name="T32" fmla="*/ 258 w 474"/>
              <a:gd name="T33" fmla="*/ 8 h 706"/>
              <a:gd name="T34" fmla="*/ 258 w 474"/>
              <a:gd name="T35" fmla="*/ 8 h 706"/>
              <a:gd name="T36" fmla="*/ 258 w 474"/>
              <a:gd name="T37" fmla="*/ 8 h 706"/>
              <a:gd name="T38" fmla="*/ 258 w 474"/>
              <a:gd name="T39" fmla="*/ 8 h 706"/>
              <a:gd name="T40" fmla="*/ 249 w 474"/>
              <a:gd name="T41" fmla="*/ 0 h 706"/>
              <a:gd name="T42" fmla="*/ 249 w 474"/>
              <a:gd name="T43" fmla="*/ 0 h 706"/>
              <a:gd name="T44" fmla="*/ 249 w 474"/>
              <a:gd name="T45" fmla="*/ 0 h 706"/>
              <a:gd name="T46" fmla="*/ 249 w 474"/>
              <a:gd name="T47" fmla="*/ 0 h 706"/>
              <a:gd name="T48" fmla="*/ 249 w 474"/>
              <a:gd name="T49" fmla="*/ 0 h 706"/>
              <a:gd name="T50" fmla="*/ 240 w 474"/>
              <a:gd name="T51" fmla="*/ 0 h 706"/>
              <a:gd name="T52" fmla="*/ 240 w 474"/>
              <a:gd name="T53" fmla="*/ 0 h 706"/>
              <a:gd name="T54" fmla="*/ 232 w 474"/>
              <a:gd name="T55" fmla="*/ 0 h 706"/>
              <a:gd name="T56" fmla="*/ 215 w 474"/>
              <a:gd name="T57" fmla="*/ 8 h 706"/>
              <a:gd name="T58" fmla="*/ 206 w 474"/>
              <a:gd name="T59" fmla="*/ 8 h 706"/>
              <a:gd name="T60" fmla="*/ 17 w 474"/>
              <a:gd name="T61" fmla="*/ 206 h 706"/>
              <a:gd name="T62" fmla="*/ 17 w 474"/>
              <a:gd name="T63" fmla="*/ 266 h 706"/>
              <a:gd name="T64" fmla="*/ 43 w 474"/>
              <a:gd name="T65" fmla="*/ 275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4" h="706">
                <a:moveTo>
                  <a:pt x="43" y="275"/>
                </a:moveTo>
                <a:lnTo>
                  <a:pt x="43" y="275"/>
                </a:lnTo>
                <a:cubicBezTo>
                  <a:pt x="51" y="275"/>
                  <a:pt x="60" y="266"/>
                  <a:pt x="68" y="266"/>
                </a:cubicBezTo>
                <a:cubicBezTo>
                  <a:pt x="198" y="137"/>
                  <a:pt x="198" y="137"/>
                  <a:pt x="198" y="137"/>
                </a:cubicBezTo>
                <a:cubicBezTo>
                  <a:pt x="198" y="662"/>
                  <a:pt x="198" y="662"/>
                  <a:pt x="198" y="662"/>
                </a:cubicBezTo>
                <a:cubicBezTo>
                  <a:pt x="198" y="688"/>
                  <a:pt x="215" y="705"/>
                  <a:pt x="232" y="705"/>
                </a:cubicBezTo>
                <a:lnTo>
                  <a:pt x="232" y="705"/>
                </a:lnTo>
                <a:cubicBezTo>
                  <a:pt x="258" y="705"/>
                  <a:pt x="275" y="688"/>
                  <a:pt x="275" y="662"/>
                </a:cubicBezTo>
                <a:cubicBezTo>
                  <a:pt x="275" y="137"/>
                  <a:pt x="275" y="137"/>
                  <a:pt x="275" y="137"/>
                </a:cubicBezTo>
                <a:cubicBezTo>
                  <a:pt x="404" y="266"/>
                  <a:pt x="404" y="266"/>
                  <a:pt x="404" y="266"/>
                </a:cubicBezTo>
                <a:cubicBezTo>
                  <a:pt x="404" y="266"/>
                  <a:pt x="421" y="275"/>
                  <a:pt x="430" y="275"/>
                </a:cubicBezTo>
                <a:cubicBezTo>
                  <a:pt x="438" y="275"/>
                  <a:pt x="447" y="266"/>
                  <a:pt x="456" y="266"/>
                </a:cubicBezTo>
                <a:cubicBezTo>
                  <a:pt x="473" y="249"/>
                  <a:pt x="473" y="223"/>
                  <a:pt x="456" y="206"/>
                </a:cubicBezTo>
                <a:cubicBezTo>
                  <a:pt x="266" y="8"/>
                  <a:pt x="266" y="8"/>
                  <a:pt x="266" y="8"/>
                </a:cubicBezTo>
                <a:lnTo>
                  <a:pt x="266" y="8"/>
                </a:lnTo>
                <a:lnTo>
                  <a:pt x="258" y="8"/>
                </a:lnTo>
                <a:lnTo>
                  <a:pt x="258" y="8"/>
                </a:lnTo>
                <a:lnTo>
                  <a:pt x="258" y="8"/>
                </a:lnTo>
                <a:lnTo>
                  <a:pt x="258" y="8"/>
                </a:lnTo>
                <a:lnTo>
                  <a:pt x="258" y="8"/>
                </a:lnTo>
                <a:cubicBezTo>
                  <a:pt x="258" y="8"/>
                  <a:pt x="258" y="0"/>
                  <a:pt x="249" y="0"/>
                </a:cubicBezTo>
                <a:lnTo>
                  <a:pt x="249" y="0"/>
                </a:lnTo>
                <a:lnTo>
                  <a:pt x="249" y="0"/>
                </a:lnTo>
                <a:lnTo>
                  <a:pt x="249" y="0"/>
                </a:lnTo>
                <a:lnTo>
                  <a:pt x="249" y="0"/>
                </a:lnTo>
                <a:cubicBezTo>
                  <a:pt x="249" y="0"/>
                  <a:pt x="249" y="0"/>
                  <a:pt x="240" y="0"/>
                </a:cubicBezTo>
                <a:lnTo>
                  <a:pt x="240" y="0"/>
                </a:lnTo>
                <a:cubicBezTo>
                  <a:pt x="240" y="0"/>
                  <a:pt x="240" y="0"/>
                  <a:pt x="232" y="0"/>
                </a:cubicBezTo>
                <a:cubicBezTo>
                  <a:pt x="223" y="0"/>
                  <a:pt x="215" y="0"/>
                  <a:pt x="215" y="8"/>
                </a:cubicBezTo>
                <a:cubicBezTo>
                  <a:pt x="206" y="8"/>
                  <a:pt x="206" y="8"/>
                  <a:pt x="206" y="8"/>
                </a:cubicBezTo>
                <a:cubicBezTo>
                  <a:pt x="17" y="206"/>
                  <a:pt x="17" y="206"/>
                  <a:pt x="17" y="206"/>
                </a:cubicBezTo>
                <a:cubicBezTo>
                  <a:pt x="0" y="223"/>
                  <a:pt x="0" y="249"/>
                  <a:pt x="17" y="266"/>
                </a:cubicBezTo>
                <a:cubicBezTo>
                  <a:pt x="26" y="266"/>
                  <a:pt x="34" y="275"/>
                  <a:pt x="43" y="275"/>
                </a:cubicBezTo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29">
            <a:extLst>
              <a:ext uri="{FF2B5EF4-FFF2-40B4-BE49-F238E27FC236}">
                <a16:creationId xmlns:a16="http://schemas.microsoft.com/office/drawing/2014/main" id="{4DA0DF9A-C345-D046-B689-303E59FFA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409" y="8525781"/>
            <a:ext cx="1478597" cy="602390"/>
          </a:xfrm>
          <a:custGeom>
            <a:avLst/>
            <a:gdLst>
              <a:gd name="T0" fmla="*/ 1273 w 1308"/>
              <a:gd name="T1" fmla="*/ 189 h 534"/>
              <a:gd name="T2" fmla="*/ 1273 w 1308"/>
              <a:gd name="T3" fmla="*/ 189 h 534"/>
              <a:gd name="T4" fmla="*/ 1204 w 1308"/>
              <a:gd name="T5" fmla="*/ 215 h 534"/>
              <a:gd name="T6" fmla="*/ 1153 w 1308"/>
              <a:gd name="T7" fmla="*/ 335 h 534"/>
              <a:gd name="T8" fmla="*/ 602 w 1308"/>
              <a:gd name="T9" fmla="*/ 0 h 534"/>
              <a:gd name="T10" fmla="*/ 0 w 1308"/>
              <a:gd name="T11" fmla="*/ 464 h 534"/>
              <a:gd name="T12" fmla="*/ 43 w 1308"/>
              <a:gd name="T13" fmla="*/ 533 h 534"/>
              <a:gd name="T14" fmla="*/ 52 w 1308"/>
              <a:gd name="T15" fmla="*/ 533 h 534"/>
              <a:gd name="T16" fmla="*/ 104 w 1308"/>
              <a:gd name="T17" fmla="*/ 490 h 534"/>
              <a:gd name="T18" fmla="*/ 602 w 1308"/>
              <a:gd name="T19" fmla="*/ 111 h 534"/>
              <a:gd name="T20" fmla="*/ 1058 w 1308"/>
              <a:gd name="T21" fmla="*/ 387 h 534"/>
              <a:gd name="T22" fmla="*/ 929 w 1308"/>
              <a:gd name="T23" fmla="*/ 335 h 534"/>
              <a:gd name="T24" fmla="*/ 860 w 1308"/>
              <a:gd name="T25" fmla="*/ 361 h 534"/>
              <a:gd name="T26" fmla="*/ 886 w 1308"/>
              <a:gd name="T27" fmla="*/ 430 h 534"/>
              <a:gd name="T28" fmla="*/ 1135 w 1308"/>
              <a:gd name="T29" fmla="*/ 533 h 534"/>
              <a:gd name="T30" fmla="*/ 1153 w 1308"/>
              <a:gd name="T31" fmla="*/ 533 h 534"/>
              <a:gd name="T32" fmla="*/ 1196 w 1308"/>
              <a:gd name="T33" fmla="*/ 499 h 534"/>
              <a:gd name="T34" fmla="*/ 1299 w 1308"/>
              <a:gd name="T35" fmla="*/ 258 h 534"/>
              <a:gd name="T36" fmla="*/ 1273 w 1308"/>
              <a:gd name="T37" fmla="*/ 189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08" h="534">
                <a:moveTo>
                  <a:pt x="1273" y="189"/>
                </a:moveTo>
                <a:lnTo>
                  <a:pt x="1273" y="189"/>
                </a:lnTo>
                <a:cubicBezTo>
                  <a:pt x="1247" y="180"/>
                  <a:pt x="1213" y="189"/>
                  <a:pt x="1204" y="215"/>
                </a:cubicBezTo>
                <a:cubicBezTo>
                  <a:pt x="1153" y="335"/>
                  <a:pt x="1153" y="335"/>
                  <a:pt x="1153" y="335"/>
                </a:cubicBezTo>
                <a:cubicBezTo>
                  <a:pt x="1049" y="137"/>
                  <a:pt x="834" y="0"/>
                  <a:pt x="602" y="0"/>
                </a:cubicBezTo>
                <a:cubicBezTo>
                  <a:pt x="318" y="0"/>
                  <a:pt x="78" y="198"/>
                  <a:pt x="0" y="464"/>
                </a:cubicBezTo>
                <a:cubicBezTo>
                  <a:pt x="0" y="499"/>
                  <a:pt x="17" y="524"/>
                  <a:pt x="43" y="533"/>
                </a:cubicBezTo>
                <a:lnTo>
                  <a:pt x="52" y="533"/>
                </a:lnTo>
                <a:cubicBezTo>
                  <a:pt x="78" y="533"/>
                  <a:pt x="104" y="516"/>
                  <a:pt x="104" y="490"/>
                </a:cubicBezTo>
                <a:cubicBezTo>
                  <a:pt x="164" y="266"/>
                  <a:pt x="370" y="111"/>
                  <a:pt x="602" y="111"/>
                </a:cubicBezTo>
                <a:cubicBezTo>
                  <a:pt x="800" y="111"/>
                  <a:pt x="972" y="215"/>
                  <a:pt x="1058" y="387"/>
                </a:cubicBezTo>
                <a:cubicBezTo>
                  <a:pt x="929" y="335"/>
                  <a:pt x="929" y="335"/>
                  <a:pt x="929" y="335"/>
                </a:cubicBezTo>
                <a:cubicBezTo>
                  <a:pt x="903" y="318"/>
                  <a:pt x="869" y="335"/>
                  <a:pt x="860" y="361"/>
                </a:cubicBezTo>
                <a:cubicBezTo>
                  <a:pt x="852" y="387"/>
                  <a:pt x="860" y="421"/>
                  <a:pt x="886" y="430"/>
                </a:cubicBezTo>
                <a:cubicBezTo>
                  <a:pt x="1135" y="533"/>
                  <a:pt x="1135" y="533"/>
                  <a:pt x="1135" y="533"/>
                </a:cubicBezTo>
                <a:cubicBezTo>
                  <a:pt x="1135" y="533"/>
                  <a:pt x="1144" y="533"/>
                  <a:pt x="1153" y="533"/>
                </a:cubicBezTo>
                <a:cubicBezTo>
                  <a:pt x="1170" y="533"/>
                  <a:pt x="1187" y="524"/>
                  <a:pt x="1196" y="499"/>
                </a:cubicBezTo>
                <a:cubicBezTo>
                  <a:pt x="1299" y="258"/>
                  <a:pt x="1299" y="258"/>
                  <a:pt x="1299" y="258"/>
                </a:cubicBezTo>
                <a:cubicBezTo>
                  <a:pt x="1307" y="232"/>
                  <a:pt x="1299" y="198"/>
                  <a:pt x="1273" y="189"/>
                </a:cubicBezTo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0">
            <a:extLst>
              <a:ext uri="{FF2B5EF4-FFF2-40B4-BE49-F238E27FC236}">
                <a16:creationId xmlns:a16="http://schemas.microsoft.com/office/drawing/2014/main" id="{7C22A923-5EFE-2247-8886-5D21D1A27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817" y="9322333"/>
            <a:ext cx="1468643" cy="602390"/>
          </a:xfrm>
          <a:custGeom>
            <a:avLst/>
            <a:gdLst>
              <a:gd name="T0" fmla="*/ 1247 w 1300"/>
              <a:gd name="T1" fmla="*/ 9 h 534"/>
              <a:gd name="T2" fmla="*/ 1247 w 1300"/>
              <a:gd name="T3" fmla="*/ 9 h 534"/>
              <a:gd name="T4" fmla="*/ 1187 w 1300"/>
              <a:gd name="T5" fmla="*/ 43 h 534"/>
              <a:gd name="T6" fmla="*/ 688 w 1300"/>
              <a:gd name="T7" fmla="*/ 430 h 534"/>
              <a:gd name="T8" fmla="*/ 224 w 1300"/>
              <a:gd name="T9" fmla="*/ 138 h 534"/>
              <a:gd name="T10" fmla="*/ 379 w 1300"/>
              <a:gd name="T11" fmla="*/ 189 h 534"/>
              <a:gd name="T12" fmla="*/ 396 w 1300"/>
              <a:gd name="T13" fmla="*/ 189 h 534"/>
              <a:gd name="T14" fmla="*/ 439 w 1300"/>
              <a:gd name="T15" fmla="*/ 155 h 534"/>
              <a:gd name="T16" fmla="*/ 404 w 1300"/>
              <a:gd name="T17" fmla="*/ 86 h 534"/>
              <a:gd name="T18" fmla="*/ 155 w 1300"/>
              <a:gd name="T19" fmla="*/ 9 h 534"/>
              <a:gd name="T20" fmla="*/ 155 w 1300"/>
              <a:gd name="T21" fmla="*/ 9 h 534"/>
              <a:gd name="T22" fmla="*/ 155 w 1300"/>
              <a:gd name="T23" fmla="*/ 9 h 534"/>
              <a:gd name="T24" fmla="*/ 155 w 1300"/>
              <a:gd name="T25" fmla="*/ 9 h 534"/>
              <a:gd name="T26" fmla="*/ 147 w 1300"/>
              <a:gd name="T27" fmla="*/ 9 h 534"/>
              <a:gd name="T28" fmla="*/ 147 w 1300"/>
              <a:gd name="T29" fmla="*/ 9 h 534"/>
              <a:gd name="T30" fmla="*/ 147 w 1300"/>
              <a:gd name="T31" fmla="*/ 9 h 534"/>
              <a:gd name="T32" fmla="*/ 147 w 1300"/>
              <a:gd name="T33" fmla="*/ 9 h 534"/>
              <a:gd name="T34" fmla="*/ 138 w 1300"/>
              <a:gd name="T35" fmla="*/ 9 h 534"/>
              <a:gd name="T36" fmla="*/ 138 w 1300"/>
              <a:gd name="T37" fmla="*/ 9 h 534"/>
              <a:gd name="T38" fmla="*/ 138 w 1300"/>
              <a:gd name="T39" fmla="*/ 9 h 534"/>
              <a:gd name="T40" fmla="*/ 138 w 1300"/>
              <a:gd name="T41" fmla="*/ 9 h 534"/>
              <a:gd name="T42" fmla="*/ 129 w 1300"/>
              <a:gd name="T43" fmla="*/ 9 h 534"/>
              <a:gd name="T44" fmla="*/ 129 w 1300"/>
              <a:gd name="T45" fmla="*/ 9 h 534"/>
              <a:gd name="T46" fmla="*/ 129 w 1300"/>
              <a:gd name="T47" fmla="*/ 9 h 534"/>
              <a:gd name="T48" fmla="*/ 129 w 1300"/>
              <a:gd name="T49" fmla="*/ 9 h 534"/>
              <a:gd name="T50" fmla="*/ 129 w 1300"/>
              <a:gd name="T51" fmla="*/ 9 h 534"/>
              <a:gd name="T52" fmla="*/ 86 w 1300"/>
              <a:gd name="T53" fmla="*/ 43 h 534"/>
              <a:gd name="T54" fmla="*/ 9 w 1300"/>
              <a:gd name="T55" fmla="*/ 292 h 534"/>
              <a:gd name="T56" fmla="*/ 43 w 1300"/>
              <a:gd name="T57" fmla="*/ 361 h 534"/>
              <a:gd name="T58" fmla="*/ 60 w 1300"/>
              <a:gd name="T59" fmla="*/ 361 h 534"/>
              <a:gd name="T60" fmla="*/ 112 w 1300"/>
              <a:gd name="T61" fmla="*/ 327 h 534"/>
              <a:gd name="T62" fmla="*/ 147 w 1300"/>
              <a:gd name="T63" fmla="*/ 215 h 534"/>
              <a:gd name="T64" fmla="*/ 310 w 1300"/>
              <a:gd name="T65" fmla="*/ 404 h 534"/>
              <a:gd name="T66" fmla="*/ 688 w 1300"/>
              <a:gd name="T67" fmla="*/ 533 h 534"/>
              <a:gd name="T68" fmla="*/ 1290 w 1300"/>
              <a:gd name="T69" fmla="*/ 69 h 534"/>
              <a:gd name="T70" fmla="*/ 1247 w 1300"/>
              <a:gd name="T71" fmla="*/ 9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00" h="534">
                <a:moveTo>
                  <a:pt x="1247" y="9"/>
                </a:moveTo>
                <a:lnTo>
                  <a:pt x="1247" y="9"/>
                </a:lnTo>
                <a:cubicBezTo>
                  <a:pt x="1221" y="0"/>
                  <a:pt x="1196" y="17"/>
                  <a:pt x="1187" y="43"/>
                </a:cubicBezTo>
                <a:cubicBezTo>
                  <a:pt x="1127" y="275"/>
                  <a:pt x="920" y="430"/>
                  <a:pt x="688" y="430"/>
                </a:cubicBezTo>
                <a:cubicBezTo>
                  <a:pt x="491" y="430"/>
                  <a:pt x="310" y="318"/>
                  <a:pt x="224" y="138"/>
                </a:cubicBezTo>
                <a:cubicBezTo>
                  <a:pt x="379" y="189"/>
                  <a:pt x="379" y="189"/>
                  <a:pt x="379" y="189"/>
                </a:cubicBezTo>
                <a:cubicBezTo>
                  <a:pt x="379" y="189"/>
                  <a:pt x="387" y="189"/>
                  <a:pt x="396" y="189"/>
                </a:cubicBezTo>
                <a:cubicBezTo>
                  <a:pt x="413" y="189"/>
                  <a:pt x="439" y="172"/>
                  <a:pt x="439" y="155"/>
                </a:cubicBezTo>
                <a:cubicBezTo>
                  <a:pt x="447" y="120"/>
                  <a:pt x="439" y="94"/>
                  <a:pt x="404" y="86"/>
                </a:cubicBezTo>
                <a:cubicBezTo>
                  <a:pt x="155" y="9"/>
                  <a:pt x="155" y="9"/>
                  <a:pt x="155" y="9"/>
                </a:cubicBezTo>
                <a:lnTo>
                  <a:pt x="155" y="9"/>
                </a:lnTo>
                <a:lnTo>
                  <a:pt x="155" y="9"/>
                </a:lnTo>
                <a:lnTo>
                  <a:pt x="155" y="9"/>
                </a:lnTo>
                <a:cubicBezTo>
                  <a:pt x="155" y="9"/>
                  <a:pt x="155" y="9"/>
                  <a:pt x="147" y="9"/>
                </a:cubicBezTo>
                <a:lnTo>
                  <a:pt x="147" y="9"/>
                </a:lnTo>
                <a:lnTo>
                  <a:pt x="147" y="9"/>
                </a:lnTo>
                <a:lnTo>
                  <a:pt x="147" y="9"/>
                </a:lnTo>
                <a:cubicBezTo>
                  <a:pt x="138" y="9"/>
                  <a:pt x="138" y="9"/>
                  <a:pt x="138" y="9"/>
                </a:cubicBezTo>
                <a:lnTo>
                  <a:pt x="138" y="9"/>
                </a:lnTo>
                <a:lnTo>
                  <a:pt x="138" y="9"/>
                </a:lnTo>
                <a:lnTo>
                  <a:pt x="138" y="9"/>
                </a:lnTo>
                <a:lnTo>
                  <a:pt x="129" y="9"/>
                </a:lnTo>
                <a:lnTo>
                  <a:pt x="129" y="9"/>
                </a:lnTo>
                <a:lnTo>
                  <a:pt x="129" y="9"/>
                </a:lnTo>
                <a:lnTo>
                  <a:pt x="129" y="9"/>
                </a:lnTo>
                <a:lnTo>
                  <a:pt x="129" y="9"/>
                </a:lnTo>
                <a:cubicBezTo>
                  <a:pt x="103" y="9"/>
                  <a:pt x="95" y="26"/>
                  <a:pt x="86" y="43"/>
                </a:cubicBezTo>
                <a:cubicBezTo>
                  <a:pt x="9" y="292"/>
                  <a:pt x="9" y="292"/>
                  <a:pt x="9" y="292"/>
                </a:cubicBezTo>
                <a:cubicBezTo>
                  <a:pt x="0" y="318"/>
                  <a:pt x="18" y="353"/>
                  <a:pt x="43" y="361"/>
                </a:cubicBezTo>
                <a:cubicBezTo>
                  <a:pt x="52" y="361"/>
                  <a:pt x="60" y="361"/>
                  <a:pt x="60" y="361"/>
                </a:cubicBezTo>
                <a:cubicBezTo>
                  <a:pt x="86" y="361"/>
                  <a:pt x="103" y="344"/>
                  <a:pt x="112" y="327"/>
                </a:cubicBezTo>
                <a:cubicBezTo>
                  <a:pt x="147" y="215"/>
                  <a:pt x="147" y="215"/>
                  <a:pt x="147" y="215"/>
                </a:cubicBezTo>
                <a:cubicBezTo>
                  <a:pt x="190" y="284"/>
                  <a:pt x="241" y="353"/>
                  <a:pt x="310" y="404"/>
                </a:cubicBezTo>
                <a:cubicBezTo>
                  <a:pt x="413" y="490"/>
                  <a:pt x="551" y="533"/>
                  <a:pt x="688" y="533"/>
                </a:cubicBezTo>
                <a:cubicBezTo>
                  <a:pt x="972" y="533"/>
                  <a:pt x="1221" y="344"/>
                  <a:pt x="1290" y="69"/>
                </a:cubicBezTo>
                <a:cubicBezTo>
                  <a:pt x="1299" y="43"/>
                  <a:pt x="1282" y="17"/>
                  <a:pt x="1247" y="9"/>
                </a:cubicBezTo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1">
            <a:extLst>
              <a:ext uri="{FF2B5EF4-FFF2-40B4-BE49-F238E27FC236}">
                <a16:creationId xmlns:a16="http://schemas.microsoft.com/office/drawing/2014/main" id="{C49289FA-A792-344E-8126-7162C7BFD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7304" y="5912095"/>
            <a:ext cx="1827091" cy="1174913"/>
          </a:xfrm>
          <a:custGeom>
            <a:avLst/>
            <a:gdLst>
              <a:gd name="T0" fmla="*/ 1531 w 1618"/>
              <a:gd name="T1" fmla="*/ 1039 h 1040"/>
              <a:gd name="T2" fmla="*/ 1531 w 1618"/>
              <a:gd name="T3" fmla="*/ 1039 h 1040"/>
              <a:gd name="T4" fmla="*/ 78 w 1618"/>
              <a:gd name="T5" fmla="*/ 1039 h 1040"/>
              <a:gd name="T6" fmla="*/ 0 w 1618"/>
              <a:gd name="T7" fmla="*/ 962 h 1040"/>
              <a:gd name="T8" fmla="*/ 0 w 1618"/>
              <a:gd name="T9" fmla="*/ 77 h 1040"/>
              <a:gd name="T10" fmla="*/ 78 w 1618"/>
              <a:gd name="T11" fmla="*/ 0 h 1040"/>
              <a:gd name="T12" fmla="*/ 1531 w 1618"/>
              <a:gd name="T13" fmla="*/ 0 h 1040"/>
              <a:gd name="T14" fmla="*/ 1617 w 1618"/>
              <a:gd name="T15" fmla="*/ 77 h 1040"/>
              <a:gd name="T16" fmla="*/ 1617 w 1618"/>
              <a:gd name="T17" fmla="*/ 962 h 1040"/>
              <a:gd name="T18" fmla="*/ 1531 w 1618"/>
              <a:gd name="T19" fmla="*/ 1039 h 1040"/>
              <a:gd name="T20" fmla="*/ 103 w 1618"/>
              <a:gd name="T21" fmla="*/ 936 h 1040"/>
              <a:gd name="T22" fmla="*/ 103 w 1618"/>
              <a:gd name="T23" fmla="*/ 936 h 1040"/>
              <a:gd name="T24" fmla="*/ 1514 w 1618"/>
              <a:gd name="T25" fmla="*/ 936 h 1040"/>
              <a:gd name="T26" fmla="*/ 1514 w 1618"/>
              <a:gd name="T27" fmla="*/ 103 h 1040"/>
              <a:gd name="T28" fmla="*/ 103 w 1618"/>
              <a:gd name="T29" fmla="*/ 103 h 1040"/>
              <a:gd name="T30" fmla="*/ 103 w 1618"/>
              <a:gd name="T31" fmla="*/ 936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18" h="1040">
                <a:moveTo>
                  <a:pt x="1531" y="1039"/>
                </a:moveTo>
                <a:lnTo>
                  <a:pt x="1531" y="1039"/>
                </a:lnTo>
                <a:cubicBezTo>
                  <a:pt x="78" y="1039"/>
                  <a:pt x="78" y="1039"/>
                  <a:pt x="78" y="1039"/>
                </a:cubicBezTo>
                <a:cubicBezTo>
                  <a:pt x="35" y="1039"/>
                  <a:pt x="0" y="1005"/>
                  <a:pt x="0" y="962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5" y="0"/>
                  <a:pt x="78" y="0"/>
                </a:cubicBezTo>
                <a:cubicBezTo>
                  <a:pt x="1531" y="0"/>
                  <a:pt x="1531" y="0"/>
                  <a:pt x="1531" y="0"/>
                </a:cubicBezTo>
                <a:cubicBezTo>
                  <a:pt x="1583" y="0"/>
                  <a:pt x="1617" y="34"/>
                  <a:pt x="1617" y="77"/>
                </a:cubicBezTo>
                <a:cubicBezTo>
                  <a:pt x="1617" y="962"/>
                  <a:pt x="1617" y="962"/>
                  <a:pt x="1617" y="962"/>
                </a:cubicBezTo>
                <a:cubicBezTo>
                  <a:pt x="1617" y="1005"/>
                  <a:pt x="1583" y="1039"/>
                  <a:pt x="1531" y="1039"/>
                </a:cubicBezTo>
                <a:close/>
                <a:moveTo>
                  <a:pt x="103" y="936"/>
                </a:moveTo>
                <a:lnTo>
                  <a:pt x="103" y="936"/>
                </a:lnTo>
                <a:cubicBezTo>
                  <a:pt x="1514" y="936"/>
                  <a:pt x="1514" y="936"/>
                  <a:pt x="1514" y="936"/>
                </a:cubicBezTo>
                <a:cubicBezTo>
                  <a:pt x="1514" y="103"/>
                  <a:pt x="1514" y="103"/>
                  <a:pt x="1514" y="103"/>
                </a:cubicBezTo>
                <a:cubicBezTo>
                  <a:pt x="103" y="103"/>
                  <a:pt x="103" y="103"/>
                  <a:pt x="103" y="103"/>
                </a:cubicBezTo>
                <a:lnTo>
                  <a:pt x="103" y="936"/>
                </a:lnTo>
                <a:close/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2">
            <a:extLst>
              <a:ext uri="{FF2B5EF4-FFF2-40B4-BE49-F238E27FC236}">
                <a16:creationId xmlns:a16="http://schemas.microsoft.com/office/drawing/2014/main" id="{0DF3D005-3BF7-034F-AE1F-2124B0629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8209" y="7196534"/>
            <a:ext cx="2245281" cy="119483"/>
          </a:xfrm>
          <a:custGeom>
            <a:avLst/>
            <a:gdLst>
              <a:gd name="T0" fmla="*/ 1935 w 1988"/>
              <a:gd name="T1" fmla="*/ 103 h 104"/>
              <a:gd name="T2" fmla="*/ 1935 w 1988"/>
              <a:gd name="T3" fmla="*/ 103 h 104"/>
              <a:gd name="T4" fmla="*/ 52 w 1988"/>
              <a:gd name="T5" fmla="*/ 103 h 104"/>
              <a:gd name="T6" fmla="*/ 0 w 1988"/>
              <a:gd name="T7" fmla="*/ 51 h 104"/>
              <a:gd name="T8" fmla="*/ 52 w 1988"/>
              <a:gd name="T9" fmla="*/ 0 h 104"/>
              <a:gd name="T10" fmla="*/ 1935 w 1988"/>
              <a:gd name="T11" fmla="*/ 0 h 104"/>
              <a:gd name="T12" fmla="*/ 1987 w 1988"/>
              <a:gd name="T13" fmla="*/ 51 h 104"/>
              <a:gd name="T14" fmla="*/ 1935 w 1988"/>
              <a:gd name="T1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8" h="104">
                <a:moveTo>
                  <a:pt x="1935" y="103"/>
                </a:moveTo>
                <a:lnTo>
                  <a:pt x="1935" y="103"/>
                </a:lnTo>
                <a:cubicBezTo>
                  <a:pt x="52" y="103"/>
                  <a:pt x="52" y="103"/>
                  <a:pt x="52" y="103"/>
                </a:cubicBezTo>
                <a:cubicBezTo>
                  <a:pt x="26" y="103"/>
                  <a:pt x="0" y="77"/>
                  <a:pt x="0" y="51"/>
                </a:cubicBezTo>
                <a:cubicBezTo>
                  <a:pt x="0" y="17"/>
                  <a:pt x="26" y="0"/>
                  <a:pt x="52" y="0"/>
                </a:cubicBezTo>
                <a:cubicBezTo>
                  <a:pt x="1935" y="0"/>
                  <a:pt x="1935" y="0"/>
                  <a:pt x="1935" y="0"/>
                </a:cubicBezTo>
                <a:cubicBezTo>
                  <a:pt x="1969" y="0"/>
                  <a:pt x="1987" y="17"/>
                  <a:pt x="1987" y="51"/>
                </a:cubicBezTo>
                <a:cubicBezTo>
                  <a:pt x="1987" y="77"/>
                  <a:pt x="1969" y="103"/>
                  <a:pt x="1935" y="103"/>
                </a:cubicBezTo>
              </a:path>
            </a:pathLst>
          </a:custGeom>
          <a:solidFill>
            <a:schemeClr val="bg1">
              <a:lumMod val="50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CuadroTexto 371">
            <a:extLst>
              <a:ext uri="{FF2B5EF4-FFF2-40B4-BE49-F238E27FC236}">
                <a16:creationId xmlns:a16="http://schemas.microsoft.com/office/drawing/2014/main" id="{C1A42DA4-348F-2A47-B5D2-DD28FDA411A3}"/>
              </a:ext>
            </a:extLst>
          </p:cNvPr>
          <p:cNvSpPr txBox="1"/>
          <p:nvPr/>
        </p:nvSpPr>
        <p:spPr>
          <a:xfrm>
            <a:off x="9168606" y="804215"/>
            <a:ext cx="6040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Social Media</a:t>
            </a:r>
          </a:p>
        </p:txBody>
      </p:sp>
      <p:sp>
        <p:nvSpPr>
          <p:cNvPr id="373" name="CuadroTexto 372">
            <a:extLst>
              <a:ext uri="{FF2B5EF4-FFF2-40B4-BE49-F238E27FC236}">
                <a16:creationId xmlns:a16="http://schemas.microsoft.com/office/drawing/2014/main" id="{47E38FC0-8E27-8445-9605-2AACE3CE316B}"/>
              </a:ext>
            </a:extLst>
          </p:cNvPr>
          <p:cNvSpPr txBox="1"/>
          <p:nvPr/>
        </p:nvSpPr>
        <p:spPr>
          <a:xfrm>
            <a:off x="2451398" y="231964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4" name="Freeform 368">
            <a:extLst>
              <a:ext uri="{FF2B5EF4-FFF2-40B4-BE49-F238E27FC236}">
                <a16:creationId xmlns:a16="http://schemas.microsoft.com/office/drawing/2014/main" id="{FFED3C63-0AB5-6F4D-8771-0263340C7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547" y="6415135"/>
            <a:ext cx="4039358" cy="3728640"/>
          </a:xfrm>
          <a:custGeom>
            <a:avLst/>
            <a:gdLst>
              <a:gd name="T0" fmla="*/ 199 w 688"/>
              <a:gd name="T1" fmla="*/ 488 h 634"/>
              <a:gd name="T2" fmla="*/ 199 w 688"/>
              <a:gd name="T3" fmla="*/ 488 h 634"/>
              <a:gd name="T4" fmla="*/ 73 w 688"/>
              <a:gd name="T5" fmla="*/ 380 h 634"/>
              <a:gd name="T6" fmla="*/ 127 w 688"/>
              <a:gd name="T7" fmla="*/ 380 h 634"/>
              <a:gd name="T8" fmla="*/ 127 w 688"/>
              <a:gd name="T9" fmla="*/ 380 h 634"/>
              <a:gd name="T10" fmla="*/ 18 w 688"/>
              <a:gd name="T11" fmla="*/ 244 h 634"/>
              <a:gd name="T12" fmla="*/ 82 w 688"/>
              <a:gd name="T13" fmla="*/ 253 h 634"/>
              <a:gd name="T14" fmla="*/ 82 w 688"/>
              <a:gd name="T15" fmla="*/ 253 h 634"/>
              <a:gd name="T16" fmla="*/ 18 w 688"/>
              <a:gd name="T17" fmla="*/ 154 h 634"/>
              <a:gd name="T18" fmla="*/ 36 w 688"/>
              <a:gd name="T19" fmla="*/ 63 h 634"/>
              <a:gd name="T20" fmla="*/ 335 w 688"/>
              <a:gd name="T21" fmla="*/ 217 h 634"/>
              <a:gd name="T22" fmla="*/ 335 w 688"/>
              <a:gd name="T23" fmla="*/ 145 h 634"/>
              <a:gd name="T24" fmla="*/ 570 w 688"/>
              <a:gd name="T25" fmla="*/ 72 h 634"/>
              <a:gd name="T26" fmla="*/ 597 w 688"/>
              <a:gd name="T27" fmla="*/ 81 h 634"/>
              <a:gd name="T28" fmla="*/ 669 w 688"/>
              <a:gd name="T29" fmla="*/ 54 h 634"/>
              <a:gd name="T30" fmla="*/ 615 w 688"/>
              <a:gd name="T31" fmla="*/ 127 h 634"/>
              <a:gd name="T32" fmla="*/ 687 w 688"/>
              <a:gd name="T33" fmla="*/ 109 h 634"/>
              <a:gd name="T34" fmla="*/ 687 w 688"/>
              <a:gd name="T35" fmla="*/ 109 h 634"/>
              <a:gd name="T36" fmla="*/ 633 w 688"/>
              <a:gd name="T37" fmla="*/ 163 h 634"/>
              <a:gd name="T38" fmla="*/ 624 w 688"/>
              <a:gd name="T39" fmla="*/ 199 h 634"/>
              <a:gd name="T40" fmla="*/ 416 w 688"/>
              <a:gd name="T41" fmla="*/ 551 h 634"/>
              <a:gd name="T42" fmla="*/ 0 w 688"/>
              <a:gd name="T43" fmla="*/ 551 h 634"/>
              <a:gd name="T44" fmla="*/ 0 w 688"/>
              <a:gd name="T45" fmla="*/ 551 h 634"/>
              <a:gd name="T46" fmla="*/ 0 w 688"/>
              <a:gd name="T47" fmla="*/ 551 h 634"/>
              <a:gd name="T48" fmla="*/ 100 w 688"/>
              <a:gd name="T49" fmla="*/ 534 h 634"/>
              <a:gd name="T50" fmla="*/ 199 w 688"/>
              <a:gd name="T51" fmla="*/ 488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8" h="634">
                <a:moveTo>
                  <a:pt x="199" y="488"/>
                </a:moveTo>
                <a:lnTo>
                  <a:pt x="199" y="488"/>
                </a:lnTo>
                <a:cubicBezTo>
                  <a:pt x="127" y="470"/>
                  <a:pt x="82" y="434"/>
                  <a:pt x="73" y="380"/>
                </a:cubicBezTo>
                <a:cubicBezTo>
                  <a:pt x="91" y="380"/>
                  <a:pt x="109" y="380"/>
                  <a:pt x="127" y="380"/>
                </a:cubicBezTo>
                <a:lnTo>
                  <a:pt x="127" y="380"/>
                </a:lnTo>
                <a:cubicBezTo>
                  <a:pt x="64" y="362"/>
                  <a:pt x="27" y="317"/>
                  <a:pt x="18" y="244"/>
                </a:cubicBezTo>
                <a:cubicBezTo>
                  <a:pt x="36" y="244"/>
                  <a:pt x="55" y="253"/>
                  <a:pt x="82" y="253"/>
                </a:cubicBezTo>
                <a:lnTo>
                  <a:pt x="82" y="253"/>
                </a:lnTo>
                <a:cubicBezTo>
                  <a:pt x="46" y="226"/>
                  <a:pt x="27" y="199"/>
                  <a:pt x="18" y="154"/>
                </a:cubicBezTo>
                <a:cubicBezTo>
                  <a:pt x="18" y="127"/>
                  <a:pt x="18" y="90"/>
                  <a:pt x="36" y="63"/>
                </a:cubicBezTo>
                <a:cubicBezTo>
                  <a:pt x="118" y="154"/>
                  <a:pt x="217" y="208"/>
                  <a:pt x="335" y="217"/>
                </a:cubicBezTo>
                <a:cubicBezTo>
                  <a:pt x="335" y="190"/>
                  <a:pt x="335" y="163"/>
                  <a:pt x="335" y="145"/>
                </a:cubicBezTo>
                <a:cubicBezTo>
                  <a:pt x="371" y="36"/>
                  <a:pt x="498" y="0"/>
                  <a:pt x="570" y="72"/>
                </a:cubicBezTo>
                <a:cubicBezTo>
                  <a:pt x="579" y="81"/>
                  <a:pt x="588" y="81"/>
                  <a:pt x="597" y="81"/>
                </a:cubicBezTo>
                <a:cubicBezTo>
                  <a:pt x="615" y="72"/>
                  <a:pt x="642" y="63"/>
                  <a:pt x="669" y="54"/>
                </a:cubicBezTo>
                <a:cubicBezTo>
                  <a:pt x="669" y="72"/>
                  <a:pt x="651" y="90"/>
                  <a:pt x="615" y="127"/>
                </a:cubicBezTo>
                <a:cubicBezTo>
                  <a:pt x="642" y="118"/>
                  <a:pt x="660" y="118"/>
                  <a:pt x="687" y="109"/>
                </a:cubicBezTo>
                <a:lnTo>
                  <a:pt x="687" y="109"/>
                </a:lnTo>
                <a:cubicBezTo>
                  <a:pt x="669" y="127"/>
                  <a:pt x="651" y="154"/>
                  <a:pt x="633" y="163"/>
                </a:cubicBezTo>
                <a:cubicBezTo>
                  <a:pt x="624" y="172"/>
                  <a:pt x="624" y="181"/>
                  <a:pt x="624" y="199"/>
                </a:cubicBezTo>
                <a:cubicBezTo>
                  <a:pt x="615" y="353"/>
                  <a:pt x="552" y="470"/>
                  <a:pt x="416" y="551"/>
                </a:cubicBezTo>
                <a:cubicBezTo>
                  <a:pt x="281" y="633"/>
                  <a:pt x="145" y="624"/>
                  <a:pt x="0" y="551"/>
                </a:cubicBezTo>
                <a:lnTo>
                  <a:pt x="0" y="551"/>
                </a:lnTo>
                <a:cubicBezTo>
                  <a:pt x="0" y="542"/>
                  <a:pt x="0" y="542"/>
                  <a:pt x="0" y="551"/>
                </a:cubicBezTo>
                <a:cubicBezTo>
                  <a:pt x="36" y="542"/>
                  <a:pt x="73" y="542"/>
                  <a:pt x="100" y="534"/>
                </a:cubicBezTo>
                <a:cubicBezTo>
                  <a:pt x="136" y="524"/>
                  <a:pt x="172" y="506"/>
                  <a:pt x="199" y="4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45CA85-D304-EB40-A0B1-20BAB0B04796}"/>
              </a:ext>
            </a:extLst>
          </p:cNvPr>
          <p:cNvGrpSpPr/>
          <p:nvPr/>
        </p:nvGrpSpPr>
        <p:grpSpPr>
          <a:xfrm flipH="1">
            <a:off x="2196275" y="11092806"/>
            <a:ext cx="4133726" cy="1477328"/>
            <a:chOff x="4270993" y="11069053"/>
            <a:chExt cx="4133726" cy="1477328"/>
          </a:xfrm>
        </p:grpSpPr>
        <p:sp>
          <p:nvSpPr>
            <p:cNvPr id="26" name="CuadroTexto 395">
              <a:extLst>
                <a:ext uri="{FF2B5EF4-FFF2-40B4-BE49-F238E27FC236}">
                  <a16:creationId xmlns:a16="http://schemas.microsoft.com/office/drawing/2014/main" id="{7C964285-092E-294F-AAC7-313890DF9C0D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959C845-B306-E04D-A336-46522D25C0C7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6B08E5-3B4A-BE47-B6A2-6B268DACDEEE}"/>
              </a:ext>
            </a:extLst>
          </p:cNvPr>
          <p:cNvGrpSpPr/>
          <p:nvPr/>
        </p:nvGrpSpPr>
        <p:grpSpPr>
          <a:xfrm flipH="1">
            <a:off x="6712856" y="10344661"/>
            <a:ext cx="4133726" cy="1477328"/>
            <a:chOff x="4270993" y="11069053"/>
            <a:chExt cx="4133726" cy="1477328"/>
          </a:xfrm>
        </p:grpSpPr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062F0709-D241-CE4B-A06A-F344E6213531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458E6B-A911-024B-9B81-C73BD4EED890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AAA216-32EB-8841-8EF9-C17AA5E4F9F2}"/>
              </a:ext>
            </a:extLst>
          </p:cNvPr>
          <p:cNvGrpSpPr/>
          <p:nvPr/>
        </p:nvGrpSpPr>
        <p:grpSpPr>
          <a:xfrm flipH="1">
            <a:off x="14055765" y="8598988"/>
            <a:ext cx="4133726" cy="1477328"/>
            <a:chOff x="4270993" y="11069053"/>
            <a:chExt cx="4133726" cy="147732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9347E9C1-0F43-6D41-B186-201D6E36C513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D37DED6-99E1-6C43-9D86-8803F439BF36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956B24-478B-DE49-82A8-EA20278A227F}"/>
              </a:ext>
            </a:extLst>
          </p:cNvPr>
          <p:cNvGrpSpPr/>
          <p:nvPr/>
        </p:nvGrpSpPr>
        <p:grpSpPr>
          <a:xfrm flipH="1">
            <a:off x="18710892" y="10233824"/>
            <a:ext cx="4133726" cy="1477328"/>
            <a:chOff x="4270993" y="11069053"/>
            <a:chExt cx="4133726" cy="147732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46080DB3-CE8E-A54D-A86C-70AB0E26723F}"/>
                </a:ext>
              </a:extLst>
            </p:cNvPr>
            <p:cNvSpPr txBox="1"/>
            <p:nvPr/>
          </p:nvSpPr>
          <p:spPr>
            <a:xfrm>
              <a:off x="508845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83B8F2-B2E3-FE46-B21C-3B41FAA9B18C}"/>
                </a:ext>
              </a:extLst>
            </p:cNvPr>
            <p:cNvSpPr/>
            <p:nvPr/>
          </p:nvSpPr>
          <p:spPr>
            <a:xfrm>
              <a:off x="4270993" y="11715384"/>
              <a:ext cx="41337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9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485994"/>
      </a:accent1>
      <a:accent2>
        <a:srgbClr val="813AB6"/>
      </a:accent2>
      <a:accent3>
        <a:srgbClr val="5FA7EA"/>
      </a:accent3>
      <a:accent4>
        <a:srgbClr val="9E1022"/>
      </a:accent4>
      <a:accent5>
        <a:srgbClr val="DA0000"/>
      </a:accent5>
      <a:accent6>
        <a:srgbClr val="8D8D8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91274</TotalTime>
  <Words>554</Words>
  <Application>Microsoft Macintosh PowerPoint</Application>
  <PresentationFormat>Custom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16112</cp:revision>
  <dcterms:created xsi:type="dcterms:W3CDTF">2014-11-12T21:47:38Z</dcterms:created>
  <dcterms:modified xsi:type="dcterms:W3CDTF">2019-10-01T19:16:32Z</dcterms:modified>
  <cp:category/>
</cp:coreProperties>
</file>