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38" d="100"/>
          <a:sy n="38" d="100"/>
        </p:scale>
        <p:origin x="1176" y="93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1">
            <a:extLst>
              <a:ext uri="{FF2B5EF4-FFF2-40B4-BE49-F238E27FC236}">
                <a16:creationId xmlns:a16="http://schemas.microsoft.com/office/drawing/2014/main" id="{CF0415DA-C9AA-2A4E-9AA3-8B37DAFD3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5712" y="7563290"/>
            <a:ext cx="21606226" cy="4866"/>
          </a:xfrm>
          <a:prstGeom prst="line">
            <a:avLst/>
          </a:prstGeom>
          <a:noFill/>
          <a:ln w="635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3" name="Freeform 362">
            <a:extLst>
              <a:ext uri="{FF2B5EF4-FFF2-40B4-BE49-F238E27FC236}">
                <a16:creationId xmlns:a16="http://schemas.microsoft.com/office/drawing/2014/main" id="{1AB84AD9-8E1A-1040-9301-FA897E723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750" y="6006785"/>
            <a:ext cx="3327028" cy="3327028"/>
          </a:xfrm>
          <a:custGeom>
            <a:avLst/>
            <a:gdLst>
              <a:gd name="T0" fmla="*/ 928209 w 3017"/>
              <a:gd name="T1" fmla="*/ 1085490 h 3016"/>
              <a:gd name="T2" fmla="*/ 928209 w 3017"/>
              <a:gd name="T3" fmla="*/ 1085490 h 3016"/>
              <a:gd name="T4" fmla="*/ 156921 w 3017"/>
              <a:gd name="T5" fmla="*/ 1085490 h 3016"/>
              <a:gd name="T6" fmla="*/ 0 w 3017"/>
              <a:gd name="T7" fmla="*/ 928517 h 3016"/>
              <a:gd name="T8" fmla="*/ 0 w 3017"/>
              <a:gd name="T9" fmla="*/ 156973 h 3016"/>
              <a:gd name="T10" fmla="*/ 156921 w 3017"/>
              <a:gd name="T11" fmla="*/ 0 h 3016"/>
              <a:gd name="T12" fmla="*/ 928209 w 3017"/>
              <a:gd name="T13" fmla="*/ 0 h 3016"/>
              <a:gd name="T14" fmla="*/ 1085490 w 3017"/>
              <a:gd name="T15" fmla="*/ 156973 h 3016"/>
              <a:gd name="T16" fmla="*/ 1085490 w 3017"/>
              <a:gd name="T17" fmla="*/ 928517 h 3016"/>
              <a:gd name="T18" fmla="*/ 928209 w 3017"/>
              <a:gd name="T19" fmla="*/ 1085490 h 30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17" h="3016">
                <a:moveTo>
                  <a:pt x="2579" y="3015"/>
                </a:moveTo>
                <a:lnTo>
                  <a:pt x="2579" y="3015"/>
                </a:lnTo>
                <a:cubicBezTo>
                  <a:pt x="436" y="3015"/>
                  <a:pt x="436" y="3015"/>
                  <a:pt x="436" y="3015"/>
                </a:cubicBezTo>
                <a:cubicBezTo>
                  <a:pt x="199" y="3015"/>
                  <a:pt x="0" y="2824"/>
                  <a:pt x="0" y="2579"/>
                </a:cubicBezTo>
                <a:cubicBezTo>
                  <a:pt x="0" y="436"/>
                  <a:pt x="0" y="436"/>
                  <a:pt x="0" y="436"/>
                </a:cubicBezTo>
                <a:cubicBezTo>
                  <a:pt x="0" y="199"/>
                  <a:pt x="199" y="0"/>
                  <a:pt x="436" y="0"/>
                </a:cubicBezTo>
                <a:cubicBezTo>
                  <a:pt x="2579" y="0"/>
                  <a:pt x="2579" y="0"/>
                  <a:pt x="2579" y="0"/>
                </a:cubicBezTo>
                <a:cubicBezTo>
                  <a:pt x="2824" y="0"/>
                  <a:pt x="3016" y="199"/>
                  <a:pt x="3016" y="436"/>
                </a:cubicBezTo>
                <a:cubicBezTo>
                  <a:pt x="3016" y="2579"/>
                  <a:pt x="3016" y="2579"/>
                  <a:pt x="3016" y="2579"/>
                </a:cubicBezTo>
                <a:cubicBezTo>
                  <a:pt x="3016" y="2824"/>
                  <a:pt x="2824" y="3015"/>
                  <a:pt x="2579" y="3015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63">
            <a:extLst>
              <a:ext uri="{FF2B5EF4-FFF2-40B4-BE49-F238E27FC236}">
                <a16:creationId xmlns:a16="http://schemas.microsoft.com/office/drawing/2014/main" id="{4AAA760B-6B55-8B44-81C8-FF636E0DE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370" y="6006785"/>
            <a:ext cx="3327028" cy="3327028"/>
          </a:xfrm>
          <a:custGeom>
            <a:avLst/>
            <a:gdLst>
              <a:gd name="T0" fmla="*/ 925690 w 3017"/>
              <a:gd name="T1" fmla="*/ 1085490 h 3016"/>
              <a:gd name="T2" fmla="*/ 925690 w 3017"/>
              <a:gd name="T3" fmla="*/ 1085490 h 3016"/>
              <a:gd name="T4" fmla="*/ 156921 w 3017"/>
              <a:gd name="T5" fmla="*/ 1085490 h 3016"/>
              <a:gd name="T6" fmla="*/ 0 w 3017"/>
              <a:gd name="T7" fmla="*/ 928517 h 3016"/>
              <a:gd name="T8" fmla="*/ 0 w 3017"/>
              <a:gd name="T9" fmla="*/ 156973 h 3016"/>
              <a:gd name="T10" fmla="*/ 156921 w 3017"/>
              <a:gd name="T11" fmla="*/ 0 h 3016"/>
              <a:gd name="T12" fmla="*/ 925690 w 3017"/>
              <a:gd name="T13" fmla="*/ 0 h 3016"/>
              <a:gd name="T14" fmla="*/ 1085490 w 3017"/>
              <a:gd name="T15" fmla="*/ 156973 h 3016"/>
              <a:gd name="T16" fmla="*/ 1085490 w 3017"/>
              <a:gd name="T17" fmla="*/ 928517 h 3016"/>
              <a:gd name="T18" fmla="*/ 925690 w 3017"/>
              <a:gd name="T19" fmla="*/ 1085490 h 30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17" h="3016">
                <a:moveTo>
                  <a:pt x="2572" y="3015"/>
                </a:moveTo>
                <a:lnTo>
                  <a:pt x="2572" y="3015"/>
                </a:lnTo>
                <a:cubicBezTo>
                  <a:pt x="436" y="3015"/>
                  <a:pt x="436" y="3015"/>
                  <a:pt x="436" y="3015"/>
                </a:cubicBezTo>
                <a:cubicBezTo>
                  <a:pt x="191" y="3015"/>
                  <a:pt x="0" y="2824"/>
                  <a:pt x="0" y="2579"/>
                </a:cubicBezTo>
                <a:cubicBezTo>
                  <a:pt x="0" y="436"/>
                  <a:pt x="0" y="436"/>
                  <a:pt x="0" y="436"/>
                </a:cubicBezTo>
                <a:cubicBezTo>
                  <a:pt x="0" y="199"/>
                  <a:pt x="191" y="0"/>
                  <a:pt x="436" y="0"/>
                </a:cubicBezTo>
                <a:cubicBezTo>
                  <a:pt x="2572" y="0"/>
                  <a:pt x="2572" y="0"/>
                  <a:pt x="2572" y="0"/>
                </a:cubicBezTo>
                <a:cubicBezTo>
                  <a:pt x="2817" y="0"/>
                  <a:pt x="3016" y="199"/>
                  <a:pt x="3016" y="436"/>
                </a:cubicBezTo>
                <a:cubicBezTo>
                  <a:pt x="3016" y="2579"/>
                  <a:pt x="3016" y="2579"/>
                  <a:pt x="3016" y="2579"/>
                </a:cubicBezTo>
                <a:cubicBezTo>
                  <a:pt x="3016" y="2824"/>
                  <a:pt x="2817" y="3015"/>
                  <a:pt x="2572" y="3015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64">
            <a:extLst>
              <a:ext uri="{FF2B5EF4-FFF2-40B4-BE49-F238E27FC236}">
                <a16:creationId xmlns:a16="http://schemas.microsoft.com/office/drawing/2014/main" id="{CACE51B8-0140-7F45-B114-0460E65CD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5856" y="6006785"/>
            <a:ext cx="3327028" cy="3327028"/>
          </a:xfrm>
          <a:custGeom>
            <a:avLst/>
            <a:gdLst>
              <a:gd name="T0" fmla="*/ 928517 w 3016"/>
              <a:gd name="T1" fmla="*/ 1085490 h 3016"/>
              <a:gd name="T2" fmla="*/ 928517 w 3016"/>
              <a:gd name="T3" fmla="*/ 1085490 h 3016"/>
              <a:gd name="T4" fmla="*/ 156973 w 3016"/>
              <a:gd name="T5" fmla="*/ 1085490 h 3016"/>
              <a:gd name="T6" fmla="*/ 0 w 3016"/>
              <a:gd name="T7" fmla="*/ 928517 h 3016"/>
              <a:gd name="T8" fmla="*/ 0 w 3016"/>
              <a:gd name="T9" fmla="*/ 156973 h 3016"/>
              <a:gd name="T10" fmla="*/ 156973 w 3016"/>
              <a:gd name="T11" fmla="*/ 0 h 3016"/>
              <a:gd name="T12" fmla="*/ 928517 w 3016"/>
              <a:gd name="T13" fmla="*/ 0 h 3016"/>
              <a:gd name="T14" fmla="*/ 1085490 w 3016"/>
              <a:gd name="T15" fmla="*/ 156973 h 3016"/>
              <a:gd name="T16" fmla="*/ 1085490 w 3016"/>
              <a:gd name="T17" fmla="*/ 928517 h 3016"/>
              <a:gd name="T18" fmla="*/ 928517 w 3016"/>
              <a:gd name="T19" fmla="*/ 1085490 h 30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16" h="3016">
                <a:moveTo>
                  <a:pt x="2579" y="3015"/>
                </a:moveTo>
                <a:lnTo>
                  <a:pt x="2579" y="3015"/>
                </a:lnTo>
                <a:cubicBezTo>
                  <a:pt x="436" y="3015"/>
                  <a:pt x="436" y="3015"/>
                  <a:pt x="436" y="3015"/>
                </a:cubicBezTo>
                <a:cubicBezTo>
                  <a:pt x="191" y="3015"/>
                  <a:pt x="0" y="2824"/>
                  <a:pt x="0" y="2579"/>
                </a:cubicBezTo>
                <a:cubicBezTo>
                  <a:pt x="0" y="436"/>
                  <a:pt x="0" y="436"/>
                  <a:pt x="0" y="436"/>
                </a:cubicBezTo>
                <a:cubicBezTo>
                  <a:pt x="0" y="199"/>
                  <a:pt x="191" y="0"/>
                  <a:pt x="436" y="0"/>
                </a:cubicBezTo>
                <a:cubicBezTo>
                  <a:pt x="2579" y="0"/>
                  <a:pt x="2579" y="0"/>
                  <a:pt x="2579" y="0"/>
                </a:cubicBezTo>
                <a:cubicBezTo>
                  <a:pt x="2816" y="0"/>
                  <a:pt x="3015" y="199"/>
                  <a:pt x="3015" y="436"/>
                </a:cubicBezTo>
                <a:cubicBezTo>
                  <a:pt x="3015" y="2579"/>
                  <a:pt x="3015" y="2579"/>
                  <a:pt x="3015" y="2579"/>
                </a:cubicBezTo>
                <a:cubicBezTo>
                  <a:pt x="3015" y="2824"/>
                  <a:pt x="2816" y="3015"/>
                  <a:pt x="2579" y="3015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65">
            <a:extLst>
              <a:ext uri="{FF2B5EF4-FFF2-40B4-BE49-F238E27FC236}">
                <a16:creationId xmlns:a16="http://schemas.microsoft.com/office/drawing/2014/main" id="{F39A5B2B-6BC8-8044-A57D-E15C84F0E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8476" y="6006785"/>
            <a:ext cx="3327028" cy="3327028"/>
          </a:xfrm>
          <a:custGeom>
            <a:avLst/>
            <a:gdLst>
              <a:gd name="T0" fmla="*/ 928569 w 3017"/>
              <a:gd name="T1" fmla="*/ 1085490 h 3016"/>
              <a:gd name="T2" fmla="*/ 928569 w 3017"/>
              <a:gd name="T3" fmla="*/ 1085490 h 3016"/>
              <a:gd name="T4" fmla="*/ 156921 w 3017"/>
              <a:gd name="T5" fmla="*/ 1085490 h 3016"/>
              <a:gd name="T6" fmla="*/ 0 w 3017"/>
              <a:gd name="T7" fmla="*/ 928517 h 3016"/>
              <a:gd name="T8" fmla="*/ 0 w 3017"/>
              <a:gd name="T9" fmla="*/ 156973 h 3016"/>
              <a:gd name="T10" fmla="*/ 156921 w 3017"/>
              <a:gd name="T11" fmla="*/ 0 h 3016"/>
              <a:gd name="T12" fmla="*/ 928569 w 3017"/>
              <a:gd name="T13" fmla="*/ 0 h 3016"/>
              <a:gd name="T14" fmla="*/ 1085490 w 3017"/>
              <a:gd name="T15" fmla="*/ 156973 h 3016"/>
              <a:gd name="T16" fmla="*/ 1085490 w 3017"/>
              <a:gd name="T17" fmla="*/ 928517 h 3016"/>
              <a:gd name="T18" fmla="*/ 928569 w 3017"/>
              <a:gd name="T19" fmla="*/ 1085490 h 30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17" h="3016">
                <a:moveTo>
                  <a:pt x="2580" y="3015"/>
                </a:moveTo>
                <a:lnTo>
                  <a:pt x="2580" y="3015"/>
                </a:lnTo>
                <a:cubicBezTo>
                  <a:pt x="436" y="3015"/>
                  <a:pt x="436" y="3015"/>
                  <a:pt x="436" y="3015"/>
                </a:cubicBezTo>
                <a:cubicBezTo>
                  <a:pt x="199" y="3015"/>
                  <a:pt x="0" y="2824"/>
                  <a:pt x="0" y="2579"/>
                </a:cubicBezTo>
                <a:cubicBezTo>
                  <a:pt x="0" y="436"/>
                  <a:pt x="0" y="436"/>
                  <a:pt x="0" y="436"/>
                </a:cubicBezTo>
                <a:cubicBezTo>
                  <a:pt x="0" y="199"/>
                  <a:pt x="199" y="0"/>
                  <a:pt x="436" y="0"/>
                </a:cubicBezTo>
                <a:cubicBezTo>
                  <a:pt x="2580" y="0"/>
                  <a:pt x="2580" y="0"/>
                  <a:pt x="2580" y="0"/>
                </a:cubicBezTo>
                <a:cubicBezTo>
                  <a:pt x="2825" y="0"/>
                  <a:pt x="3016" y="199"/>
                  <a:pt x="3016" y="436"/>
                </a:cubicBezTo>
                <a:cubicBezTo>
                  <a:pt x="3016" y="2579"/>
                  <a:pt x="3016" y="2579"/>
                  <a:pt x="3016" y="2579"/>
                </a:cubicBezTo>
                <a:cubicBezTo>
                  <a:pt x="3016" y="2824"/>
                  <a:pt x="2825" y="3015"/>
                  <a:pt x="2580" y="3015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66">
            <a:extLst>
              <a:ext uri="{FF2B5EF4-FFF2-40B4-BE49-F238E27FC236}">
                <a16:creationId xmlns:a16="http://schemas.microsoft.com/office/drawing/2014/main" id="{E6BB2C74-2016-FD4E-9AEC-3650054C0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5959" y="6006785"/>
            <a:ext cx="3327028" cy="3327028"/>
          </a:xfrm>
          <a:custGeom>
            <a:avLst/>
            <a:gdLst>
              <a:gd name="T0" fmla="*/ 928569 w 3017"/>
              <a:gd name="T1" fmla="*/ 1085490 h 3016"/>
              <a:gd name="T2" fmla="*/ 928569 w 3017"/>
              <a:gd name="T3" fmla="*/ 1085490 h 3016"/>
              <a:gd name="T4" fmla="*/ 156921 w 3017"/>
              <a:gd name="T5" fmla="*/ 1085490 h 3016"/>
              <a:gd name="T6" fmla="*/ 0 w 3017"/>
              <a:gd name="T7" fmla="*/ 928517 h 3016"/>
              <a:gd name="T8" fmla="*/ 0 w 3017"/>
              <a:gd name="T9" fmla="*/ 156973 h 3016"/>
              <a:gd name="T10" fmla="*/ 156921 w 3017"/>
              <a:gd name="T11" fmla="*/ 0 h 3016"/>
              <a:gd name="T12" fmla="*/ 928569 w 3017"/>
              <a:gd name="T13" fmla="*/ 0 h 3016"/>
              <a:gd name="T14" fmla="*/ 1085490 w 3017"/>
              <a:gd name="T15" fmla="*/ 156973 h 3016"/>
              <a:gd name="T16" fmla="*/ 1085490 w 3017"/>
              <a:gd name="T17" fmla="*/ 928517 h 3016"/>
              <a:gd name="T18" fmla="*/ 928569 w 3017"/>
              <a:gd name="T19" fmla="*/ 1085490 h 30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17" h="3016">
                <a:moveTo>
                  <a:pt x="2580" y="3015"/>
                </a:moveTo>
                <a:lnTo>
                  <a:pt x="2580" y="3015"/>
                </a:lnTo>
                <a:cubicBezTo>
                  <a:pt x="436" y="3015"/>
                  <a:pt x="436" y="3015"/>
                  <a:pt x="436" y="3015"/>
                </a:cubicBezTo>
                <a:cubicBezTo>
                  <a:pt x="191" y="3015"/>
                  <a:pt x="0" y="2824"/>
                  <a:pt x="0" y="2579"/>
                </a:cubicBezTo>
                <a:cubicBezTo>
                  <a:pt x="0" y="436"/>
                  <a:pt x="0" y="436"/>
                  <a:pt x="0" y="436"/>
                </a:cubicBezTo>
                <a:cubicBezTo>
                  <a:pt x="0" y="199"/>
                  <a:pt x="191" y="0"/>
                  <a:pt x="436" y="0"/>
                </a:cubicBezTo>
                <a:cubicBezTo>
                  <a:pt x="2580" y="0"/>
                  <a:pt x="2580" y="0"/>
                  <a:pt x="2580" y="0"/>
                </a:cubicBezTo>
                <a:cubicBezTo>
                  <a:pt x="2817" y="0"/>
                  <a:pt x="3016" y="199"/>
                  <a:pt x="3016" y="436"/>
                </a:cubicBezTo>
                <a:cubicBezTo>
                  <a:pt x="3016" y="2579"/>
                  <a:pt x="3016" y="2579"/>
                  <a:pt x="3016" y="2579"/>
                </a:cubicBezTo>
                <a:cubicBezTo>
                  <a:pt x="3016" y="2824"/>
                  <a:pt x="2817" y="3015"/>
                  <a:pt x="2580" y="3015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67">
            <a:extLst>
              <a:ext uri="{FF2B5EF4-FFF2-40B4-BE49-F238E27FC236}">
                <a16:creationId xmlns:a16="http://schemas.microsoft.com/office/drawing/2014/main" id="{55552A3C-E9C7-1D48-ADC9-F2F8176B8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509" y="5836544"/>
            <a:ext cx="3672376" cy="3672376"/>
          </a:xfrm>
          <a:custGeom>
            <a:avLst/>
            <a:gdLst>
              <a:gd name="T0" fmla="*/ 1198202 w 3331"/>
              <a:gd name="T1" fmla="*/ 597481 h 3330"/>
              <a:gd name="T2" fmla="*/ 1198202 w 3331"/>
              <a:gd name="T3" fmla="*/ 597481 h 3330"/>
              <a:gd name="T4" fmla="*/ 597662 w 3331"/>
              <a:gd name="T5" fmla="*/ 1198202 h 3330"/>
              <a:gd name="T6" fmla="*/ 0 w 3331"/>
              <a:gd name="T7" fmla="*/ 597481 h 3330"/>
              <a:gd name="T8" fmla="*/ 597662 w 3331"/>
              <a:gd name="T9" fmla="*/ 0 h 3330"/>
              <a:gd name="T10" fmla="*/ 1198202 w 3331"/>
              <a:gd name="T11" fmla="*/ 597481 h 33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31" h="3330">
                <a:moveTo>
                  <a:pt x="3330" y="1660"/>
                </a:moveTo>
                <a:lnTo>
                  <a:pt x="3330" y="1660"/>
                </a:lnTo>
                <a:cubicBezTo>
                  <a:pt x="3330" y="2586"/>
                  <a:pt x="2579" y="3329"/>
                  <a:pt x="1661" y="3329"/>
                </a:cubicBezTo>
                <a:cubicBezTo>
                  <a:pt x="742" y="3329"/>
                  <a:pt x="0" y="2586"/>
                  <a:pt x="0" y="1660"/>
                </a:cubicBezTo>
                <a:cubicBezTo>
                  <a:pt x="0" y="742"/>
                  <a:pt x="742" y="0"/>
                  <a:pt x="1661" y="0"/>
                </a:cubicBezTo>
                <a:cubicBezTo>
                  <a:pt x="2579" y="0"/>
                  <a:pt x="3330" y="742"/>
                  <a:pt x="3330" y="1660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68">
            <a:extLst>
              <a:ext uri="{FF2B5EF4-FFF2-40B4-BE49-F238E27FC236}">
                <a16:creationId xmlns:a16="http://schemas.microsoft.com/office/drawing/2014/main" id="{31DD75C1-0AA5-1246-832D-E7C213BDC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373" y="6352136"/>
            <a:ext cx="2650920" cy="2641192"/>
          </a:xfrm>
          <a:custGeom>
            <a:avLst/>
            <a:gdLst>
              <a:gd name="T0" fmla="*/ 864827 w 2405"/>
              <a:gd name="T1" fmla="*/ 429207 h 2396"/>
              <a:gd name="T2" fmla="*/ 864827 w 2405"/>
              <a:gd name="T3" fmla="*/ 429207 h 2396"/>
              <a:gd name="T4" fmla="*/ 432414 w 2405"/>
              <a:gd name="T5" fmla="*/ 861652 h 2396"/>
              <a:gd name="T6" fmla="*/ 0 w 2405"/>
              <a:gd name="T7" fmla="*/ 429207 h 2396"/>
              <a:gd name="T8" fmla="*/ 432414 w 2405"/>
              <a:gd name="T9" fmla="*/ 0 h 2396"/>
              <a:gd name="T10" fmla="*/ 864827 w 2405"/>
              <a:gd name="T11" fmla="*/ 429207 h 23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05" h="2396">
                <a:moveTo>
                  <a:pt x="2404" y="1193"/>
                </a:moveTo>
                <a:lnTo>
                  <a:pt x="2404" y="1193"/>
                </a:lnTo>
                <a:cubicBezTo>
                  <a:pt x="2404" y="1859"/>
                  <a:pt x="1868" y="2395"/>
                  <a:pt x="1202" y="2395"/>
                </a:cubicBezTo>
                <a:cubicBezTo>
                  <a:pt x="543" y="2395"/>
                  <a:pt x="0" y="1859"/>
                  <a:pt x="0" y="1193"/>
                </a:cubicBezTo>
                <a:cubicBezTo>
                  <a:pt x="0" y="535"/>
                  <a:pt x="543" y="0"/>
                  <a:pt x="1202" y="0"/>
                </a:cubicBezTo>
                <a:cubicBezTo>
                  <a:pt x="1868" y="0"/>
                  <a:pt x="2404" y="535"/>
                  <a:pt x="2404" y="1193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69">
            <a:extLst>
              <a:ext uri="{FF2B5EF4-FFF2-40B4-BE49-F238E27FC236}">
                <a16:creationId xmlns:a16="http://schemas.microsoft.com/office/drawing/2014/main" id="{0F8129ED-5988-5843-A8AA-0EB5420EC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653" y="8545833"/>
            <a:ext cx="1454360" cy="1454360"/>
          </a:xfrm>
          <a:custGeom>
            <a:avLst/>
            <a:gdLst>
              <a:gd name="T0" fmla="*/ 474303 w 1318"/>
              <a:gd name="T1" fmla="*/ 237332 h 1318"/>
              <a:gd name="T2" fmla="*/ 474303 w 1318"/>
              <a:gd name="T3" fmla="*/ 237332 h 1318"/>
              <a:gd name="T4" fmla="*/ 237332 w 1318"/>
              <a:gd name="T5" fmla="*/ 474303 h 1318"/>
              <a:gd name="T6" fmla="*/ 0 w 1318"/>
              <a:gd name="T7" fmla="*/ 237332 h 1318"/>
              <a:gd name="T8" fmla="*/ 237332 w 1318"/>
              <a:gd name="T9" fmla="*/ 0 h 1318"/>
              <a:gd name="T10" fmla="*/ 474303 w 1318"/>
              <a:gd name="T11" fmla="*/ 237332 h 13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18" h="1318">
                <a:moveTo>
                  <a:pt x="1317" y="659"/>
                </a:moveTo>
                <a:lnTo>
                  <a:pt x="1317" y="659"/>
                </a:lnTo>
                <a:cubicBezTo>
                  <a:pt x="1317" y="1018"/>
                  <a:pt x="1026" y="1317"/>
                  <a:pt x="659" y="1317"/>
                </a:cubicBezTo>
                <a:cubicBezTo>
                  <a:pt x="299" y="1317"/>
                  <a:pt x="0" y="1018"/>
                  <a:pt x="0" y="659"/>
                </a:cubicBezTo>
                <a:cubicBezTo>
                  <a:pt x="0" y="291"/>
                  <a:pt x="299" y="0"/>
                  <a:pt x="659" y="0"/>
                </a:cubicBezTo>
                <a:cubicBezTo>
                  <a:pt x="1026" y="0"/>
                  <a:pt x="1317" y="291"/>
                  <a:pt x="1317" y="6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70">
            <a:extLst>
              <a:ext uri="{FF2B5EF4-FFF2-40B4-BE49-F238E27FC236}">
                <a16:creationId xmlns:a16="http://schemas.microsoft.com/office/drawing/2014/main" id="{4D33B3C0-A5E9-FE4B-B48A-D19C7C560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401" y="5836544"/>
            <a:ext cx="3672376" cy="3672376"/>
          </a:xfrm>
          <a:custGeom>
            <a:avLst/>
            <a:gdLst>
              <a:gd name="T0" fmla="*/ 1198202 w 3331"/>
              <a:gd name="T1" fmla="*/ 597481 h 3330"/>
              <a:gd name="T2" fmla="*/ 1198202 w 3331"/>
              <a:gd name="T3" fmla="*/ 597481 h 3330"/>
              <a:gd name="T4" fmla="*/ 600540 w 3331"/>
              <a:gd name="T5" fmla="*/ 1198202 h 3330"/>
              <a:gd name="T6" fmla="*/ 0 w 3331"/>
              <a:gd name="T7" fmla="*/ 597481 h 3330"/>
              <a:gd name="T8" fmla="*/ 600540 w 3331"/>
              <a:gd name="T9" fmla="*/ 0 h 3330"/>
              <a:gd name="T10" fmla="*/ 1198202 w 3331"/>
              <a:gd name="T11" fmla="*/ 597481 h 33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31" h="3330">
                <a:moveTo>
                  <a:pt x="3330" y="1660"/>
                </a:moveTo>
                <a:lnTo>
                  <a:pt x="3330" y="1660"/>
                </a:lnTo>
                <a:cubicBezTo>
                  <a:pt x="3330" y="2586"/>
                  <a:pt x="2588" y="3329"/>
                  <a:pt x="1669" y="3329"/>
                </a:cubicBezTo>
                <a:cubicBezTo>
                  <a:pt x="743" y="3329"/>
                  <a:pt x="0" y="2586"/>
                  <a:pt x="0" y="1660"/>
                </a:cubicBezTo>
                <a:cubicBezTo>
                  <a:pt x="0" y="742"/>
                  <a:pt x="743" y="0"/>
                  <a:pt x="1669" y="0"/>
                </a:cubicBezTo>
                <a:cubicBezTo>
                  <a:pt x="2588" y="0"/>
                  <a:pt x="3330" y="742"/>
                  <a:pt x="3330" y="1660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71">
            <a:extLst>
              <a:ext uri="{FF2B5EF4-FFF2-40B4-BE49-F238E27FC236}">
                <a16:creationId xmlns:a16="http://schemas.microsoft.com/office/drawing/2014/main" id="{6653A42B-9A00-BB46-8C1A-81F889F3A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340" y="5836544"/>
            <a:ext cx="3672379" cy="3672376"/>
          </a:xfrm>
          <a:custGeom>
            <a:avLst/>
            <a:gdLst>
              <a:gd name="T0" fmla="*/ 1198203 w 3330"/>
              <a:gd name="T1" fmla="*/ 597481 h 3330"/>
              <a:gd name="T2" fmla="*/ 1198203 w 3330"/>
              <a:gd name="T3" fmla="*/ 597481 h 3330"/>
              <a:gd name="T4" fmla="*/ 597842 w 3330"/>
              <a:gd name="T5" fmla="*/ 1198202 h 3330"/>
              <a:gd name="T6" fmla="*/ 0 w 3330"/>
              <a:gd name="T7" fmla="*/ 597481 h 3330"/>
              <a:gd name="T8" fmla="*/ 597842 w 3330"/>
              <a:gd name="T9" fmla="*/ 0 h 3330"/>
              <a:gd name="T10" fmla="*/ 1198203 w 3330"/>
              <a:gd name="T11" fmla="*/ 597481 h 33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30" h="3330">
                <a:moveTo>
                  <a:pt x="3329" y="1660"/>
                </a:moveTo>
                <a:lnTo>
                  <a:pt x="3329" y="1660"/>
                </a:lnTo>
                <a:cubicBezTo>
                  <a:pt x="3329" y="2586"/>
                  <a:pt x="2579" y="3329"/>
                  <a:pt x="1661" y="3329"/>
                </a:cubicBezTo>
                <a:cubicBezTo>
                  <a:pt x="743" y="3329"/>
                  <a:pt x="0" y="2586"/>
                  <a:pt x="0" y="1660"/>
                </a:cubicBezTo>
                <a:cubicBezTo>
                  <a:pt x="0" y="742"/>
                  <a:pt x="743" y="0"/>
                  <a:pt x="1661" y="0"/>
                </a:cubicBezTo>
                <a:cubicBezTo>
                  <a:pt x="2579" y="0"/>
                  <a:pt x="3329" y="742"/>
                  <a:pt x="3329" y="1660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72">
            <a:extLst>
              <a:ext uri="{FF2B5EF4-FFF2-40B4-BE49-F238E27FC236}">
                <a16:creationId xmlns:a16="http://schemas.microsoft.com/office/drawing/2014/main" id="{7919A3DA-0B2A-354B-8BA8-A12551052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8232" y="5836544"/>
            <a:ext cx="3672379" cy="3672376"/>
          </a:xfrm>
          <a:custGeom>
            <a:avLst/>
            <a:gdLst>
              <a:gd name="T0" fmla="*/ 1198203 w 3331"/>
              <a:gd name="T1" fmla="*/ 597481 h 3330"/>
              <a:gd name="T2" fmla="*/ 1198203 w 3331"/>
              <a:gd name="T3" fmla="*/ 597481 h 3330"/>
              <a:gd name="T4" fmla="*/ 597662 w 3331"/>
              <a:gd name="T5" fmla="*/ 1198202 h 3330"/>
              <a:gd name="T6" fmla="*/ 0 w 3331"/>
              <a:gd name="T7" fmla="*/ 597481 h 3330"/>
              <a:gd name="T8" fmla="*/ 597662 w 3331"/>
              <a:gd name="T9" fmla="*/ 0 h 3330"/>
              <a:gd name="T10" fmla="*/ 1198203 w 3331"/>
              <a:gd name="T11" fmla="*/ 597481 h 33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31" h="3330">
                <a:moveTo>
                  <a:pt x="3330" y="1660"/>
                </a:moveTo>
                <a:lnTo>
                  <a:pt x="3330" y="1660"/>
                </a:lnTo>
                <a:cubicBezTo>
                  <a:pt x="3330" y="2586"/>
                  <a:pt x="2579" y="3329"/>
                  <a:pt x="1661" y="3329"/>
                </a:cubicBezTo>
                <a:cubicBezTo>
                  <a:pt x="742" y="3329"/>
                  <a:pt x="0" y="2586"/>
                  <a:pt x="0" y="1660"/>
                </a:cubicBezTo>
                <a:cubicBezTo>
                  <a:pt x="0" y="742"/>
                  <a:pt x="742" y="0"/>
                  <a:pt x="1661" y="0"/>
                </a:cubicBezTo>
                <a:cubicBezTo>
                  <a:pt x="2579" y="0"/>
                  <a:pt x="3330" y="742"/>
                  <a:pt x="3330" y="1660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73">
            <a:extLst>
              <a:ext uri="{FF2B5EF4-FFF2-40B4-BE49-F238E27FC236}">
                <a16:creationId xmlns:a16="http://schemas.microsoft.com/office/drawing/2014/main" id="{BE8D5C0F-701A-104A-BDC5-46609F334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4630" y="5836544"/>
            <a:ext cx="3672376" cy="3672376"/>
          </a:xfrm>
          <a:custGeom>
            <a:avLst/>
            <a:gdLst>
              <a:gd name="T0" fmla="*/ 1198202 w 3331"/>
              <a:gd name="T1" fmla="*/ 597481 h 3330"/>
              <a:gd name="T2" fmla="*/ 1198202 w 3331"/>
              <a:gd name="T3" fmla="*/ 597481 h 3330"/>
              <a:gd name="T4" fmla="*/ 600540 w 3331"/>
              <a:gd name="T5" fmla="*/ 1198202 h 3330"/>
              <a:gd name="T6" fmla="*/ 0 w 3331"/>
              <a:gd name="T7" fmla="*/ 597481 h 3330"/>
              <a:gd name="T8" fmla="*/ 600540 w 3331"/>
              <a:gd name="T9" fmla="*/ 0 h 3330"/>
              <a:gd name="T10" fmla="*/ 1198202 w 3331"/>
              <a:gd name="T11" fmla="*/ 597481 h 33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31" h="3330">
                <a:moveTo>
                  <a:pt x="3330" y="1660"/>
                </a:moveTo>
                <a:lnTo>
                  <a:pt x="3330" y="1660"/>
                </a:lnTo>
                <a:cubicBezTo>
                  <a:pt x="3330" y="2586"/>
                  <a:pt x="2588" y="3329"/>
                  <a:pt x="1669" y="3329"/>
                </a:cubicBezTo>
                <a:cubicBezTo>
                  <a:pt x="750" y="3329"/>
                  <a:pt x="0" y="2586"/>
                  <a:pt x="0" y="1660"/>
                </a:cubicBezTo>
                <a:cubicBezTo>
                  <a:pt x="0" y="742"/>
                  <a:pt x="750" y="0"/>
                  <a:pt x="1669" y="0"/>
                </a:cubicBezTo>
                <a:cubicBezTo>
                  <a:pt x="2588" y="0"/>
                  <a:pt x="3330" y="742"/>
                  <a:pt x="3330" y="1660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74">
            <a:extLst>
              <a:ext uri="{FF2B5EF4-FFF2-40B4-BE49-F238E27FC236}">
                <a16:creationId xmlns:a16="http://schemas.microsoft.com/office/drawing/2014/main" id="{E5E764AA-FFD7-D245-9BC7-CA2F448D1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993" y="6352136"/>
            <a:ext cx="2646057" cy="2641192"/>
          </a:xfrm>
          <a:custGeom>
            <a:avLst/>
            <a:gdLst>
              <a:gd name="T0" fmla="*/ 863240 w 2397"/>
              <a:gd name="T1" fmla="*/ 429207 h 2396"/>
              <a:gd name="T2" fmla="*/ 863240 w 2397"/>
              <a:gd name="T3" fmla="*/ 429207 h 2396"/>
              <a:gd name="T4" fmla="*/ 433061 w 2397"/>
              <a:gd name="T5" fmla="*/ 861652 h 2396"/>
              <a:gd name="T6" fmla="*/ 0 w 2397"/>
              <a:gd name="T7" fmla="*/ 429207 h 2396"/>
              <a:gd name="T8" fmla="*/ 433061 w 2397"/>
              <a:gd name="T9" fmla="*/ 0 h 2396"/>
              <a:gd name="T10" fmla="*/ 863240 w 2397"/>
              <a:gd name="T11" fmla="*/ 429207 h 23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97" h="2396">
                <a:moveTo>
                  <a:pt x="2396" y="1193"/>
                </a:moveTo>
                <a:lnTo>
                  <a:pt x="2396" y="1193"/>
                </a:lnTo>
                <a:cubicBezTo>
                  <a:pt x="2396" y="1859"/>
                  <a:pt x="1860" y="2395"/>
                  <a:pt x="1202" y="2395"/>
                </a:cubicBezTo>
                <a:cubicBezTo>
                  <a:pt x="536" y="2395"/>
                  <a:pt x="0" y="1859"/>
                  <a:pt x="0" y="1193"/>
                </a:cubicBezTo>
                <a:cubicBezTo>
                  <a:pt x="0" y="535"/>
                  <a:pt x="536" y="0"/>
                  <a:pt x="1202" y="0"/>
                </a:cubicBezTo>
                <a:cubicBezTo>
                  <a:pt x="1860" y="0"/>
                  <a:pt x="2396" y="535"/>
                  <a:pt x="2396" y="1193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75">
            <a:extLst>
              <a:ext uri="{FF2B5EF4-FFF2-40B4-BE49-F238E27FC236}">
                <a16:creationId xmlns:a16="http://schemas.microsoft.com/office/drawing/2014/main" id="{C1ACD0DC-CC90-0C4B-B1E7-CBFF12F6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1204" y="6352136"/>
            <a:ext cx="2650923" cy="2641192"/>
          </a:xfrm>
          <a:custGeom>
            <a:avLst/>
            <a:gdLst>
              <a:gd name="T0" fmla="*/ 864828 w 2403"/>
              <a:gd name="T1" fmla="*/ 429207 h 2396"/>
              <a:gd name="T2" fmla="*/ 864828 w 2403"/>
              <a:gd name="T3" fmla="*/ 429207 h 2396"/>
              <a:gd name="T4" fmla="*/ 432414 w 2403"/>
              <a:gd name="T5" fmla="*/ 861652 h 2396"/>
              <a:gd name="T6" fmla="*/ 0 w 2403"/>
              <a:gd name="T7" fmla="*/ 429207 h 2396"/>
              <a:gd name="T8" fmla="*/ 432414 w 2403"/>
              <a:gd name="T9" fmla="*/ 0 h 2396"/>
              <a:gd name="T10" fmla="*/ 864828 w 2403"/>
              <a:gd name="T11" fmla="*/ 429207 h 23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03" h="2396">
                <a:moveTo>
                  <a:pt x="2402" y="1193"/>
                </a:moveTo>
                <a:lnTo>
                  <a:pt x="2402" y="1193"/>
                </a:lnTo>
                <a:cubicBezTo>
                  <a:pt x="2402" y="1859"/>
                  <a:pt x="1866" y="2395"/>
                  <a:pt x="1201" y="2395"/>
                </a:cubicBezTo>
                <a:cubicBezTo>
                  <a:pt x="535" y="2395"/>
                  <a:pt x="0" y="1859"/>
                  <a:pt x="0" y="1193"/>
                </a:cubicBezTo>
                <a:cubicBezTo>
                  <a:pt x="0" y="535"/>
                  <a:pt x="535" y="0"/>
                  <a:pt x="1201" y="0"/>
                </a:cubicBezTo>
                <a:cubicBezTo>
                  <a:pt x="1866" y="0"/>
                  <a:pt x="2402" y="535"/>
                  <a:pt x="2402" y="1193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76">
            <a:extLst>
              <a:ext uri="{FF2B5EF4-FFF2-40B4-BE49-F238E27FC236}">
                <a16:creationId xmlns:a16="http://schemas.microsoft.com/office/drawing/2014/main" id="{CFAC7276-40DF-4042-A1C9-23BA19939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8146" y="6352136"/>
            <a:ext cx="2646057" cy="2641192"/>
          </a:xfrm>
          <a:custGeom>
            <a:avLst/>
            <a:gdLst>
              <a:gd name="T0" fmla="*/ 863240 w 2397"/>
              <a:gd name="T1" fmla="*/ 429207 h 2396"/>
              <a:gd name="T2" fmla="*/ 863240 w 2397"/>
              <a:gd name="T3" fmla="*/ 429207 h 2396"/>
              <a:gd name="T4" fmla="*/ 430179 w 2397"/>
              <a:gd name="T5" fmla="*/ 861652 h 2396"/>
              <a:gd name="T6" fmla="*/ 0 w 2397"/>
              <a:gd name="T7" fmla="*/ 429207 h 2396"/>
              <a:gd name="T8" fmla="*/ 430179 w 2397"/>
              <a:gd name="T9" fmla="*/ 0 h 2396"/>
              <a:gd name="T10" fmla="*/ 863240 w 2397"/>
              <a:gd name="T11" fmla="*/ 429207 h 23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97" h="2396">
                <a:moveTo>
                  <a:pt x="2396" y="1193"/>
                </a:moveTo>
                <a:lnTo>
                  <a:pt x="2396" y="1193"/>
                </a:lnTo>
                <a:cubicBezTo>
                  <a:pt x="2396" y="1859"/>
                  <a:pt x="1860" y="2395"/>
                  <a:pt x="1194" y="2395"/>
                </a:cubicBezTo>
                <a:cubicBezTo>
                  <a:pt x="536" y="2395"/>
                  <a:pt x="0" y="1859"/>
                  <a:pt x="0" y="1193"/>
                </a:cubicBezTo>
                <a:cubicBezTo>
                  <a:pt x="0" y="535"/>
                  <a:pt x="536" y="0"/>
                  <a:pt x="1194" y="0"/>
                </a:cubicBezTo>
                <a:cubicBezTo>
                  <a:pt x="1860" y="0"/>
                  <a:pt x="2396" y="535"/>
                  <a:pt x="2396" y="1193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77">
            <a:extLst>
              <a:ext uri="{FF2B5EF4-FFF2-40B4-BE49-F238E27FC236}">
                <a16:creationId xmlns:a16="http://schemas.microsoft.com/office/drawing/2014/main" id="{EA70DC24-07EB-9E43-B250-CA921D60D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5357" y="6352136"/>
            <a:ext cx="2650923" cy="2641192"/>
          </a:xfrm>
          <a:custGeom>
            <a:avLst/>
            <a:gdLst>
              <a:gd name="T0" fmla="*/ 864828 w 2405"/>
              <a:gd name="T1" fmla="*/ 429207 h 2396"/>
              <a:gd name="T2" fmla="*/ 864828 w 2405"/>
              <a:gd name="T3" fmla="*/ 429207 h 2396"/>
              <a:gd name="T4" fmla="*/ 432414 w 2405"/>
              <a:gd name="T5" fmla="*/ 861652 h 2396"/>
              <a:gd name="T6" fmla="*/ 0 w 2405"/>
              <a:gd name="T7" fmla="*/ 429207 h 2396"/>
              <a:gd name="T8" fmla="*/ 432414 w 2405"/>
              <a:gd name="T9" fmla="*/ 0 h 2396"/>
              <a:gd name="T10" fmla="*/ 864828 w 2405"/>
              <a:gd name="T11" fmla="*/ 429207 h 23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05" h="2396">
                <a:moveTo>
                  <a:pt x="2404" y="1193"/>
                </a:moveTo>
                <a:lnTo>
                  <a:pt x="2404" y="1193"/>
                </a:lnTo>
                <a:cubicBezTo>
                  <a:pt x="2404" y="1859"/>
                  <a:pt x="1860" y="2395"/>
                  <a:pt x="1202" y="2395"/>
                </a:cubicBezTo>
                <a:cubicBezTo>
                  <a:pt x="536" y="2395"/>
                  <a:pt x="0" y="1859"/>
                  <a:pt x="0" y="1193"/>
                </a:cubicBezTo>
                <a:cubicBezTo>
                  <a:pt x="0" y="535"/>
                  <a:pt x="536" y="0"/>
                  <a:pt x="1202" y="0"/>
                </a:cubicBezTo>
                <a:cubicBezTo>
                  <a:pt x="1860" y="0"/>
                  <a:pt x="2404" y="535"/>
                  <a:pt x="2404" y="1193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78">
            <a:extLst>
              <a:ext uri="{FF2B5EF4-FFF2-40B4-BE49-F238E27FC236}">
                <a16:creationId xmlns:a16="http://schemas.microsoft.com/office/drawing/2014/main" id="{D0444306-3246-E246-B600-E21CF4846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545" y="5413368"/>
            <a:ext cx="1459223" cy="1454360"/>
          </a:xfrm>
          <a:custGeom>
            <a:avLst/>
            <a:gdLst>
              <a:gd name="T0" fmla="*/ 475891 w 1325"/>
              <a:gd name="T1" fmla="*/ 237151 h 1317"/>
              <a:gd name="T2" fmla="*/ 475891 w 1325"/>
              <a:gd name="T3" fmla="*/ 237151 h 1317"/>
              <a:gd name="T4" fmla="*/ 239383 w 1325"/>
              <a:gd name="T5" fmla="*/ 474303 h 1317"/>
              <a:gd name="T6" fmla="*/ 0 w 1325"/>
              <a:gd name="T7" fmla="*/ 237151 h 1317"/>
              <a:gd name="T8" fmla="*/ 239383 w 1325"/>
              <a:gd name="T9" fmla="*/ 0 h 1317"/>
              <a:gd name="T10" fmla="*/ 475891 w 1325"/>
              <a:gd name="T11" fmla="*/ 237151 h 13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25" h="1317">
                <a:moveTo>
                  <a:pt x="1324" y="658"/>
                </a:moveTo>
                <a:lnTo>
                  <a:pt x="1324" y="658"/>
                </a:lnTo>
                <a:cubicBezTo>
                  <a:pt x="1324" y="1026"/>
                  <a:pt x="1026" y="1316"/>
                  <a:pt x="666" y="1316"/>
                </a:cubicBezTo>
                <a:cubicBezTo>
                  <a:pt x="298" y="1316"/>
                  <a:pt x="0" y="1026"/>
                  <a:pt x="0" y="658"/>
                </a:cubicBezTo>
                <a:cubicBezTo>
                  <a:pt x="0" y="291"/>
                  <a:pt x="298" y="0"/>
                  <a:pt x="666" y="0"/>
                </a:cubicBezTo>
                <a:cubicBezTo>
                  <a:pt x="1026" y="0"/>
                  <a:pt x="1324" y="291"/>
                  <a:pt x="1324" y="6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79">
            <a:extLst>
              <a:ext uri="{FF2B5EF4-FFF2-40B4-BE49-F238E27FC236}">
                <a16:creationId xmlns:a16="http://schemas.microsoft.com/office/drawing/2014/main" id="{75065507-9697-D14A-96F1-1C16E711E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4350" y="8545833"/>
            <a:ext cx="1454360" cy="1454360"/>
          </a:xfrm>
          <a:custGeom>
            <a:avLst/>
            <a:gdLst>
              <a:gd name="T0" fmla="*/ 474303 w 1317"/>
              <a:gd name="T1" fmla="*/ 237332 h 1318"/>
              <a:gd name="T2" fmla="*/ 474303 w 1317"/>
              <a:gd name="T3" fmla="*/ 237332 h 1318"/>
              <a:gd name="T4" fmla="*/ 237151 w 1317"/>
              <a:gd name="T5" fmla="*/ 474303 h 1318"/>
              <a:gd name="T6" fmla="*/ 0 w 1317"/>
              <a:gd name="T7" fmla="*/ 237332 h 1318"/>
              <a:gd name="T8" fmla="*/ 237151 w 1317"/>
              <a:gd name="T9" fmla="*/ 0 h 1318"/>
              <a:gd name="T10" fmla="*/ 474303 w 1317"/>
              <a:gd name="T11" fmla="*/ 237332 h 13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17" h="1318">
                <a:moveTo>
                  <a:pt x="1316" y="659"/>
                </a:moveTo>
                <a:lnTo>
                  <a:pt x="1316" y="659"/>
                </a:lnTo>
                <a:cubicBezTo>
                  <a:pt x="1316" y="1018"/>
                  <a:pt x="1025" y="1317"/>
                  <a:pt x="658" y="1317"/>
                </a:cubicBezTo>
                <a:cubicBezTo>
                  <a:pt x="291" y="1317"/>
                  <a:pt x="0" y="1018"/>
                  <a:pt x="0" y="659"/>
                </a:cubicBezTo>
                <a:cubicBezTo>
                  <a:pt x="0" y="291"/>
                  <a:pt x="291" y="0"/>
                  <a:pt x="658" y="0"/>
                </a:cubicBezTo>
                <a:cubicBezTo>
                  <a:pt x="1025" y="0"/>
                  <a:pt x="1316" y="291"/>
                  <a:pt x="1316" y="6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80">
            <a:extLst>
              <a:ext uri="{FF2B5EF4-FFF2-40B4-BE49-F238E27FC236}">
                <a16:creationId xmlns:a16="http://schemas.microsoft.com/office/drawing/2014/main" id="{31C0CD6B-82ED-CE42-AA35-2C3C4160E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1563" y="5413368"/>
            <a:ext cx="1459223" cy="1454360"/>
          </a:xfrm>
          <a:custGeom>
            <a:avLst/>
            <a:gdLst>
              <a:gd name="T0" fmla="*/ 475891 w 1325"/>
              <a:gd name="T1" fmla="*/ 237151 h 1317"/>
              <a:gd name="T2" fmla="*/ 475891 w 1325"/>
              <a:gd name="T3" fmla="*/ 237151 h 1317"/>
              <a:gd name="T4" fmla="*/ 236508 w 1325"/>
              <a:gd name="T5" fmla="*/ 474303 h 1317"/>
              <a:gd name="T6" fmla="*/ 0 w 1325"/>
              <a:gd name="T7" fmla="*/ 237151 h 1317"/>
              <a:gd name="T8" fmla="*/ 236508 w 1325"/>
              <a:gd name="T9" fmla="*/ 0 h 1317"/>
              <a:gd name="T10" fmla="*/ 475891 w 1325"/>
              <a:gd name="T11" fmla="*/ 237151 h 13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25" h="1317">
                <a:moveTo>
                  <a:pt x="1324" y="658"/>
                </a:moveTo>
                <a:lnTo>
                  <a:pt x="1324" y="658"/>
                </a:lnTo>
                <a:cubicBezTo>
                  <a:pt x="1324" y="1026"/>
                  <a:pt x="1025" y="1316"/>
                  <a:pt x="658" y="1316"/>
                </a:cubicBezTo>
                <a:cubicBezTo>
                  <a:pt x="298" y="1316"/>
                  <a:pt x="0" y="1026"/>
                  <a:pt x="0" y="658"/>
                </a:cubicBezTo>
                <a:cubicBezTo>
                  <a:pt x="0" y="291"/>
                  <a:pt x="298" y="0"/>
                  <a:pt x="658" y="0"/>
                </a:cubicBezTo>
                <a:cubicBezTo>
                  <a:pt x="1025" y="0"/>
                  <a:pt x="1324" y="291"/>
                  <a:pt x="1324" y="6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81">
            <a:extLst>
              <a:ext uri="{FF2B5EF4-FFF2-40B4-BE49-F238E27FC236}">
                <a16:creationId xmlns:a16="http://schemas.microsoft.com/office/drawing/2014/main" id="{BB226759-1239-9A4A-8B5F-8CC6F9384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8502" y="8545833"/>
            <a:ext cx="1454360" cy="1454360"/>
          </a:xfrm>
          <a:custGeom>
            <a:avLst/>
            <a:gdLst>
              <a:gd name="T0" fmla="*/ 474303 w 1317"/>
              <a:gd name="T1" fmla="*/ 237332 h 1318"/>
              <a:gd name="T2" fmla="*/ 474303 w 1317"/>
              <a:gd name="T3" fmla="*/ 237332 h 1318"/>
              <a:gd name="T4" fmla="*/ 237151 w 1317"/>
              <a:gd name="T5" fmla="*/ 474303 h 1318"/>
              <a:gd name="T6" fmla="*/ 0 w 1317"/>
              <a:gd name="T7" fmla="*/ 237332 h 1318"/>
              <a:gd name="T8" fmla="*/ 237151 w 1317"/>
              <a:gd name="T9" fmla="*/ 0 h 1318"/>
              <a:gd name="T10" fmla="*/ 474303 w 1317"/>
              <a:gd name="T11" fmla="*/ 237332 h 13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17" h="1318">
                <a:moveTo>
                  <a:pt x="1316" y="659"/>
                </a:moveTo>
                <a:lnTo>
                  <a:pt x="1316" y="659"/>
                </a:lnTo>
                <a:cubicBezTo>
                  <a:pt x="1316" y="1018"/>
                  <a:pt x="1025" y="1317"/>
                  <a:pt x="658" y="1317"/>
                </a:cubicBezTo>
                <a:cubicBezTo>
                  <a:pt x="291" y="1317"/>
                  <a:pt x="0" y="1018"/>
                  <a:pt x="0" y="659"/>
                </a:cubicBezTo>
                <a:cubicBezTo>
                  <a:pt x="0" y="291"/>
                  <a:pt x="291" y="0"/>
                  <a:pt x="658" y="0"/>
                </a:cubicBezTo>
                <a:cubicBezTo>
                  <a:pt x="1025" y="0"/>
                  <a:pt x="1316" y="291"/>
                  <a:pt x="1316" y="6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82">
            <a:extLst>
              <a:ext uri="{FF2B5EF4-FFF2-40B4-BE49-F238E27FC236}">
                <a16:creationId xmlns:a16="http://schemas.microsoft.com/office/drawing/2014/main" id="{813AA0EE-5EDB-3A4E-AFDB-961957E51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023" y="8905775"/>
            <a:ext cx="340485" cy="729611"/>
          </a:xfrm>
          <a:custGeom>
            <a:avLst/>
            <a:gdLst>
              <a:gd name="T0" fmla="*/ 72032 w 307"/>
              <a:gd name="T1" fmla="*/ 119063 h 660"/>
              <a:gd name="T2" fmla="*/ 72032 w 307"/>
              <a:gd name="T3" fmla="*/ 119063 h 660"/>
              <a:gd name="T4" fmla="*/ 102438 w 307"/>
              <a:gd name="T5" fmla="*/ 119063 h 660"/>
              <a:gd name="T6" fmla="*/ 107867 w 307"/>
              <a:gd name="T7" fmla="*/ 116176 h 660"/>
              <a:gd name="T8" fmla="*/ 107867 w 307"/>
              <a:gd name="T9" fmla="*/ 93807 h 660"/>
              <a:gd name="T10" fmla="*/ 110763 w 307"/>
              <a:gd name="T11" fmla="*/ 77571 h 660"/>
              <a:gd name="T12" fmla="*/ 72032 w 307"/>
              <a:gd name="T13" fmla="*/ 77571 h 660"/>
              <a:gd name="T14" fmla="*/ 74566 w 307"/>
              <a:gd name="T15" fmla="*/ 49790 h 660"/>
              <a:gd name="T16" fmla="*/ 82891 w 307"/>
              <a:gd name="T17" fmla="*/ 41491 h 660"/>
              <a:gd name="T18" fmla="*/ 104971 w 307"/>
              <a:gd name="T19" fmla="*/ 41491 h 660"/>
              <a:gd name="T20" fmla="*/ 110763 w 307"/>
              <a:gd name="T21" fmla="*/ 41491 h 660"/>
              <a:gd name="T22" fmla="*/ 110763 w 307"/>
              <a:gd name="T23" fmla="*/ 2886 h 660"/>
              <a:gd name="T24" fmla="*/ 107867 w 307"/>
              <a:gd name="T25" fmla="*/ 0 h 660"/>
              <a:gd name="T26" fmla="*/ 74566 w 307"/>
              <a:gd name="T27" fmla="*/ 0 h 660"/>
              <a:gd name="T28" fmla="*/ 44160 w 307"/>
              <a:gd name="T29" fmla="*/ 8298 h 660"/>
              <a:gd name="T30" fmla="*/ 24614 w 307"/>
              <a:gd name="T31" fmla="*/ 44378 h 660"/>
              <a:gd name="T32" fmla="*/ 24614 w 307"/>
              <a:gd name="T33" fmla="*/ 71798 h 660"/>
              <a:gd name="T34" fmla="*/ 24614 w 307"/>
              <a:gd name="T35" fmla="*/ 77571 h 660"/>
              <a:gd name="T36" fmla="*/ 0 w 307"/>
              <a:gd name="T37" fmla="*/ 77571 h 660"/>
              <a:gd name="T38" fmla="*/ 0 w 307"/>
              <a:gd name="T39" fmla="*/ 119063 h 660"/>
              <a:gd name="T40" fmla="*/ 24614 w 307"/>
              <a:gd name="T41" fmla="*/ 119063 h 660"/>
              <a:gd name="T42" fmla="*/ 24614 w 307"/>
              <a:gd name="T43" fmla="*/ 237764 h 660"/>
              <a:gd name="T44" fmla="*/ 72032 w 307"/>
              <a:gd name="T45" fmla="*/ 237764 h 660"/>
              <a:gd name="T46" fmla="*/ 72032 w 307"/>
              <a:gd name="T47" fmla="*/ 119063 h 66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07" h="660">
                <a:moveTo>
                  <a:pt x="199" y="330"/>
                </a:moveTo>
                <a:lnTo>
                  <a:pt x="199" y="330"/>
                </a:lnTo>
                <a:cubicBezTo>
                  <a:pt x="229" y="330"/>
                  <a:pt x="260" y="330"/>
                  <a:pt x="283" y="330"/>
                </a:cubicBezTo>
                <a:cubicBezTo>
                  <a:pt x="290" y="330"/>
                  <a:pt x="298" y="330"/>
                  <a:pt x="298" y="322"/>
                </a:cubicBezTo>
                <a:cubicBezTo>
                  <a:pt x="298" y="299"/>
                  <a:pt x="298" y="284"/>
                  <a:pt x="298" y="260"/>
                </a:cubicBezTo>
                <a:cubicBezTo>
                  <a:pt x="306" y="245"/>
                  <a:pt x="306" y="230"/>
                  <a:pt x="306" y="215"/>
                </a:cubicBezTo>
                <a:cubicBezTo>
                  <a:pt x="268" y="215"/>
                  <a:pt x="237" y="215"/>
                  <a:pt x="199" y="215"/>
                </a:cubicBezTo>
                <a:cubicBezTo>
                  <a:pt x="199" y="184"/>
                  <a:pt x="199" y="161"/>
                  <a:pt x="206" y="138"/>
                </a:cubicBezTo>
                <a:cubicBezTo>
                  <a:pt x="206" y="123"/>
                  <a:pt x="214" y="115"/>
                  <a:pt x="229" y="115"/>
                </a:cubicBezTo>
                <a:cubicBezTo>
                  <a:pt x="252" y="115"/>
                  <a:pt x="268" y="115"/>
                  <a:pt x="290" y="115"/>
                </a:cubicBezTo>
                <a:cubicBezTo>
                  <a:pt x="298" y="115"/>
                  <a:pt x="298" y="115"/>
                  <a:pt x="306" y="115"/>
                </a:cubicBezTo>
                <a:cubicBezTo>
                  <a:pt x="306" y="77"/>
                  <a:pt x="306" y="39"/>
                  <a:pt x="306" y="8"/>
                </a:cubicBezTo>
                <a:cubicBezTo>
                  <a:pt x="306" y="0"/>
                  <a:pt x="298" y="0"/>
                  <a:pt x="298" y="0"/>
                </a:cubicBezTo>
                <a:cubicBezTo>
                  <a:pt x="268" y="0"/>
                  <a:pt x="237" y="0"/>
                  <a:pt x="206" y="0"/>
                </a:cubicBezTo>
                <a:cubicBezTo>
                  <a:pt x="176" y="0"/>
                  <a:pt x="145" y="0"/>
                  <a:pt x="122" y="23"/>
                </a:cubicBezTo>
                <a:cubicBezTo>
                  <a:pt x="84" y="46"/>
                  <a:pt x="68" y="77"/>
                  <a:pt x="68" y="123"/>
                </a:cubicBezTo>
                <a:cubicBezTo>
                  <a:pt x="68" y="146"/>
                  <a:pt x="68" y="169"/>
                  <a:pt x="68" y="199"/>
                </a:cubicBezTo>
                <a:cubicBezTo>
                  <a:pt x="68" y="199"/>
                  <a:pt x="68" y="207"/>
                  <a:pt x="68" y="215"/>
                </a:cubicBezTo>
                <a:cubicBezTo>
                  <a:pt x="46" y="215"/>
                  <a:pt x="23" y="215"/>
                  <a:pt x="0" y="215"/>
                </a:cubicBezTo>
                <a:cubicBezTo>
                  <a:pt x="0" y="253"/>
                  <a:pt x="0" y="291"/>
                  <a:pt x="0" y="330"/>
                </a:cubicBezTo>
                <a:cubicBezTo>
                  <a:pt x="23" y="330"/>
                  <a:pt x="46" y="330"/>
                  <a:pt x="68" y="330"/>
                </a:cubicBezTo>
                <a:cubicBezTo>
                  <a:pt x="68" y="437"/>
                  <a:pt x="68" y="544"/>
                  <a:pt x="68" y="659"/>
                </a:cubicBezTo>
                <a:cubicBezTo>
                  <a:pt x="115" y="659"/>
                  <a:pt x="153" y="659"/>
                  <a:pt x="199" y="659"/>
                </a:cubicBezTo>
                <a:cubicBezTo>
                  <a:pt x="199" y="544"/>
                  <a:pt x="199" y="437"/>
                  <a:pt x="199" y="3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83">
            <a:extLst>
              <a:ext uri="{FF2B5EF4-FFF2-40B4-BE49-F238E27FC236}">
                <a16:creationId xmlns:a16="http://schemas.microsoft.com/office/drawing/2014/main" id="{981D9E56-9D41-3147-BB1C-E9C1807F0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080" y="5812222"/>
            <a:ext cx="719883" cy="642058"/>
          </a:xfrm>
          <a:custGeom>
            <a:avLst/>
            <a:gdLst>
              <a:gd name="T0" fmla="*/ 68933 w 651"/>
              <a:gd name="T1" fmla="*/ 162464 h 583"/>
              <a:gd name="T2" fmla="*/ 68933 w 651"/>
              <a:gd name="T3" fmla="*/ 162464 h 583"/>
              <a:gd name="T4" fmla="*/ 24903 w 651"/>
              <a:gd name="T5" fmla="*/ 126521 h 583"/>
              <a:gd name="T6" fmla="*/ 44031 w 651"/>
              <a:gd name="T7" fmla="*/ 126521 h 583"/>
              <a:gd name="T8" fmla="*/ 44031 w 651"/>
              <a:gd name="T9" fmla="*/ 126521 h 583"/>
              <a:gd name="T10" fmla="*/ 8301 w 651"/>
              <a:gd name="T11" fmla="*/ 79794 h 583"/>
              <a:gd name="T12" fmla="*/ 27429 w 651"/>
              <a:gd name="T13" fmla="*/ 85186 h 583"/>
              <a:gd name="T14" fmla="*/ 27429 w 651"/>
              <a:gd name="T15" fmla="*/ 82670 h 583"/>
              <a:gd name="T16" fmla="*/ 8301 w 651"/>
              <a:gd name="T17" fmla="*/ 52118 h 583"/>
              <a:gd name="T18" fmla="*/ 13714 w 651"/>
              <a:gd name="T19" fmla="*/ 19409 h 583"/>
              <a:gd name="T20" fmla="*/ 113325 w 651"/>
              <a:gd name="T21" fmla="*/ 71527 h 583"/>
              <a:gd name="T22" fmla="*/ 115851 w 651"/>
              <a:gd name="T23" fmla="*/ 46726 h 583"/>
              <a:gd name="T24" fmla="*/ 193446 w 651"/>
              <a:gd name="T25" fmla="*/ 24801 h 583"/>
              <a:gd name="T26" fmla="*/ 201386 w 651"/>
              <a:gd name="T27" fmla="*/ 24801 h 583"/>
              <a:gd name="T28" fmla="*/ 226649 w 651"/>
              <a:gd name="T29" fmla="*/ 16534 h 583"/>
              <a:gd name="T30" fmla="*/ 210047 w 651"/>
              <a:gd name="T31" fmla="*/ 41335 h 583"/>
              <a:gd name="T32" fmla="*/ 232063 w 651"/>
              <a:gd name="T33" fmla="*/ 35584 h 583"/>
              <a:gd name="T34" fmla="*/ 234589 w 651"/>
              <a:gd name="T35" fmla="*/ 35584 h 583"/>
              <a:gd name="T36" fmla="*/ 215461 w 651"/>
              <a:gd name="T37" fmla="*/ 54993 h 583"/>
              <a:gd name="T38" fmla="*/ 210047 w 651"/>
              <a:gd name="T39" fmla="*/ 66136 h 583"/>
              <a:gd name="T40" fmla="*/ 143641 w 651"/>
              <a:gd name="T41" fmla="*/ 184390 h 583"/>
              <a:gd name="T42" fmla="*/ 2526 w 651"/>
              <a:gd name="T43" fmla="*/ 184390 h 583"/>
              <a:gd name="T44" fmla="*/ 2526 w 651"/>
              <a:gd name="T45" fmla="*/ 181514 h 583"/>
              <a:gd name="T46" fmla="*/ 2526 w 651"/>
              <a:gd name="T47" fmla="*/ 181514 h 583"/>
              <a:gd name="T48" fmla="*/ 35730 w 651"/>
              <a:gd name="T49" fmla="*/ 178639 h 583"/>
              <a:gd name="T50" fmla="*/ 68933 w 651"/>
              <a:gd name="T51" fmla="*/ 162464 h 58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51" h="583">
                <a:moveTo>
                  <a:pt x="191" y="452"/>
                </a:moveTo>
                <a:lnTo>
                  <a:pt x="191" y="452"/>
                </a:lnTo>
                <a:cubicBezTo>
                  <a:pt x="122" y="436"/>
                  <a:pt x="76" y="398"/>
                  <a:pt x="69" y="352"/>
                </a:cubicBezTo>
                <a:cubicBezTo>
                  <a:pt x="92" y="352"/>
                  <a:pt x="107" y="352"/>
                  <a:pt x="122" y="352"/>
                </a:cubicBezTo>
                <a:cubicBezTo>
                  <a:pt x="61" y="329"/>
                  <a:pt x="30" y="291"/>
                  <a:pt x="23" y="222"/>
                </a:cubicBezTo>
                <a:cubicBezTo>
                  <a:pt x="38" y="230"/>
                  <a:pt x="61" y="230"/>
                  <a:pt x="76" y="237"/>
                </a:cubicBezTo>
                <a:cubicBezTo>
                  <a:pt x="76" y="237"/>
                  <a:pt x="76" y="237"/>
                  <a:pt x="76" y="230"/>
                </a:cubicBezTo>
                <a:cubicBezTo>
                  <a:pt x="46" y="207"/>
                  <a:pt x="30" y="184"/>
                  <a:pt x="23" y="145"/>
                </a:cubicBezTo>
                <a:cubicBezTo>
                  <a:pt x="23" y="115"/>
                  <a:pt x="23" y="84"/>
                  <a:pt x="38" y="54"/>
                </a:cubicBezTo>
                <a:cubicBezTo>
                  <a:pt x="115" y="145"/>
                  <a:pt x="206" y="191"/>
                  <a:pt x="314" y="199"/>
                </a:cubicBezTo>
                <a:cubicBezTo>
                  <a:pt x="314" y="176"/>
                  <a:pt x="314" y="153"/>
                  <a:pt x="321" y="130"/>
                </a:cubicBezTo>
                <a:cubicBezTo>
                  <a:pt x="344" y="30"/>
                  <a:pt x="467" y="0"/>
                  <a:pt x="536" y="69"/>
                </a:cubicBezTo>
                <a:cubicBezTo>
                  <a:pt x="543" y="77"/>
                  <a:pt x="551" y="77"/>
                  <a:pt x="558" y="69"/>
                </a:cubicBezTo>
                <a:cubicBezTo>
                  <a:pt x="582" y="61"/>
                  <a:pt x="605" y="54"/>
                  <a:pt x="628" y="46"/>
                </a:cubicBezTo>
                <a:cubicBezTo>
                  <a:pt x="628" y="69"/>
                  <a:pt x="612" y="77"/>
                  <a:pt x="582" y="115"/>
                </a:cubicBezTo>
                <a:cubicBezTo>
                  <a:pt x="597" y="107"/>
                  <a:pt x="620" y="107"/>
                  <a:pt x="643" y="99"/>
                </a:cubicBezTo>
                <a:lnTo>
                  <a:pt x="650" y="99"/>
                </a:lnTo>
                <a:cubicBezTo>
                  <a:pt x="628" y="115"/>
                  <a:pt x="612" y="138"/>
                  <a:pt x="597" y="153"/>
                </a:cubicBezTo>
                <a:cubicBezTo>
                  <a:pt x="589" y="161"/>
                  <a:pt x="582" y="168"/>
                  <a:pt x="582" y="184"/>
                </a:cubicBezTo>
                <a:cubicBezTo>
                  <a:pt x="574" y="322"/>
                  <a:pt x="520" y="436"/>
                  <a:pt x="398" y="513"/>
                </a:cubicBezTo>
                <a:cubicBezTo>
                  <a:pt x="268" y="582"/>
                  <a:pt x="138" y="582"/>
                  <a:pt x="7" y="513"/>
                </a:cubicBezTo>
                <a:lnTo>
                  <a:pt x="7" y="505"/>
                </a:lnTo>
                <a:cubicBezTo>
                  <a:pt x="0" y="505"/>
                  <a:pt x="0" y="505"/>
                  <a:pt x="7" y="505"/>
                </a:cubicBezTo>
                <a:cubicBezTo>
                  <a:pt x="38" y="505"/>
                  <a:pt x="69" y="497"/>
                  <a:pt x="99" y="497"/>
                </a:cubicBezTo>
                <a:cubicBezTo>
                  <a:pt x="138" y="490"/>
                  <a:pt x="160" y="467"/>
                  <a:pt x="191" y="4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84">
            <a:extLst>
              <a:ext uri="{FF2B5EF4-FFF2-40B4-BE49-F238E27FC236}">
                <a16:creationId xmlns:a16="http://schemas.microsoft.com/office/drawing/2014/main" id="{8BAB80EA-CC6F-324D-B037-0C827F3EE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689" y="5792766"/>
            <a:ext cx="685833" cy="690699"/>
          </a:xfrm>
          <a:custGeom>
            <a:avLst/>
            <a:gdLst>
              <a:gd name="T0" fmla="*/ 165445 w 621"/>
              <a:gd name="T1" fmla="*/ 225066 h 628"/>
              <a:gd name="T2" fmla="*/ 165445 w 621"/>
              <a:gd name="T3" fmla="*/ 225066 h 628"/>
              <a:gd name="T4" fmla="*/ 55148 w 621"/>
              <a:gd name="T5" fmla="*/ 225066 h 628"/>
              <a:gd name="T6" fmla="*/ 49381 w 621"/>
              <a:gd name="T7" fmla="*/ 225066 h 628"/>
              <a:gd name="T8" fmla="*/ 0 w 621"/>
              <a:gd name="T9" fmla="*/ 178402 h 628"/>
              <a:gd name="T10" fmla="*/ 0 w 621"/>
              <a:gd name="T11" fmla="*/ 167633 h 628"/>
              <a:gd name="T12" fmla="*/ 0 w 621"/>
              <a:gd name="T13" fmla="*/ 57433 h 628"/>
              <a:gd name="T14" fmla="*/ 0 w 621"/>
              <a:gd name="T15" fmla="*/ 49177 h 628"/>
              <a:gd name="T16" fmla="*/ 46858 w 621"/>
              <a:gd name="T17" fmla="*/ 2513 h 628"/>
              <a:gd name="T18" fmla="*/ 55148 w 621"/>
              <a:gd name="T19" fmla="*/ 0 h 628"/>
              <a:gd name="T20" fmla="*/ 165445 w 621"/>
              <a:gd name="T21" fmla="*/ 0 h 628"/>
              <a:gd name="T22" fmla="*/ 173735 w 621"/>
              <a:gd name="T23" fmla="*/ 0 h 628"/>
              <a:gd name="T24" fmla="*/ 223477 w 621"/>
              <a:gd name="T25" fmla="*/ 46664 h 628"/>
              <a:gd name="T26" fmla="*/ 223477 w 621"/>
              <a:gd name="T27" fmla="*/ 57433 h 628"/>
              <a:gd name="T28" fmla="*/ 223477 w 621"/>
              <a:gd name="T29" fmla="*/ 167633 h 628"/>
              <a:gd name="T30" fmla="*/ 223477 w 621"/>
              <a:gd name="T31" fmla="*/ 173017 h 628"/>
              <a:gd name="T32" fmla="*/ 176619 w 621"/>
              <a:gd name="T33" fmla="*/ 222553 h 628"/>
              <a:gd name="T34" fmla="*/ 165445 w 621"/>
              <a:gd name="T35" fmla="*/ 225066 h 628"/>
              <a:gd name="T36" fmla="*/ 110296 w 621"/>
              <a:gd name="T37" fmla="*/ 206041 h 628"/>
              <a:gd name="T38" fmla="*/ 110296 w 621"/>
              <a:gd name="T39" fmla="*/ 206041 h 628"/>
              <a:gd name="T40" fmla="*/ 160038 w 621"/>
              <a:gd name="T41" fmla="*/ 206041 h 628"/>
              <a:gd name="T42" fmla="*/ 176619 w 621"/>
              <a:gd name="T43" fmla="*/ 203170 h 628"/>
              <a:gd name="T44" fmla="*/ 204012 w 621"/>
              <a:gd name="T45" fmla="*/ 161890 h 628"/>
              <a:gd name="T46" fmla="*/ 204012 w 621"/>
              <a:gd name="T47" fmla="*/ 63176 h 628"/>
              <a:gd name="T48" fmla="*/ 201489 w 621"/>
              <a:gd name="T49" fmla="*/ 49177 h 628"/>
              <a:gd name="T50" fmla="*/ 160038 w 621"/>
              <a:gd name="T51" fmla="*/ 19025 h 628"/>
              <a:gd name="T52" fmla="*/ 63439 w 621"/>
              <a:gd name="T53" fmla="*/ 19025 h 628"/>
              <a:gd name="T54" fmla="*/ 46858 w 621"/>
              <a:gd name="T55" fmla="*/ 21896 h 628"/>
              <a:gd name="T56" fmla="*/ 19104 w 621"/>
              <a:gd name="T57" fmla="*/ 63176 h 628"/>
              <a:gd name="T58" fmla="*/ 19104 w 621"/>
              <a:gd name="T59" fmla="*/ 161890 h 628"/>
              <a:gd name="T60" fmla="*/ 35684 w 621"/>
              <a:gd name="T61" fmla="*/ 197785 h 628"/>
              <a:gd name="T62" fmla="*/ 63439 w 621"/>
              <a:gd name="T63" fmla="*/ 206041 h 628"/>
              <a:gd name="T64" fmla="*/ 110296 w 621"/>
              <a:gd name="T65" fmla="*/ 206041 h 6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21" h="628">
                <a:moveTo>
                  <a:pt x="459" y="627"/>
                </a:moveTo>
                <a:lnTo>
                  <a:pt x="459" y="627"/>
                </a:lnTo>
                <a:cubicBezTo>
                  <a:pt x="359" y="627"/>
                  <a:pt x="260" y="627"/>
                  <a:pt x="153" y="627"/>
                </a:cubicBezTo>
                <a:cubicBezTo>
                  <a:pt x="153" y="627"/>
                  <a:pt x="145" y="627"/>
                  <a:pt x="137" y="627"/>
                </a:cubicBezTo>
                <a:cubicBezTo>
                  <a:pt x="69" y="604"/>
                  <a:pt x="23" y="566"/>
                  <a:pt x="0" y="497"/>
                </a:cubicBezTo>
                <a:cubicBezTo>
                  <a:pt x="0" y="482"/>
                  <a:pt x="0" y="474"/>
                  <a:pt x="0" y="467"/>
                </a:cubicBezTo>
                <a:cubicBezTo>
                  <a:pt x="0" y="367"/>
                  <a:pt x="0" y="260"/>
                  <a:pt x="0" y="160"/>
                </a:cubicBezTo>
                <a:cubicBezTo>
                  <a:pt x="0" y="153"/>
                  <a:pt x="0" y="145"/>
                  <a:pt x="0" y="137"/>
                </a:cubicBezTo>
                <a:cubicBezTo>
                  <a:pt x="15" y="69"/>
                  <a:pt x="61" y="22"/>
                  <a:pt x="130" y="7"/>
                </a:cubicBezTo>
                <a:cubicBezTo>
                  <a:pt x="137" y="0"/>
                  <a:pt x="145" y="0"/>
                  <a:pt x="153" y="0"/>
                </a:cubicBezTo>
                <a:cubicBezTo>
                  <a:pt x="260" y="0"/>
                  <a:pt x="359" y="0"/>
                  <a:pt x="459" y="0"/>
                </a:cubicBezTo>
                <a:cubicBezTo>
                  <a:pt x="467" y="0"/>
                  <a:pt x="474" y="0"/>
                  <a:pt x="482" y="0"/>
                </a:cubicBezTo>
                <a:cubicBezTo>
                  <a:pt x="551" y="22"/>
                  <a:pt x="597" y="61"/>
                  <a:pt x="620" y="130"/>
                </a:cubicBezTo>
                <a:cubicBezTo>
                  <a:pt x="620" y="145"/>
                  <a:pt x="620" y="153"/>
                  <a:pt x="620" y="160"/>
                </a:cubicBezTo>
                <a:cubicBezTo>
                  <a:pt x="620" y="260"/>
                  <a:pt x="620" y="367"/>
                  <a:pt x="620" y="467"/>
                </a:cubicBezTo>
                <a:cubicBezTo>
                  <a:pt x="620" y="474"/>
                  <a:pt x="620" y="482"/>
                  <a:pt x="620" y="482"/>
                </a:cubicBezTo>
                <a:cubicBezTo>
                  <a:pt x="604" y="558"/>
                  <a:pt x="559" y="604"/>
                  <a:pt x="490" y="620"/>
                </a:cubicBezTo>
                <a:cubicBezTo>
                  <a:pt x="482" y="627"/>
                  <a:pt x="474" y="627"/>
                  <a:pt x="459" y="627"/>
                </a:cubicBezTo>
                <a:close/>
                <a:moveTo>
                  <a:pt x="306" y="574"/>
                </a:moveTo>
                <a:lnTo>
                  <a:pt x="306" y="574"/>
                </a:lnTo>
                <a:cubicBezTo>
                  <a:pt x="352" y="574"/>
                  <a:pt x="398" y="574"/>
                  <a:pt x="444" y="574"/>
                </a:cubicBezTo>
                <a:cubicBezTo>
                  <a:pt x="459" y="574"/>
                  <a:pt x="474" y="566"/>
                  <a:pt x="490" y="566"/>
                </a:cubicBezTo>
                <a:cubicBezTo>
                  <a:pt x="536" y="551"/>
                  <a:pt x="566" y="505"/>
                  <a:pt x="566" y="451"/>
                </a:cubicBezTo>
                <a:cubicBezTo>
                  <a:pt x="566" y="359"/>
                  <a:pt x="566" y="267"/>
                  <a:pt x="566" y="176"/>
                </a:cubicBezTo>
                <a:cubicBezTo>
                  <a:pt x="566" y="160"/>
                  <a:pt x="566" y="145"/>
                  <a:pt x="559" y="137"/>
                </a:cubicBezTo>
                <a:cubicBezTo>
                  <a:pt x="543" y="84"/>
                  <a:pt x="497" y="53"/>
                  <a:pt x="444" y="53"/>
                </a:cubicBezTo>
                <a:cubicBezTo>
                  <a:pt x="352" y="53"/>
                  <a:pt x="268" y="53"/>
                  <a:pt x="176" y="53"/>
                </a:cubicBezTo>
                <a:cubicBezTo>
                  <a:pt x="161" y="53"/>
                  <a:pt x="145" y="61"/>
                  <a:pt x="130" y="61"/>
                </a:cubicBezTo>
                <a:cubicBezTo>
                  <a:pt x="84" y="76"/>
                  <a:pt x="53" y="122"/>
                  <a:pt x="53" y="176"/>
                </a:cubicBezTo>
                <a:cubicBezTo>
                  <a:pt x="53" y="267"/>
                  <a:pt x="53" y="359"/>
                  <a:pt x="53" y="451"/>
                </a:cubicBezTo>
                <a:cubicBezTo>
                  <a:pt x="53" y="490"/>
                  <a:pt x="69" y="528"/>
                  <a:pt x="99" y="551"/>
                </a:cubicBezTo>
                <a:cubicBezTo>
                  <a:pt x="122" y="566"/>
                  <a:pt x="145" y="574"/>
                  <a:pt x="176" y="574"/>
                </a:cubicBezTo>
                <a:cubicBezTo>
                  <a:pt x="222" y="574"/>
                  <a:pt x="260" y="574"/>
                  <a:pt x="306" y="5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85">
            <a:extLst>
              <a:ext uri="{FF2B5EF4-FFF2-40B4-BE49-F238E27FC236}">
                <a16:creationId xmlns:a16="http://schemas.microsoft.com/office/drawing/2014/main" id="{A346629E-DF8C-1E43-8284-94CC9F4E6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6340" y="5963010"/>
            <a:ext cx="364804" cy="355076"/>
          </a:xfrm>
          <a:custGeom>
            <a:avLst/>
            <a:gdLst>
              <a:gd name="T0" fmla="*/ 118701 w 330"/>
              <a:gd name="T1" fmla="*/ 57584 h 322"/>
              <a:gd name="T2" fmla="*/ 118701 w 330"/>
              <a:gd name="T3" fmla="*/ 57584 h 322"/>
              <a:gd name="T4" fmla="*/ 58088 w 330"/>
              <a:gd name="T5" fmla="*/ 115527 h 322"/>
              <a:gd name="T6" fmla="*/ 0 w 330"/>
              <a:gd name="T7" fmla="*/ 57584 h 322"/>
              <a:gd name="T8" fmla="*/ 58088 w 330"/>
              <a:gd name="T9" fmla="*/ 0 h 322"/>
              <a:gd name="T10" fmla="*/ 118701 w 330"/>
              <a:gd name="T11" fmla="*/ 57584 h 322"/>
              <a:gd name="T12" fmla="*/ 96693 w 330"/>
              <a:gd name="T13" fmla="*/ 57584 h 322"/>
              <a:gd name="T14" fmla="*/ 96693 w 330"/>
              <a:gd name="T15" fmla="*/ 57584 h 322"/>
              <a:gd name="T16" fmla="*/ 58088 w 330"/>
              <a:gd name="T17" fmla="*/ 19075 h 322"/>
              <a:gd name="T18" fmla="*/ 22008 w 330"/>
              <a:gd name="T19" fmla="*/ 57584 h 322"/>
              <a:gd name="T20" fmla="*/ 58088 w 330"/>
              <a:gd name="T21" fmla="*/ 96453 h 322"/>
              <a:gd name="T22" fmla="*/ 96693 w 330"/>
              <a:gd name="T23" fmla="*/ 57584 h 32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30" h="322">
                <a:moveTo>
                  <a:pt x="329" y="160"/>
                </a:moveTo>
                <a:lnTo>
                  <a:pt x="329" y="160"/>
                </a:lnTo>
                <a:cubicBezTo>
                  <a:pt x="329" y="252"/>
                  <a:pt x="253" y="321"/>
                  <a:pt x="161" y="321"/>
                </a:cubicBezTo>
                <a:cubicBezTo>
                  <a:pt x="77" y="321"/>
                  <a:pt x="0" y="252"/>
                  <a:pt x="0" y="160"/>
                </a:cubicBezTo>
                <a:cubicBezTo>
                  <a:pt x="0" y="69"/>
                  <a:pt x="77" y="0"/>
                  <a:pt x="161" y="0"/>
                </a:cubicBezTo>
                <a:cubicBezTo>
                  <a:pt x="253" y="0"/>
                  <a:pt x="329" y="69"/>
                  <a:pt x="329" y="160"/>
                </a:cubicBezTo>
                <a:close/>
                <a:moveTo>
                  <a:pt x="268" y="160"/>
                </a:moveTo>
                <a:lnTo>
                  <a:pt x="268" y="160"/>
                </a:lnTo>
                <a:cubicBezTo>
                  <a:pt x="268" y="99"/>
                  <a:pt x="222" y="53"/>
                  <a:pt x="161" y="53"/>
                </a:cubicBezTo>
                <a:cubicBezTo>
                  <a:pt x="107" y="53"/>
                  <a:pt x="61" y="99"/>
                  <a:pt x="61" y="160"/>
                </a:cubicBezTo>
                <a:cubicBezTo>
                  <a:pt x="61" y="222"/>
                  <a:pt x="107" y="268"/>
                  <a:pt x="161" y="268"/>
                </a:cubicBezTo>
                <a:cubicBezTo>
                  <a:pt x="222" y="268"/>
                  <a:pt x="268" y="222"/>
                  <a:pt x="268" y="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86">
            <a:extLst>
              <a:ext uri="{FF2B5EF4-FFF2-40B4-BE49-F238E27FC236}">
                <a16:creationId xmlns:a16="http://schemas.microsoft.com/office/drawing/2014/main" id="{E6FFA53C-7FA4-E344-BDA5-5B97B6A93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7369" y="5914369"/>
            <a:ext cx="92416" cy="82688"/>
          </a:xfrm>
          <a:custGeom>
            <a:avLst/>
            <a:gdLst>
              <a:gd name="T0" fmla="*/ 16323 w 85"/>
              <a:gd name="T1" fmla="*/ 0 h 77"/>
              <a:gd name="T2" fmla="*/ 16323 w 85"/>
              <a:gd name="T3" fmla="*/ 0 h 77"/>
              <a:gd name="T4" fmla="*/ 29807 w 85"/>
              <a:gd name="T5" fmla="*/ 13318 h 77"/>
              <a:gd name="T6" fmla="*/ 13484 w 85"/>
              <a:gd name="T7" fmla="*/ 26637 h 77"/>
              <a:gd name="T8" fmla="*/ 0 w 85"/>
              <a:gd name="T9" fmla="*/ 13318 h 77"/>
              <a:gd name="T10" fmla="*/ 16323 w 85"/>
              <a:gd name="T11" fmla="*/ 0 h 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" h="77">
                <a:moveTo>
                  <a:pt x="46" y="0"/>
                </a:moveTo>
                <a:lnTo>
                  <a:pt x="46" y="0"/>
                </a:lnTo>
                <a:cubicBezTo>
                  <a:pt x="69" y="0"/>
                  <a:pt x="84" y="15"/>
                  <a:pt x="84" y="38"/>
                </a:cubicBezTo>
                <a:cubicBezTo>
                  <a:pt x="84" y="61"/>
                  <a:pt x="61" y="76"/>
                  <a:pt x="38" y="76"/>
                </a:cubicBezTo>
                <a:cubicBezTo>
                  <a:pt x="15" y="76"/>
                  <a:pt x="0" y="61"/>
                  <a:pt x="0" y="38"/>
                </a:cubicBezTo>
                <a:cubicBezTo>
                  <a:pt x="0" y="15"/>
                  <a:pt x="23" y="0"/>
                  <a:pt x="4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87">
            <a:extLst>
              <a:ext uri="{FF2B5EF4-FFF2-40B4-BE49-F238E27FC236}">
                <a16:creationId xmlns:a16="http://schemas.microsoft.com/office/drawing/2014/main" id="{282E6B5A-2A0E-0B45-88B4-BF7F02CED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5484" y="8832815"/>
            <a:ext cx="880396" cy="870668"/>
          </a:xfrm>
          <a:custGeom>
            <a:avLst/>
            <a:gdLst>
              <a:gd name="T0" fmla="*/ 96620 w 797"/>
              <a:gd name="T1" fmla="*/ 261832 h 789"/>
              <a:gd name="T2" fmla="*/ 96620 w 797"/>
              <a:gd name="T3" fmla="*/ 261832 h 789"/>
              <a:gd name="T4" fmla="*/ 21992 w 797"/>
              <a:gd name="T5" fmla="*/ 107326 h 789"/>
              <a:gd name="T6" fmla="*/ 184948 w 797"/>
              <a:gd name="T7" fmla="*/ 21969 h 789"/>
              <a:gd name="T8" fmla="*/ 262100 w 797"/>
              <a:gd name="T9" fmla="*/ 184399 h 789"/>
              <a:gd name="T10" fmla="*/ 104912 w 797"/>
              <a:gd name="T11" fmla="*/ 264353 h 789"/>
              <a:gd name="T12" fmla="*/ 104912 w 797"/>
              <a:gd name="T13" fmla="*/ 261832 h 789"/>
              <a:gd name="T14" fmla="*/ 126904 w 797"/>
              <a:gd name="T15" fmla="*/ 214652 h 789"/>
              <a:gd name="T16" fmla="*/ 129788 w 797"/>
              <a:gd name="T17" fmla="*/ 200966 h 789"/>
              <a:gd name="T18" fmla="*/ 132312 w 797"/>
              <a:gd name="T19" fmla="*/ 203848 h 789"/>
              <a:gd name="T20" fmla="*/ 160072 w 797"/>
              <a:gd name="T21" fmla="*/ 214652 h 789"/>
              <a:gd name="T22" fmla="*/ 212348 w 797"/>
              <a:gd name="T23" fmla="*/ 184399 h 789"/>
              <a:gd name="T24" fmla="*/ 220640 w 797"/>
              <a:gd name="T25" fmla="*/ 110207 h 789"/>
              <a:gd name="T26" fmla="*/ 168364 w 797"/>
              <a:gd name="T27" fmla="*/ 65908 h 789"/>
              <a:gd name="T28" fmla="*/ 93736 w 797"/>
              <a:gd name="T29" fmla="*/ 77073 h 789"/>
              <a:gd name="T30" fmla="*/ 63452 w 797"/>
              <a:gd name="T31" fmla="*/ 129296 h 789"/>
              <a:gd name="T32" fmla="*/ 74628 w 797"/>
              <a:gd name="T33" fmla="*/ 176116 h 789"/>
              <a:gd name="T34" fmla="*/ 88328 w 797"/>
              <a:gd name="T35" fmla="*/ 187280 h 789"/>
              <a:gd name="T36" fmla="*/ 91212 w 797"/>
              <a:gd name="T37" fmla="*/ 187280 h 789"/>
              <a:gd name="T38" fmla="*/ 96620 w 797"/>
              <a:gd name="T39" fmla="*/ 173595 h 789"/>
              <a:gd name="T40" fmla="*/ 93736 w 797"/>
              <a:gd name="T41" fmla="*/ 167832 h 789"/>
              <a:gd name="T42" fmla="*/ 88328 w 797"/>
              <a:gd name="T43" fmla="*/ 118131 h 789"/>
              <a:gd name="T44" fmla="*/ 132312 w 797"/>
              <a:gd name="T45" fmla="*/ 85357 h 789"/>
              <a:gd name="T46" fmla="*/ 170888 w 797"/>
              <a:gd name="T47" fmla="*/ 90759 h 789"/>
              <a:gd name="T48" fmla="*/ 196125 w 797"/>
              <a:gd name="T49" fmla="*/ 129296 h 789"/>
              <a:gd name="T50" fmla="*/ 187833 w 797"/>
              <a:gd name="T51" fmla="*/ 173595 h 789"/>
              <a:gd name="T52" fmla="*/ 162956 w 797"/>
              <a:gd name="T53" fmla="*/ 192683 h 789"/>
              <a:gd name="T54" fmla="*/ 143488 w 797"/>
              <a:gd name="T55" fmla="*/ 190162 h 789"/>
              <a:gd name="T56" fmla="*/ 138080 w 797"/>
              <a:gd name="T57" fmla="*/ 170713 h 789"/>
              <a:gd name="T58" fmla="*/ 146372 w 797"/>
              <a:gd name="T59" fmla="*/ 143342 h 789"/>
              <a:gd name="T60" fmla="*/ 146372 w 797"/>
              <a:gd name="T61" fmla="*/ 126774 h 789"/>
              <a:gd name="T62" fmla="*/ 121496 w 797"/>
              <a:gd name="T63" fmla="*/ 112728 h 789"/>
              <a:gd name="T64" fmla="*/ 107796 w 797"/>
              <a:gd name="T65" fmla="*/ 135058 h 789"/>
              <a:gd name="T66" fmla="*/ 110320 w 797"/>
              <a:gd name="T67" fmla="*/ 159548 h 789"/>
              <a:gd name="T68" fmla="*/ 110320 w 797"/>
              <a:gd name="T69" fmla="*/ 162430 h 789"/>
              <a:gd name="T70" fmla="*/ 96620 w 797"/>
              <a:gd name="T71" fmla="*/ 223296 h 789"/>
              <a:gd name="T72" fmla="*/ 96620 w 797"/>
              <a:gd name="T73" fmla="*/ 253549 h 789"/>
              <a:gd name="T74" fmla="*/ 96620 w 797"/>
              <a:gd name="T75" fmla="*/ 261832 h 78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797" h="789">
                <a:moveTo>
                  <a:pt x="268" y="727"/>
                </a:moveTo>
                <a:lnTo>
                  <a:pt x="268" y="727"/>
                </a:lnTo>
                <a:cubicBezTo>
                  <a:pt x="115" y="665"/>
                  <a:pt x="0" y="489"/>
                  <a:pt x="61" y="298"/>
                </a:cubicBezTo>
                <a:cubicBezTo>
                  <a:pt x="115" y="107"/>
                  <a:pt x="314" y="0"/>
                  <a:pt x="513" y="61"/>
                </a:cubicBezTo>
                <a:cubicBezTo>
                  <a:pt x="697" y="122"/>
                  <a:pt x="796" y="328"/>
                  <a:pt x="727" y="512"/>
                </a:cubicBezTo>
                <a:cubicBezTo>
                  <a:pt x="658" y="704"/>
                  <a:pt x="459" y="788"/>
                  <a:pt x="291" y="734"/>
                </a:cubicBezTo>
                <a:cubicBezTo>
                  <a:pt x="291" y="734"/>
                  <a:pt x="291" y="734"/>
                  <a:pt x="291" y="727"/>
                </a:cubicBezTo>
                <a:cubicBezTo>
                  <a:pt x="321" y="688"/>
                  <a:pt x="337" y="643"/>
                  <a:pt x="352" y="596"/>
                </a:cubicBezTo>
                <a:cubicBezTo>
                  <a:pt x="352" y="581"/>
                  <a:pt x="352" y="573"/>
                  <a:pt x="360" y="558"/>
                </a:cubicBezTo>
                <a:lnTo>
                  <a:pt x="367" y="566"/>
                </a:lnTo>
                <a:cubicBezTo>
                  <a:pt x="390" y="589"/>
                  <a:pt x="413" y="596"/>
                  <a:pt x="444" y="596"/>
                </a:cubicBezTo>
                <a:cubicBezTo>
                  <a:pt x="505" y="596"/>
                  <a:pt x="551" y="566"/>
                  <a:pt x="589" y="512"/>
                </a:cubicBezTo>
                <a:cubicBezTo>
                  <a:pt x="628" y="451"/>
                  <a:pt x="635" y="382"/>
                  <a:pt x="612" y="306"/>
                </a:cubicBezTo>
                <a:cubicBezTo>
                  <a:pt x="589" y="237"/>
                  <a:pt x="536" y="198"/>
                  <a:pt x="467" y="183"/>
                </a:cubicBezTo>
                <a:cubicBezTo>
                  <a:pt x="390" y="160"/>
                  <a:pt x="321" y="168"/>
                  <a:pt x="260" y="214"/>
                </a:cubicBezTo>
                <a:cubicBezTo>
                  <a:pt x="207" y="244"/>
                  <a:pt x="184" y="298"/>
                  <a:pt x="176" y="359"/>
                </a:cubicBezTo>
                <a:cubicBezTo>
                  <a:pt x="168" y="405"/>
                  <a:pt x="176" y="451"/>
                  <a:pt x="207" y="489"/>
                </a:cubicBezTo>
                <a:cubicBezTo>
                  <a:pt x="214" y="505"/>
                  <a:pt x="229" y="512"/>
                  <a:pt x="245" y="520"/>
                </a:cubicBezTo>
                <a:cubicBezTo>
                  <a:pt x="253" y="528"/>
                  <a:pt x="253" y="528"/>
                  <a:pt x="253" y="520"/>
                </a:cubicBezTo>
                <a:cubicBezTo>
                  <a:pt x="260" y="505"/>
                  <a:pt x="260" y="489"/>
                  <a:pt x="268" y="482"/>
                </a:cubicBezTo>
                <a:cubicBezTo>
                  <a:pt x="268" y="474"/>
                  <a:pt x="268" y="474"/>
                  <a:pt x="260" y="466"/>
                </a:cubicBezTo>
                <a:cubicBezTo>
                  <a:pt x="229" y="428"/>
                  <a:pt x="229" y="375"/>
                  <a:pt x="245" y="328"/>
                </a:cubicBezTo>
                <a:cubicBezTo>
                  <a:pt x="268" y="275"/>
                  <a:pt x="314" y="244"/>
                  <a:pt x="367" y="237"/>
                </a:cubicBezTo>
                <a:cubicBezTo>
                  <a:pt x="406" y="229"/>
                  <a:pt x="444" y="237"/>
                  <a:pt x="474" y="252"/>
                </a:cubicBezTo>
                <a:cubicBezTo>
                  <a:pt x="513" y="275"/>
                  <a:pt x="536" y="313"/>
                  <a:pt x="544" y="359"/>
                </a:cubicBezTo>
                <a:cubicBezTo>
                  <a:pt x="544" y="405"/>
                  <a:pt x="544" y="443"/>
                  <a:pt x="521" y="482"/>
                </a:cubicBezTo>
                <a:cubicBezTo>
                  <a:pt x="505" y="512"/>
                  <a:pt x="482" y="528"/>
                  <a:pt x="452" y="535"/>
                </a:cubicBezTo>
                <a:cubicBezTo>
                  <a:pt x="429" y="543"/>
                  <a:pt x="413" y="543"/>
                  <a:pt x="398" y="528"/>
                </a:cubicBezTo>
                <a:cubicBezTo>
                  <a:pt x="383" y="512"/>
                  <a:pt x="375" y="497"/>
                  <a:pt x="383" y="474"/>
                </a:cubicBezTo>
                <a:cubicBezTo>
                  <a:pt x="390" y="451"/>
                  <a:pt x="398" y="420"/>
                  <a:pt x="406" y="398"/>
                </a:cubicBezTo>
                <a:cubicBezTo>
                  <a:pt x="406" y="382"/>
                  <a:pt x="413" y="367"/>
                  <a:pt x="406" y="352"/>
                </a:cubicBezTo>
                <a:cubicBezTo>
                  <a:pt x="406" y="306"/>
                  <a:pt x="360" y="298"/>
                  <a:pt x="337" y="313"/>
                </a:cubicBezTo>
                <a:cubicBezTo>
                  <a:pt x="314" y="328"/>
                  <a:pt x="306" y="352"/>
                  <a:pt x="299" y="375"/>
                </a:cubicBezTo>
                <a:cubicBezTo>
                  <a:pt x="299" y="398"/>
                  <a:pt x="299" y="420"/>
                  <a:pt x="306" y="443"/>
                </a:cubicBezTo>
                <a:cubicBezTo>
                  <a:pt x="314" y="443"/>
                  <a:pt x="314" y="451"/>
                  <a:pt x="306" y="451"/>
                </a:cubicBezTo>
                <a:cubicBezTo>
                  <a:pt x="299" y="512"/>
                  <a:pt x="283" y="566"/>
                  <a:pt x="268" y="620"/>
                </a:cubicBezTo>
                <a:cubicBezTo>
                  <a:pt x="260" y="650"/>
                  <a:pt x="268" y="681"/>
                  <a:pt x="268" y="704"/>
                </a:cubicBezTo>
                <a:cubicBezTo>
                  <a:pt x="268" y="711"/>
                  <a:pt x="268" y="719"/>
                  <a:pt x="268" y="7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88">
            <a:extLst>
              <a:ext uri="{FF2B5EF4-FFF2-40B4-BE49-F238E27FC236}">
                <a16:creationId xmlns:a16="http://schemas.microsoft.com/office/drawing/2014/main" id="{F8D934A2-0539-8C46-9D14-ADF70FF66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5379" y="8983600"/>
            <a:ext cx="812302" cy="573961"/>
          </a:xfrm>
          <a:custGeom>
            <a:avLst/>
            <a:gdLst>
              <a:gd name="T0" fmla="*/ 121555 w 735"/>
              <a:gd name="T1" fmla="*/ 0 h 522"/>
              <a:gd name="T2" fmla="*/ 121555 w 735"/>
              <a:gd name="T3" fmla="*/ 0 h 522"/>
              <a:gd name="T4" fmla="*/ 146083 w 735"/>
              <a:gd name="T5" fmla="*/ 0 h 522"/>
              <a:gd name="T6" fmla="*/ 146083 w 735"/>
              <a:gd name="T7" fmla="*/ 0 h 522"/>
              <a:gd name="T8" fmla="*/ 165200 w 735"/>
              <a:gd name="T9" fmla="*/ 0 h 522"/>
              <a:gd name="T10" fmla="*/ 190088 w 735"/>
              <a:gd name="T11" fmla="*/ 0 h 522"/>
              <a:gd name="T12" fmla="*/ 214976 w 735"/>
              <a:gd name="T13" fmla="*/ 2871 h 522"/>
              <a:gd name="T14" fmla="*/ 234454 w 735"/>
              <a:gd name="T15" fmla="*/ 5742 h 522"/>
              <a:gd name="T16" fmla="*/ 261867 w 735"/>
              <a:gd name="T17" fmla="*/ 27632 h 522"/>
              <a:gd name="T18" fmla="*/ 264752 w 735"/>
              <a:gd name="T19" fmla="*/ 49523 h 522"/>
              <a:gd name="T20" fmla="*/ 264752 w 735"/>
              <a:gd name="T21" fmla="*/ 52394 h 522"/>
              <a:gd name="T22" fmla="*/ 264752 w 735"/>
              <a:gd name="T23" fmla="*/ 132061 h 522"/>
              <a:gd name="T24" fmla="*/ 264752 w 735"/>
              <a:gd name="T25" fmla="*/ 137443 h 522"/>
              <a:gd name="T26" fmla="*/ 261867 w 735"/>
              <a:gd name="T27" fmla="*/ 156463 h 522"/>
              <a:gd name="T28" fmla="*/ 236979 w 735"/>
              <a:gd name="T29" fmla="*/ 181583 h 522"/>
              <a:gd name="T30" fmla="*/ 220386 w 735"/>
              <a:gd name="T31" fmla="*/ 184095 h 522"/>
              <a:gd name="T32" fmla="*/ 187202 w 735"/>
              <a:gd name="T33" fmla="*/ 184095 h 522"/>
              <a:gd name="T34" fmla="*/ 148608 w 735"/>
              <a:gd name="T35" fmla="*/ 186966 h 522"/>
              <a:gd name="T36" fmla="*/ 146083 w 735"/>
              <a:gd name="T37" fmla="*/ 186966 h 522"/>
              <a:gd name="T38" fmla="*/ 121555 w 735"/>
              <a:gd name="T39" fmla="*/ 186966 h 522"/>
              <a:gd name="T40" fmla="*/ 121555 w 735"/>
              <a:gd name="T41" fmla="*/ 186966 h 522"/>
              <a:gd name="T42" fmla="*/ 90896 w 735"/>
              <a:gd name="T43" fmla="*/ 184095 h 522"/>
              <a:gd name="T44" fmla="*/ 49776 w 735"/>
              <a:gd name="T45" fmla="*/ 184095 h 522"/>
              <a:gd name="T46" fmla="*/ 30299 w 735"/>
              <a:gd name="T47" fmla="*/ 181583 h 522"/>
              <a:gd name="T48" fmla="*/ 5410 w 735"/>
              <a:gd name="T49" fmla="*/ 156463 h 522"/>
              <a:gd name="T50" fmla="*/ 0 w 735"/>
              <a:gd name="T51" fmla="*/ 129190 h 522"/>
              <a:gd name="T52" fmla="*/ 0 w 735"/>
              <a:gd name="T53" fmla="*/ 101557 h 522"/>
              <a:gd name="T54" fmla="*/ 0 w 735"/>
              <a:gd name="T55" fmla="*/ 99045 h 522"/>
              <a:gd name="T56" fmla="*/ 0 w 735"/>
              <a:gd name="T57" fmla="*/ 85409 h 522"/>
              <a:gd name="T58" fmla="*/ 0 w 735"/>
              <a:gd name="T59" fmla="*/ 85409 h 522"/>
              <a:gd name="T60" fmla="*/ 2886 w 735"/>
              <a:gd name="T61" fmla="*/ 49523 h 522"/>
              <a:gd name="T62" fmla="*/ 5410 w 735"/>
              <a:gd name="T63" fmla="*/ 30144 h 522"/>
              <a:gd name="T64" fmla="*/ 30299 w 735"/>
              <a:gd name="T65" fmla="*/ 5742 h 522"/>
              <a:gd name="T66" fmla="*/ 49776 w 735"/>
              <a:gd name="T67" fmla="*/ 2871 h 522"/>
              <a:gd name="T68" fmla="*/ 77189 w 735"/>
              <a:gd name="T69" fmla="*/ 0 h 522"/>
              <a:gd name="T70" fmla="*/ 116145 w 735"/>
              <a:gd name="T71" fmla="*/ 0 h 522"/>
              <a:gd name="T72" fmla="*/ 121555 w 735"/>
              <a:gd name="T73" fmla="*/ 0 h 522"/>
              <a:gd name="T74" fmla="*/ 107849 w 735"/>
              <a:gd name="T75" fmla="*/ 52394 h 522"/>
              <a:gd name="T76" fmla="*/ 107849 w 735"/>
              <a:gd name="T77" fmla="*/ 52394 h 522"/>
              <a:gd name="T78" fmla="*/ 107849 w 735"/>
              <a:gd name="T79" fmla="*/ 132061 h 522"/>
              <a:gd name="T80" fmla="*/ 176381 w 735"/>
              <a:gd name="T81" fmla="*/ 93663 h 522"/>
              <a:gd name="T82" fmla="*/ 107849 w 735"/>
              <a:gd name="T83" fmla="*/ 52394 h 52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735" h="522">
                <a:moveTo>
                  <a:pt x="337" y="0"/>
                </a:moveTo>
                <a:lnTo>
                  <a:pt x="337" y="0"/>
                </a:lnTo>
                <a:cubicBezTo>
                  <a:pt x="360" y="0"/>
                  <a:pt x="382" y="0"/>
                  <a:pt x="405" y="0"/>
                </a:cubicBezTo>
                <a:cubicBezTo>
                  <a:pt x="420" y="0"/>
                  <a:pt x="443" y="0"/>
                  <a:pt x="458" y="0"/>
                </a:cubicBezTo>
                <a:cubicBezTo>
                  <a:pt x="481" y="0"/>
                  <a:pt x="504" y="0"/>
                  <a:pt x="527" y="0"/>
                </a:cubicBezTo>
                <a:cubicBezTo>
                  <a:pt x="550" y="0"/>
                  <a:pt x="573" y="0"/>
                  <a:pt x="596" y="8"/>
                </a:cubicBezTo>
                <a:cubicBezTo>
                  <a:pt x="619" y="8"/>
                  <a:pt x="634" y="8"/>
                  <a:pt x="650" y="16"/>
                </a:cubicBezTo>
                <a:cubicBezTo>
                  <a:pt x="688" y="23"/>
                  <a:pt x="711" y="46"/>
                  <a:pt x="726" y="77"/>
                </a:cubicBezTo>
                <a:cubicBezTo>
                  <a:pt x="726" y="100"/>
                  <a:pt x="734" y="115"/>
                  <a:pt x="734" y="138"/>
                </a:cubicBezTo>
                <a:lnTo>
                  <a:pt x="734" y="146"/>
                </a:lnTo>
                <a:cubicBezTo>
                  <a:pt x="734" y="222"/>
                  <a:pt x="734" y="291"/>
                  <a:pt x="734" y="368"/>
                </a:cubicBezTo>
                <a:cubicBezTo>
                  <a:pt x="734" y="368"/>
                  <a:pt x="734" y="375"/>
                  <a:pt x="734" y="383"/>
                </a:cubicBezTo>
                <a:cubicBezTo>
                  <a:pt x="734" y="398"/>
                  <a:pt x="726" y="414"/>
                  <a:pt x="726" y="436"/>
                </a:cubicBezTo>
                <a:cubicBezTo>
                  <a:pt x="719" y="467"/>
                  <a:pt x="696" y="498"/>
                  <a:pt x="657" y="506"/>
                </a:cubicBezTo>
                <a:cubicBezTo>
                  <a:pt x="642" y="506"/>
                  <a:pt x="627" y="506"/>
                  <a:pt x="611" y="513"/>
                </a:cubicBezTo>
                <a:cubicBezTo>
                  <a:pt x="581" y="513"/>
                  <a:pt x="550" y="513"/>
                  <a:pt x="519" y="513"/>
                </a:cubicBezTo>
                <a:cubicBezTo>
                  <a:pt x="489" y="513"/>
                  <a:pt x="451" y="513"/>
                  <a:pt x="412" y="521"/>
                </a:cubicBezTo>
                <a:lnTo>
                  <a:pt x="405" y="521"/>
                </a:lnTo>
                <a:cubicBezTo>
                  <a:pt x="382" y="521"/>
                  <a:pt x="360" y="521"/>
                  <a:pt x="337" y="521"/>
                </a:cubicBezTo>
                <a:cubicBezTo>
                  <a:pt x="306" y="521"/>
                  <a:pt x="276" y="513"/>
                  <a:pt x="252" y="513"/>
                </a:cubicBezTo>
                <a:cubicBezTo>
                  <a:pt x="214" y="513"/>
                  <a:pt x="176" y="513"/>
                  <a:pt x="138" y="513"/>
                </a:cubicBezTo>
                <a:cubicBezTo>
                  <a:pt x="122" y="506"/>
                  <a:pt x="107" y="506"/>
                  <a:pt x="84" y="506"/>
                </a:cubicBezTo>
                <a:cubicBezTo>
                  <a:pt x="46" y="498"/>
                  <a:pt x="23" y="475"/>
                  <a:pt x="15" y="436"/>
                </a:cubicBezTo>
                <a:cubicBezTo>
                  <a:pt x="8" y="414"/>
                  <a:pt x="8" y="383"/>
                  <a:pt x="0" y="360"/>
                </a:cubicBezTo>
                <a:cubicBezTo>
                  <a:pt x="0" y="337"/>
                  <a:pt x="0" y="306"/>
                  <a:pt x="0" y="283"/>
                </a:cubicBezTo>
                <a:lnTo>
                  <a:pt x="0" y="276"/>
                </a:lnTo>
                <a:cubicBezTo>
                  <a:pt x="0" y="261"/>
                  <a:pt x="0" y="253"/>
                  <a:pt x="0" y="238"/>
                </a:cubicBezTo>
                <a:cubicBezTo>
                  <a:pt x="0" y="207"/>
                  <a:pt x="0" y="169"/>
                  <a:pt x="8" y="138"/>
                </a:cubicBezTo>
                <a:cubicBezTo>
                  <a:pt x="8" y="123"/>
                  <a:pt x="8" y="100"/>
                  <a:pt x="15" y="84"/>
                </a:cubicBezTo>
                <a:cubicBezTo>
                  <a:pt x="23" y="46"/>
                  <a:pt x="46" y="23"/>
                  <a:pt x="84" y="16"/>
                </a:cubicBezTo>
                <a:cubicBezTo>
                  <a:pt x="99" y="8"/>
                  <a:pt x="115" y="8"/>
                  <a:pt x="138" y="8"/>
                </a:cubicBezTo>
                <a:cubicBezTo>
                  <a:pt x="161" y="8"/>
                  <a:pt x="191" y="0"/>
                  <a:pt x="214" y="0"/>
                </a:cubicBezTo>
                <a:cubicBezTo>
                  <a:pt x="252" y="0"/>
                  <a:pt x="291" y="0"/>
                  <a:pt x="322" y="0"/>
                </a:cubicBezTo>
                <a:cubicBezTo>
                  <a:pt x="329" y="0"/>
                  <a:pt x="329" y="0"/>
                  <a:pt x="337" y="0"/>
                </a:cubicBezTo>
                <a:close/>
                <a:moveTo>
                  <a:pt x="299" y="146"/>
                </a:moveTo>
                <a:lnTo>
                  <a:pt x="299" y="146"/>
                </a:lnTo>
                <a:cubicBezTo>
                  <a:pt x="299" y="222"/>
                  <a:pt x="299" y="299"/>
                  <a:pt x="299" y="368"/>
                </a:cubicBezTo>
                <a:cubicBezTo>
                  <a:pt x="360" y="329"/>
                  <a:pt x="420" y="299"/>
                  <a:pt x="489" y="261"/>
                </a:cubicBezTo>
                <a:cubicBezTo>
                  <a:pt x="420" y="222"/>
                  <a:pt x="360" y="184"/>
                  <a:pt x="299" y="1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CuadroTexto 461">
            <a:extLst>
              <a:ext uri="{FF2B5EF4-FFF2-40B4-BE49-F238E27FC236}">
                <a16:creationId xmlns:a16="http://schemas.microsoft.com/office/drawing/2014/main" id="{2B1B65DC-6424-3047-B5EC-E11E243D9754}"/>
              </a:ext>
            </a:extLst>
          </p:cNvPr>
          <p:cNvSpPr txBox="1"/>
          <p:nvPr/>
        </p:nvSpPr>
        <p:spPr>
          <a:xfrm>
            <a:off x="9168606" y="2042983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63" name="CuadroTexto 462">
            <a:extLst>
              <a:ext uri="{FF2B5EF4-FFF2-40B4-BE49-F238E27FC236}">
                <a16:creationId xmlns:a16="http://schemas.microsoft.com/office/drawing/2014/main" id="{D31FF843-7207-BA4F-A55B-D31785BB1F6B}"/>
              </a:ext>
            </a:extLst>
          </p:cNvPr>
          <p:cNvSpPr txBox="1"/>
          <p:nvPr/>
        </p:nvSpPr>
        <p:spPr>
          <a:xfrm>
            <a:off x="2451398" y="3558408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64" name="CuadroTexto 463">
            <a:extLst>
              <a:ext uri="{FF2B5EF4-FFF2-40B4-BE49-F238E27FC236}">
                <a16:creationId xmlns:a16="http://schemas.microsoft.com/office/drawing/2014/main" id="{0A2D083B-5FBD-AD4A-9052-18519D86E7DC}"/>
              </a:ext>
            </a:extLst>
          </p:cNvPr>
          <p:cNvSpPr txBox="1"/>
          <p:nvPr/>
        </p:nvSpPr>
        <p:spPr>
          <a:xfrm>
            <a:off x="3852471" y="6963125"/>
            <a:ext cx="1361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latin typeface="Lato Heavy" charset="0"/>
                <a:ea typeface="Lato Heavy" charset="0"/>
                <a:cs typeface="Lato Heavy" charset="0"/>
              </a:rPr>
              <a:t>2K</a:t>
            </a:r>
          </a:p>
        </p:txBody>
      </p:sp>
      <p:sp>
        <p:nvSpPr>
          <p:cNvPr id="465" name="CuadroTexto 464">
            <a:extLst>
              <a:ext uri="{FF2B5EF4-FFF2-40B4-BE49-F238E27FC236}">
                <a16:creationId xmlns:a16="http://schemas.microsoft.com/office/drawing/2014/main" id="{EB5B0B84-5E40-8446-B637-8350560F20AE}"/>
              </a:ext>
            </a:extLst>
          </p:cNvPr>
          <p:cNvSpPr txBox="1"/>
          <p:nvPr/>
        </p:nvSpPr>
        <p:spPr>
          <a:xfrm>
            <a:off x="7237068" y="7129604"/>
            <a:ext cx="2116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latin typeface="Lato Heavy" charset="0"/>
                <a:ea typeface="Lato Heavy" charset="0"/>
                <a:cs typeface="Lato Heavy" charset="0"/>
              </a:rPr>
              <a:t>1.2K</a:t>
            </a:r>
          </a:p>
        </p:txBody>
      </p:sp>
      <p:sp>
        <p:nvSpPr>
          <p:cNvPr id="466" name="CuadroTexto 465">
            <a:extLst>
              <a:ext uri="{FF2B5EF4-FFF2-40B4-BE49-F238E27FC236}">
                <a16:creationId xmlns:a16="http://schemas.microsoft.com/office/drawing/2014/main" id="{A9325170-9556-3A47-BE43-50CC79F4E799}"/>
              </a:ext>
            </a:extLst>
          </p:cNvPr>
          <p:cNvSpPr txBox="1"/>
          <p:nvPr/>
        </p:nvSpPr>
        <p:spPr>
          <a:xfrm>
            <a:off x="11198819" y="6963125"/>
            <a:ext cx="1970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latin typeface="Lato Heavy" charset="0"/>
                <a:ea typeface="Lato Heavy" charset="0"/>
                <a:cs typeface="Lato Heavy" charset="0"/>
              </a:rPr>
              <a:t>1KC</a:t>
            </a:r>
          </a:p>
        </p:txBody>
      </p:sp>
      <p:sp>
        <p:nvSpPr>
          <p:cNvPr id="467" name="CuadroTexto 466">
            <a:extLst>
              <a:ext uri="{FF2B5EF4-FFF2-40B4-BE49-F238E27FC236}">
                <a16:creationId xmlns:a16="http://schemas.microsoft.com/office/drawing/2014/main" id="{305CE37B-E85C-544E-B850-BDF416F57032}"/>
              </a:ext>
            </a:extLst>
          </p:cNvPr>
          <p:cNvSpPr txBox="1"/>
          <p:nvPr/>
        </p:nvSpPr>
        <p:spPr>
          <a:xfrm>
            <a:off x="15351074" y="7097595"/>
            <a:ext cx="1361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latin typeface="Lato Heavy" charset="0"/>
                <a:ea typeface="Lato Heavy" charset="0"/>
                <a:cs typeface="Lato Heavy" charset="0"/>
              </a:rPr>
              <a:t>5K</a:t>
            </a:r>
          </a:p>
        </p:txBody>
      </p:sp>
      <p:sp>
        <p:nvSpPr>
          <p:cNvPr id="468" name="CuadroTexto 467">
            <a:extLst>
              <a:ext uri="{FF2B5EF4-FFF2-40B4-BE49-F238E27FC236}">
                <a16:creationId xmlns:a16="http://schemas.microsoft.com/office/drawing/2014/main" id="{4EA25505-D849-C144-8FA7-8BBA49C7E336}"/>
              </a:ext>
            </a:extLst>
          </p:cNvPr>
          <p:cNvSpPr txBox="1"/>
          <p:nvPr/>
        </p:nvSpPr>
        <p:spPr>
          <a:xfrm>
            <a:off x="19096239" y="6990019"/>
            <a:ext cx="1598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latin typeface="Lato Heavy" charset="0"/>
                <a:ea typeface="Lato Heavy" charset="0"/>
                <a:cs typeface="Lato Heavy" charset="0"/>
              </a:rPr>
              <a:t>1M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EAADE34-FF46-BB4B-BF18-268BFF5139A8}"/>
              </a:ext>
            </a:extLst>
          </p:cNvPr>
          <p:cNvGrpSpPr/>
          <p:nvPr/>
        </p:nvGrpSpPr>
        <p:grpSpPr>
          <a:xfrm flipH="1">
            <a:off x="2693635" y="10382572"/>
            <a:ext cx="3551514" cy="1477328"/>
            <a:chOff x="4562099" y="11069053"/>
            <a:chExt cx="3551514" cy="1477328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665BC919-2505-6340-B2BA-611EA5800EDC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740D4CE-82B5-9D4F-ACC8-79DAF868CC32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CF36AAF-7851-4645-99FA-592F86A3625B}"/>
              </a:ext>
            </a:extLst>
          </p:cNvPr>
          <p:cNvGrpSpPr/>
          <p:nvPr/>
        </p:nvGrpSpPr>
        <p:grpSpPr>
          <a:xfrm flipH="1">
            <a:off x="6519676" y="10382572"/>
            <a:ext cx="3551514" cy="1477328"/>
            <a:chOff x="4562099" y="11069053"/>
            <a:chExt cx="3551514" cy="1477328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BCE5D509-0E23-2F41-92A8-3B201AA71840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95B074C-4E38-3D4C-9D63-1F3EBBADF822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507ECE-956E-6C4A-B786-976D2B8BD61F}"/>
              </a:ext>
            </a:extLst>
          </p:cNvPr>
          <p:cNvGrpSpPr/>
          <p:nvPr/>
        </p:nvGrpSpPr>
        <p:grpSpPr>
          <a:xfrm flipH="1">
            <a:off x="10393845" y="10382572"/>
            <a:ext cx="3551514" cy="1477328"/>
            <a:chOff x="4562099" y="11069053"/>
            <a:chExt cx="3551514" cy="1477328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AD3A3C04-7E35-9B47-9B2A-33B4AA0F7883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D176E4C-6F59-C844-81E3-2AF75180A832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29AA3CD-195E-834B-B1EC-CDC8B2F9D285}"/>
              </a:ext>
            </a:extLst>
          </p:cNvPr>
          <p:cNvGrpSpPr/>
          <p:nvPr/>
        </p:nvGrpSpPr>
        <p:grpSpPr>
          <a:xfrm flipH="1">
            <a:off x="14268013" y="10382572"/>
            <a:ext cx="3551514" cy="1477328"/>
            <a:chOff x="4562099" y="11069053"/>
            <a:chExt cx="3551514" cy="147732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91436EBF-912A-AD4F-B7DD-CEA802CEC256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212C8EF-B35C-C548-9843-A1359863EE7D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C27F61D-B636-814A-8485-770C73AFD854}"/>
              </a:ext>
            </a:extLst>
          </p:cNvPr>
          <p:cNvGrpSpPr/>
          <p:nvPr/>
        </p:nvGrpSpPr>
        <p:grpSpPr>
          <a:xfrm flipH="1">
            <a:off x="18142182" y="10382572"/>
            <a:ext cx="3551514" cy="1477328"/>
            <a:chOff x="4562099" y="11069053"/>
            <a:chExt cx="3551514" cy="1477328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BD69DF78-6374-064E-9141-B07A6893FCDD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1FC03A-ABF9-B646-9EB6-D1E49397ADDA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Freeform 361">
            <a:extLst>
              <a:ext uri="{FF2B5EF4-FFF2-40B4-BE49-F238E27FC236}">
                <a16:creationId xmlns:a16="http://schemas.microsoft.com/office/drawing/2014/main" id="{8FB0ECFC-0306-AC4B-920C-584E4537E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2587" y="6572488"/>
            <a:ext cx="443112" cy="963888"/>
          </a:xfrm>
          <a:custGeom>
            <a:avLst/>
            <a:gdLst>
              <a:gd name="T0" fmla="*/ 101212 w 426"/>
              <a:gd name="T1" fmla="*/ 168562 h 930"/>
              <a:gd name="T2" fmla="*/ 101212 w 426"/>
              <a:gd name="T3" fmla="*/ 168562 h 930"/>
              <a:gd name="T4" fmla="*/ 143504 w 426"/>
              <a:gd name="T5" fmla="*/ 168562 h 930"/>
              <a:gd name="T6" fmla="*/ 150011 w 426"/>
              <a:gd name="T7" fmla="*/ 162079 h 930"/>
              <a:gd name="T8" fmla="*/ 150011 w 426"/>
              <a:gd name="T9" fmla="*/ 132905 h 930"/>
              <a:gd name="T10" fmla="*/ 153626 w 426"/>
              <a:gd name="T11" fmla="*/ 106972 h 930"/>
              <a:gd name="T12" fmla="*/ 101212 w 426"/>
              <a:gd name="T13" fmla="*/ 106972 h 930"/>
              <a:gd name="T14" fmla="*/ 101212 w 426"/>
              <a:gd name="T15" fmla="*/ 71315 h 930"/>
              <a:gd name="T16" fmla="*/ 114225 w 426"/>
              <a:gd name="T17" fmla="*/ 58348 h 930"/>
              <a:gd name="T18" fmla="*/ 146758 w 426"/>
              <a:gd name="T19" fmla="*/ 58348 h 930"/>
              <a:gd name="T20" fmla="*/ 153626 w 426"/>
              <a:gd name="T21" fmla="*/ 58348 h 930"/>
              <a:gd name="T22" fmla="*/ 153626 w 426"/>
              <a:gd name="T23" fmla="*/ 2881 h 930"/>
              <a:gd name="T24" fmla="*/ 150011 w 426"/>
              <a:gd name="T25" fmla="*/ 0 h 930"/>
              <a:gd name="T26" fmla="*/ 104465 w 426"/>
              <a:gd name="T27" fmla="*/ 0 h 930"/>
              <a:gd name="T28" fmla="*/ 58558 w 426"/>
              <a:gd name="T29" fmla="*/ 12966 h 930"/>
              <a:gd name="T30" fmla="*/ 32532 w 426"/>
              <a:gd name="T31" fmla="*/ 61590 h 930"/>
              <a:gd name="T32" fmla="*/ 32532 w 426"/>
              <a:gd name="T33" fmla="*/ 100489 h 930"/>
              <a:gd name="T34" fmla="*/ 32532 w 426"/>
              <a:gd name="T35" fmla="*/ 106972 h 930"/>
              <a:gd name="T36" fmla="*/ 0 w 426"/>
              <a:gd name="T37" fmla="*/ 106972 h 930"/>
              <a:gd name="T38" fmla="*/ 0 w 426"/>
              <a:gd name="T39" fmla="*/ 168562 h 930"/>
              <a:gd name="T40" fmla="*/ 32532 w 426"/>
              <a:gd name="T41" fmla="*/ 168562 h 930"/>
              <a:gd name="T42" fmla="*/ 32532 w 426"/>
              <a:gd name="T43" fmla="*/ 334603 h 930"/>
              <a:gd name="T44" fmla="*/ 101212 w 426"/>
              <a:gd name="T45" fmla="*/ 334603 h 930"/>
              <a:gd name="T46" fmla="*/ 101212 w 426"/>
              <a:gd name="T47" fmla="*/ 168562 h 93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26" h="930">
                <a:moveTo>
                  <a:pt x="280" y="468"/>
                </a:moveTo>
                <a:lnTo>
                  <a:pt x="280" y="468"/>
                </a:lnTo>
                <a:cubicBezTo>
                  <a:pt x="316" y="468"/>
                  <a:pt x="361" y="468"/>
                  <a:pt x="397" y="468"/>
                </a:cubicBezTo>
                <a:cubicBezTo>
                  <a:pt x="406" y="468"/>
                  <a:pt x="406" y="459"/>
                  <a:pt x="415" y="450"/>
                </a:cubicBezTo>
                <a:cubicBezTo>
                  <a:pt x="415" y="423"/>
                  <a:pt x="415" y="396"/>
                  <a:pt x="415" y="369"/>
                </a:cubicBezTo>
                <a:cubicBezTo>
                  <a:pt x="425" y="351"/>
                  <a:pt x="425" y="324"/>
                  <a:pt x="425" y="297"/>
                </a:cubicBezTo>
                <a:cubicBezTo>
                  <a:pt x="379" y="297"/>
                  <a:pt x="325" y="297"/>
                  <a:pt x="280" y="297"/>
                </a:cubicBezTo>
                <a:cubicBezTo>
                  <a:pt x="280" y="260"/>
                  <a:pt x="280" y="224"/>
                  <a:pt x="280" y="198"/>
                </a:cubicBezTo>
                <a:cubicBezTo>
                  <a:pt x="280" y="171"/>
                  <a:pt x="298" y="162"/>
                  <a:pt x="316" y="162"/>
                </a:cubicBezTo>
                <a:cubicBezTo>
                  <a:pt x="343" y="162"/>
                  <a:pt x="379" y="162"/>
                  <a:pt x="406" y="162"/>
                </a:cubicBezTo>
                <a:cubicBezTo>
                  <a:pt x="415" y="162"/>
                  <a:pt x="415" y="162"/>
                  <a:pt x="425" y="162"/>
                </a:cubicBezTo>
                <a:cubicBezTo>
                  <a:pt x="425" y="108"/>
                  <a:pt x="425" y="54"/>
                  <a:pt x="425" y="8"/>
                </a:cubicBezTo>
                <a:cubicBezTo>
                  <a:pt x="425" y="0"/>
                  <a:pt x="415" y="0"/>
                  <a:pt x="415" y="0"/>
                </a:cubicBezTo>
                <a:cubicBezTo>
                  <a:pt x="370" y="0"/>
                  <a:pt x="325" y="0"/>
                  <a:pt x="289" y="0"/>
                </a:cubicBezTo>
                <a:cubicBezTo>
                  <a:pt x="244" y="0"/>
                  <a:pt x="199" y="8"/>
                  <a:pt x="162" y="36"/>
                </a:cubicBezTo>
                <a:cubicBezTo>
                  <a:pt x="117" y="63"/>
                  <a:pt x="90" y="117"/>
                  <a:pt x="90" y="171"/>
                </a:cubicBezTo>
                <a:cubicBezTo>
                  <a:pt x="81" y="207"/>
                  <a:pt x="90" y="243"/>
                  <a:pt x="90" y="279"/>
                </a:cubicBezTo>
                <a:cubicBezTo>
                  <a:pt x="90" y="288"/>
                  <a:pt x="90" y="297"/>
                  <a:pt x="90" y="297"/>
                </a:cubicBezTo>
                <a:cubicBezTo>
                  <a:pt x="54" y="297"/>
                  <a:pt x="27" y="297"/>
                  <a:pt x="0" y="297"/>
                </a:cubicBezTo>
                <a:cubicBezTo>
                  <a:pt x="0" y="360"/>
                  <a:pt x="0" y="405"/>
                  <a:pt x="0" y="468"/>
                </a:cubicBezTo>
                <a:cubicBezTo>
                  <a:pt x="27" y="468"/>
                  <a:pt x="54" y="468"/>
                  <a:pt x="90" y="468"/>
                </a:cubicBezTo>
                <a:cubicBezTo>
                  <a:pt x="90" y="622"/>
                  <a:pt x="90" y="776"/>
                  <a:pt x="90" y="929"/>
                </a:cubicBezTo>
                <a:cubicBezTo>
                  <a:pt x="153" y="929"/>
                  <a:pt x="217" y="929"/>
                  <a:pt x="280" y="929"/>
                </a:cubicBezTo>
                <a:cubicBezTo>
                  <a:pt x="280" y="776"/>
                  <a:pt x="280" y="622"/>
                  <a:pt x="280" y="4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62">
            <a:extLst>
              <a:ext uri="{FF2B5EF4-FFF2-40B4-BE49-F238E27FC236}">
                <a16:creationId xmlns:a16="http://schemas.microsoft.com/office/drawing/2014/main" id="{104E4F00-21E6-4048-8615-713C631CB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018" y="6618170"/>
            <a:ext cx="945615" cy="849682"/>
          </a:xfrm>
          <a:custGeom>
            <a:avLst/>
            <a:gdLst>
              <a:gd name="T0" fmla="*/ 97540 w 913"/>
              <a:gd name="T1" fmla="*/ 226665 h 822"/>
              <a:gd name="T2" fmla="*/ 97540 w 913"/>
              <a:gd name="T3" fmla="*/ 226665 h 822"/>
              <a:gd name="T4" fmla="*/ 35633 w 913"/>
              <a:gd name="T5" fmla="*/ 178171 h 822"/>
              <a:gd name="T6" fmla="*/ 61547 w 913"/>
              <a:gd name="T7" fmla="*/ 178171 h 822"/>
              <a:gd name="T8" fmla="*/ 61547 w 913"/>
              <a:gd name="T9" fmla="*/ 178171 h 822"/>
              <a:gd name="T10" fmla="*/ 9718 w 913"/>
              <a:gd name="T11" fmla="*/ 109920 h 822"/>
              <a:gd name="T12" fmla="*/ 38872 w 913"/>
              <a:gd name="T13" fmla="*/ 119619 h 822"/>
              <a:gd name="T14" fmla="*/ 38872 w 913"/>
              <a:gd name="T15" fmla="*/ 116386 h 822"/>
              <a:gd name="T16" fmla="*/ 12957 w 913"/>
              <a:gd name="T17" fmla="*/ 71125 h 822"/>
              <a:gd name="T18" fmla="*/ 19436 w 913"/>
              <a:gd name="T19" fmla="*/ 29096 h 822"/>
              <a:gd name="T20" fmla="*/ 159447 w 913"/>
              <a:gd name="T21" fmla="*/ 100221 h 822"/>
              <a:gd name="T22" fmla="*/ 162687 w 913"/>
              <a:gd name="T23" fmla="*/ 64300 h 822"/>
              <a:gd name="T24" fmla="*/ 273184 w 913"/>
              <a:gd name="T25" fmla="*/ 32329 h 822"/>
              <a:gd name="T26" fmla="*/ 282902 w 913"/>
              <a:gd name="T27" fmla="*/ 35562 h 822"/>
              <a:gd name="T28" fmla="*/ 318535 w 913"/>
              <a:gd name="T29" fmla="*/ 22631 h 822"/>
              <a:gd name="T30" fmla="*/ 292620 w 913"/>
              <a:gd name="T31" fmla="*/ 58193 h 822"/>
              <a:gd name="T32" fmla="*/ 328253 w 913"/>
              <a:gd name="T33" fmla="*/ 48494 h 822"/>
              <a:gd name="T34" fmla="*/ 328253 w 913"/>
              <a:gd name="T35" fmla="*/ 51727 h 822"/>
              <a:gd name="T36" fmla="*/ 302338 w 913"/>
              <a:gd name="T37" fmla="*/ 77231 h 822"/>
              <a:gd name="T38" fmla="*/ 295860 w 913"/>
              <a:gd name="T39" fmla="*/ 90522 h 822"/>
              <a:gd name="T40" fmla="*/ 201559 w 913"/>
              <a:gd name="T41" fmla="*/ 258994 h 822"/>
              <a:gd name="T42" fmla="*/ 3239 w 913"/>
              <a:gd name="T43" fmla="*/ 258994 h 822"/>
              <a:gd name="T44" fmla="*/ 0 w 913"/>
              <a:gd name="T45" fmla="*/ 255761 h 822"/>
              <a:gd name="T46" fmla="*/ 0 w 913"/>
              <a:gd name="T47" fmla="*/ 255761 h 822"/>
              <a:gd name="T48" fmla="*/ 51829 w 913"/>
              <a:gd name="T49" fmla="*/ 249655 h 822"/>
              <a:gd name="T50" fmla="*/ 97540 w 913"/>
              <a:gd name="T51" fmla="*/ 226665 h 82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13" h="822">
                <a:moveTo>
                  <a:pt x="271" y="631"/>
                </a:moveTo>
                <a:lnTo>
                  <a:pt x="271" y="631"/>
                </a:lnTo>
                <a:cubicBezTo>
                  <a:pt x="171" y="613"/>
                  <a:pt x="108" y="559"/>
                  <a:pt x="99" y="496"/>
                </a:cubicBezTo>
                <a:cubicBezTo>
                  <a:pt x="126" y="496"/>
                  <a:pt x="144" y="496"/>
                  <a:pt x="171" y="496"/>
                </a:cubicBezTo>
                <a:cubicBezTo>
                  <a:pt x="81" y="468"/>
                  <a:pt x="36" y="405"/>
                  <a:pt x="27" y="306"/>
                </a:cubicBezTo>
                <a:cubicBezTo>
                  <a:pt x="54" y="315"/>
                  <a:pt x="81" y="324"/>
                  <a:pt x="108" y="333"/>
                </a:cubicBezTo>
                <a:lnTo>
                  <a:pt x="108" y="324"/>
                </a:lnTo>
                <a:cubicBezTo>
                  <a:pt x="63" y="297"/>
                  <a:pt x="36" y="252"/>
                  <a:pt x="36" y="198"/>
                </a:cubicBezTo>
                <a:cubicBezTo>
                  <a:pt x="27" y="153"/>
                  <a:pt x="36" y="117"/>
                  <a:pt x="54" y="81"/>
                </a:cubicBezTo>
                <a:cubicBezTo>
                  <a:pt x="162" y="198"/>
                  <a:pt x="289" y="261"/>
                  <a:pt x="443" y="279"/>
                </a:cubicBezTo>
                <a:cubicBezTo>
                  <a:pt x="443" y="243"/>
                  <a:pt x="443" y="206"/>
                  <a:pt x="452" y="179"/>
                </a:cubicBezTo>
                <a:cubicBezTo>
                  <a:pt x="488" y="45"/>
                  <a:pt x="659" y="0"/>
                  <a:pt x="759" y="90"/>
                </a:cubicBezTo>
                <a:cubicBezTo>
                  <a:pt x="768" y="99"/>
                  <a:pt x="777" y="99"/>
                  <a:pt x="786" y="99"/>
                </a:cubicBezTo>
                <a:cubicBezTo>
                  <a:pt x="822" y="90"/>
                  <a:pt x="849" y="72"/>
                  <a:pt x="885" y="63"/>
                </a:cubicBezTo>
                <a:cubicBezTo>
                  <a:pt x="876" y="90"/>
                  <a:pt x="867" y="108"/>
                  <a:pt x="813" y="162"/>
                </a:cubicBezTo>
                <a:cubicBezTo>
                  <a:pt x="849" y="153"/>
                  <a:pt x="876" y="144"/>
                  <a:pt x="912" y="135"/>
                </a:cubicBezTo>
                <a:cubicBezTo>
                  <a:pt x="912" y="135"/>
                  <a:pt x="912" y="135"/>
                  <a:pt x="912" y="144"/>
                </a:cubicBezTo>
                <a:cubicBezTo>
                  <a:pt x="885" y="162"/>
                  <a:pt x="867" y="189"/>
                  <a:pt x="840" y="215"/>
                </a:cubicBezTo>
                <a:cubicBezTo>
                  <a:pt x="831" y="225"/>
                  <a:pt x="822" y="234"/>
                  <a:pt x="822" y="252"/>
                </a:cubicBezTo>
                <a:cubicBezTo>
                  <a:pt x="813" y="451"/>
                  <a:pt x="732" y="613"/>
                  <a:pt x="560" y="721"/>
                </a:cubicBezTo>
                <a:cubicBezTo>
                  <a:pt x="379" y="821"/>
                  <a:pt x="190" y="821"/>
                  <a:pt x="9" y="721"/>
                </a:cubicBezTo>
                <a:cubicBezTo>
                  <a:pt x="9" y="712"/>
                  <a:pt x="9" y="712"/>
                  <a:pt x="0" y="712"/>
                </a:cubicBezTo>
                <a:cubicBezTo>
                  <a:pt x="45" y="712"/>
                  <a:pt x="99" y="704"/>
                  <a:pt x="144" y="695"/>
                </a:cubicBezTo>
                <a:cubicBezTo>
                  <a:pt x="190" y="685"/>
                  <a:pt x="226" y="658"/>
                  <a:pt x="271" y="6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63">
            <a:extLst>
              <a:ext uri="{FF2B5EF4-FFF2-40B4-BE49-F238E27FC236}">
                <a16:creationId xmlns:a16="http://schemas.microsoft.com/office/drawing/2014/main" id="{841A9655-2AEE-6145-8275-2FB92FC2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3542" y="6590761"/>
            <a:ext cx="918203" cy="927342"/>
          </a:xfrm>
          <a:custGeom>
            <a:avLst/>
            <a:gdLst>
              <a:gd name="T0" fmla="*/ 237242 w 885"/>
              <a:gd name="T1" fmla="*/ 321903 h 894"/>
              <a:gd name="T2" fmla="*/ 237242 w 885"/>
              <a:gd name="T3" fmla="*/ 321903 h 894"/>
              <a:gd name="T4" fmla="*/ 81124 w 885"/>
              <a:gd name="T5" fmla="*/ 321903 h 894"/>
              <a:gd name="T6" fmla="*/ 71389 w 885"/>
              <a:gd name="T7" fmla="*/ 318658 h 894"/>
              <a:gd name="T8" fmla="*/ 3245 w 885"/>
              <a:gd name="T9" fmla="*/ 253413 h 894"/>
              <a:gd name="T10" fmla="*/ 0 w 885"/>
              <a:gd name="T11" fmla="*/ 237191 h 894"/>
              <a:gd name="T12" fmla="*/ 0 w 885"/>
              <a:gd name="T13" fmla="*/ 81106 h 894"/>
              <a:gd name="T14" fmla="*/ 0 w 885"/>
              <a:gd name="T15" fmla="*/ 71374 h 894"/>
              <a:gd name="T16" fmla="*/ 68144 w 885"/>
              <a:gd name="T17" fmla="*/ 3244 h 894"/>
              <a:gd name="T18" fmla="*/ 81124 w 885"/>
              <a:gd name="T19" fmla="*/ 0 h 894"/>
              <a:gd name="T20" fmla="*/ 237242 w 885"/>
              <a:gd name="T21" fmla="*/ 0 h 894"/>
              <a:gd name="T22" fmla="*/ 246977 w 885"/>
              <a:gd name="T23" fmla="*/ 3244 h 894"/>
              <a:gd name="T24" fmla="*/ 315481 w 885"/>
              <a:gd name="T25" fmla="*/ 68129 h 894"/>
              <a:gd name="T26" fmla="*/ 318726 w 885"/>
              <a:gd name="T27" fmla="*/ 81106 h 894"/>
              <a:gd name="T28" fmla="*/ 318726 w 885"/>
              <a:gd name="T29" fmla="*/ 237191 h 894"/>
              <a:gd name="T30" fmla="*/ 318726 w 885"/>
              <a:gd name="T31" fmla="*/ 246924 h 894"/>
              <a:gd name="T32" fmla="*/ 250222 w 885"/>
              <a:gd name="T33" fmla="*/ 318658 h 894"/>
              <a:gd name="T34" fmla="*/ 237242 w 885"/>
              <a:gd name="T35" fmla="*/ 321903 h 894"/>
              <a:gd name="T36" fmla="*/ 159363 w 885"/>
              <a:gd name="T37" fmla="*/ 292704 h 894"/>
              <a:gd name="T38" fmla="*/ 159363 w 885"/>
              <a:gd name="T39" fmla="*/ 292704 h 894"/>
              <a:gd name="T40" fmla="*/ 227507 w 885"/>
              <a:gd name="T41" fmla="*/ 292704 h 894"/>
              <a:gd name="T42" fmla="*/ 250222 w 885"/>
              <a:gd name="T43" fmla="*/ 289460 h 894"/>
              <a:gd name="T44" fmla="*/ 289522 w 885"/>
              <a:gd name="T45" fmla="*/ 230703 h 894"/>
              <a:gd name="T46" fmla="*/ 289522 w 885"/>
              <a:gd name="T47" fmla="*/ 90839 h 894"/>
              <a:gd name="T48" fmla="*/ 286277 w 885"/>
              <a:gd name="T49" fmla="*/ 71374 h 894"/>
              <a:gd name="T50" fmla="*/ 227507 w 885"/>
              <a:gd name="T51" fmla="*/ 29198 h 894"/>
              <a:gd name="T52" fmla="*/ 91219 w 885"/>
              <a:gd name="T53" fmla="*/ 29198 h 894"/>
              <a:gd name="T54" fmla="*/ 68144 w 885"/>
              <a:gd name="T55" fmla="*/ 32443 h 894"/>
              <a:gd name="T56" fmla="*/ 29205 w 885"/>
              <a:gd name="T57" fmla="*/ 90839 h 894"/>
              <a:gd name="T58" fmla="*/ 29205 w 885"/>
              <a:gd name="T59" fmla="*/ 230703 h 894"/>
              <a:gd name="T60" fmla="*/ 51919 w 885"/>
              <a:gd name="T61" fmla="*/ 279727 h 894"/>
              <a:gd name="T62" fmla="*/ 91219 w 885"/>
              <a:gd name="T63" fmla="*/ 292704 h 894"/>
              <a:gd name="T64" fmla="*/ 159363 w 885"/>
              <a:gd name="T65" fmla="*/ 292704 h 89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85" h="894">
                <a:moveTo>
                  <a:pt x="658" y="893"/>
                </a:moveTo>
                <a:lnTo>
                  <a:pt x="658" y="893"/>
                </a:lnTo>
                <a:cubicBezTo>
                  <a:pt x="515" y="893"/>
                  <a:pt x="370" y="893"/>
                  <a:pt x="225" y="893"/>
                </a:cubicBezTo>
                <a:cubicBezTo>
                  <a:pt x="216" y="884"/>
                  <a:pt x="207" y="884"/>
                  <a:pt x="198" y="884"/>
                </a:cubicBezTo>
                <a:cubicBezTo>
                  <a:pt x="99" y="866"/>
                  <a:pt x="36" y="803"/>
                  <a:pt x="9" y="703"/>
                </a:cubicBezTo>
                <a:cubicBezTo>
                  <a:pt x="0" y="685"/>
                  <a:pt x="0" y="676"/>
                  <a:pt x="0" y="658"/>
                </a:cubicBezTo>
                <a:cubicBezTo>
                  <a:pt x="0" y="514"/>
                  <a:pt x="0" y="369"/>
                  <a:pt x="0" y="225"/>
                </a:cubicBezTo>
                <a:cubicBezTo>
                  <a:pt x="0" y="216"/>
                  <a:pt x="0" y="206"/>
                  <a:pt x="0" y="198"/>
                </a:cubicBezTo>
                <a:cubicBezTo>
                  <a:pt x="27" y="99"/>
                  <a:pt x="90" y="36"/>
                  <a:pt x="189" y="9"/>
                </a:cubicBezTo>
                <a:cubicBezTo>
                  <a:pt x="198" y="9"/>
                  <a:pt x="216" y="9"/>
                  <a:pt x="225" y="0"/>
                </a:cubicBezTo>
                <a:cubicBezTo>
                  <a:pt x="370" y="0"/>
                  <a:pt x="515" y="0"/>
                  <a:pt x="658" y="0"/>
                </a:cubicBezTo>
                <a:cubicBezTo>
                  <a:pt x="667" y="0"/>
                  <a:pt x="676" y="9"/>
                  <a:pt x="685" y="9"/>
                </a:cubicBezTo>
                <a:cubicBezTo>
                  <a:pt x="785" y="27"/>
                  <a:pt x="848" y="90"/>
                  <a:pt x="875" y="189"/>
                </a:cubicBezTo>
                <a:cubicBezTo>
                  <a:pt x="884" y="198"/>
                  <a:pt x="884" y="216"/>
                  <a:pt x="884" y="225"/>
                </a:cubicBezTo>
                <a:cubicBezTo>
                  <a:pt x="884" y="369"/>
                  <a:pt x="884" y="514"/>
                  <a:pt x="884" y="658"/>
                </a:cubicBezTo>
                <a:cubicBezTo>
                  <a:pt x="884" y="667"/>
                  <a:pt x="884" y="676"/>
                  <a:pt x="884" y="685"/>
                </a:cubicBezTo>
                <a:cubicBezTo>
                  <a:pt x="857" y="794"/>
                  <a:pt x="794" y="857"/>
                  <a:pt x="694" y="884"/>
                </a:cubicBezTo>
                <a:cubicBezTo>
                  <a:pt x="685" y="884"/>
                  <a:pt x="667" y="884"/>
                  <a:pt x="658" y="893"/>
                </a:cubicBezTo>
                <a:close/>
                <a:moveTo>
                  <a:pt x="442" y="812"/>
                </a:moveTo>
                <a:lnTo>
                  <a:pt x="442" y="812"/>
                </a:lnTo>
                <a:cubicBezTo>
                  <a:pt x="506" y="812"/>
                  <a:pt x="569" y="812"/>
                  <a:pt x="631" y="812"/>
                </a:cubicBezTo>
                <a:cubicBezTo>
                  <a:pt x="658" y="812"/>
                  <a:pt x="676" y="812"/>
                  <a:pt x="694" y="803"/>
                </a:cubicBezTo>
                <a:cubicBezTo>
                  <a:pt x="767" y="776"/>
                  <a:pt x="803" y="712"/>
                  <a:pt x="803" y="640"/>
                </a:cubicBezTo>
                <a:cubicBezTo>
                  <a:pt x="803" y="514"/>
                  <a:pt x="803" y="378"/>
                  <a:pt x="803" y="252"/>
                </a:cubicBezTo>
                <a:cubicBezTo>
                  <a:pt x="803" y="233"/>
                  <a:pt x="803" y="216"/>
                  <a:pt x="794" y="198"/>
                </a:cubicBezTo>
                <a:cubicBezTo>
                  <a:pt x="776" y="126"/>
                  <a:pt x="712" y="81"/>
                  <a:pt x="631" y="81"/>
                </a:cubicBezTo>
                <a:cubicBezTo>
                  <a:pt x="506" y="81"/>
                  <a:pt x="379" y="81"/>
                  <a:pt x="253" y="81"/>
                </a:cubicBezTo>
                <a:cubicBezTo>
                  <a:pt x="225" y="81"/>
                  <a:pt x="207" y="81"/>
                  <a:pt x="189" y="90"/>
                </a:cubicBezTo>
                <a:cubicBezTo>
                  <a:pt x="117" y="117"/>
                  <a:pt x="81" y="171"/>
                  <a:pt x="81" y="252"/>
                </a:cubicBezTo>
                <a:cubicBezTo>
                  <a:pt x="81" y="378"/>
                  <a:pt x="81" y="514"/>
                  <a:pt x="81" y="640"/>
                </a:cubicBezTo>
                <a:cubicBezTo>
                  <a:pt x="81" y="694"/>
                  <a:pt x="99" y="748"/>
                  <a:pt x="144" y="776"/>
                </a:cubicBezTo>
                <a:cubicBezTo>
                  <a:pt x="180" y="803"/>
                  <a:pt x="216" y="812"/>
                  <a:pt x="253" y="812"/>
                </a:cubicBezTo>
                <a:cubicBezTo>
                  <a:pt x="316" y="812"/>
                  <a:pt x="379" y="812"/>
                  <a:pt x="442" y="8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64">
            <a:extLst>
              <a:ext uri="{FF2B5EF4-FFF2-40B4-BE49-F238E27FC236}">
                <a16:creationId xmlns:a16="http://schemas.microsoft.com/office/drawing/2014/main" id="{6B4CB363-362E-D34D-8A71-B98DED29F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7382" y="6814603"/>
            <a:ext cx="470524" cy="479658"/>
          </a:xfrm>
          <a:custGeom>
            <a:avLst/>
            <a:gdLst>
              <a:gd name="T0" fmla="*/ 163151 w 452"/>
              <a:gd name="T1" fmla="*/ 81355 h 461"/>
              <a:gd name="T2" fmla="*/ 163151 w 452"/>
              <a:gd name="T3" fmla="*/ 81355 h 461"/>
              <a:gd name="T4" fmla="*/ 81757 w 452"/>
              <a:gd name="T5" fmla="*/ 166325 h 461"/>
              <a:gd name="T6" fmla="*/ 0 w 452"/>
              <a:gd name="T7" fmla="*/ 81355 h 461"/>
              <a:gd name="T8" fmla="*/ 81757 w 452"/>
              <a:gd name="T9" fmla="*/ 0 h 461"/>
              <a:gd name="T10" fmla="*/ 163151 w 452"/>
              <a:gd name="T11" fmla="*/ 81355 h 461"/>
              <a:gd name="T12" fmla="*/ 137105 w 452"/>
              <a:gd name="T13" fmla="*/ 81355 h 461"/>
              <a:gd name="T14" fmla="*/ 137105 w 452"/>
              <a:gd name="T15" fmla="*/ 81355 h 461"/>
              <a:gd name="T16" fmla="*/ 81757 w 452"/>
              <a:gd name="T17" fmla="*/ 29288 h 461"/>
              <a:gd name="T18" fmla="*/ 26408 w 452"/>
              <a:gd name="T19" fmla="*/ 81355 h 461"/>
              <a:gd name="T20" fmla="*/ 81757 w 452"/>
              <a:gd name="T21" fmla="*/ 137038 h 461"/>
              <a:gd name="T22" fmla="*/ 137105 w 452"/>
              <a:gd name="T23" fmla="*/ 81355 h 4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52" h="461">
                <a:moveTo>
                  <a:pt x="451" y="225"/>
                </a:moveTo>
                <a:lnTo>
                  <a:pt x="451" y="225"/>
                </a:lnTo>
                <a:cubicBezTo>
                  <a:pt x="451" y="352"/>
                  <a:pt x="353" y="460"/>
                  <a:pt x="226" y="460"/>
                </a:cubicBezTo>
                <a:cubicBezTo>
                  <a:pt x="100" y="460"/>
                  <a:pt x="0" y="352"/>
                  <a:pt x="0" y="225"/>
                </a:cubicBezTo>
                <a:cubicBezTo>
                  <a:pt x="0" y="99"/>
                  <a:pt x="100" y="0"/>
                  <a:pt x="226" y="0"/>
                </a:cubicBezTo>
                <a:cubicBezTo>
                  <a:pt x="353" y="0"/>
                  <a:pt x="451" y="108"/>
                  <a:pt x="451" y="225"/>
                </a:cubicBezTo>
                <a:close/>
                <a:moveTo>
                  <a:pt x="379" y="225"/>
                </a:moveTo>
                <a:lnTo>
                  <a:pt x="379" y="225"/>
                </a:lnTo>
                <a:cubicBezTo>
                  <a:pt x="379" y="144"/>
                  <a:pt x="308" y="81"/>
                  <a:pt x="226" y="81"/>
                </a:cubicBezTo>
                <a:cubicBezTo>
                  <a:pt x="145" y="81"/>
                  <a:pt x="73" y="144"/>
                  <a:pt x="73" y="225"/>
                </a:cubicBezTo>
                <a:cubicBezTo>
                  <a:pt x="73" y="316"/>
                  <a:pt x="145" y="379"/>
                  <a:pt x="226" y="379"/>
                </a:cubicBezTo>
                <a:cubicBezTo>
                  <a:pt x="308" y="379"/>
                  <a:pt x="379" y="316"/>
                  <a:pt x="379" y="2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65">
            <a:extLst>
              <a:ext uri="{FF2B5EF4-FFF2-40B4-BE49-F238E27FC236}">
                <a16:creationId xmlns:a16="http://schemas.microsoft.com/office/drawing/2014/main" id="{DF103D01-A054-E745-B9EC-CCE00CB43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654" y="6750649"/>
            <a:ext cx="123342" cy="123339"/>
          </a:xfrm>
          <a:custGeom>
            <a:avLst/>
            <a:gdLst>
              <a:gd name="T0" fmla="*/ 22692 w 119"/>
              <a:gd name="T1" fmla="*/ 0 h 118"/>
              <a:gd name="T2" fmla="*/ 22692 w 119"/>
              <a:gd name="T3" fmla="*/ 0 h 118"/>
              <a:gd name="T4" fmla="*/ 42503 w 119"/>
              <a:gd name="T5" fmla="*/ 19252 h 118"/>
              <a:gd name="T6" fmla="*/ 19450 w 119"/>
              <a:gd name="T7" fmla="*/ 39230 h 118"/>
              <a:gd name="T8" fmla="*/ 0 w 119"/>
              <a:gd name="T9" fmla="*/ 19252 h 118"/>
              <a:gd name="T10" fmla="*/ 22692 w 119"/>
              <a:gd name="T11" fmla="*/ 0 h 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9" h="118">
                <a:moveTo>
                  <a:pt x="63" y="0"/>
                </a:moveTo>
                <a:lnTo>
                  <a:pt x="63" y="0"/>
                </a:lnTo>
                <a:cubicBezTo>
                  <a:pt x="90" y="0"/>
                  <a:pt x="118" y="27"/>
                  <a:pt x="118" y="53"/>
                </a:cubicBezTo>
                <a:cubicBezTo>
                  <a:pt x="118" y="89"/>
                  <a:pt x="90" y="117"/>
                  <a:pt x="54" y="108"/>
                </a:cubicBezTo>
                <a:cubicBezTo>
                  <a:pt x="27" y="108"/>
                  <a:pt x="0" y="80"/>
                  <a:pt x="0" y="53"/>
                </a:cubicBezTo>
                <a:cubicBezTo>
                  <a:pt x="0" y="18"/>
                  <a:pt x="27" y="0"/>
                  <a:pt x="6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66">
            <a:extLst>
              <a:ext uri="{FF2B5EF4-FFF2-40B4-BE49-F238E27FC236}">
                <a16:creationId xmlns:a16="http://schemas.microsoft.com/office/drawing/2014/main" id="{234F39D3-F963-AE46-AC18-ADFEC4E78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4882" y="6467422"/>
            <a:ext cx="1169455" cy="1160318"/>
          </a:xfrm>
          <a:custGeom>
            <a:avLst/>
            <a:gdLst>
              <a:gd name="T0" fmla="*/ 136665 w 1130"/>
              <a:gd name="T1" fmla="*/ 370463 h 1120"/>
              <a:gd name="T2" fmla="*/ 136665 w 1130"/>
              <a:gd name="T3" fmla="*/ 370463 h 1120"/>
              <a:gd name="T4" fmla="*/ 29131 w 1130"/>
              <a:gd name="T5" fmla="*/ 152649 h 1120"/>
              <a:gd name="T6" fmla="*/ 260024 w 1130"/>
              <a:gd name="T7" fmla="*/ 32762 h 1120"/>
              <a:gd name="T8" fmla="*/ 370435 w 1130"/>
              <a:gd name="T9" fmla="*/ 263176 h 1120"/>
              <a:gd name="T10" fmla="*/ 149613 w 1130"/>
              <a:gd name="T11" fmla="*/ 373703 h 1120"/>
              <a:gd name="T12" fmla="*/ 149613 w 1130"/>
              <a:gd name="T13" fmla="*/ 373703 h 1120"/>
              <a:gd name="T14" fmla="*/ 178744 w 1130"/>
              <a:gd name="T15" fmla="*/ 302419 h 1120"/>
              <a:gd name="T16" fmla="*/ 181981 w 1130"/>
              <a:gd name="T17" fmla="*/ 285858 h 1120"/>
              <a:gd name="T18" fmla="*/ 185218 w 1130"/>
              <a:gd name="T19" fmla="*/ 289098 h 1120"/>
              <a:gd name="T20" fmla="*/ 224059 w 1130"/>
              <a:gd name="T21" fmla="*/ 305659 h 1120"/>
              <a:gd name="T22" fmla="*/ 298866 w 1130"/>
              <a:gd name="T23" fmla="*/ 263176 h 1120"/>
              <a:gd name="T24" fmla="*/ 311813 w 1130"/>
              <a:gd name="T25" fmla="*/ 159130 h 1120"/>
              <a:gd name="T26" fmla="*/ 237007 w 1130"/>
              <a:gd name="T27" fmla="*/ 94326 h 1120"/>
              <a:gd name="T28" fmla="*/ 133069 w 1130"/>
              <a:gd name="T29" fmla="*/ 110527 h 1120"/>
              <a:gd name="T30" fmla="*/ 87754 w 1130"/>
              <a:gd name="T31" fmla="*/ 185051 h 1120"/>
              <a:gd name="T32" fmla="*/ 103938 w 1130"/>
              <a:gd name="T33" fmla="*/ 250216 h 1120"/>
              <a:gd name="T34" fmla="*/ 123359 w 1130"/>
              <a:gd name="T35" fmla="*/ 266417 h 1120"/>
              <a:gd name="T36" fmla="*/ 129832 w 1130"/>
              <a:gd name="T37" fmla="*/ 263176 h 1120"/>
              <a:gd name="T38" fmla="*/ 133069 w 1130"/>
              <a:gd name="T39" fmla="*/ 246975 h 1120"/>
              <a:gd name="T40" fmla="*/ 133069 w 1130"/>
              <a:gd name="T41" fmla="*/ 240495 h 1120"/>
              <a:gd name="T42" fmla="*/ 126595 w 1130"/>
              <a:gd name="T43" fmla="*/ 168850 h 1120"/>
              <a:gd name="T44" fmla="*/ 188455 w 1130"/>
              <a:gd name="T45" fmla="*/ 123488 h 1120"/>
              <a:gd name="T46" fmla="*/ 240603 w 1130"/>
              <a:gd name="T47" fmla="*/ 129608 h 1120"/>
              <a:gd name="T48" fmla="*/ 276208 w 1130"/>
              <a:gd name="T49" fmla="*/ 185051 h 1120"/>
              <a:gd name="T50" fmla="*/ 263261 w 1130"/>
              <a:gd name="T51" fmla="*/ 246975 h 1120"/>
              <a:gd name="T52" fmla="*/ 230893 w 1130"/>
              <a:gd name="T53" fmla="*/ 276137 h 1120"/>
              <a:gd name="T54" fmla="*/ 201402 w 1130"/>
              <a:gd name="T55" fmla="*/ 269657 h 1120"/>
              <a:gd name="T56" fmla="*/ 194928 w 1130"/>
              <a:gd name="T57" fmla="*/ 243735 h 1120"/>
              <a:gd name="T58" fmla="*/ 204639 w 1130"/>
              <a:gd name="T59" fmla="*/ 201252 h 1120"/>
              <a:gd name="T60" fmla="*/ 207875 w 1130"/>
              <a:gd name="T61" fmla="*/ 178571 h 1120"/>
              <a:gd name="T62" fmla="*/ 172270 w 1130"/>
              <a:gd name="T63" fmla="*/ 162370 h 1120"/>
              <a:gd name="T64" fmla="*/ 152850 w 1130"/>
              <a:gd name="T65" fmla="*/ 194772 h 1120"/>
              <a:gd name="T66" fmla="*/ 159323 w 1130"/>
              <a:gd name="T67" fmla="*/ 227534 h 1120"/>
              <a:gd name="T68" fmla="*/ 159323 w 1130"/>
              <a:gd name="T69" fmla="*/ 234015 h 1120"/>
              <a:gd name="T70" fmla="*/ 136665 w 1130"/>
              <a:gd name="T71" fmla="*/ 318620 h 1120"/>
              <a:gd name="T72" fmla="*/ 136665 w 1130"/>
              <a:gd name="T73" fmla="*/ 360742 h 1120"/>
              <a:gd name="T74" fmla="*/ 136665 w 1130"/>
              <a:gd name="T75" fmla="*/ 370463 h 112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130" h="1120">
                <a:moveTo>
                  <a:pt x="380" y="1029"/>
                </a:moveTo>
                <a:lnTo>
                  <a:pt x="380" y="1029"/>
                </a:lnTo>
                <a:cubicBezTo>
                  <a:pt x="163" y="948"/>
                  <a:pt x="0" y="695"/>
                  <a:pt x="81" y="424"/>
                </a:cubicBezTo>
                <a:cubicBezTo>
                  <a:pt x="163" y="154"/>
                  <a:pt x="452" y="0"/>
                  <a:pt x="723" y="91"/>
                </a:cubicBezTo>
                <a:cubicBezTo>
                  <a:pt x="985" y="172"/>
                  <a:pt x="1129" y="469"/>
                  <a:pt x="1030" y="731"/>
                </a:cubicBezTo>
                <a:cubicBezTo>
                  <a:pt x="940" y="1002"/>
                  <a:pt x="650" y="1119"/>
                  <a:pt x="416" y="1038"/>
                </a:cubicBezTo>
                <a:cubicBezTo>
                  <a:pt x="452" y="975"/>
                  <a:pt x="479" y="912"/>
                  <a:pt x="497" y="840"/>
                </a:cubicBezTo>
                <a:cubicBezTo>
                  <a:pt x="497" y="830"/>
                  <a:pt x="506" y="812"/>
                  <a:pt x="506" y="794"/>
                </a:cubicBezTo>
                <a:cubicBezTo>
                  <a:pt x="515" y="794"/>
                  <a:pt x="515" y="803"/>
                  <a:pt x="515" y="803"/>
                </a:cubicBezTo>
                <a:cubicBezTo>
                  <a:pt x="551" y="840"/>
                  <a:pt x="587" y="849"/>
                  <a:pt x="623" y="849"/>
                </a:cubicBezTo>
                <a:cubicBezTo>
                  <a:pt x="714" y="849"/>
                  <a:pt x="786" y="803"/>
                  <a:pt x="831" y="731"/>
                </a:cubicBezTo>
                <a:cubicBezTo>
                  <a:pt x="886" y="641"/>
                  <a:pt x="903" y="541"/>
                  <a:pt x="867" y="442"/>
                </a:cubicBezTo>
                <a:cubicBezTo>
                  <a:pt x="831" y="343"/>
                  <a:pt x="759" y="289"/>
                  <a:pt x="659" y="262"/>
                </a:cubicBezTo>
                <a:cubicBezTo>
                  <a:pt x="560" y="235"/>
                  <a:pt x="461" y="244"/>
                  <a:pt x="370" y="307"/>
                </a:cubicBezTo>
                <a:cubicBezTo>
                  <a:pt x="298" y="351"/>
                  <a:pt x="253" y="424"/>
                  <a:pt x="244" y="514"/>
                </a:cubicBezTo>
                <a:cubicBezTo>
                  <a:pt x="235" y="577"/>
                  <a:pt x="253" y="641"/>
                  <a:pt x="289" y="695"/>
                </a:cubicBezTo>
                <a:cubicBezTo>
                  <a:pt x="307" y="713"/>
                  <a:pt x="325" y="731"/>
                  <a:pt x="343" y="740"/>
                </a:cubicBezTo>
                <a:cubicBezTo>
                  <a:pt x="352" y="749"/>
                  <a:pt x="361" y="749"/>
                  <a:pt x="361" y="731"/>
                </a:cubicBezTo>
                <a:cubicBezTo>
                  <a:pt x="370" y="722"/>
                  <a:pt x="370" y="704"/>
                  <a:pt x="370" y="686"/>
                </a:cubicBezTo>
                <a:cubicBezTo>
                  <a:pt x="380" y="677"/>
                  <a:pt x="380" y="668"/>
                  <a:pt x="370" y="668"/>
                </a:cubicBezTo>
                <a:cubicBezTo>
                  <a:pt x="325" y="604"/>
                  <a:pt x="325" y="541"/>
                  <a:pt x="352" y="469"/>
                </a:cubicBezTo>
                <a:cubicBezTo>
                  <a:pt x="380" y="388"/>
                  <a:pt x="443" y="351"/>
                  <a:pt x="524" y="343"/>
                </a:cubicBezTo>
                <a:cubicBezTo>
                  <a:pt x="578" y="334"/>
                  <a:pt x="623" y="334"/>
                  <a:pt x="669" y="360"/>
                </a:cubicBezTo>
                <a:cubicBezTo>
                  <a:pt x="732" y="397"/>
                  <a:pt x="759" y="451"/>
                  <a:pt x="768" y="514"/>
                </a:cubicBezTo>
                <a:cubicBezTo>
                  <a:pt x="777" y="577"/>
                  <a:pt x="768" y="632"/>
                  <a:pt x="732" y="686"/>
                </a:cubicBezTo>
                <a:cubicBezTo>
                  <a:pt x="714" y="722"/>
                  <a:pt x="687" y="758"/>
                  <a:pt x="642" y="767"/>
                </a:cubicBezTo>
                <a:cubicBezTo>
                  <a:pt x="614" y="776"/>
                  <a:pt x="578" y="767"/>
                  <a:pt x="560" y="749"/>
                </a:cubicBezTo>
                <a:cubicBezTo>
                  <a:pt x="533" y="731"/>
                  <a:pt x="533" y="704"/>
                  <a:pt x="542" y="677"/>
                </a:cubicBezTo>
                <a:cubicBezTo>
                  <a:pt x="551" y="641"/>
                  <a:pt x="560" y="604"/>
                  <a:pt x="569" y="559"/>
                </a:cubicBezTo>
                <a:cubicBezTo>
                  <a:pt x="578" y="541"/>
                  <a:pt x="578" y="523"/>
                  <a:pt x="578" y="496"/>
                </a:cubicBezTo>
                <a:cubicBezTo>
                  <a:pt x="569" y="433"/>
                  <a:pt x="515" y="433"/>
                  <a:pt x="479" y="451"/>
                </a:cubicBezTo>
                <a:cubicBezTo>
                  <a:pt x="452" y="469"/>
                  <a:pt x="434" y="505"/>
                  <a:pt x="425" y="541"/>
                </a:cubicBezTo>
                <a:cubicBezTo>
                  <a:pt x="425" y="568"/>
                  <a:pt x="425" y="604"/>
                  <a:pt x="443" y="632"/>
                </a:cubicBezTo>
                <a:cubicBezTo>
                  <a:pt x="443" y="632"/>
                  <a:pt x="443" y="641"/>
                  <a:pt x="443" y="650"/>
                </a:cubicBezTo>
                <a:cubicBezTo>
                  <a:pt x="416" y="722"/>
                  <a:pt x="397" y="803"/>
                  <a:pt x="380" y="885"/>
                </a:cubicBezTo>
                <a:cubicBezTo>
                  <a:pt x="370" y="921"/>
                  <a:pt x="380" y="966"/>
                  <a:pt x="380" y="1002"/>
                </a:cubicBezTo>
                <a:cubicBezTo>
                  <a:pt x="380" y="1011"/>
                  <a:pt x="380" y="1020"/>
                  <a:pt x="380" y="10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67">
            <a:extLst>
              <a:ext uri="{FF2B5EF4-FFF2-40B4-BE49-F238E27FC236}">
                <a16:creationId xmlns:a16="http://schemas.microsoft.com/office/drawing/2014/main" id="{754E4965-3A32-D345-9F54-629EA74EB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5246" y="6677558"/>
            <a:ext cx="1078091" cy="758318"/>
          </a:xfrm>
          <a:custGeom>
            <a:avLst/>
            <a:gdLst>
              <a:gd name="T0" fmla="*/ 172555 w 1040"/>
              <a:gd name="T1" fmla="*/ 0 h 732"/>
              <a:gd name="T2" fmla="*/ 172555 w 1040"/>
              <a:gd name="T3" fmla="*/ 0 h 732"/>
              <a:gd name="T4" fmla="*/ 204977 w 1040"/>
              <a:gd name="T5" fmla="*/ 0 h 732"/>
              <a:gd name="T6" fmla="*/ 208219 w 1040"/>
              <a:gd name="T7" fmla="*/ 0 h 732"/>
              <a:gd name="T8" fmla="*/ 234516 w 1040"/>
              <a:gd name="T9" fmla="*/ 0 h 732"/>
              <a:gd name="T10" fmla="*/ 266938 w 1040"/>
              <a:gd name="T11" fmla="*/ 0 h 732"/>
              <a:gd name="T12" fmla="*/ 305844 w 1040"/>
              <a:gd name="T13" fmla="*/ 3240 h 732"/>
              <a:gd name="T14" fmla="*/ 332142 w 1040"/>
              <a:gd name="T15" fmla="*/ 6480 h 732"/>
              <a:gd name="T16" fmla="*/ 371048 w 1040"/>
              <a:gd name="T17" fmla="*/ 38881 h 732"/>
              <a:gd name="T18" fmla="*/ 374290 w 1040"/>
              <a:gd name="T19" fmla="*/ 68041 h 732"/>
              <a:gd name="T20" fmla="*/ 374290 w 1040"/>
              <a:gd name="T21" fmla="*/ 74521 h 732"/>
              <a:gd name="T22" fmla="*/ 374290 w 1040"/>
              <a:gd name="T23" fmla="*/ 185044 h 732"/>
              <a:gd name="T24" fmla="*/ 374290 w 1040"/>
              <a:gd name="T25" fmla="*/ 191524 h 732"/>
              <a:gd name="T26" fmla="*/ 371048 w 1040"/>
              <a:gd name="T27" fmla="*/ 220684 h 732"/>
              <a:gd name="T28" fmla="*/ 335384 w 1040"/>
              <a:gd name="T29" fmla="*/ 256685 h 732"/>
              <a:gd name="T30" fmla="*/ 312328 w 1040"/>
              <a:gd name="T31" fmla="*/ 259925 h 732"/>
              <a:gd name="T32" fmla="*/ 266938 w 1040"/>
              <a:gd name="T33" fmla="*/ 263165 h 732"/>
              <a:gd name="T34" fmla="*/ 211461 w 1040"/>
              <a:gd name="T35" fmla="*/ 263165 h 732"/>
              <a:gd name="T36" fmla="*/ 204977 w 1040"/>
              <a:gd name="T37" fmla="*/ 263165 h 732"/>
              <a:gd name="T38" fmla="*/ 172555 w 1040"/>
              <a:gd name="T39" fmla="*/ 263165 h 732"/>
              <a:gd name="T40" fmla="*/ 169313 w 1040"/>
              <a:gd name="T41" fmla="*/ 263165 h 732"/>
              <a:gd name="T42" fmla="*/ 126805 w 1040"/>
              <a:gd name="T43" fmla="*/ 263165 h 732"/>
              <a:gd name="T44" fmla="*/ 71688 w 1040"/>
              <a:gd name="T45" fmla="*/ 259925 h 732"/>
              <a:gd name="T46" fmla="*/ 42148 w 1040"/>
              <a:gd name="T47" fmla="*/ 256685 h 732"/>
              <a:gd name="T48" fmla="*/ 6484 w 1040"/>
              <a:gd name="T49" fmla="*/ 220684 h 732"/>
              <a:gd name="T50" fmla="*/ 3242 w 1040"/>
              <a:gd name="T51" fmla="*/ 181803 h 732"/>
              <a:gd name="T52" fmla="*/ 0 w 1040"/>
              <a:gd name="T53" fmla="*/ 142923 h 732"/>
              <a:gd name="T54" fmla="*/ 0 w 1040"/>
              <a:gd name="T55" fmla="*/ 139683 h 732"/>
              <a:gd name="T56" fmla="*/ 0 w 1040"/>
              <a:gd name="T57" fmla="*/ 123122 h 732"/>
              <a:gd name="T58" fmla="*/ 0 w 1040"/>
              <a:gd name="T59" fmla="*/ 119882 h 732"/>
              <a:gd name="T60" fmla="*/ 3242 w 1040"/>
              <a:gd name="T61" fmla="*/ 71281 h 732"/>
              <a:gd name="T62" fmla="*/ 6484 w 1040"/>
              <a:gd name="T63" fmla="*/ 42121 h 732"/>
              <a:gd name="T64" fmla="*/ 42148 w 1040"/>
              <a:gd name="T65" fmla="*/ 6480 h 732"/>
              <a:gd name="T66" fmla="*/ 68446 w 1040"/>
              <a:gd name="T67" fmla="*/ 3240 h 732"/>
              <a:gd name="T68" fmla="*/ 110594 w 1040"/>
              <a:gd name="T69" fmla="*/ 0 h 732"/>
              <a:gd name="T70" fmla="*/ 166071 w 1040"/>
              <a:gd name="T71" fmla="*/ 0 h 732"/>
              <a:gd name="T72" fmla="*/ 172555 w 1040"/>
              <a:gd name="T73" fmla="*/ 0 h 732"/>
              <a:gd name="T74" fmla="*/ 149860 w 1040"/>
              <a:gd name="T75" fmla="*/ 74521 h 732"/>
              <a:gd name="T76" fmla="*/ 149860 w 1040"/>
              <a:gd name="T77" fmla="*/ 74521 h 732"/>
              <a:gd name="T78" fmla="*/ 149860 w 1040"/>
              <a:gd name="T79" fmla="*/ 188284 h 732"/>
              <a:gd name="T80" fmla="*/ 250727 w 1040"/>
              <a:gd name="T81" fmla="*/ 129602 h 732"/>
              <a:gd name="T82" fmla="*/ 149860 w 1040"/>
              <a:gd name="T83" fmla="*/ 74521 h 73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040" h="732">
                <a:moveTo>
                  <a:pt x="479" y="0"/>
                </a:moveTo>
                <a:lnTo>
                  <a:pt x="479" y="0"/>
                </a:lnTo>
                <a:cubicBezTo>
                  <a:pt x="506" y="0"/>
                  <a:pt x="542" y="0"/>
                  <a:pt x="569" y="0"/>
                </a:cubicBezTo>
                <a:cubicBezTo>
                  <a:pt x="569" y="0"/>
                  <a:pt x="569" y="0"/>
                  <a:pt x="578" y="0"/>
                </a:cubicBezTo>
                <a:cubicBezTo>
                  <a:pt x="596" y="0"/>
                  <a:pt x="623" y="0"/>
                  <a:pt x="651" y="0"/>
                </a:cubicBezTo>
                <a:cubicBezTo>
                  <a:pt x="687" y="0"/>
                  <a:pt x="714" y="0"/>
                  <a:pt x="741" y="0"/>
                </a:cubicBezTo>
                <a:cubicBezTo>
                  <a:pt x="777" y="0"/>
                  <a:pt x="813" y="9"/>
                  <a:pt x="849" y="9"/>
                </a:cubicBezTo>
                <a:cubicBezTo>
                  <a:pt x="876" y="9"/>
                  <a:pt x="904" y="9"/>
                  <a:pt x="922" y="18"/>
                </a:cubicBezTo>
                <a:cubicBezTo>
                  <a:pt x="976" y="27"/>
                  <a:pt x="1012" y="63"/>
                  <a:pt x="1030" y="108"/>
                </a:cubicBezTo>
                <a:cubicBezTo>
                  <a:pt x="1030" y="135"/>
                  <a:pt x="1039" y="161"/>
                  <a:pt x="1039" y="189"/>
                </a:cubicBezTo>
                <a:cubicBezTo>
                  <a:pt x="1039" y="198"/>
                  <a:pt x="1039" y="207"/>
                  <a:pt x="1039" y="207"/>
                </a:cubicBezTo>
                <a:cubicBezTo>
                  <a:pt x="1039" y="315"/>
                  <a:pt x="1039" y="414"/>
                  <a:pt x="1039" y="514"/>
                </a:cubicBezTo>
                <a:cubicBezTo>
                  <a:pt x="1039" y="523"/>
                  <a:pt x="1039" y="532"/>
                  <a:pt x="1039" y="532"/>
                </a:cubicBezTo>
                <a:cubicBezTo>
                  <a:pt x="1039" y="559"/>
                  <a:pt x="1030" y="586"/>
                  <a:pt x="1030" y="613"/>
                </a:cubicBezTo>
                <a:cubicBezTo>
                  <a:pt x="1012" y="667"/>
                  <a:pt x="985" y="695"/>
                  <a:pt x="931" y="713"/>
                </a:cubicBezTo>
                <a:cubicBezTo>
                  <a:pt x="913" y="713"/>
                  <a:pt x="885" y="722"/>
                  <a:pt x="867" y="722"/>
                </a:cubicBezTo>
                <a:cubicBezTo>
                  <a:pt x="822" y="722"/>
                  <a:pt x="786" y="722"/>
                  <a:pt x="741" y="731"/>
                </a:cubicBezTo>
                <a:cubicBezTo>
                  <a:pt x="687" y="731"/>
                  <a:pt x="641" y="731"/>
                  <a:pt x="587" y="731"/>
                </a:cubicBezTo>
                <a:cubicBezTo>
                  <a:pt x="578" y="731"/>
                  <a:pt x="578" y="731"/>
                  <a:pt x="569" y="731"/>
                </a:cubicBezTo>
                <a:cubicBezTo>
                  <a:pt x="542" y="731"/>
                  <a:pt x="506" y="731"/>
                  <a:pt x="479" y="731"/>
                </a:cubicBezTo>
                <a:cubicBezTo>
                  <a:pt x="479" y="731"/>
                  <a:pt x="479" y="731"/>
                  <a:pt x="470" y="731"/>
                </a:cubicBezTo>
                <a:cubicBezTo>
                  <a:pt x="434" y="731"/>
                  <a:pt x="388" y="731"/>
                  <a:pt x="352" y="731"/>
                </a:cubicBezTo>
                <a:cubicBezTo>
                  <a:pt x="298" y="731"/>
                  <a:pt x="253" y="722"/>
                  <a:pt x="199" y="722"/>
                </a:cubicBezTo>
                <a:cubicBezTo>
                  <a:pt x="171" y="722"/>
                  <a:pt x="145" y="713"/>
                  <a:pt x="117" y="713"/>
                </a:cubicBezTo>
                <a:cubicBezTo>
                  <a:pt x="72" y="695"/>
                  <a:pt x="36" y="667"/>
                  <a:pt x="18" y="613"/>
                </a:cubicBezTo>
                <a:cubicBezTo>
                  <a:pt x="9" y="577"/>
                  <a:pt x="9" y="541"/>
                  <a:pt x="9" y="505"/>
                </a:cubicBezTo>
                <a:cubicBezTo>
                  <a:pt x="0" y="469"/>
                  <a:pt x="0" y="433"/>
                  <a:pt x="0" y="397"/>
                </a:cubicBezTo>
                <a:cubicBezTo>
                  <a:pt x="0" y="397"/>
                  <a:pt x="0" y="397"/>
                  <a:pt x="0" y="388"/>
                </a:cubicBezTo>
                <a:cubicBezTo>
                  <a:pt x="0" y="369"/>
                  <a:pt x="0" y="351"/>
                  <a:pt x="0" y="342"/>
                </a:cubicBezTo>
                <a:cubicBezTo>
                  <a:pt x="0" y="333"/>
                  <a:pt x="0" y="333"/>
                  <a:pt x="0" y="333"/>
                </a:cubicBezTo>
                <a:cubicBezTo>
                  <a:pt x="0" y="288"/>
                  <a:pt x="0" y="243"/>
                  <a:pt x="9" y="198"/>
                </a:cubicBezTo>
                <a:cubicBezTo>
                  <a:pt x="9" y="171"/>
                  <a:pt x="9" y="144"/>
                  <a:pt x="18" y="117"/>
                </a:cubicBezTo>
                <a:cubicBezTo>
                  <a:pt x="36" y="63"/>
                  <a:pt x="63" y="36"/>
                  <a:pt x="117" y="18"/>
                </a:cubicBezTo>
                <a:cubicBezTo>
                  <a:pt x="145" y="9"/>
                  <a:pt x="163" y="9"/>
                  <a:pt x="190" y="9"/>
                </a:cubicBezTo>
                <a:cubicBezTo>
                  <a:pt x="226" y="9"/>
                  <a:pt x="271" y="0"/>
                  <a:pt x="307" y="0"/>
                </a:cubicBezTo>
                <a:cubicBezTo>
                  <a:pt x="361" y="0"/>
                  <a:pt x="407" y="0"/>
                  <a:pt x="461" y="0"/>
                </a:cubicBezTo>
                <a:cubicBezTo>
                  <a:pt x="461" y="0"/>
                  <a:pt x="470" y="0"/>
                  <a:pt x="479" y="0"/>
                </a:cubicBezTo>
                <a:close/>
                <a:moveTo>
                  <a:pt x="416" y="207"/>
                </a:moveTo>
                <a:lnTo>
                  <a:pt x="416" y="207"/>
                </a:lnTo>
                <a:cubicBezTo>
                  <a:pt x="416" y="315"/>
                  <a:pt x="416" y="414"/>
                  <a:pt x="416" y="523"/>
                </a:cubicBezTo>
                <a:cubicBezTo>
                  <a:pt x="506" y="469"/>
                  <a:pt x="605" y="414"/>
                  <a:pt x="696" y="360"/>
                </a:cubicBezTo>
                <a:cubicBezTo>
                  <a:pt x="605" y="315"/>
                  <a:pt x="506" y="261"/>
                  <a:pt x="416" y="2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82">
            <a:extLst>
              <a:ext uri="{FF2B5EF4-FFF2-40B4-BE49-F238E27FC236}">
                <a16:creationId xmlns:a16="http://schemas.microsoft.com/office/drawing/2014/main" id="{9CA49F24-48BE-264B-8A55-62C8DC75F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633" y="4608170"/>
            <a:ext cx="3371318" cy="5888388"/>
          </a:xfrm>
          <a:custGeom>
            <a:avLst/>
            <a:gdLst>
              <a:gd name="T0" fmla="*/ 963111 w 3254"/>
              <a:gd name="T1" fmla="*/ 2045928 h 5683"/>
              <a:gd name="T2" fmla="*/ 963111 w 3254"/>
              <a:gd name="T3" fmla="*/ 2045928 h 5683"/>
              <a:gd name="T4" fmla="*/ 211704 w 3254"/>
              <a:gd name="T5" fmla="*/ 2045928 h 5683"/>
              <a:gd name="T6" fmla="*/ 0 w 3254"/>
              <a:gd name="T7" fmla="*/ 1837806 h 5683"/>
              <a:gd name="T8" fmla="*/ 0 w 3254"/>
              <a:gd name="T9" fmla="*/ 208121 h 5683"/>
              <a:gd name="T10" fmla="*/ 211704 w 3254"/>
              <a:gd name="T11" fmla="*/ 0 h 5683"/>
              <a:gd name="T12" fmla="*/ 963111 w 3254"/>
              <a:gd name="T13" fmla="*/ 0 h 5683"/>
              <a:gd name="T14" fmla="*/ 1171215 w 3254"/>
              <a:gd name="T15" fmla="*/ 208121 h 5683"/>
              <a:gd name="T16" fmla="*/ 1171215 w 3254"/>
              <a:gd name="T17" fmla="*/ 1837806 h 5683"/>
              <a:gd name="T18" fmla="*/ 963111 w 3254"/>
              <a:gd name="T19" fmla="*/ 2045928 h 5683"/>
              <a:gd name="T20" fmla="*/ 211704 w 3254"/>
              <a:gd name="T21" fmla="*/ 136827 h 5683"/>
              <a:gd name="T22" fmla="*/ 211704 w 3254"/>
              <a:gd name="T23" fmla="*/ 136827 h 5683"/>
              <a:gd name="T24" fmla="*/ 136816 w 3254"/>
              <a:gd name="T25" fmla="*/ 208121 h 5683"/>
              <a:gd name="T26" fmla="*/ 136816 w 3254"/>
              <a:gd name="T27" fmla="*/ 1837806 h 5683"/>
              <a:gd name="T28" fmla="*/ 211704 w 3254"/>
              <a:gd name="T29" fmla="*/ 1912701 h 5683"/>
              <a:gd name="T30" fmla="*/ 963111 w 3254"/>
              <a:gd name="T31" fmla="*/ 1912701 h 5683"/>
              <a:gd name="T32" fmla="*/ 1038000 w 3254"/>
              <a:gd name="T33" fmla="*/ 1837806 h 5683"/>
              <a:gd name="T34" fmla="*/ 1038000 w 3254"/>
              <a:gd name="T35" fmla="*/ 208121 h 5683"/>
              <a:gd name="T36" fmla="*/ 963111 w 3254"/>
              <a:gd name="T37" fmla="*/ 136827 h 5683"/>
              <a:gd name="T38" fmla="*/ 211704 w 3254"/>
              <a:gd name="T39" fmla="*/ 136827 h 56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254" h="5683">
                <a:moveTo>
                  <a:pt x="2675" y="5682"/>
                </a:moveTo>
                <a:lnTo>
                  <a:pt x="2675" y="5682"/>
                </a:lnTo>
                <a:cubicBezTo>
                  <a:pt x="588" y="5682"/>
                  <a:pt x="588" y="5682"/>
                  <a:pt x="588" y="5682"/>
                </a:cubicBezTo>
                <a:cubicBezTo>
                  <a:pt x="262" y="5682"/>
                  <a:pt x="0" y="5429"/>
                  <a:pt x="0" y="5104"/>
                </a:cubicBezTo>
                <a:cubicBezTo>
                  <a:pt x="0" y="578"/>
                  <a:pt x="0" y="578"/>
                  <a:pt x="0" y="578"/>
                </a:cubicBezTo>
                <a:cubicBezTo>
                  <a:pt x="0" y="262"/>
                  <a:pt x="262" y="0"/>
                  <a:pt x="588" y="0"/>
                </a:cubicBezTo>
                <a:cubicBezTo>
                  <a:pt x="2675" y="0"/>
                  <a:pt x="2675" y="0"/>
                  <a:pt x="2675" y="0"/>
                </a:cubicBezTo>
                <a:cubicBezTo>
                  <a:pt x="3000" y="0"/>
                  <a:pt x="3253" y="262"/>
                  <a:pt x="3253" y="578"/>
                </a:cubicBezTo>
                <a:cubicBezTo>
                  <a:pt x="3253" y="5104"/>
                  <a:pt x="3253" y="5104"/>
                  <a:pt x="3253" y="5104"/>
                </a:cubicBezTo>
                <a:cubicBezTo>
                  <a:pt x="3253" y="5429"/>
                  <a:pt x="3000" y="5682"/>
                  <a:pt x="2675" y="5682"/>
                </a:cubicBezTo>
                <a:close/>
                <a:moveTo>
                  <a:pt x="588" y="380"/>
                </a:moveTo>
                <a:lnTo>
                  <a:pt x="588" y="380"/>
                </a:lnTo>
                <a:cubicBezTo>
                  <a:pt x="470" y="380"/>
                  <a:pt x="380" y="470"/>
                  <a:pt x="380" y="578"/>
                </a:cubicBezTo>
                <a:cubicBezTo>
                  <a:pt x="380" y="5104"/>
                  <a:pt x="380" y="5104"/>
                  <a:pt x="380" y="5104"/>
                </a:cubicBezTo>
                <a:cubicBezTo>
                  <a:pt x="380" y="5222"/>
                  <a:pt x="470" y="5312"/>
                  <a:pt x="588" y="5312"/>
                </a:cubicBezTo>
                <a:cubicBezTo>
                  <a:pt x="2675" y="5312"/>
                  <a:pt x="2675" y="5312"/>
                  <a:pt x="2675" y="5312"/>
                </a:cubicBezTo>
                <a:cubicBezTo>
                  <a:pt x="2783" y="5312"/>
                  <a:pt x="2883" y="5222"/>
                  <a:pt x="2883" y="5104"/>
                </a:cubicBezTo>
                <a:cubicBezTo>
                  <a:pt x="2883" y="578"/>
                  <a:pt x="2883" y="578"/>
                  <a:pt x="2883" y="578"/>
                </a:cubicBezTo>
                <a:cubicBezTo>
                  <a:pt x="2883" y="470"/>
                  <a:pt x="2783" y="380"/>
                  <a:pt x="2675" y="380"/>
                </a:cubicBezTo>
                <a:lnTo>
                  <a:pt x="588" y="380"/>
                </a:lnTo>
                <a:close/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83">
            <a:extLst>
              <a:ext uri="{FF2B5EF4-FFF2-40B4-BE49-F238E27FC236}">
                <a16:creationId xmlns:a16="http://schemas.microsoft.com/office/drawing/2014/main" id="{FD32FA66-EC37-2142-96AD-9F0BDC21D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451" y="9276852"/>
            <a:ext cx="461385" cy="461388"/>
          </a:xfrm>
          <a:custGeom>
            <a:avLst/>
            <a:gdLst>
              <a:gd name="T0" fmla="*/ 78363 w 444"/>
              <a:gd name="T1" fmla="*/ 159977 h 444"/>
              <a:gd name="T2" fmla="*/ 78363 w 444"/>
              <a:gd name="T3" fmla="*/ 159977 h 444"/>
              <a:gd name="T4" fmla="*/ 0 w 444"/>
              <a:gd name="T5" fmla="*/ 78002 h 444"/>
              <a:gd name="T6" fmla="*/ 78363 w 444"/>
              <a:gd name="T7" fmla="*/ 0 h 444"/>
              <a:gd name="T8" fmla="*/ 159976 w 444"/>
              <a:gd name="T9" fmla="*/ 78002 h 444"/>
              <a:gd name="T10" fmla="*/ 78363 w 444"/>
              <a:gd name="T11" fmla="*/ 159977 h 4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4" h="444">
                <a:moveTo>
                  <a:pt x="217" y="443"/>
                </a:moveTo>
                <a:lnTo>
                  <a:pt x="217" y="443"/>
                </a:lnTo>
                <a:cubicBezTo>
                  <a:pt x="99" y="443"/>
                  <a:pt x="0" y="343"/>
                  <a:pt x="0" y="216"/>
                </a:cubicBezTo>
                <a:cubicBezTo>
                  <a:pt x="0" y="99"/>
                  <a:pt x="99" y="0"/>
                  <a:pt x="217" y="0"/>
                </a:cubicBezTo>
                <a:cubicBezTo>
                  <a:pt x="343" y="0"/>
                  <a:pt x="443" y="99"/>
                  <a:pt x="443" y="216"/>
                </a:cubicBezTo>
                <a:cubicBezTo>
                  <a:pt x="443" y="343"/>
                  <a:pt x="343" y="443"/>
                  <a:pt x="217" y="443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84">
            <a:extLst>
              <a:ext uri="{FF2B5EF4-FFF2-40B4-BE49-F238E27FC236}">
                <a16:creationId xmlns:a16="http://schemas.microsoft.com/office/drawing/2014/main" id="{1BE0A67C-AE63-2745-BC69-A2328F721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08" y="5339079"/>
            <a:ext cx="909070" cy="196433"/>
          </a:xfrm>
          <a:custGeom>
            <a:avLst/>
            <a:gdLst>
              <a:gd name="T0" fmla="*/ 279572 w 878"/>
              <a:gd name="T1" fmla="*/ 67906 h 191"/>
              <a:gd name="T2" fmla="*/ 279572 w 878"/>
              <a:gd name="T3" fmla="*/ 67906 h 191"/>
              <a:gd name="T4" fmla="*/ 35621 w 878"/>
              <a:gd name="T5" fmla="*/ 67906 h 191"/>
              <a:gd name="T6" fmla="*/ 0 w 878"/>
              <a:gd name="T7" fmla="*/ 35382 h 191"/>
              <a:gd name="T8" fmla="*/ 35621 w 878"/>
              <a:gd name="T9" fmla="*/ 0 h 191"/>
              <a:gd name="T10" fmla="*/ 279572 w 878"/>
              <a:gd name="T11" fmla="*/ 0 h 191"/>
              <a:gd name="T12" fmla="*/ 315553 w 878"/>
              <a:gd name="T13" fmla="*/ 35382 h 191"/>
              <a:gd name="T14" fmla="*/ 279572 w 878"/>
              <a:gd name="T15" fmla="*/ 67906 h 19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78" h="191">
                <a:moveTo>
                  <a:pt x="777" y="190"/>
                </a:moveTo>
                <a:lnTo>
                  <a:pt x="777" y="190"/>
                </a:lnTo>
                <a:cubicBezTo>
                  <a:pt x="99" y="190"/>
                  <a:pt x="99" y="190"/>
                  <a:pt x="99" y="190"/>
                </a:cubicBezTo>
                <a:cubicBezTo>
                  <a:pt x="45" y="190"/>
                  <a:pt x="0" y="153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777" y="0"/>
                  <a:pt x="777" y="0"/>
                  <a:pt x="777" y="0"/>
                </a:cubicBezTo>
                <a:cubicBezTo>
                  <a:pt x="831" y="0"/>
                  <a:pt x="877" y="45"/>
                  <a:pt x="877" y="99"/>
                </a:cubicBezTo>
                <a:cubicBezTo>
                  <a:pt x="877" y="153"/>
                  <a:pt x="831" y="190"/>
                  <a:pt x="777" y="190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85">
            <a:extLst>
              <a:ext uri="{FF2B5EF4-FFF2-40B4-BE49-F238E27FC236}">
                <a16:creationId xmlns:a16="http://schemas.microsoft.com/office/drawing/2014/main" id="{493A28F4-3BD0-5C4D-BB29-2A5700DA3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0018" y="4608170"/>
            <a:ext cx="3371318" cy="5888388"/>
          </a:xfrm>
          <a:custGeom>
            <a:avLst/>
            <a:gdLst>
              <a:gd name="T0" fmla="*/ 959871 w 3254"/>
              <a:gd name="T1" fmla="*/ 2045928 h 5683"/>
              <a:gd name="T2" fmla="*/ 959871 w 3254"/>
              <a:gd name="T3" fmla="*/ 2045928 h 5683"/>
              <a:gd name="T4" fmla="*/ 208104 w 3254"/>
              <a:gd name="T5" fmla="*/ 2045928 h 5683"/>
              <a:gd name="T6" fmla="*/ 0 w 3254"/>
              <a:gd name="T7" fmla="*/ 1837806 h 5683"/>
              <a:gd name="T8" fmla="*/ 0 w 3254"/>
              <a:gd name="T9" fmla="*/ 208121 h 5683"/>
              <a:gd name="T10" fmla="*/ 208104 w 3254"/>
              <a:gd name="T11" fmla="*/ 0 h 5683"/>
              <a:gd name="T12" fmla="*/ 959871 w 3254"/>
              <a:gd name="T13" fmla="*/ 0 h 5683"/>
              <a:gd name="T14" fmla="*/ 1171215 w 3254"/>
              <a:gd name="T15" fmla="*/ 208121 h 5683"/>
              <a:gd name="T16" fmla="*/ 1171215 w 3254"/>
              <a:gd name="T17" fmla="*/ 1837806 h 5683"/>
              <a:gd name="T18" fmla="*/ 959871 w 3254"/>
              <a:gd name="T19" fmla="*/ 2045928 h 5683"/>
              <a:gd name="T20" fmla="*/ 208104 w 3254"/>
              <a:gd name="T21" fmla="*/ 136827 h 5683"/>
              <a:gd name="T22" fmla="*/ 208104 w 3254"/>
              <a:gd name="T23" fmla="*/ 136827 h 5683"/>
              <a:gd name="T24" fmla="*/ 133215 w 3254"/>
              <a:gd name="T25" fmla="*/ 208121 h 5683"/>
              <a:gd name="T26" fmla="*/ 133215 w 3254"/>
              <a:gd name="T27" fmla="*/ 1837806 h 5683"/>
              <a:gd name="T28" fmla="*/ 208104 w 3254"/>
              <a:gd name="T29" fmla="*/ 1912701 h 5683"/>
              <a:gd name="T30" fmla="*/ 959871 w 3254"/>
              <a:gd name="T31" fmla="*/ 1912701 h 5683"/>
              <a:gd name="T32" fmla="*/ 1034759 w 3254"/>
              <a:gd name="T33" fmla="*/ 1837806 h 5683"/>
              <a:gd name="T34" fmla="*/ 1034759 w 3254"/>
              <a:gd name="T35" fmla="*/ 208121 h 5683"/>
              <a:gd name="T36" fmla="*/ 959871 w 3254"/>
              <a:gd name="T37" fmla="*/ 136827 h 5683"/>
              <a:gd name="T38" fmla="*/ 208104 w 3254"/>
              <a:gd name="T39" fmla="*/ 136827 h 56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254" h="5683">
                <a:moveTo>
                  <a:pt x="2666" y="5682"/>
                </a:moveTo>
                <a:lnTo>
                  <a:pt x="2666" y="5682"/>
                </a:lnTo>
                <a:cubicBezTo>
                  <a:pt x="578" y="5682"/>
                  <a:pt x="578" y="5682"/>
                  <a:pt x="578" y="5682"/>
                </a:cubicBezTo>
                <a:cubicBezTo>
                  <a:pt x="262" y="5682"/>
                  <a:pt x="0" y="5429"/>
                  <a:pt x="0" y="5104"/>
                </a:cubicBezTo>
                <a:cubicBezTo>
                  <a:pt x="0" y="578"/>
                  <a:pt x="0" y="578"/>
                  <a:pt x="0" y="578"/>
                </a:cubicBezTo>
                <a:cubicBezTo>
                  <a:pt x="0" y="262"/>
                  <a:pt x="262" y="0"/>
                  <a:pt x="578" y="0"/>
                </a:cubicBezTo>
                <a:cubicBezTo>
                  <a:pt x="2666" y="0"/>
                  <a:pt x="2666" y="0"/>
                  <a:pt x="2666" y="0"/>
                </a:cubicBezTo>
                <a:cubicBezTo>
                  <a:pt x="2991" y="0"/>
                  <a:pt x="3253" y="262"/>
                  <a:pt x="3253" y="578"/>
                </a:cubicBezTo>
                <a:cubicBezTo>
                  <a:pt x="3253" y="5104"/>
                  <a:pt x="3253" y="5104"/>
                  <a:pt x="3253" y="5104"/>
                </a:cubicBezTo>
                <a:cubicBezTo>
                  <a:pt x="3253" y="5429"/>
                  <a:pt x="2991" y="5682"/>
                  <a:pt x="2666" y="5682"/>
                </a:cubicBezTo>
                <a:close/>
                <a:moveTo>
                  <a:pt x="578" y="380"/>
                </a:moveTo>
                <a:lnTo>
                  <a:pt x="578" y="380"/>
                </a:lnTo>
                <a:cubicBezTo>
                  <a:pt x="470" y="380"/>
                  <a:pt x="370" y="470"/>
                  <a:pt x="370" y="578"/>
                </a:cubicBezTo>
                <a:cubicBezTo>
                  <a:pt x="370" y="5104"/>
                  <a:pt x="370" y="5104"/>
                  <a:pt x="370" y="5104"/>
                </a:cubicBezTo>
                <a:cubicBezTo>
                  <a:pt x="370" y="5222"/>
                  <a:pt x="470" y="5312"/>
                  <a:pt x="578" y="5312"/>
                </a:cubicBezTo>
                <a:cubicBezTo>
                  <a:pt x="2666" y="5312"/>
                  <a:pt x="2666" y="5312"/>
                  <a:pt x="2666" y="5312"/>
                </a:cubicBezTo>
                <a:cubicBezTo>
                  <a:pt x="2783" y="5312"/>
                  <a:pt x="2874" y="5222"/>
                  <a:pt x="2874" y="5104"/>
                </a:cubicBezTo>
                <a:cubicBezTo>
                  <a:pt x="2874" y="578"/>
                  <a:pt x="2874" y="578"/>
                  <a:pt x="2874" y="578"/>
                </a:cubicBezTo>
                <a:cubicBezTo>
                  <a:pt x="2874" y="470"/>
                  <a:pt x="2783" y="380"/>
                  <a:pt x="2666" y="380"/>
                </a:cubicBezTo>
                <a:lnTo>
                  <a:pt x="578" y="380"/>
                </a:lnTo>
                <a:close/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86">
            <a:extLst>
              <a:ext uri="{FF2B5EF4-FFF2-40B4-BE49-F238E27FC236}">
                <a16:creationId xmlns:a16="http://schemas.microsoft.com/office/drawing/2014/main" id="{6308FDF9-D623-6E4D-BAEE-2EF77F934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133" y="9276852"/>
            <a:ext cx="456818" cy="461388"/>
          </a:xfrm>
          <a:custGeom>
            <a:avLst/>
            <a:gdLst>
              <a:gd name="T0" fmla="*/ 80988 w 443"/>
              <a:gd name="T1" fmla="*/ 159977 h 444"/>
              <a:gd name="T2" fmla="*/ 80988 w 443"/>
              <a:gd name="T3" fmla="*/ 159977 h 444"/>
              <a:gd name="T4" fmla="*/ 0 w 443"/>
              <a:gd name="T5" fmla="*/ 78002 h 444"/>
              <a:gd name="T6" fmla="*/ 80988 w 443"/>
              <a:gd name="T7" fmla="*/ 0 h 444"/>
              <a:gd name="T8" fmla="*/ 158392 w 443"/>
              <a:gd name="T9" fmla="*/ 78002 h 444"/>
              <a:gd name="T10" fmla="*/ 80988 w 443"/>
              <a:gd name="T11" fmla="*/ 159977 h 4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3" h="444">
                <a:moveTo>
                  <a:pt x="226" y="443"/>
                </a:moveTo>
                <a:lnTo>
                  <a:pt x="226" y="443"/>
                </a:lnTo>
                <a:cubicBezTo>
                  <a:pt x="99" y="443"/>
                  <a:pt x="0" y="343"/>
                  <a:pt x="0" y="216"/>
                </a:cubicBezTo>
                <a:cubicBezTo>
                  <a:pt x="0" y="99"/>
                  <a:pt x="99" y="0"/>
                  <a:pt x="226" y="0"/>
                </a:cubicBezTo>
                <a:cubicBezTo>
                  <a:pt x="343" y="0"/>
                  <a:pt x="442" y="99"/>
                  <a:pt x="442" y="216"/>
                </a:cubicBezTo>
                <a:cubicBezTo>
                  <a:pt x="442" y="343"/>
                  <a:pt x="343" y="443"/>
                  <a:pt x="226" y="443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87">
            <a:extLst>
              <a:ext uri="{FF2B5EF4-FFF2-40B4-BE49-F238E27FC236}">
                <a16:creationId xmlns:a16="http://schemas.microsoft.com/office/drawing/2014/main" id="{FFF4224F-7449-F341-8CFD-21CC0C466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290" y="5339079"/>
            <a:ext cx="909070" cy="196433"/>
          </a:xfrm>
          <a:custGeom>
            <a:avLst/>
            <a:gdLst>
              <a:gd name="T0" fmla="*/ 279891 w 877"/>
              <a:gd name="T1" fmla="*/ 67906 h 191"/>
              <a:gd name="T2" fmla="*/ 279891 w 877"/>
              <a:gd name="T3" fmla="*/ 67906 h 191"/>
              <a:gd name="T4" fmla="*/ 35662 w 877"/>
              <a:gd name="T5" fmla="*/ 67906 h 191"/>
              <a:gd name="T6" fmla="*/ 0 w 877"/>
              <a:gd name="T7" fmla="*/ 35382 h 191"/>
              <a:gd name="T8" fmla="*/ 35662 w 877"/>
              <a:gd name="T9" fmla="*/ 0 h 191"/>
              <a:gd name="T10" fmla="*/ 279891 w 877"/>
              <a:gd name="T11" fmla="*/ 0 h 191"/>
              <a:gd name="T12" fmla="*/ 315553 w 877"/>
              <a:gd name="T13" fmla="*/ 35382 h 191"/>
              <a:gd name="T14" fmla="*/ 279891 w 877"/>
              <a:gd name="T15" fmla="*/ 67906 h 19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77" h="191">
                <a:moveTo>
                  <a:pt x="777" y="190"/>
                </a:moveTo>
                <a:lnTo>
                  <a:pt x="777" y="190"/>
                </a:lnTo>
                <a:cubicBezTo>
                  <a:pt x="99" y="190"/>
                  <a:pt x="99" y="190"/>
                  <a:pt x="99" y="190"/>
                </a:cubicBezTo>
                <a:cubicBezTo>
                  <a:pt x="45" y="190"/>
                  <a:pt x="0" y="153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777" y="0"/>
                  <a:pt x="777" y="0"/>
                  <a:pt x="777" y="0"/>
                </a:cubicBezTo>
                <a:cubicBezTo>
                  <a:pt x="831" y="0"/>
                  <a:pt x="876" y="45"/>
                  <a:pt x="876" y="99"/>
                </a:cubicBezTo>
                <a:cubicBezTo>
                  <a:pt x="876" y="153"/>
                  <a:pt x="831" y="190"/>
                  <a:pt x="777" y="190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88">
            <a:extLst>
              <a:ext uri="{FF2B5EF4-FFF2-40B4-BE49-F238E27FC236}">
                <a16:creationId xmlns:a16="http://schemas.microsoft.com/office/drawing/2014/main" id="{08B4F6BF-D4D8-E146-8B8F-A9CE365A2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4700" y="4608170"/>
            <a:ext cx="3371318" cy="5888388"/>
          </a:xfrm>
          <a:custGeom>
            <a:avLst/>
            <a:gdLst>
              <a:gd name="T0" fmla="*/ 962687 w 3253"/>
              <a:gd name="T1" fmla="*/ 2045928 h 5683"/>
              <a:gd name="T2" fmla="*/ 962687 w 3253"/>
              <a:gd name="T3" fmla="*/ 2045928 h 5683"/>
              <a:gd name="T4" fmla="*/ 208168 w 3253"/>
              <a:gd name="T5" fmla="*/ 2045928 h 5683"/>
              <a:gd name="T6" fmla="*/ 0 w 3253"/>
              <a:gd name="T7" fmla="*/ 1837806 h 5683"/>
              <a:gd name="T8" fmla="*/ 0 w 3253"/>
              <a:gd name="T9" fmla="*/ 208121 h 5683"/>
              <a:gd name="T10" fmla="*/ 208168 w 3253"/>
              <a:gd name="T11" fmla="*/ 0 h 5683"/>
              <a:gd name="T12" fmla="*/ 962687 w 3253"/>
              <a:gd name="T13" fmla="*/ 0 h 5683"/>
              <a:gd name="T14" fmla="*/ 1171215 w 3253"/>
              <a:gd name="T15" fmla="*/ 208121 h 5683"/>
              <a:gd name="T16" fmla="*/ 1171215 w 3253"/>
              <a:gd name="T17" fmla="*/ 1837806 h 5683"/>
              <a:gd name="T18" fmla="*/ 962687 w 3253"/>
              <a:gd name="T19" fmla="*/ 2045928 h 5683"/>
              <a:gd name="T20" fmla="*/ 208168 w 3253"/>
              <a:gd name="T21" fmla="*/ 136827 h 5683"/>
              <a:gd name="T22" fmla="*/ 208168 w 3253"/>
              <a:gd name="T23" fmla="*/ 136827 h 5683"/>
              <a:gd name="T24" fmla="*/ 136498 w 3253"/>
              <a:gd name="T25" fmla="*/ 208121 h 5683"/>
              <a:gd name="T26" fmla="*/ 136498 w 3253"/>
              <a:gd name="T27" fmla="*/ 1837806 h 5683"/>
              <a:gd name="T28" fmla="*/ 208168 w 3253"/>
              <a:gd name="T29" fmla="*/ 1912701 h 5683"/>
              <a:gd name="T30" fmla="*/ 962687 w 3253"/>
              <a:gd name="T31" fmla="*/ 1912701 h 5683"/>
              <a:gd name="T32" fmla="*/ 1034357 w 3253"/>
              <a:gd name="T33" fmla="*/ 1837806 h 5683"/>
              <a:gd name="T34" fmla="*/ 1034357 w 3253"/>
              <a:gd name="T35" fmla="*/ 208121 h 5683"/>
              <a:gd name="T36" fmla="*/ 962687 w 3253"/>
              <a:gd name="T37" fmla="*/ 136827 h 5683"/>
              <a:gd name="T38" fmla="*/ 208168 w 3253"/>
              <a:gd name="T39" fmla="*/ 136827 h 56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253" h="5683">
                <a:moveTo>
                  <a:pt x="2673" y="5682"/>
                </a:moveTo>
                <a:lnTo>
                  <a:pt x="2673" y="5682"/>
                </a:lnTo>
                <a:cubicBezTo>
                  <a:pt x="578" y="5682"/>
                  <a:pt x="578" y="5682"/>
                  <a:pt x="578" y="5682"/>
                </a:cubicBezTo>
                <a:cubicBezTo>
                  <a:pt x="262" y="5682"/>
                  <a:pt x="0" y="5429"/>
                  <a:pt x="0" y="5104"/>
                </a:cubicBezTo>
                <a:cubicBezTo>
                  <a:pt x="0" y="578"/>
                  <a:pt x="0" y="578"/>
                  <a:pt x="0" y="578"/>
                </a:cubicBezTo>
                <a:cubicBezTo>
                  <a:pt x="0" y="262"/>
                  <a:pt x="262" y="0"/>
                  <a:pt x="578" y="0"/>
                </a:cubicBezTo>
                <a:cubicBezTo>
                  <a:pt x="2673" y="0"/>
                  <a:pt x="2673" y="0"/>
                  <a:pt x="2673" y="0"/>
                </a:cubicBezTo>
                <a:cubicBezTo>
                  <a:pt x="2990" y="0"/>
                  <a:pt x="3252" y="262"/>
                  <a:pt x="3252" y="578"/>
                </a:cubicBezTo>
                <a:cubicBezTo>
                  <a:pt x="3252" y="5104"/>
                  <a:pt x="3252" y="5104"/>
                  <a:pt x="3252" y="5104"/>
                </a:cubicBezTo>
                <a:cubicBezTo>
                  <a:pt x="3252" y="5429"/>
                  <a:pt x="2990" y="5682"/>
                  <a:pt x="2673" y="5682"/>
                </a:cubicBezTo>
                <a:close/>
                <a:moveTo>
                  <a:pt x="578" y="380"/>
                </a:moveTo>
                <a:lnTo>
                  <a:pt x="578" y="380"/>
                </a:lnTo>
                <a:cubicBezTo>
                  <a:pt x="470" y="380"/>
                  <a:pt x="379" y="470"/>
                  <a:pt x="379" y="578"/>
                </a:cubicBezTo>
                <a:cubicBezTo>
                  <a:pt x="379" y="5104"/>
                  <a:pt x="379" y="5104"/>
                  <a:pt x="379" y="5104"/>
                </a:cubicBezTo>
                <a:cubicBezTo>
                  <a:pt x="379" y="5222"/>
                  <a:pt x="470" y="5312"/>
                  <a:pt x="578" y="5312"/>
                </a:cubicBezTo>
                <a:cubicBezTo>
                  <a:pt x="2673" y="5312"/>
                  <a:pt x="2673" y="5312"/>
                  <a:pt x="2673" y="5312"/>
                </a:cubicBezTo>
                <a:cubicBezTo>
                  <a:pt x="2782" y="5312"/>
                  <a:pt x="2872" y="5222"/>
                  <a:pt x="2872" y="5104"/>
                </a:cubicBezTo>
                <a:cubicBezTo>
                  <a:pt x="2872" y="578"/>
                  <a:pt x="2872" y="578"/>
                  <a:pt x="2872" y="578"/>
                </a:cubicBezTo>
                <a:cubicBezTo>
                  <a:pt x="2872" y="470"/>
                  <a:pt x="2782" y="380"/>
                  <a:pt x="2673" y="380"/>
                </a:cubicBezTo>
                <a:lnTo>
                  <a:pt x="578" y="380"/>
                </a:lnTo>
                <a:close/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89">
            <a:extLst>
              <a:ext uri="{FF2B5EF4-FFF2-40B4-BE49-F238E27FC236}">
                <a16:creationId xmlns:a16="http://schemas.microsoft.com/office/drawing/2014/main" id="{EEFA526F-8001-4C4E-A196-6C69D0A6B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6518" y="9276852"/>
            <a:ext cx="447682" cy="461388"/>
          </a:xfrm>
          <a:custGeom>
            <a:avLst/>
            <a:gdLst>
              <a:gd name="T0" fmla="*/ 77788 w 434"/>
              <a:gd name="T1" fmla="*/ 159977 h 444"/>
              <a:gd name="T2" fmla="*/ 77788 w 434"/>
              <a:gd name="T3" fmla="*/ 159977 h 444"/>
              <a:gd name="T4" fmla="*/ 0 w 434"/>
              <a:gd name="T5" fmla="*/ 78002 h 444"/>
              <a:gd name="T6" fmla="*/ 77788 w 434"/>
              <a:gd name="T7" fmla="*/ 0 h 444"/>
              <a:gd name="T8" fmla="*/ 155217 w 434"/>
              <a:gd name="T9" fmla="*/ 78002 h 444"/>
              <a:gd name="T10" fmla="*/ 77788 w 434"/>
              <a:gd name="T11" fmla="*/ 159977 h 4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4" h="444">
                <a:moveTo>
                  <a:pt x="217" y="443"/>
                </a:moveTo>
                <a:lnTo>
                  <a:pt x="217" y="443"/>
                </a:lnTo>
                <a:cubicBezTo>
                  <a:pt x="100" y="443"/>
                  <a:pt x="0" y="343"/>
                  <a:pt x="0" y="216"/>
                </a:cubicBezTo>
                <a:cubicBezTo>
                  <a:pt x="0" y="99"/>
                  <a:pt x="100" y="0"/>
                  <a:pt x="217" y="0"/>
                </a:cubicBezTo>
                <a:cubicBezTo>
                  <a:pt x="335" y="0"/>
                  <a:pt x="433" y="99"/>
                  <a:pt x="433" y="216"/>
                </a:cubicBezTo>
                <a:cubicBezTo>
                  <a:pt x="433" y="343"/>
                  <a:pt x="335" y="443"/>
                  <a:pt x="217" y="443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90">
            <a:extLst>
              <a:ext uri="{FF2B5EF4-FFF2-40B4-BE49-F238E27FC236}">
                <a16:creationId xmlns:a16="http://schemas.microsoft.com/office/drawing/2014/main" id="{6AE66A8B-7B2C-6C4D-9257-671E1C8FD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2678" y="5339079"/>
            <a:ext cx="899930" cy="196433"/>
          </a:xfrm>
          <a:custGeom>
            <a:avLst/>
            <a:gdLst>
              <a:gd name="T0" fmla="*/ 279912 w 867"/>
              <a:gd name="T1" fmla="*/ 67906 h 191"/>
              <a:gd name="T2" fmla="*/ 279912 w 867"/>
              <a:gd name="T3" fmla="*/ 67906 h 191"/>
              <a:gd name="T4" fmla="*/ 32464 w 867"/>
              <a:gd name="T5" fmla="*/ 67906 h 191"/>
              <a:gd name="T6" fmla="*/ 0 w 867"/>
              <a:gd name="T7" fmla="*/ 35382 h 191"/>
              <a:gd name="T8" fmla="*/ 32464 w 867"/>
              <a:gd name="T9" fmla="*/ 0 h 191"/>
              <a:gd name="T10" fmla="*/ 279912 w 867"/>
              <a:gd name="T11" fmla="*/ 0 h 191"/>
              <a:gd name="T12" fmla="*/ 312376 w 867"/>
              <a:gd name="T13" fmla="*/ 35382 h 191"/>
              <a:gd name="T14" fmla="*/ 279912 w 867"/>
              <a:gd name="T15" fmla="*/ 67906 h 19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67" h="191">
                <a:moveTo>
                  <a:pt x="776" y="190"/>
                </a:moveTo>
                <a:lnTo>
                  <a:pt x="776" y="190"/>
                </a:lnTo>
                <a:cubicBezTo>
                  <a:pt x="90" y="190"/>
                  <a:pt x="90" y="190"/>
                  <a:pt x="90" y="190"/>
                </a:cubicBezTo>
                <a:cubicBezTo>
                  <a:pt x="36" y="190"/>
                  <a:pt x="0" y="153"/>
                  <a:pt x="0" y="99"/>
                </a:cubicBezTo>
                <a:cubicBezTo>
                  <a:pt x="0" y="45"/>
                  <a:pt x="36" y="0"/>
                  <a:pt x="90" y="0"/>
                </a:cubicBezTo>
                <a:cubicBezTo>
                  <a:pt x="776" y="0"/>
                  <a:pt x="776" y="0"/>
                  <a:pt x="776" y="0"/>
                </a:cubicBezTo>
                <a:cubicBezTo>
                  <a:pt x="830" y="0"/>
                  <a:pt x="866" y="45"/>
                  <a:pt x="866" y="99"/>
                </a:cubicBezTo>
                <a:cubicBezTo>
                  <a:pt x="866" y="153"/>
                  <a:pt x="830" y="190"/>
                  <a:pt x="776" y="190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91">
            <a:extLst>
              <a:ext uri="{FF2B5EF4-FFF2-40B4-BE49-F238E27FC236}">
                <a16:creationId xmlns:a16="http://schemas.microsoft.com/office/drawing/2014/main" id="{86A7640B-7605-C648-B4D9-FE932E91E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9382" y="4608170"/>
            <a:ext cx="3371318" cy="5888388"/>
          </a:xfrm>
          <a:custGeom>
            <a:avLst/>
            <a:gdLst>
              <a:gd name="T0" fmla="*/ 962751 w 3254"/>
              <a:gd name="T1" fmla="*/ 2045928 h 5683"/>
              <a:gd name="T2" fmla="*/ 962751 w 3254"/>
              <a:gd name="T3" fmla="*/ 2045928 h 5683"/>
              <a:gd name="T4" fmla="*/ 211344 w 3254"/>
              <a:gd name="T5" fmla="*/ 2045928 h 5683"/>
              <a:gd name="T6" fmla="*/ 0 w 3254"/>
              <a:gd name="T7" fmla="*/ 1837806 h 5683"/>
              <a:gd name="T8" fmla="*/ 0 w 3254"/>
              <a:gd name="T9" fmla="*/ 208121 h 5683"/>
              <a:gd name="T10" fmla="*/ 211344 w 3254"/>
              <a:gd name="T11" fmla="*/ 0 h 5683"/>
              <a:gd name="T12" fmla="*/ 962751 w 3254"/>
              <a:gd name="T13" fmla="*/ 0 h 5683"/>
              <a:gd name="T14" fmla="*/ 1171215 w 3254"/>
              <a:gd name="T15" fmla="*/ 208121 h 5683"/>
              <a:gd name="T16" fmla="*/ 1171215 w 3254"/>
              <a:gd name="T17" fmla="*/ 1837806 h 5683"/>
              <a:gd name="T18" fmla="*/ 962751 w 3254"/>
              <a:gd name="T19" fmla="*/ 2045928 h 5683"/>
              <a:gd name="T20" fmla="*/ 211344 w 3254"/>
              <a:gd name="T21" fmla="*/ 136827 h 5683"/>
              <a:gd name="T22" fmla="*/ 211344 w 3254"/>
              <a:gd name="T23" fmla="*/ 136827 h 5683"/>
              <a:gd name="T24" fmla="*/ 136456 w 3254"/>
              <a:gd name="T25" fmla="*/ 208121 h 5683"/>
              <a:gd name="T26" fmla="*/ 136456 w 3254"/>
              <a:gd name="T27" fmla="*/ 1837806 h 5683"/>
              <a:gd name="T28" fmla="*/ 211344 w 3254"/>
              <a:gd name="T29" fmla="*/ 1912701 h 5683"/>
              <a:gd name="T30" fmla="*/ 962751 w 3254"/>
              <a:gd name="T31" fmla="*/ 1912701 h 5683"/>
              <a:gd name="T32" fmla="*/ 1034399 w 3254"/>
              <a:gd name="T33" fmla="*/ 1837806 h 5683"/>
              <a:gd name="T34" fmla="*/ 1034399 w 3254"/>
              <a:gd name="T35" fmla="*/ 208121 h 5683"/>
              <a:gd name="T36" fmla="*/ 962751 w 3254"/>
              <a:gd name="T37" fmla="*/ 136827 h 5683"/>
              <a:gd name="T38" fmla="*/ 211344 w 3254"/>
              <a:gd name="T39" fmla="*/ 136827 h 56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254" h="5683">
                <a:moveTo>
                  <a:pt x="2674" y="5682"/>
                </a:moveTo>
                <a:lnTo>
                  <a:pt x="2674" y="5682"/>
                </a:lnTo>
                <a:cubicBezTo>
                  <a:pt x="587" y="5682"/>
                  <a:pt x="587" y="5682"/>
                  <a:pt x="587" y="5682"/>
                </a:cubicBezTo>
                <a:cubicBezTo>
                  <a:pt x="262" y="5682"/>
                  <a:pt x="0" y="5429"/>
                  <a:pt x="0" y="5104"/>
                </a:cubicBezTo>
                <a:cubicBezTo>
                  <a:pt x="0" y="578"/>
                  <a:pt x="0" y="578"/>
                  <a:pt x="0" y="578"/>
                </a:cubicBezTo>
                <a:cubicBezTo>
                  <a:pt x="0" y="262"/>
                  <a:pt x="262" y="0"/>
                  <a:pt x="587" y="0"/>
                </a:cubicBezTo>
                <a:cubicBezTo>
                  <a:pt x="2674" y="0"/>
                  <a:pt x="2674" y="0"/>
                  <a:pt x="2674" y="0"/>
                </a:cubicBezTo>
                <a:cubicBezTo>
                  <a:pt x="2990" y="0"/>
                  <a:pt x="3253" y="262"/>
                  <a:pt x="3253" y="578"/>
                </a:cubicBezTo>
                <a:cubicBezTo>
                  <a:pt x="3253" y="5104"/>
                  <a:pt x="3253" y="5104"/>
                  <a:pt x="3253" y="5104"/>
                </a:cubicBezTo>
                <a:cubicBezTo>
                  <a:pt x="3253" y="5429"/>
                  <a:pt x="2990" y="5682"/>
                  <a:pt x="2674" y="5682"/>
                </a:cubicBezTo>
                <a:close/>
                <a:moveTo>
                  <a:pt x="587" y="380"/>
                </a:moveTo>
                <a:lnTo>
                  <a:pt x="587" y="380"/>
                </a:lnTo>
                <a:cubicBezTo>
                  <a:pt x="470" y="380"/>
                  <a:pt x="379" y="470"/>
                  <a:pt x="379" y="578"/>
                </a:cubicBezTo>
                <a:cubicBezTo>
                  <a:pt x="379" y="5104"/>
                  <a:pt x="379" y="5104"/>
                  <a:pt x="379" y="5104"/>
                </a:cubicBezTo>
                <a:cubicBezTo>
                  <a:pt x="379" y="5222"/>
                  <a:pt x="470" y="5312"/>
                  <a:pt x="587" y="5312"/>
                </a:cubicBezTo>
                <a:cubicBezTo>
                  <a:pt x="2674" y="5312"/>
                  <a:pt x="2674" y="5312"/>
                  <a:pt x="2674" y="5312"/>
                </a:cubicBezTo>
                <a:cubicBezTo>
                  <a:pt x="2783" y="5312"/>
                  <a:pt x="2873" y="5222"/>
                  <a:pt x="2873" y="5104"/>
                </a:cubicBezTo>
                <a:cubicBezTo>
                  <a:pt x="2873" y="578"/>
                  <a:pt x="2873" y="578"/>
                  <a:pt x="2873" y="578"/>
                </a:cubicBezTo>
                <a:cubicBezTo>
                  <a:pt x="2873" y="470"/>
                  <a:pt x="2783" y="380"/>
                  <a:pt x="2674" y="380"/>
                </a:cubicBezTo>
                <a:lnTo>
                  <a:pt x="587" y="380"/>
                </a:lnTo>
                <a:close/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92">
            <a:extLst>
              <a:ext uri="{FF2B5EF4-FFF2-40B4-BE49-F238E27FC236}">
                <a16:creationId xmlns:a16="http://schemas.microsoft.com/office/drawing/2014/main" id="{F2739451-0BFF-1447-B934-7432172D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1200" y="9276852"/>
            <a:ext cx="461388" cy="461388"/>
          </a:xfrm>
          <a:custGeom>
            <a:avLst/>
            <a:gdLst>
              <a:gd name="T0" fmla="*/ 78363 w 444"/>
              <a:gd name="T1" fmla="*/ 159977 h 444"/>
              <a:gd name="T2" fmla="*/ 78363 w 444"/>
              <a:gd name="T3" fmla="*/ 159977 h 444"/>
              <a:gd name="T4" fmla="*/ 0 w 444"/>
              <a:gd name="T5" fmla="*/ 78002 h 444"/>
              <a:gd name="T6" fmla="*/ 78363 w 444"/>
              <a:gd name="T7" fmla="*/ 0 h 444"/>
              <a:gd name="T8" fmla="*/ 159977 w 444"/>
              <a:gd name="T9" fmla="*/ 78002 h 444"/>
              <a:gd name="T10" fmla="*/ 78363 w 444"/>
              <a:gd name="T11" fmla="*/ 159977 h 4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4" h="444">
                <a:moveTo>
                  <a:pt x="217" y="443"/>
                </a:moveTo>
                <a:lnTo>
                  <a:pt x="217" y="443"/>
                </a:lnTo>
                <a:cubicBezTo>
                  <a:pt x="100" y="443"/>
                  <a:pt x="0" y="343"/>
                  <a:pt x="0" y="216"/>
                </a:cubicBezTo>
                <a:cubicBezTo>
                  <a:pt x="0" y="99"/>
                  <a:pt x="100" y="0"/>
                  <a:pt x="217" y="0"/>
                </a:cubicBezTo>
                <a:cubicBezTo>
                  <a:pt x="344" y="0"/>
                  <a:pt x="443" y="99"/>
                  <a:pt x="443" y="216"/>
                </a:cubicBezTo>
                <a:cubicBezTo>
                  <a:pt x="443" y="343"/>
                  <a:pt x="344" y="443"/>
                  <a:pt x="217" y="443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93">
            <a:extLst>
              <a:ext uri="{FF2B5EF4-FFF2-40B4-BE49-F238E27FC236}">
                <a16:creationId xmlns:a16="http://schemas.microsoft.com/office/drawing/2014/main" id="{C87B3C50-0D3A-C34B-9BE9-CC00C971B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7360" y="5339079"/>
            <a:ext cx="899930" cy="196433"/>
          </a:xfrm>
          <a:custGeom>
            <a:avLst/>
            <a:gdLst>
              <a:gd name="T0" fmla="*/ 279590 w 868"/>
              <a:gd name="T1" fmla="*/ 67906 h 191"/>
              <a:gd name="T2" fmla="*/ 279590 w 868"/>
              <a:gd name="T3" fmla="*/ 67906 h 191"/>
              <a:gd name="T4" fmla="*/ 35669 w 868"/>
              <a:gd name="T5" fmla="*/ 67906 h 191"/>
              <a:gd name="T6" fmla="*/ 0 w 868"/>
              <a:gd name="T7" fmla="*/ 35382 h 191"/>
              <a:gd name="T8" fmla="*/ 35669 w 868"/>
              <a:gd name="T9" fmla="*/ 0 h 191"/>
              <a:gd name="T10" fmla="*/ 279590 w 868"/>
              <a:gd name="T11" fmla="*/ 0 h 191"/>
              <a:gd name="T12" fmla="*/ 312377 w 868"/>
              <a:gd name="T13" fmla="*/ 35382 h 191"/>
              <a:gd name="T14" fmla="*/ 279590 w 868"/>
              <a:gd name="T15" fmla="*/ 67906 h 19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68" h="191">
                <a:moveTo>
                  <a:pt x="776" y="190"/>
                </a:moveTo>
                <a:lnTo>
                  <a:pt x="776" y="190"/>
                </a:lnTo>
                <a:cubicBezTo>
                  <a:pt x="99" y="190"/>
                  <a:pt x="99" y="190"/>
                  <a:pt x="99" y="190"/>
                </a:cubicBezTo>
                <a:cubicBezTo>
                  <a:pt x="45" y="190"/>
                  <a:pt x="0" y="153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776" y="0"/>
                  <a:pt x="776" y="0"/>
                  <a:pt x="776" y="0"/>
                </a:cubicBezTo>
                <a:cubicBezTo>
                  <a:pt x="831" y="0"/>
                  <a:pt x="867" y="45"/>
                  <a:pt x="867" y="99"/>
                </a:cubicBezTo>
                <a:cubicBezTo>
                  <a:pt x="867" y="153"/>
                  <a:pt x="831" y="190"/>
                  <a:pt x="776" y="190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94">
            <a:extLst>
              <a:ext uri="{FF2B5EF4-FFF2-40B4-BE49-F238E27FC236}">
                <a16:creationId xmlns:a16="http://schemas.microsoft.com/office/drawing/2014/main" id="{CCA0F105-2B38-F64F-80D3-EC51C48D0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3200" y="4608170"/>
            <a:ext cx="3371318" cy="5888388"/>
          </a:xfrm>
          <a:custGeom>
            <a:avLst/>
            <a:gdLst>
              <a:gd name="T0" fmla="*/ 959806 w 3253"/>
              <a:gd name="T1" fmla="*/ 2045928 h 5683"/>
              <a:gd name="T2" fmla="*/ 959806 w 3253"/>
              <a:gd name="T3" fmla="*/ 2045928 h 5683"/>
              <a:gd name="T4" fmla="*/ 208168 w 3253"/>
              <a:gd name="T5" fmla="*/ 2045928 h 5683"/>
              <a:gd name="T6" fmla="*/ 0 w 3253"/>
              <a:gd name="T7" fmla="*/ 1837806 h 5683"/>
              <a:gd name="T8" fmla="*/ 0 w 3253"/>
              <a:gd name="T9" fmla="*/ 208121 h 5683"/>
              <a:gd name="T10" fmla="*/ 208168 w 3253"/>
              <a:gd name="T11" fmla="*/ 0 h 5683"/>
              <a:gd name="T12" fmla="*/ 959806 w 3253"/>
              <a:gd name="T13" fmla="*/ 0 h 5683"/>
              <a:gd name="T14" fmla="*/ 1171215 w 3253"/>
              <a:gd name="T15" fmla="*/ 208121 h 5683"/>
              <a:gd name="T16" fmla="*/ 1171215 w 3253"/>
              <a:gd name="T17" fmla="*/ 1837806 h 5683"/>
              <a:gd name="T18" fmla="*/ 959806 w 3253"/>
              <a:gd name="T19" fmla="*/ 2045928 h 5683"/>
              <a:gd name="T20" fmla="*/ 208168 w 3253"/>
              <a:gd name="T21" fmla="*/ 136827 h 5683"/>
              <a:gd name="T22" fmla="*/ 208168 w 3253"/>
              <a:gd name="T23" fmla="*/ 136827 h 5683"/>
              <a:gd name="T24" fmla="*/ 133256 w 3253"/>
              <a:gd name="T25" fmla="*/ 208121 h 5683"/>
              <a:gd name="T26" fmla="*/ 133256 w 3253"/>
              <a:gd name="T27" fmla="*/ 1837806 h 5683"/>
              <a:gd name="T28" fmla="*/ 208168 w 3253"/>
              <a:gd name="T29" fmla="*/ 1912701 h 5683"/>
              <a:gd name="T30" fmla="*/ 959806 w 3253"/>
              <a:gd name="T31" fmla="*/ 1912701 h 5683"/>
              <a:gd name="T32" fmla="*/ 1034717 w 3253"/>
              <a:gd name="T33" fmla="*/ 1837806 h 5683"/>
              <a:gd name="T34" fmla="*/ 1034717 w 3253"/>
              <a:gd name="T35" fmla="*/ 208121 h 5683"/>
              <a:gd name="T36" fmla="*/ 959806 w 3253"/>
              <a:gd name="T37" fmla="*/ 136827 h 5683"/>
              <a:gd name="T38" fmla="*/ 208168 w 3253"/>
              <a:gd name="T39" fmla="*/ 136827 h 56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253" h="5683">
                <a:moveTo>
                  <a:pt x="2665" y="5682"/>
                </a:moveTo>
                <a:lnTo>
                  <a:pt x="2665" y="5682"/>
                </a:lnTo>
                <a:cubicBezTo>
                  <a:pt x="578" y="5682"/>
                  <a:pt x="578" y="5682"/>
                  <a:pt x="578" y="5682"/>
                </a:cubicBezTo>
                <a:cubicBezTo>
                  <a:pt x="253" y="5682"/>
                  <a:pt x="0" y="5429"/>
                  <a:pt x="0" y="5104"/>
                </a:cubicBezTo>
                <a:cubicBezTo>
                  <a:pt x="0" y="578"/>
                  <a:pt x="0" y="578"/>
                  <a:pt x="0" y="578"/>
                </a:cubicBezTo>
                <a:cubicBezTo>
                  <a:pt x="0" y="262"/>
                  <a:pt x="253" y="0"/>
                  <a:pt x="578" y="0"/>
                </a:cubicBezTo>
                <a:cubicBezTo>
                  <a:pt x="2665" y="0"/>
                  <a:pt x="2665" y="0"/>
                  <a:pt x="2665" y="0"/>
                </a:cubicBezTo>
                <a:cubicBezTo>
                  <a:pt x="2990" y="0"/>
                  <a:pt x="3252" y="262"/>
                  <a:pt x="3252" y="578"/>
                </a:cubicBezTo>
                <a:cubicBezTo>
                  <a:pt x="3252" y="5104"/>
                  <a:pt x="3252" y="5104"/>
                  <a:pt x="3252" y="5104"/>
                </a:cubicBezTo>
                <a:cubicBezTo>
                  <a:pt x="3252" y="5429"/>
                  <a:pt x="2990" y="5682"/>
                  <a:pt x="2665" y="5682"/>
                </a:cubicBezTo>
                <a:close/>
                <a:moveTo>
                  <a:pt x="578" y="380"/>
                </a:moveTo>
                <a:lnTo>
                  <a:pt x="578" y="380"/>
                </a:lnTo>
                <a:cubicBezTo>
                  <a:pt x="460" y="380"/>
                  <a:pt x="370" y="470"/>
                  <a:pt x="370" y="578"/>
                </a:cubicBezTo>
                <a:cubicBezTo>
                  <a:pt x="370" y="5104"/>
                  <a:pt x="370" y="5104"/>
                  <a:pt x="370" y="5104"/>
                </a:cubicBezTo>
                <a:cubicBezTo>
                  <a:pt x="370" y="5222"/>
                  <a:pt x="460" y="5312"/>
                  <a:pt x="578" y="5312"/>
                </a:cubicBezTo>
                <a:cubicBezTo>
                  <a:pt x="2665" y="5312"/>
                  <a:pt x="2665" y="5312"/>
                  <a:pt x="2665" y="5312"/>
                </a:cubicBezTo>
                <a:cubicBezTo>
                  <a:pt x="2783" y="5312"/>
                  <a:pt x="2873" y="5222"/>
                  <a:pt x="2873" y="5104"/>
                </a:cubicBezTo>
                <a:cubicBezTo>
                  <a:pt x="2873" y="578"/>
                  <a:pt x="2873" y="578"/>
                  <a:pt x="2873" y="578"/>
                </a:cubicBezTo>
                <a:cubicBezTo>
                  <a:pt x="2873" y="470"/>
                  <a:pt x="2783" y="380"/>
                  <a:pt x="2665" y="380"/>
                </a:cubicBezTo>
                <a:lnTo>
                  <a:pt x="578" y="380"/>
                </a:lnTo>
                <a:close/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95">
            <a:extLst>
              <a:ext uri="{FF2B5EF4-FFF2-40B4-BE49-F238E27FC236}">
                <a16:creationId xmlns:a16="http://schemas.microsoft.com/office/drawing/2014/main" id="{9B6014B7-0A84-914B-98F2-DA21EB161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5882" y="9276852"/>
            <a:ext cx="461388" cy="461388"/>
          </a:xfrm>
          <a:custGeom>
            <a:avLst/>
            <a:gdLst>
              <a:gd name="T0" fmla="*/ 81613 w 444"/>
              <a:gd name="T1" fmla="*/ 159977 h 444"/>
              <a:gd name="T2" fmla="*/ 81613 w 444"/>
              <a:gd name="T3" fmla="*/ 159977 h 444"/>
              <a:gd name="T4" fmla="*/ 0 w 444"/>
              <a:gd name="T5" fmla="*/ 78002 h 444"/>
              <a:gd name="T6" fmla="*/ 81613 w 444"/>
              <a:gd name="T7" fmla="*/ 0 h 444"/>
              <a:gd name="T8" fmla="*/ 159977 w 444"/>
              <a:gd name="T9" fmla="*/ 78002 h 444"/>
              <a:gd name="T10" fmla="*/ 81613 w 444"/>
              <a:gd name="T11" fmla="*/ 159977 h 4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4" h="444">
                <a:moveTo>
                  <a:pt x="226" y="443"/>
                </a:moveTo>
                <a:lnTo>
                  <a:pt x="226" y="443"/>
                </a:lnTo>
                <a:cubicBezTo>
                  <a:pt x="100" y="443"/>
                  <a:pt x="0" y="343"/>
                  <a:pt x="0" y="216"/>
                </a:cubicBezTo>
                <a:cubicBezTo>
                  <a:pt x="0" y="99"/>
                  <a:pt x="100" y="0"/>
                  <a:pt x="226" y="0"/>
                </a:cubicBezTo>
                <a:cubicBezTo>
                  <a:pt x="343" y="0"/>
                  <a:pt x="443" y="99"/>
                  <a:pt x="443" y="216"/>
                </a:cubicBezTo>
                <a:cubicBezTo>
                  <a:pt x="443" y="343"/>
                  <a:pt x="343" y="443"/>
                  <a:pt x="226" y="443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96">
            <a:extLst>
              <a:ext uri="{FF2B5EF4-FFF2-40B4-BE49-F238E27FC236}">
                <a16:creationId xmlns:a16="http://schemas.microsoft.com/office/drawing/2014/main" id="{92AF4D45-2B5B-0444-8F16-7B7DB44B7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2042" y="5339079"/>
            <a:ext cx="909067" cy="196433"/>
          </a:xfrm>
          <a:custGeom>
            <a:avLst/>
            <a:gdLst>
              <a:gd name="T0" fmla="*/ 279571 w 878"/>
              <a:gd name="T1" fmla="*/ 67906 h 191"/>
              <a:gd name="T2" fmla="*/ 279571 w 878"/>
              <a:gd name="T3" fmla="*/ 67906 h 191"/>
              <a:gd name="T4" fmla="*/ 35981 w 878"/>
              <a:gd name="T5" fmla="*/ 67906 h 191"/>
              <a:gd name="T6" fmla="*/ 0 w 878"/>
              <a:gd name="T7" fmla="*/ 35382 h 191"/>
              <a:gd name="T8" fmla="*/ 35981 w 878"/>
              <a:gd name="T9" fmla="*/ 0 h 191"/>
              <a:gd name="T10" fmla="*/ 279571 w 878"/>
              <a:gd name="T11" fmla="*/ 0 h 191"/>
              <a:gd name="T12" fmla="*/ 315552 w 878"/>
              <a:gd name="T13" fmla="*/ 35382 h 191"/>
              <a:gd name="T14" fmla="*/ 279571 w 878"/>
              <a:gd name="T15" fmla="*/ 67906 h 19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78" h="191">
                <a:moveTo>
                  <a:pt x="777" y="190"/>
                </a:moveTo>
                <a:lnTo>
                  <a:pt x="777" y="190"/>
                </a:lnTo>
                <a:cubicBezTo>
                  <a:pt x="100" y="190"/>
                  <a:pt x="100" y="190"/>
                  <a:pt x="100" y="190"/>
                </a:cubicBezTo>
                <a:cubicBezTo>
                  <a:pt x="45" y="190"/>
                  <a:pt x="0" y="153"/>
                  <a:pt x="0" y="99"/>
                </a:cubicBezTo>
                <a:cubicBezTo>
                  <a:pt x="0" y="45"/>
                  <a:pt x="45" y="0"/>
                  <a:pt x="100" y="0"/>
                </a:cubicBezTo>
                <a:cubicBezTo>
                  <a:pt x="777" y="0"/>
                  <a:pt x="777" y="0"/>
                  <a:pt x="777" y="0"/>
                </a:cubicBezTo>
                <a:cubicBezTo>
                  <a:pt x="832" y="0"/>
                  <a:pt x="877" y="45"/>
                  <a:pt x="877" y="99"/>
                </a:cubicBezTo>
                <a:cubicBezTo>
                  <a:pt x="877" y="153"/>
                  <a:pt x="832" y="190"/>
                  <a:pt x="777" y="190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97">
            <a:extLst>
              <a:ext uri="{FF2B5EF4-FFF2-40B4-BE49-F238E27FC236}">
                <a16:creationId xmlns:a16="http://schemas.microsoft.com/office/drawing/2014/main" id="{B313F64D-A4C3-BA42-84B1-7F678DA15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360" y="6572488"/>
            <a:ext cx="1968885" cy="1955182"/>
          </a:xfrm>
          <a:custGeom>
            <a:avLst/>
            <a:gdLst>
              <a:gd name="T0" fmla="*/ 683852 w 1899"/>
              <a:gd name="T1" fmla="*/ 340805 h 1888"/>
              <a:gd name="T2" fmla="*/ 683852 w 1899"/>
              <a:gd name="T3" fmla="*/ 340805 h 1888"/>
              <a:gd name="T4" fmla="*/ 341926 w 1899"/>
              <a:gd name="T5" fmla="*/ 679090 h 1888"/>
              <a:gd name="T6" fmla="*/ 0 w 1899"/>
              <a:gd name="T7" fmla="*/ 340805 h 1888"/>
              <a:gd name="T8" fmla="*/ 341926 w 1899"/>
              <a:gd name="T9" fmla="*/ 0 h 1888"/>
              <a:gd name="T10" fmla="*/ 683852 w 1899"/>
              <a:gd name="T11" fmla="*/ 340805 h 18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99" h="1888">
                <a:moveTo>
                  <a:pt x="1898" y="947"/>
                </a:moveTo>
                <a:lnTo>
                  <a:pt x="1898" y="947"/>
                </a:lnTo>
                <a:cubicBezTo>
                  <a:pt x="1898" y="1471"/>
                  <a:pt x="1473" y="1887"/>
                  <a:pt x="949" y="1887"/>
                </a:cubicBezTo>
                <a:cubicBezTo>
                  <a:pt x="425" y="1887"/>
                  <a:pt x="0" y="1471"/>
                  <a:pt x="0" y="947"/>
                </a:cubicBezTo>
                <a:cubicBezTo>
                  <a:pt x="0" y="423"/>
                  <a:pt x="425" y="0"/>
                  <a:pt x="949" y="0"/>
                </a:cubicBezTo>
                <a:cubicBezTo>
                  <a:pt x="1473" y="0"/>
                  <a:pt x="1898" y="423"/>
                  <a:pt x="1898" y="94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98">
            <a:extLst>
              <a:ext uri="{FF2B5EF4-FFF2-40B4-BE49-F238E27FC236}">
                <a16:creationId xmlns:a16="http://schemas.microsoft.com/office/drawing/2014/main" id="{8529D578-1196-844C-8FD4-1314D8215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178" y="6572488"/>
            <a:ext cx="1959749" cy="1955182"/>
          </a:xfrm>
          <a:custGeom>
            <a:avLst/>
            <a:gdLst>
              <a:gd name="T0" fmla="*/ 680677 w 1890"/>
              <a:gd name="T1" fmla="*/ 340805 h 1888"/>
              <a:gd name="T2" fmla="*/ 680677 w 1890"/>
              <a:gd name="T3" fmla="*/ 340805 h 1888"/>
              <a:gd name="T4" fmla="*/ 338717 w 1890"/>
              <a:gd name="T5" fmla="*/ 679090 h 1888"/>
              <a:gd name="T6" fmla="*/ 0 w 1890"/>
              <a:gd name="T7" fmla="*/ 340805 h 1888"/>
              <a:gd name="T8" fmla="*/ 338717 w 1890"/>
              <a:gd name="T9" fmla="*/ 0 h 1888"/>
              <a:gd name="T10" fmla="*/ 680677 w 1890"/>
              <a:gd name="T11" fmla="*/ 340805 h 18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90" h="1888">
                <a:moveTo>
                  <a:pt x="1889" y="947"/>
                </a:moveTo>
                <a:lnTo>
                  <a:pt x="1889" y="947"/>
                </a:lnTo>
                <a:cubicBezTo>
                  <a:pt x="1889" y="1471"/>
                  <a:pt x="1464" y="1887"/>
                  <a:pt x="940" y="1887"/>
                </a:cubicBezTo>
                <a:cubicBezTo>
                  <a:pt x="416" y="1887"/>
                  <a:pt x="0" y="1471"/>
                  <a:pt x="0" y="947"/>
                </a:cubicBezTo>
                <a:cubicBezTo>
                  <a:pt x="0" y="423"/>
                  <a:pt x="416" y="0"/>
                  <a:pt x="940" y="0"/>
                </a:cubicBezTo>
                <a:cubicBezTo>
                  <a:pt x="1464" y="0"/>
                  <a:pt x="1889" y="423"/>
                  <a:pt x="1889" y="94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99">
            <a:extLst>
              <a:ext uri="{FF2B5EF4-FFF2-40B4-BE49-F238E27FC236}">
                <a16:creationId xmlns:a16="http://schemas.microsoft.com/office/drawing/2014/main" id="{79B11858-4C36-354C-970A-9E99F9E70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4860" y="6572488"/>
            <a:ext cx="1955182" cy="1955182"/>
          </a:xfrm>
          <a:custGeom>
            <a:avLst/>
            <a:gdLst>
              <a:gd name="T0" fmla="*/ 679090 w 1889"/>
              <a:gd name="T1" fmla="*/ 340805 h 1888"/>
              <a:gd name="T2" fmla="*/ 679090 w 1889"/>
              <a:gd name="T3" fmla="*/ 340805 h 1888"/>
              <a:gd name="T4" fmla="*/ 341344 w 1889"/>
              <a:gd name="T5" fmla="*/ 679090 h 1888"/>
              <a:gd name="T6" fmla="*/ 0 w 1889"/>
              <a:gd name="T7" fmla="*/ 340805 h 1888"/>
              <a:gd name="T8" fmla="*/ 341344 w 1889"/>
              <a:gd name="T9" fmla="*/ 0 h 1888"/>
              <a:gd name="T10" fmla="*/ 679090 w 1889"/>
              <a:gd name="T11" fmla="*/ 340805 h 18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89" h="1888">
                <a:moveTo>
                  <a:pt x="1888" y="947"/>
                </a:moveTo>
                <a:lnTo>
                  <a:pt x="1888" y="947"/>
                </a:lnTo>
                <a:cubicBezTo>
                  <a:pt x="1888" y="1471"/>
                  <a:pt x="1464" y="1887"/>
                  <a:pt x="949" y="1887"/>
                </a:cubicBezTo>
                <a:cubicBezTo>
                  <a:pt x="424" y="1887"/>
                  <a:pt x="0" y="1471"/>
                  <a:pt x="0" y="947"/>
                </a:cubicBezTo>
                <a:cubicBezTo>
                  <a:pt x="0" y="423"/>
                  <a:pt x="424" y="0"/>
                  <a:pt x="949" y="0"/>
                </a:cubicBezTo>
                <a:cubicBezTo>
                  <a:pt x="1464" y="0"/>
                  <a:pt x="1888" y="423"/>
                  <a:pt x="1888" y="94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400">
            <a:extLst>
              <a:ext uri="{FF2B5EF4-FFF2-40B4-BE49-F238E27FC236}">
                <a16:creationId xmlns:a16="http://schemas.microsoft.com/office/drawing/2014/main" id="{87F49441-16A9-D946-AD4F-8A3EC4F7E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4109" y="6572488"/>
            <a:ext cx="1964318" cy="1955182"/>
          </a:xfrm>
          <a:custGeom>
            <a:avLst/>
            <a:gdLst>
              <a:gd name="T0" fmla="*/ 682265 w 1898"/>
              <a:gd name="T1" fmla="*/ 340805 h 1888"/>
              <a:gd name="T2" fmla="*/ 682265 w 1898"/>
              <a:gd name="T3" fmla="*/ 340805 h 1888"/>
              <a:gd name="T4" fmla="*/ 340953 w 1898"/>
              <a:gd name="T5" fmla="*/ 679090 h 1888"/>
              <a:gd name="T6" fmla="*/ 0 w 1898"/>
              <a:gd name="T7" fmla="*/ 340805 h 1888"/>
              <a:gd name="T8" fmla="*/ 340953 w 1898"/>
              <a:gd name="T9" fmla="*/ 0 h 1888"/>
              <a:gd name="T10" fmla="*/ 682265 w 1898"/>
              <a:gd name="T11" fmla="*/ 340805 h 18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98" h="1888">
                <a:moveTo>
                  <a:pt x="1897" y="947"/>
                </a:moveTo>
                <a:lnTo>
                  <a:pt x="1897" y="947"/>
                </a:lnTo>
                <a:cubicBezTo>
                  <a:pt x="1897" y="1471"/>
                  <a:pt x="1473" y="1887"/>
                  <a:pt x="948" y="1887"/>
                </a:cubicBezTo>
                <a:cubicBezTo>
                  <a:pt x="424" y="1887"/>
                  <a:pt x="0" y="1471"/>
                  <a:pt x="0" y="947"/>
                </a:cubicBezTo>
                <a:cubicBezTo>
                  <a:pt x="0" y="423"/>
                  <a:pt x="424" y="0"/>
                  <a:pt x="948" y="0"/>
                </a:cubicBezTo>
                <a:cubicBezTo>
                  <a:pt x="1473" y="0"/>
                  <a:pt x="1897" y="423"/>
                  <a:pt x="1897" y="94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401">
            <a:extLst>
              <a:ext uri="{FF2B5EF4-FFF2-40B4-BE49-F238E27FC236}">
                <a16:creationId xmlns:a16="http://schemas.microsoft.com/office/drawing/2014/main" id="{3123FB64-1C51-5F4A-A4C2-749C44AFF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4290" y="7065852"/>
            <a:ext cx="963888" cy="963888"/>
          </a:xfrm>
          <a:custGeom>
            <a:avLst/>
            <a:gdLst>
              <a:gd name="T0" fmla="*/ 285725 w 932"/>
              <a:gd name="T1" fmla="*/ 48879 h 932"/>
              <a:gd name="T2" fmla="*/ 285725 w 932"/>
              <a:gd name="T3" fmla="*/ 48879 h 932"/>
              <a:gd name="T4" fmla="*/ 168919 w 932"/>
              <a:gd name="T5" fmla="*/ 0 h 932"/>
              <a:gd name="T6" fmla="*/ 48879 w 932"/>
              <a:gd name="T7" fmla="*/ 48879 h 932"/>
              <a:gd name="T8" fmla="*/ 0 w 932"/>
              <a:gd name="T9" fmla="*/ 168919 h 932"/>
              <a:gd name="T10" fmla="*/ 48879 w 932"/>
              <a:gd name="T11" fmla="*/ 285725 h 932"/>
              <a:gd name="T12" fmla="*/ 165684 w 932"/>
              <a:gd name="T13" fmla="*/ 334604 h 932"/>
              <a:gd name="T14" fmla="*/ 168919 w 932"/>
              <a:gd name="T15" fmla="*/ 334604 h 932"/>
              <a:gd name="T16" fmla="*/ 168919 w 932"/>
              <a:gd name="T17" fmla="*/ 334604 h 932"/>
              <a:gd name="T18" fmla="*/ 168919 w 932"/>
              <a:gd name="T19" fmla="*/ 334604 h 932"/>
              <a:gd name="T20" fmla="*/ 285725 w 932"/>
              <a:gd name="T21" fmla="*/ 285725 h 932"/>
              <a:gd name="T22" fmla="*/ 334604 w 932"/>
              <a:gd name="T23" fmla="*/ 168919 h 932"/>
              <a:gd name="T24" fmla="*/ 285725 w 932"/>
              <a:gd name="T25" fmla="*/ 48879 h 932"/>
              <a:gd name="T26" fmla="*/ 71521 w 932"/>
              <a:gd name="T27" fmla="*/ 272786 h 932"/>
              <a:gd name="T28" fmla="*/ 71521 w 932"/>
              <a:gd name="T29" fmla="*/ 272786 h 932"/>
              <a:gd name="T30" fmla="*/ 71521 w 932"/>
              <a:gd name="T31" fmla="*/ 272786 h 932"/>
              <a:gd name="T32" fmla="*/ 71521 w 932"/>
              <a:gd name="T33" fmla="*/ 269552 h 932"/>
              <a:gd name="T34" fmla="*/ 165684 w 932"/>
              <a:gd name="T35" fmla="*/ 240440 h 932"/>
              <a:gd name="T36" fmla="*/ 263083 w 932"/>
              <a:gd name="T37" fmla="*/ 272786 h 932"/>
              <a:gd name="T38" fmla="*/ 263083 w 932"/>
              <a:gd name="T39" fmla="*/ 272786 h 932"/>
              <a:gd name="T40" fmla="*/ 263083 w 932"/>
              <a:gd name="T41" fmla="*/ 272786 h 932"/>
              <a:gd name="T42" fmla="*/ 168919 w 932"/>
              <a:gd name="T43" fmla="*/ 315196 h 932"/>
              <a:gd name="T44" fmla="*/ 165684 w 932"/>
              <a:gd name="T45" fmla="*/ 311961 h 932"/>
              <a:gd name="T46" fmla="*/ 71521 w 932"/>
              <a:gd name="T47" fmla="*/ 272786 h 932"/>
              <a:gd name="T48" fmla="*/ 282490 w 932"/>
              <a:gd name="T49" fmla="*/ 259848 h 932"/>
              <a:gd name="T50" fmla="*/ 282490 w 932"/>
              <a:gd name="T51" fmla="*/ 259848 h 932"/>
              <a:gd name="T52" fmla="*/ 279256 w 932"/>
              <a:gd name="T53" fmla="*/ 256613 h 932"/>
              <a:gd name="T54" fmla="*/ 230736 w 932"/>
              <a:gd name="T55" fmla="*/ 227502 h 932"/>
              <a:gd name="T56" fmla="*/ 165684 w 932"/>
              <a:gd name="T57" fmla="*/ 217798 h 932"/>
              <a:gd name="T58" fmla="*/ 58583 w 932"/>
              <a:gd name="T59" fmla="*/ 253379 h 932"/>
              <a:gd name="T60" fmla="*/ 55348 w 932"/>
              <a:gd name="T61" fmla="*/ 256613 h 932"/>
              <a:gd name="T62" fmla="*/ 22642 w 932"/>
              <a:gd name="T63" fmla="*/ 168919 h 932"/>
              <a:gd name="T64" fmla="*/ 65052 w 932"/>
              <a:gd name="T65" fmla="*/ 65052 h 932"/>
              <a:gd name="T66" fmla="*/ 168919 w 932"/>
              <a:gd name="T67" fmla="*/ 23002 h 932"/>
              <a:gd name="T68" fmla="*/ 272786 w 932"/>
              <a:gd name="T69" fmla="*/ 65052 h 932"/>
              <a:gd name="T70" fmla="*/ 314836 w 932"/>
              <a:gd name="T71" fmla="*/ 168919 h 932"/>
              <a:gd name="T72" fmla="*/ 282490 w 932"/>
              <a:gd name="T73" fmla="*/ 259848 h 93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932" h="932">
                <a:moveTo>
                  <a:pt x="795" y="136"/>
                </a:moveTo>
                <a:lnTo>
                  <a:pt x="795" y="136"/>
                </a:lnTo>
                <a:cubicBezTo>
                  <a:pt x="714" y="55"/>
                  <a:pt x="597" y="0"/>
                  <a:pt x="470" y="0"/>
                </a:cubicBezTo>
                <a:cubicBezTo>
                  <a:pt x="344" y="0"/>
                  <a:pt x="226" y="55"/>
                  <a:pt x="136" y="136"/>
                </a:cubicBezTo>
                <a:cubicBezTo>
                  <a:pt x="54" y="226"/>
                  <a:pt x="0" y="344"/>
                  <a:pt x="0" y="470"/>
                </a:cubicBezTo>
                <a:cubicBezTo>
                  <a:pt x="0" y="597"/>
                  <a:pt x="54" y="705"/>
                  <a:pt x="136" y="795"/>
                </a:cubicBezTo>
                <a:cubicBezTo>
                  <a:pt x="226" y="886"/>
                  <a:pt x="344" y="931"/>
                  <a:pt x="461" y="931"/>
                </a:cubicBezTo>
                <a:lnTo>
                  <a:pt x="470" y="931"/>
                </a:lnTo>
                <a:cubicBezTo>
                  <a:pt x="597" y="931"/>
                  <a:pt x="714" y="886"/>
                  <a:pt x="795" y="795"/>
                </a:cubicBezTo>
                <a:cubicBezTo>
                  <a:pt x="886" y="705"/>
                  <a:pt x="931" y="597"/>
                  <a:pt x="931" y="470"/>
                </a:cubicBezTo>
                <a:cubicBezTo>
                  <a:pt x="931" y="344"/>
                  <a:pt x="886" y="226"/>
                  <a:pt x="795" y="136"/>
                </a:cubicBezTo>
                <a:close/>
                <a:moveTo>
                  <a:pt x="199" y="759"/>
                </a:moveTo>
                <a:lnTo>
                  <a:pt x="199" y="759"/>
                </a:lnTo>
                <a:lnTo>
                  <a:pt x="199" y="750"/>
                </a:lnTo>
                <a:cubicBezTo>
                  <a:pt x="262" y="705"/>
                  <a:pt x="361" y="669"/>
                  <a:pt x="461" y="669"/>
                </a:cubicBezTo>
                <a:cubicBezTo>
                  <a:pt x="569" y="669"/>
                  <a:pt x="669" y="705"/>
                  <a:pt x="732" y="759"/>
                </a:cubicBezTo>
                <a:cubicBezTo>
                  <a:pt x="660" y="832"/>
                  <a:pt x="569" y="877"/>
                  <a:pt x="470" y="877"/>
                </a:cubicBezTo>
                <a:cubicBezTo>
                  <a:pt x="470" y="877"/>
                  <a:pt x="461" y="877"/>
                  <a:pt x="461" y="868"/>
                </a:cubicBezTo>
                <a:cubicBezTo>
                  <a:pt x="361" y="868"/>
                  <a:pt x="271" y="832"/>
                  <a:pt x="199" y="759"/>
                </a:cubicBezTo>
                <a:close/>
                <a:moveTo>
                  <a:pt x="786" y="723"/>
                </a:moveTo>
                <a:lnTo>
                  <a:pt x="786" y="723"/>
                </a:lnTo>
                <a:cubicBezTo>
                  <a:pt x="786" y="714"/>
                  <a:pt x="777" y="714"/>
                  <a:pt x="777" y="714"/>
                </a:cubicBezTo>
                <a:cubicBezTo>
                  <a:pt x="741" y="678"/>
                  <a:pt x="696" y="651"/>
                  <a:pt x="642" y="633"/>
                </a:cubicBezTo>
                <a:cubicBezTo>
                  <a:pt x="587" y="615"/>
                  <a:pt x="524" y="606"/>
                  <a:pt x="461" y="606"/>
                </a:cubicBezTo>
                <a:cubicBezTo>
                  <a:pt x="344" y="606"/>
                  <a:pt x="235" y="642"/>
                  <a:pt x="163" y="705"/>
                </a:cubicBezTo>
                <a:cubicBezTo>
                  <a:pt x="154" y="714"/>
                  <a:pt x="154" y="714"/>
                  <a:pt x="154" y="714"/>
                </a:cubicBezTo>
                <a:cubicBezTo>
                  <a:pt x="91" y="642"/>
                  <a:pt x="63" y="561"/>
                  <a:pt x="63" y="470"/>
                </a:cubicBezTo>
                <a:cubicBezTo>
                  <a:pt x="63" y="362"/>
                  <a:pt x="108" y="263"/>
                  <a:pt x="181" y="181"/>
                </a:cubicBezTo>
                <a:cubicBezTo>
                  <a:pt x="262" y="109"/>
                  <a:pt x="361" y="64"/>
                  <a:pt x="470" y="64"/>
                </a:cubicBezTo>
                <a:cubicBezTo>
                  <a:pt x="578" y="64"/>
                  <a:pt x="678" y="109"/>
                  <a:pt x="759" y="181"/>
                </a:cubicBezTo>
                <a:cubicBezTo>
                  <a:pt x="831" y="263"/>
                  <a:pt x="876" y="362"/>
                  <a:pt x="876" y="470"/>
                </a:cubicBezTo>
                <a:cubicBezTo>
                  <a:pt x="876" y="561"/>
                  <a:pt x="840" y="651"/>
                  <a:pt x="786" y="7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402">
            <a:extLst>
              <a:ext uri="{FF2B5EF4-FFF2-40B4-BE49-F238E27FC236}">
                <a16:creationId xmlns:a16="http://schemas.microsoft.com/office/drawing/2014/main" id="{0F287988-34B1-6D4C-82FC-F3F9F4C87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69" y="7170922"/>
            <a:ext cx="497930" cy="497930"/>
          </a:xfrm>
          <a:custGeom>
            <a:avLst/>
            <a:gdLst>
              <a:gd name="T0" fmla="*/ 84716 w 480"/>
              <a:gd name="T1" fmla="*/ 0 h 480"/>
              <a:gd name="T2" fmla="*/ 84716 w 480"/>
              <a:gd name="T3" fmla="*/ 0 h 480"/>
              <a:gd name="T4" fmla="*/ 0 w 480"/>
              <a:gd name="T5" fmla="*/ 87960 h 480"/>
              <a:gd name="T6" fmla="*/ 84716 w 480"/>
              <a:gd name="T7" fmla="*/ 172677 h 480"/>
              <a:gd name="T8" fmla="*/ 172677 w 480"/>
              <a:gd name="T9" fmla="*/ 87960 h 480"/>
              <a:gd name="T10" fmla="*/ 84716 w 480"/>
              <a:gd name="T11" fmla="*/ 0 h 480"/>
              <a:gd name="T12" fmla="*/ 84716 w 480"/>
              <a:gd name="T13" fmla="*/ 153210 h 480"/>
              <a:gd name="T14" fmla="*/ 84716 w 480"/>
              <a:gd name="T15" fmla="*/ 153210 h 480"/>
              <a:gd name="T16" fmla="*/ 22711 w 480"/>
              <a:gd name="T17" fmla="*/ 87960 h 480"/>
              <a:gd name="T18" fmla="*/ 84716 w 480"/>
              <a:gd name="T19" fmla="*/ 22711 h 480"/>
              <a:gd name="T20" fmla="*/ 149965 w 480"/>
              <a:gd name="T21" fmla="*/ 87960 h 480"/>
              <a:gd name="T22" fmla="*/ 84716 w 480"/>
              <a:gd name="T23" fmla="*/ 153210 h 4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80" h="480">
                <a:moveTo>
                  <a:pt x="235" y="0"/>
                </a:moveTo>
                <a:lnTo>
                  <a:pt x="235" y="0"/>
                </a:lnTo>
                <a:cubicBezTo>
                  <a:pt x="108" y="0"/>
                  <a:pt x="0" y="108"/>
                  <a:pt x="0" y="244"/>
                </a:cubicBezTo>
                <a:cubicBezTo>
                  <a:pt x="0" y="370"/>
                  <a:pt x="108" y="479"/>
                  <a:pt x="235" y="479"/>
                </a:cubicBezTo>
                <a:cubicBezTo>
                  <a:pt x="371" y="479"/>
                  <a:pt x="479" y="370"/>
                  <a:pt x="479" y="244"/>
                </a:cubicBezTo>
                <a:cubicBezTo>
                  <a:pt x="479" y="108"/>
                  <a:pt x="371" y="0"/>
                  <a:pt x="235" y="0"/>
                </a:cubicBezTo>
                <a:close/>
                <a:moveTo>
                  <a:pt x="235" y="425"/>
                </a:moveTo>
                <a:lnTo>
                  <a:pt x="235" y="425"/>
                </a:lnTo>
                <a:cubicBezTo>
                  <a:pt x="144" y="425"/>
                  <a:pt x="63" y="343"/>
                  <a:pt x="63" y="244"/>
                </a:cubicBezTo>
                <a:cubicBezTo>
                  <a:pt x="63" y="144"/>
                  <a:pt x="144" y="63"/>
                  <a:pt x="235" y="63"/>
                </a:cubicBezTo>
                <a:cubicBezTo>
                  <a:pt x="334" y="63"/>
                  <a:pt x="416" y="144"/>
                  <a:pt x="416" y="244"/>
                </a:cubicBezTo>
                <a:cubicBezTo>
                  <a:pt x="416" y="343"/>
                  <a:pt x="334" y="425"/>
                  <a:pt x="235" y="4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403">
            <a:extLst>
              <a:ext uri="{FF2B5EF4-FFF2-40B4-BE49-F238E27FC236}">
                <a16:creationId xmlns:a16="http://schemas.microsoft.com/office/drawing/2014/main" id="{BE725FA3-30F5-EE46-A906-F7567FC2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9836" y="7116103"/>
            <a:ext cx="1005000" cy="872521"/>
          </a:xfrm>
          <a:custGeom>
            <a:avLst/>
            <a:gdLst>
              <a:gd name="T0" fmla="*/ 172821 w 968"/>
              <a:gd name="T1" fmla="*/ 302851 h 841"/>
              <a:gd name="T2" fmla="*/ 172821 w 968"/>
              <a:gd name="T3" fmla="*/ 302851 h 841"/>
              <a:gd name="T4" fmla="*/ 166327 w 968"/>
              <a:gd name="T5" fmla="*/ 299607 h 841"/>
              <a:gd name="T6" fmla="*/ 48707 w 968"/>
              <a:gd name="T7" fmla="*/ 185677 h 841"/>
              <a:gd name="T8" fmla="*/ 48707 w 968"/>
              <a:gd name="T9" fmla="*/ 182432 h 841"/>
              <a:gd name="T10" fmla="*/ 25977 w 968"/>
              <a:gd name="T11" fmla="*/ 159358 h 841"/>
              <a:gd name="T12" fmla="*/ 0 w 968"/>
              <a:gd name="T13" fmla="*/ 94461 h 841"/>
              <a:gd name="T14" fmla="*/ 25977 w 968"/>
              <a:gd name="T15" fmla="*/ 29204 h 841"/>
              <a:gd name="T16" fmla="*/ 91281 w 968"/>
              <a:gd name="T17" fmla="*/ 0 h 841"/>
              <a:gd name="T18" fmla="*/ 159832 w 968"/>
              <a:gd name="T19" fmla="*/ 29204 h 841"/>
              <a:gd name="T20" fmla="*/ 172821 w 968"/>
              <a:gd name="T21" fmla="*/ 42183 h 841"/>
              <a:gd name="T22" fmla="*/ 189057 w 968"/>
              <a:gd name="T23" fmla="*/ 29204 h 841"/>
              <a:gd name="T24" fmla="*/ 254361 w 968"/>
              <a:gd name="T25" fmla="*/ 0 h 841"/>
              <a:gd name="T26" fmla="*/ 322551 w 968"/>
              <a:gd name="T27" fmla="*/ 29204 h 841"/>
              <a:gd name="T28" fmla="*/ 348889 w 968"/>
              <a:gd name="T29" fmla="*/ 94461 h 841"/>
              <a:gd name="T30" fmla="*/ 322551 w 968"/>
              <a:gd name="T31" fmla="*/ 159358 h 841"/>
              <a:gd name="T32" fmla="*/ 322551 w 968"/>
              <a:gd name="T33" fmla="*/ 159358 h 841"/>
              <a:gd name="T34" fmla="*/ 296574 w 968"/>
              <a:gd name="T35" fmla="*/ 182432 h 841"/>
              <a:gd name="T36" fmla="*/ 296574 w 968"/>
              <a:gd name="T37" fmla="*/ 185677 h 841"/>
              <a:gd name="T38" fmla="*/ 182563 w 968"/>
              <a:gd name="T39" fmla="*/ 299607 h 841"/>
              <a:gd name="T40" fmla="*/ 172821 w 968"/>
              <a:gd name="T41" fmla="*/ 302851 h 841"/>
              <a:gd name="T42" fmla="*/ 65304 w 968"/>
              <a:gd name="T43" fmla="*/ 169453 h 841"/>
              <a:gd name="T44" fmla="*/ 65304 w 968"/>
              <a:gd name="T45" fmla="*/ 169453 h 841"/>
              <a:gd name="T46" fmla="*/ 172821 w 968"/>
              <a:gd name="T47" fmla="*/ 276893 h 841"/>
              <a:gd name="T48" fmla="*/ 280338 w 968"/>
              <a:gd name="T49" fmla="*/ 169453 h 841"/>
              <a:gd name="T50" fmla="*/ 283585 w 968"/>
              <a:gd name="T51" fmla="*/ 169453 h 841"/>
              <a:gd name="T52" fmla="*/ 306315 w 968"/>
              <a:gd name="T53" fmla="*/ 146378 h 841"/>
              <a:gd name="T54" fmla="*/ 325798 w 968"/>
              <a:gd name="T55" fmla="*/ 94461 h 841"/>
              <a:gd name="T56" fmla="*/ 306315 w 968"/>
              <a:gd name="T57" fmla="*/ 45428 h 841"/>
              <a:gd name="T58" fmla="*/ 254361 w 968"/>
              <a:gd name="T59" fmla="*/ 22714 h 841"/>
              <a:gd name="T60" fmla="*/ 205293 w 968"/>
              <a:gd name="T61" fmla="*/ 45428 h 841"/>
              <a:gd name="T62" fmla="*/ 182563 w 968"/>
              <a:gd name="T63" fmla="*/ 68142 h 841"/>
              <a:gd name="T64" fmla="*/ 172821 w 968"/>
              <a:gd name="T65" fmla="*/ 71386 h 841"/>
              <a:gd name="T66" fmla="*/ 166327 w 968"/>
              <a:gd name="T67" fmla="*/ 68142 h 841"/>
              <a:gd name="T68" fmla="*/ 143236 w 968"/>
              <a:gd name="T69" fmla="*/ 45428 h 841"/>
              <a:gd name="T70" fmla="*/ 91281 w 968"/>
              <a:gd name="T71" fmla="*/ 22714 h 841"/>
              <a:gd name="T72" fmla="*/ 42213 w 968"/>
              <a:gd name="T73" fmla="*/ 45428 h 841"/>
              <a:gd name="T74" fmla="*/ 19483 w 968"/>
              <a:gd name="T75" fmla="*/ 94461 h 841"/>
              <a:gd name="T76" fmla="*/ 42213 w 968"/>
              <a:gd name="T77" fmla="*/ 146378 h 841"/>
              <a:gd name="T78" fmla="*/ 65304 w 968"/>
              <a:gd name="T79" fmla="*/ 169453 h 841"/>
              <a:gd name="T80" fmla="*/ 312810 w 968"/>
              <a:gd name="T81" fmla="*/ 152868 h 841"/>
              <a:gd name="T82" fmla="*/ 312810 w 968"/>
              <a:gd name="T83" fmla="*/ 152868 h 84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968" h="841">
                <a:moveTo>
                  <a:pt x="479" y="840"/>
                </a:moveTo>
                <a:lnTo>
                  <a:pt x="479" y="840"/>
                </a:lnTo>
                <a:cubicBezTo>
                  <a:pt x="470" y="840"/>
                  <a:pt x="470" y="840"/>
                  <a:pt x="461" y="831"/>
                </a:cubicBezTo>
                <a:cubicBezTo>
                  <a:pt x="135" y="515"/>
                  <a:pt x="135" y="515"/>
                  <a:pt x="135" y="515"/>
                </a:cubicBezTo>
                <a:cubicBezTo>
                  <a:pt x="135" y="506"/>
                  <a:pt x="135" y="506"/>
                  <a:pt x="135" y="506"/>
                </a:cubicBezTo>
                <a:cubicBezTo>
                  <a:pt x="72" y="442"/>
                  <a:pt x="72" y="442"/>
                  <a:pt x="72" y="442"/>
                </a:cubicBezTo>
                <a:cubicBezTo>
                  <a:pt x="27" y="397"/>
                  <a:pt x="0" y="334"/>
                  <a:pt x="0" y="262"/>
                </a:cubicBezTo>
                <a:cubicBezTo>
                  <a:pt x="0" y="189"/>
                  <a:pt x="27" y="126"/>
                  <a:pt x="72" y="81"/>
                </a:cubicBezTo>
                <a:cubicBezTo>
                  <a:pt x="117" y="27"/>
                  <a:pt x="189" y="0"/>
                  <a:pt x="253" y="0"/>
                </a:cubicBezTo>
                <a:cubicBezTo>
                  <a:pt x="325" y="0"/>
                  <a:pt x="388" y="27"/>
                  <a:pt x="443" y="81"/>
                </a:cubicBezTo>
                <a:cubicBezTo>
                  <a:pt x="479" y="117"/>
                  <a:pt x="479" y="117"/>
                  <a:pt x="479" y="117"/>
                </a:cubicBezTo>
                <a:cubicBezTo>
                  <a:pt x="524" y="81"/>
                  <a:pt x="524" y="81"/>
                  <a:pt x="524" y="81"/>
                </a:cubicBezTo>
                <a:cubicBezTo>
                  <a:pt x="569" y="27"/>
                  <a:pt x="641" y="0"/>
                  <a:pt x="705" y="0"/>
                </a:cubicBezTo>
                <a:cubicBezTo>
                  <a:pt x="777" y="0"/>
                  <a:pt x="840" y="27"/>
                  <a:pt x="894" y="81"/>
                </a:cubicBezTo>
                <a:cubicBezTo>
                  <a:pt x="940" y="126"/>
                  <a:pt x="967" y="189"/>
                  <a:pt x="967" y="262"/>
                </a:cubicBezTo>
                <a:cubicBezTo>
                  <a:pt x="967" y="334"/>
                  <a:pt x="940" y="397"/>
                  <a:pt x="894" y="442"/>
                </a:cubicBezTo>
                <a:cubicBezTo>
                  <a:pt x="822" y="506"/>
                  <a:pt x="822" y="506"/>
                  <a:pt x="822" y="506"/>
                </a:cubicBezTo>
                <a:cubicBezTo>
                  <a:pt x="822" y="506"/>
                  <a:pt x="822" y="506"/>
                  <a:pt x="822" y="515"/>
                </a:cubicBezTo>
                <a:cubicBezTo>
                  <a:pt x="506" y="831"/>
                  <a:pt x="506" y="831"/>
                  <a:pt x="506" y="831"/>
                </a:cubicBezTo>
                <a:cubicBezTo>
                  <a:pt x="497" y="840"/>
                  <a:pt x="488" y="840"/>
                  <a:pt x="479" y="840"/>
                </a:cubicBezTo>
                <a:close/>
                <a:moveTo>
                  <a:pt x="181" y="470"/>
                </a:moveTo>
                <a:lnTo>
                  <a:pt x="181" y="470"/>
                </a:lnTo>
                <a:cubicBezTo>
                  <a:pt x="479" y="768"/>
                  <a:pt x="479" y="768"/>
                  <a:pt x="479" y="768"/>
                </a:cubicBezTo>
                <a:cubicBezTo>
                  <a:pt x="777" y="470"/>
                  <a:pt x="777" y="470"/>
                  <a:pt x="777" y="470"/>
                </a:cubicBezTo>
                <a:cubicBezTo>
                  <a:pt x="777" y="470"/>
                  <a:pt x="777" y="470"/>
                  <a:pt x="786" y="470"/>
                </a:cubicBezTo>
                <a:cubicBezTo>
                  <a:pt x="849" y="406"/>
                  <a:pt x="849" y="406"/>
                  <a:pt x="849" y="406"/>
                </a:cubicBezTo>
                <a:cubicBezTo>
                  <a:pt x="885" y="361"/>
                  <a:pt x="903" y="316"/>
                  <a:pt x="903" y="262"/>
                </a:cubicBezTo>
                <a:cubicBezTo>
                  <a:pt x="903" y="207"/>
                  <a:pt x="885" y="162"/>
                  <a:pt x="849" y="126"/>
                </a:cubicBezTo>
                <a:cubicBezTo>
                  <a:pt x="813" y="81"/>
                  <a:pt x="759" y="63"/>
                  <a:pt x="705" y="63"/>
                </a:cubicBezTo>
                <a:cubicBezTo>
                  <a:pt x="650" y="63"/>
                  <a:pt x="605" y="81"/>
                  <a:pt x="569" y="126"/>
                </a:cubicBezTo>
                <a:cubicBezTo>
                  <a:pt x="506" y="189"/>
                  <a:pt x="506" y="189"/>
                  <a:pt x="506" y="189"/>
                </a:cubicBezTo>
                <a:cubicBezTo>
                  <a:pt x="497" y="189"/>
                  <a:pt x="488" y="198"/>
                  <a:pt x="479" y="198"/>
                </a:cubicBezTo>
                <a:cubicBezTo>
                  <a:pt x="470" y="198"/>
                  <a:pt x="470" y="189"/>
                  <a:pt x="461" y="189"/>
                </a:cubicBezTo>
                <a:cubicBezTo>
                  <a:pt x="397" y="126"/>
                  <a:pt x="397" y="126"/>
                  <a:pt x="397" y="126"/>
                </a:cubicBezTo>
                <a:cubicBezTo>
                  <a:pt x="361" y="81"/>
                  <a:pt x="307" y="63"/>
                  <a:pt x="253" y="63"/>
                </a:cubicBezTo>
                <a:cubicBezTo>
                  <a:pt x="208" y="63"/>
                  <a:pt x="153" y="81"/>
                  <a:pt x="117" y="126"/>
                </a:cubicBezTo>
                <a:cubicBezTo>
                  <a:pt x="81" y="162"/>
                  <a:pt x="54" y="207"/>
                  <a:pt x="54" y="262"/>
                </a:cubicBezTo>
                <a:cubicBezTo>
                  <a:pt x="54" y="316"/>
                  <a:pt x="81" y="361"/>
                  <a:pt x="117" y="406"/>
                </a:cubicBezTo>
                <a:cubicBezTo>
                  <a:pt x="181" y="470"/>
                  <a:pt x="181" y="470"/>
                  <a:pt x="181" y="470"/>
                </a:cubicBezTo>
                <a:close/>
                <a:moveTo>
                  <a:pt x="867" y="424"/>
                </a:moveTo>
                <a:lnTo>
                  <a:pt x="867" y="4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404">
            <a:extLst>
              <a:ext uri="{FF2B5EF4-FFF2-40B4-BE49-F238E27FC236}">
                <a16:creationId xmlns:a16="http://schemas.microsoft.com/office/drawing/2014/main" id="{37789B87-A9C1-4140-8B86-FF32E1A54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4882" y="7056716"/>
            <a:ext cx="918206" cy="982161"/>
          </a:xfrm>
          <a:custGeom>
            <a:avLst/>
            <a:gdLst>
              <a:gd name="T0" fmla="*/ 243818 w 886"/>
              <a:gd name="T1" fmla="*/ 340954 h 950"/>
              <a:gd name="T2" fmla="*/ 198440 w 886"/>
              <a:gd name="T3" fmla="*/ 334487 h 950"/>
              <a:gd name="T4" fmla="*/ 182233 w 886"/>
              <a:gd name="T5" fmla="*/ 334487 h 950"/>
              <a:gd name="T6" fmla="*/ 78151 w 886"/>
              <a:gd name="T7" fmla="*/ 311852 h 950"/>
              <a:gd name="T8" fmla="*/ 19448 w 886"/>
              <a:gd name="T9" fmla="*/ 298918 h 950"/>
              <a:gd name="T10" fmla="*/ 22689 w 886"/>
              <a:gd name="T11" fmla="*/ 155926 h 950"/>
              <a:gd name="T12" fmla="*/ 87875 w 886"/>
              <a:gd name="T13" fmla="*/ 149459 h 950"/>
              <a:gd name="T14" fmla="*/ 133253 w 886"/>
              <a:gd name="T15" fmla="*/ 87664 h 950"/>
              <a:gd name="T16" fmla="*/ 123530 w 886"/>
              <a:gd name="T17" fmla="*/ 32694 h 950"/>
              <a:gd name="T18" fmla="*/ 178992 w 886"/>
              <a:gd name="T19" fmla="*/ 6826 h 950"/>
              <a:gd name="T20" fmla="*/ 211405 w 886"/>
              <a:gd name="T21" fmla="*/ 90897 h 950"/>
              <a:gd name="T22" fmla="*/ 211405 w 886"/>
              <a:gd name="T23" fmla="*/ 120358 h 950"/>
              <a:gd name="T24" fmla="*/ 289556 w 886"/>
              <a:gd name="T25" fmla="*/ 133292 h 950"/>
              <a:gd name="T26" fmla="*/ 305763 w 886"/>
              <a:gd name="T27" fmla="*/ 194728 h 950"/>
              <a:gd name="T28" fmla="*/ 302521 w 886"/>
              <a:gd name="T29" fmla="*/ 246823 h 950"/>
              <a:gd name="T30" fmla="*/ 289556 w 886"/>
              <a:gd name="T31" fmla="*/ 295685 h 950"/>
              <a:gd name="T32" fmla="*/ 276591 w 886"/>
              <a:gd name="T33" fmla="*/ 331253 h 950"/>
              <a:gd name="T34" fmla="*/ 191957 w 886"/>
              <a:gd name="T35" fmla="*/ 311852 h 950"/>
              <a:gd name="T36" fmla="*/ 204922 w 886"/>
              <a:gd name="T37" fmla="*/ 315086 h 950"/>
              <a:gd name="T38" fmla="*/ 263626 w 886"/>
              <a:gd name="T39" fmla="*/ 315086 h 950"/>
              <a:gd name="T40" fmla="*/ 263626 w 886"/>
              <a:gd name="T41" fmla="*/ 295685 h 950"/>
              <a:gd name="T42" fmla="*/ 270108 w 886"/>
              <a:gd name="T43" fmla="*/ 279517 h 950"/>
              <a:gd name="T44" fmla="*/ 279832 w 886"/>
              <a:gd name="T45" fmla="*/ 250057 h 950"/>
              <a:gd name="T46" fmla="*/ 283074 w 886"/>
              <a:gd name="T47" fmla="*/ 233889 h 950"/>
              <a:gd name="T48" fmla="*/ 296039 w 886"/>
              <a:gd name="T49" fmla="*/ 217722 h 950"/>
              <a:gd name="T50" fmla="*/ 276591 w 886"/>
              <a:gd name="T51" fmla="*/ 194728 h 950"/>
              <a:gd name="T52" fmla="*/ 292797 w 886"/>
              <a:gd name="T53" fmla="*/ 172094 h 950"/>
              <a:gd name="T54" fmla="*/ 253542 w 886"/>
              <a:gd name="T55" fmla="*/ 152693 h 950"/>
              <a:gd name="T56" fmla="*/ 188716 w 886"/>
              <a:gd name="T57" fmla="*/ 87664 h 950"/>
              <a:gd name="T58" fmla="*/ 155943 w 886"/>
              <a:gd name="T59" fmla="*/ 22994 h 950"/>
              <a:gd name="T60" fmla="*/ 149460 w 886"/>
              <a:gd name="T61" fmla="*/ 35928 h 950"/>
              <a:gd name="T62" fmla="*/ 126771 w 886"/>
              <a:gd name="T63" fmla="*/ 139759 h 950"/>
              <a:gd name="T64" fmla="*/ 91117 w 886"/>
              <a:gd name="T65" fmla="*/ 172094 h 950"/>
              <a:gd name="T66" fmla="*/ 45378 w 886"/>
              <a:gd name="T67" fmla="*/ 168860 h 950"/>
              <a:gd name="T68" fmla="*/ 22689 w 886"/>
              <a:gd name="T69" fmla="*/ 230656 h 950"/>
              <a:gd name="T70" fmla="*/ 61585 w 886"/>
              <a:gd name="T71" fmla="*/ 292451 h 950"/>
              <a:gd name="T72" fmla="*/ 94358 w 886"/>
              <a:gd name="T73" fmla="*/ 285625 h 950"/>
              <a:gd name="T74" fmla="*/ 117047 w 886"/>
              <a:gd name="T75" fmla="*/ 285625 h 950"/>
              <a:gd name="T76" fmla="*/ 185474 w 886"/>
              <a:gd name="T77" fmla="*/ 311852 h 950"/>
              <a:gd name="T78" fmla="*/ 146219 w 886"/>
              <a:gd name="T79" fmla="*/ 29461 h 9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886" h="950">
                <a:moveTo>
                  <a:pt x="677" y="949"/>
                </a:moveTo>
                <a:lnTo>
                  <a:pt x="677" y="949"/>
                </a:lnTo>
                <a:cubicBezTo>
                  <a:pt x="677" y="949"/>
                  <a:pt x="668" y="949"/>
                  <a:pt x="659" y="949"/>
                </a:cubicBezTo>
                <a:cubicBezTo>
                  <a:pt x="623" y="949"/>
                  <a:pt x="578" y="940"/>
                  <a:pt x="551" y="931"/>
                </a:cubicBezTo>
                <a:cubicBezTo>
                  <a:pt x="542" y="931"/>
                  <a:pt x="533" y="931"/>
                  <a:pt x="524" y="931"/>
                </a:cubicBezTo>
                <a:cubicBezTo>
                  <a:pt x="515" y="931"/>
                  <a:pt x="515" y="931"/>
                  <a:pt x="506" y="931"/>
                </a:cubicBezTo>
                <a:cubicBezTo>
                  <a:pt x="461" y="931"/>
                  <a:pt x="370" y="904"/>
                  <a:pt x="298" y="850"/>
                </a:cubicBezTo>
                <a:cubicBezTo>
                  <a:pt x="280" y="850"/>
                  <a:pt x="234" y="859"/>
                  <a:pt x="217" y="868"/>
                </a:cubicBezTo>
                <a:cubicBezTo>
                  <a:pt x="208" y="868"/>
                  <a:pt x="198" y="868"/>
                  <a:pt x="189" y="877"/>
                </a:cubicBezTo>
                <a:cubicBezTo>
                  <a:pt x="135" y="886"/>
                  <a:pt x="90" y="868"/>
                  <a:pt x="54" y="832"/>
                </a:cubicBezTo>
                <a:cubicBezTo>
                  <a:pt x="18" y="786"/>
                  <a:pt x="0" y="723"/>
                  <a:pt x="0" y="642"/>
                </a:cubicBezTo>
                <a:cubicBezTo>
                  <a:pt x="0" y="525"/>
                  <a:pt x="36" y="461"/>
                  <a:pt x="63" y="434"/>
                </a:cubicBezTo>
                <a:cubicBezTo>
                  <a:pt x="81" y="416"/>
                  <a:pt x="99" y="407"/>
                  <a:pt x="126" y="407"/>
                </a:cubicBezTo>
                <a:cubicBezTo>
                  <a:pt x="244" y="416"/>
                  <a:pt x="244" y="416"/>
                  <a:pt x="244" y="416"/>
                </a:cubicBezTo>
                <a:cubicBezTo>
                  <a:pt x="253" y="398"/>
                  <a:pt x="280" y="380"/>
                  <a:pt x="298" y="344"/>
                </a:cubicBezTo>
                <a:cubicBezTo>
                  <a:pt x="361" y="272"/>
                  <a:pt x="370" y="244"/>
                  <a:pt x="370" y="244"/>
                </a:cubicBezTo>
                <a:cubicBezTo>
                  <a:pt x="370" y="154"/>
                  <a:pt x="361" y="136"/>
                  <a:pt x="352" y="118"/>
                </a:cubicBezTo>
                <a:cubicBezTo>
                  <a:pt x="352" y="109"/>
                  <a:pt x="352" y="100"/>
                  <a:pt x="343" y="91"/>
                </a:cubicBezTo>
                <a:cubicBezTo>
                  <a:pt x="343" y="64"/>
                  <a:pt x="361" y="28"/>
                  <a:pt x="406" y="9"/>
                </a:cubicBezTo>
                <a:cubicBezTo>
                  <a:pt x="433" y="0"/>
                  <a:pt x="470" y="0"/>
                  <a:pt x="497" y="19"/>
                </a:cubicBezTo>
                <a:cubicBezTo>
                  <a:pt x="533" y="36"/>
                  <a:pt x="560" y="73"/>
                  <a:pt x="587" y="127"/>
                </a:cubicBezTo>
                <a:cubicBezTo>
                  <a:pt x="596" y="163"/>
                  <a:pt x="596" y="208"/>
                  <a:pt x="587" y="253"/>
                </a:cubicBezTo>
                <a:cubicBezTo>
                  <a:pt x="587" y="281"/>
                  <a:pt x="578" y="298"/>
                  <a:pt x="578" y="308"/>
                </a:cubicBezTo>
                <a:cubicBezTo>
                  <a:pt x="578" y="326"/>
                  <a:pt x="578" y="335"/>
                  <a:pt x="587" y="335"/>
                </a:cubicBezTo>
                <a:cubicBezTo>
                  <a:pt x="623" y="362"/>
                  <a:pt x="659" y="362"/>
                  <a:pt x="714" y="362"/>
                </a:cubicBezTo>
                <a:cubicBezTo>
                  <a:pt x="740" y="362"/>
                  <a:pt x="768" y="362"/>
                  <a:pt x="804" y="371"/>
                </a:cubicBezTo>
                <a:cubicBezTo>
                  <a:pt x="858" y="380"/>
                  <a:pt x="885" y="425"/>
                  <a:pt x="876" y="488"/>
                </a:cubicBezTo>
                <a:cubicBezTo>
                  <a:pt x="876" y="506"/>
                  <a:pt x="867" y="525"/>
                  <a:pt x="849" y="542"/>
                </a:cubicBezTo>
                <a:cubicBezTo>
                  <a:pt x="876" y="561"/>
                  <a:pt x="885" y="579"/>
                  <a:pt x="885" y="606"/>
                </a:cubicBezTo>
                <a:cubicBezTo>
                  <a:pt x="885" y="642"/>
                  <a:pt x="867" y="669"/>
                  <a:pt x="840" y="687"/>
                </a:cubicBezTo>
                <a:cubicBezTo>
                  <a:pt x="849" y="705"/>
                  <a:pt x="858" y="732"/>
                  <a:pt x="858" y="759"/>
                </a:cubicBezTo>
                <a:cubicBezTo>
                  <a:pt x="849" y="786"/>
                  <a:pt x="831" y="804"/>
                  <a:pt x="804" y="823"/>
                </a:cubicBezTo>
                <a:lnTo>
                  <a:pt x="804" y="832"/>
                </a:lnTo>
                <a:cubicBezTo>
                  <a:pt x="813" y="868"/>
                  <a:pt x="795" y="895"/>
                  <a:pt x="768" y="922"/>
                </a:cubicBezTo>
                <a:cubicBezTo>
                  <a:pt x="750" y="940"/>
                  <a:pt x="723" y="949"/>
                  <a:pt x="677" y="949"/>
                </a:cubicBezTo>
                <a:close/>
                <a:moveTo>
                  <a:pt x="533" y="868"/>
                </a:moveTo>
                <a:lnTo>
                  <a:pt x="533" y="868"/>
                </a:lnTo>
                <a:cubicBezTo>
                  <a:pt x="542" y="868"/>
                  <a:pt x="560" y="868"/>
                  <a:pt x="569" y="877"/>
                </a:cubicBezTo>
                <a:cubicBezTo>
                  <a:pt x="596" y="877"/>
                  <a:pt x="632" y="886"/>
                  <a:pt x="659" y="886"/>
                </a:cubicBezTo>
                <a:cubicBezTo>
                  <a:pt x="714" y="895"/>
                  <a:pt x="723" y="886"/>
                  <a:pt x="732" y="877"/>
                </a:cubicBezTo>
                <a:cubicBezTo>
                  <a:pt x="740" y="868"/>
                  <a:pt x="740" y="859"/>
                  <a:pt x="740" y="841"/>
                </a:cubicBezTo>
                <a:cubicBezTo>
                  <a:pt x="740" y="832"/>
                  <a:pt x="732" y="823"/>
                  <a:pt x="732" y="823"/>
                </a:cubicBezTo>
                <a:cubicBezTo>
                  <a:pt x="732" y="814"/>
                  <a:pt x="723" y="804"/>
                  <a:pt x="732" y="795"/>
                </a:cubicBezTo>
                <a:cubicBezTo>
                  <a:pt x="732" y="786"/>
                  <a:pt x="740" y="778"/>
                  <a:pt x="750" y="778"/>
                </a:cubicBezTo>
                <a:cubicBezTo>
                  <a:pt x="777" y="768"/>
                  <a:pt x="795" y="759"/>
                  <a:pt x="795" y="750"/>
                </a:cubicBezTo>
                <a:cubicBezTo>
                  <a:pt x="795" y="732"/>
                  <a:pt x="786" y="705"/>
                  <a:pt x="777" y="696"/>
                </a:cubicBezTo>
                <a:cubicBezTo>
                  <a:pt x="768" y="687"/>
                  <a:pt x="759" y="678"/>
                  <a:pt x="768" y="669"/>
                </a:cubicBezTo>
                <a:cubicBezTo>
                  <a:pt x="768" y="660"/>
                  <a:pt x="777" y="651"/>
                  <a:pt x="786" y="651"/>
                </a:cubicBezTo>
                <a:cubicBezTo>
                  <a:pt x="786" y="651"/>
                  <a:pt x="795" y="642"/>
                  <a:pt x="804" y="642"/>
                </a:cubicBezTo>
                <a:cubicBezTo>
                  <a:pt x="813" y="633"/>
                  <a:pt x="822" y="624"/>
                  <a:pt x="822" y="606"/>
                </a:cubicBezTo>
                <a:cubicBezTo>
                  <a:pt x="822" y="597"/>
                  <a:pt x="822" y="588"/>
                  <a:pt x="786" y="570"/>
                </a:cubicBezTo>
                <a:cubicBezTo>
                  <a:pt x="777" y="561"/>
                  <a:pt x="768" y="551"/>
                  <a:pt x="768" y="542"/>
                </a:cubicBezTo>
                <a:cubicBezTo>
                  <a:pt x="768" y="525"/>
                  <a:pt x="777" y="515"/>
                  <a:pt x="786" y="515"/>
                </a:cubicBezTo>
                <a:cubicBezTo>
                  <a:pt x="795" y="506"/>
                  <a:pt x="813" y="488"/>
                  <a:pt x="813" y="479"/>
                </a:cubicBezTo>
                <a:cubicBezTo>
                  <a:pt x="822" y="434"/>
                  <a:pt x="804" y="434"/>
                  <a:pt x="786" y="434"/>
                </a:cubicBezTo>
                <a:cubicBezTo>
                  <a:pt x="759" y="425"/>
                  <a:pt x="732" y="425"/>
                  <a:pt x="704" y="425"/>
                </a:cubicBezTo>
                <a:cubicBezTo>
                  <a:pt x="659" y="425"/>
                  <a:pt x="596" y="425"/>
                  <a:pt x="542" y="389"/>
                </a:cubicBezTo>
                <a:cubicBezTo>
                  <a:pt x="515" y="362"/>
                  <a:pt x="515" y="308"/>
                  <a:pt x="524" y="244"/>
                </a:cubicBezTo>
                <a:cubicBezTo>
                  <a:pt x="533" y="217"/>
                  <a:pt x="533" y="172"/>
                  <a:pt x="524" y="154"/>
                </a:cubicBezTo>
                <a:cubicBezTo>
                  <a:pt x="497" y="91"/>
                  <a:pt x="461" y="64"/>
                  <a:pt x="433" y="64"/>
                </a:cubicBezTo>
                <a:cubicBezTo>
                  <a:pt x="415" y="64"/>
                  <a:pt x="406" y="82"/>
                  <a:pt x="406" y="82"/>
                </a:cubicBezTo>
                <a:cubicBezTo>
                  <a:pt x="406" y="91"/>
                  <a:pt x="406" y="91"/>
                  <a:pt x="415" y="100"/>
                </a:cubicBezTo>
                <a:cubicBezTo>
                  <a:pt x="424" y="118"/>
                  <a:pt x="433" y="145"/>
                  <a:pt x="433" y="244"/>
                </a:cubicBezTo>
                <a:cubicBezTo>
                  <a:pt x="424" y="272"/>
                  <a:pt x="415" y="298"/>
                  <a:pt x="352" y="389"/>
                </a:cubicBezTo>
                <a:cubicBezTo>
                  <a:pt x="316" y="434"/>
                  <a:pt x="280" y="470"/>
                  <a:pt x="271" y="470"/>
                </a:cubicBezTo>
                <a:cubicBezTo>
                  <a:pt x="271" y="479"/>
                  <a:pt x="262" y="479"/>
                  <a:pt x="253" y="479"/>
                </a:cubicBezTo>
                <a:cubicBezTo>
                  <a:pt x="126" y="470"/>
                  <a:pt x="126" y="470"/>
                  <a:pt x="126" y="470"/>
                </a:cubicBezTo>
                <a:cubicBezTo>
                  <a:pt x="117" y="470"/>
                  <a:pt x="108" y="470"/>
                  <a:pt x="108" y="470"/>
                </a:cubicBezTo>
                <a:cubicBezTo>
                  <a:pt x="90" y="488"/>
                  <a:pt x="63" y="534"/>
                  <a:pt x="63" y="642"/>
                </a:cubicBezTo>
                <a:cubicBezTo>
                  <a:pt x="63" y="705"/>
                  <a:pt x="81" y="759"/>
                  <a:pt x="108" y="795"/>
                </a:cubicBezTo>
                <a:cubicBezTo>
                  <a:pt x="117" y="814"/>
                  <a:pt x="144" y="823"/>
                  <a:pt x="171" y="814"/>
                </a:cubicBezTo>
                <a:cubicBezTo>
                  <a:pt x="180" y="814"/>
                  <a:pt x="189" y="804"/>
                  <a:pt x="198" y="804"/>
                </a:cubicBezTo>
                <a:cubicBezTo>
                  <a:pt x="217" y="804"/>
                  <a:pt x="244" y="795"/>
                  <a:pt x="262" y="795"/>
                </a:cubicBezTo>
                <a:cubicBezTo>
                  <a:pt x="271" y="786"/>
                  <a:pt x="280" y="786"/>
                  <a:pt x="289" y="786"/>
                </a:cubicBezTo>
                <a:cubicBezTo>
                  <a:pt x="307" y="786"/>
                  <a:pt x="316" y="786"/>
                  <a:pt x="325" y="795"/>
                </a:cubicBezTo>
                <a:cubicBezTo>
                  <a:pt x="361" y="823"/>
                  <a:pt x="406" y="841"/>
                  <a:pt x="433" y="850"/>
                </a:cubicBezTo>
                <a:cubicBezTo>
                  <a:pt x="470" y="868"/>
                  <a:pt x="497" y="868"/>
                  <a:pt x="515" y="868"/>
                </a:cubicBezTo>
                <a:cubicBezTo>
                  <a:pt x="524" y="868"/>
                  <a:pt x="524" y="868"/>
                  <a:pt x="533" y="868"/>
                </a:cubicBezTo>
                <a:close/>
                <a:moveTo>
                  <a:pt x="406" y="82"/>
                </a:moveTo>
                <a:lnTo>
                  <a:pt x="406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405">
            <a:extLst>
              <a:ext uri="{FF2B5EF4-FFF2-40B4-BE49-F238E27FC236}">
                <a16:creationId xmlns:a16="http://schemas.microsoft.com/office/drawing/2014/main" id="{83B6284A-047C-AC42-805C-0352DC227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3654" y="7152649"/>
            <a:ext cx="982161" cy="804000"/>
          </a:xfrm>
          <a:custGeom>
            <a:avLst/>
            <a:gdLst>
              <a:gd name="T0" fmla="*/ 308584 w 949"/>
              <a:gd name="T1" fmla="*/ 32321 h 778"/>
              <a:gd name="T2" fmla="*/ 308584 w 949"/>
              <a:gd name="T3" fmla="*/ 32321 h 778"/>
              <a:gd name="T4" fmla="*/ 230539 w 949"/>
              <a:gd name="T5" fmla="*/ 0 h 778"/>
              <a:gd name="T6" fmla="*/ 110414 w 949"/>
              <a:gd name="T7" fmla="*/ 0 h 778"/>
              <a:gd name="T8" fmla="*/ 32369 w 949"/>
              <a:gd name="T9" fmla="*/ 29089 h 778"/>
              <a:gd name="T10" fmla="*/ 0 w 949"/>
              <a:gd name="T11" fmla="*/ 107020 h 778"/>
              <a:gd name="T12" fmla="*/ 16184 w 949"/>
              <a:gd name="T13" fmla="*/ 161966 h 778"/>
              <a:gd name="T14" fmla="*/ 45317 w 949"/>
              <a:gd name="T15" fmla="*/ 197878 h 778"/>
              <a:gd name="T16" fmla="*/ 35606 w 949"/>
              <a:gd name="T17" fmla="*/ 266112 h 778"/>
              <a:gd name="T18" fmla="*/ 38843 w 949"/>
              <a:gd name="T19" fmla="*/ 275809 h 778"/>
              <a:gd name="T20" fmla="*/ 45317 w 949"/>
              <a:gd name="T21" fmla="*/ 279041 h 778"/>
              <a:gd name="T22" fmla="*/ 48553 w 949"/>
              <a:gd name="T23" fmla="*/ 279041 h 778"/>
              <a:gd name="T24" fmla="*/ 158968 w 949"/>
              <a:gd name="T25" fmla="*/ 233432 h 778"/>
              <a:gd name="T26" fmla="*/ 233776 w 949"/>
              <a:gd name="T27" fmla="*/ 217271 h 778"/>
              <a:gd name="T28" fmla="*/ 308584 w 949"/>
              <a:gd name="T29" fmla="*/ 184950 h 778"/>
              <a:gd name="T30" fmla="*/ 340953 w 949"/>
              <a:gd name="T31" fmla="*/ 107020 h 778"/>
              <a:gd name="T32" fmla="*/ 308584 w 949"/>
              <a:gd name="T33" fmla="*/ 32321 h 778"/>
              <a:gd name="T34" fmla="*/ 295637 w 949"/>
              <a:gd name="T35" fmla="*/ 168789 h 778"/>
              <a:gd name="T36" fmla="*/ 295637 w 949"/>
              <a:gd name="T37" fmla="*/ 168789 h 778"/>
              <a:gd name="T38" fmla="*/ 233776 w 949"/>
              <a:gd name="T39" fmla="*/ 194646 h 778"/>
              <a:gd name="T40" fmla="*/ 152494 w 949"/>
              <a:gd name="T41" fmla="*/ 210807 h 778"/>
              <a:gd name="T42" fmla="*/ 58264 w 949"/>
              <a:gd name="T43" fmla="*/ 249593 h 778"/>
              <a:gd name="T44" fmla="*/ 71212 w 949"/>
              <a:gd name="T45" fmla="*/ 194646 h 778"/>
              <a:gd name="T46" fmla="*/ 65098 w 949"/>
              <a:gd name="T47" fmla="*/ 181718 h 778"/>
              <a:gd name="T48" fmla="*/ 65098 w 949"/>
              <a:gd name="T49" fmla="*/ 181718 h 778"/>
              <a:gd name="T50" fmla="*/ 32369 w 949"/>
              <a:gd name="T51" fmla="*/ 152269 h 778"/>
              <a:gd name="T52" fmla="*/ 22658 w 949"/>
              <a:gd name="T53" fmla="*/ 107020 h 778"/>
              <a:gd name="T54" fmla="*/ 48553 w 949"/>
              <a:gd name="T55" fmla="*/ 45250 h 778"/>
              <a:gd name="T56" fmla="*/ 110414 w 949"/>
              <a:gd name="T57" fmla="*/ 19393 h 778"/>
              <a:gd name="T58" fmla="*/ 230539 w 949"/>
              <a:gd name="T59" fmla="*/ 19393 h 778"/>
              <a:gd name="T60" fmla="*/ 295637 w 949"/>
              <a:gd name="T61" fmla="*/ 45250 h 778"/>
              <a:gd name="T62" fmla="*/ 318295 w 949"/>
              <a:gd name="T63" fmla="*/ 107020 h 778"/>
              <a:gd name="T64" fmla="*/ 318295 w 949"/>
              <a:gd name="T65" fmla="*/ 107020 h 778"/>
              <a:gd name="T66" fmla="*/ 295637 w 949"/>
              <a:gd name="T67" fmla="*/ 168789 h 77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49" h="778">
                <a:moveTo>
                  <a:pt x="858" y="90"/>
                </a:moveTo>
                <a:lnTo>
                  <a:pt x="858" y="90"/>
                </a:lnTo>
                <a:cubicBezTo>
                  <a:pt x="804" y="27"/>
                  <a:pt x="732" y="0"/>
                  <a:pt x="641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226" y="0"/>
                  <a:pt x="144" y="27"/>
                  <a:pt x="90" y="81"/>
                </a:cubicBezTo>
                <a:cubicBezTo>
                  <a:pt x="36" y="144"/>
                  <a:pt x="0" y="217"/>
                  <a:pt x="0" y="298"/>
                </a:cubicBezTo>
                <a:cubicBezTo>
                  <a:pt x="0" y="352"/>
                  <a:pt x="18" y="406"/>
                  <a:pt x="45" y="451"/>
                </a:cubicBezTo>
                <a:cubicBezTo>
                  <a:pt x="63" y="488"/>
                  <a:pt x="90" y="524"/>
                  <a:pt x="126" y="551"/>
                </a:cubicBezTo>
                <a:cubicBezTo>
                  <a:pt x="108" y="650"/>
                  <a:pt x="99" y="741"/>
                  <a:pt x="99" y="741"/>
                </a:cubicBezTo>
                <a:cubicBezTo>
                  <a:pt x="99" y="750"/>
                  <a:pt x="99" y="759"/>
                  <a:pt x="108" y="768"/>
                </a:cubicBezTo>
                <a:cubicBezTo>
                  <a:pt x="117" y="777"/>
                  <a:pt x="117" y="777"/>
                  <a:pt x="126" y="777"/>
                </a:cubicBezTo>
                <a:cubicBezTo>
                  <a:pt x="135" y="777"/>
                  <a:pt x="135" y="777"/>
                  <a:pt x="135" y="777"/>
                </a:cubicBezTo>
                <a:cubicBezTo>
                  <a:pt x="144" y="768"/>
                  <a:pt x="298" y="713"/>
                  <a:pt x="442" y="650"/>
                </a:cubicBezTo>
                <a:cubicBezTo>
                  <a:pt x="506" y="614"/>
                  <a:pt x="578" y="605"/>
                  <a:pt x="650" y="605"/>
                </a:cubicBezTo>
                <a:cubicBezTo>
                  <a:pt x="732" y="605"/>
                  <a:pt x="804" y="569"/>
                  <a:pt x="858" y="515"/>
                </a:cubicBezTo>
                <a:cubicBezTo>
                  <a:pt x="921" y="460"/>
                  <a:pt x="948" y="379"/>
                  <a:pt x="948" y="298"/>
                </a:cubicBezTo>
                <a:cubicBezTo>
                  <a:pt x="948" y="217"/>
                  <a:pt x="921" y="144"/>
                  <a:pt x="858" y="90"/>
                </a:cubicBezTo>
                <a:close/>
                <a:moveTo>
                  <a:pt x="822" y="470"/>
                </a:moveTo>
                <a:lnTo>
                  <a:pt x="822" y="470"/>
                </a:lnTo>
                <a:cubicBezTo>
                  <a:pt x="777" y="515"/>
                  <a:pt x="713" y="542"/>
                  <a:pt x="650" y="542"/>
                </a:cubicBezTo>
                <a:cubicBezTo>
                  <a:pt x="569" y="542"/>
                  <a:pt x="488" y="560"/>
                  <a:pt x="424" y="587"/>
                </a:cubicBezTo>
                <a:cubicBezTo>
                  <a:pt x="325" y="641"/>
                  <a:pt x="226" y="677"/>
                  <a:pt x="162" y="695"/>
                </a:cubicBezTo>
                <a:cubicBezTo>
                  <a:pt x="171" y="659"/>
                  <a:pt x="181" y="605"/>
                  <a:pt x="198" y="542"/>
                </a:cubicBezTo>
                <a:cubicBezTo>
                  <a:pt x="198" y="524"/>
                  <a:pt x="189" y="515"/>
                  <a:pt x="181" y="506"/>
                </a:cubicBezTo>
                <a:cubicBezTo>
                  <a:pt x="144" y="488"/>
                  <a:pt x="117" y="451"/>
                  <a:pt x="90" y="424"/>
                </a:cubicBezTo>
                <a:cubicBezTo>
                  <a:pt x="72" y="379"/>
                  <a:pt x="63" y="343"/>
                  <a:pt x="63" y="298"/>
                </a:cubicBezTo>
                <a:cubicBezTo>
                  <a:pt x="63" y="235"/>
                  <a:pt x="90" y="171"/>
                  <a:pt x="135" y="126"/>
                </a:cubicBezTo>
                <a:cubicBezTo>
                  <a:pt x="181" y="81"/>
                  <a:pt x="235" y="54"/>
                  <a:pt x="307" y="54"/>
                </a:cubicBezTo>
                <a:cubicBezTo>
                  <a:pt x="641" y="54"/>
                  <a:pt x="641" y="54"/>
                  <a:pt x="641" y="54"/>
                </a:cubicBezTo>
                <a:cubicBezTo>
                  <a:pt x="713" y="54"/>
                  <a:pt x="777" y="81"/>
                  <a:pt x="822" y="126"/>
                </a:cubicBezTo>
                <a:cubicBezTo>
                  <a:pt x="867" y="171"/>
                  <a:pt x="885" y="235"/>
                  <a:pt x="885" y="298"/>
                </a:cubicBezTo>
                <a:cubicBezTo>
                  <a:pt x="885" y="361"/>
                  <a:pt x="867" y="424"/>
                  <a:pt x="822" y="4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406">
            <a:extLst>
              <a:ext uri="{FF2B5EF4-FFF2-40B4-BE49-F238E27FC236}">
                <a16:creationId xmlns:a16="http://schemas.microsoft.com/office/drawing/2014/main" id="{2CE4CC87-10BE-A946-A38C-0EE667FAC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3451" y="7385625"/>
            <a:ext cx="132476" cy="132479"/>
          </a:xfrm>
          <a:custGeom>
            <a:avLst/>
            <a:gdLst>
              <a:gd name="T0" fmla="*/ 23019 w 128"/>
              <a:gd name="T1" fmla="*/ 0 h 127"/>
              <a:gd name="T2" fmla="*/ 23019 w 128"/>
              <a:gd name="T3" fmla="*/ 0 h 127"/>
              <a:gd name="T4" fmla="*/ 0 w 128"/>
              <a:gd name="T5" fmla="*/ 22838 h 127"/>
              <a:gd name="T6" fmla="*/ 23019 w 128"/>
              <a:gd name="T7" fmla="*/ 45675 h 127"/>
              <a:gd name="T8" fmla="*/ 45677 w 128"/>
              <a:gd name="T9" fmla="*/ 22838 h 127"/>
              <a:gd name="T10" fmla="*/ 23019 w 128"/>
              <a:gd name="T11" fmla="*/ 0 h 1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" h="127">
                <a:moveTo>
                  <a:pt x="64" y="0"/>
                </a:moveTo>
                <a:lnTo>
                  <a:pt x="64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26"/>
                  <a:pt x="64" y="126"/>
                </a:cubicBezTo>
                <a:cubicBezTo>
                  <a:pt x="100" y="126"/>
                  <a:pt x="127" y="99"/>
                  <a:pt x="127" y="63"/>
                </a:cubicBezTo>
                <a:cubicBezTo>
                  <a:pt x="127" y="27"/>
                  <a:pt x="100" y="0"/>
                  <a:pt x="6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407">
            <a:extLst>
              <a:ext uri="{FF2B5EF4-FFF2-40B4-BE49-F238E27FC236}">
                <a16:creationId xmlns:a16="http://schemas.microsoft.com/office/drawing/2014/main" id="{B085B800-57C8-C847-AA1A-82AC1E523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3064" y="7385625"/>
            <a:ext cx="132479" cy="132479"/>
          </a:xfrm>
          <a:custGeom>
            <a:avLst/>
            <a:gdLst>
              <a:gd name="T0" fmla="*/ 23019 w 128"/>
              <a:gd name="T1" fmla="*/ 0 h 127"/>
              <a:gd name="T2" fmla="*/ 23019 w 128"/>
              <a:gd name="T3" fmla="*/ 0 h 127"/>
              <a:gd name="T4" fmla="*/ 0 w 128"/>
              <a:gd name="T5" fmla="*/ 22838 h 127"/>
              <a:gd name="T6" fmla="*/ 23019 w 128"/>
              <a:gd name="T7" fmla="*/ 45675 h 127"/>
              <a:gd name="T8" fmla="*/ 45678 w 128"/>
              <a:gd name="T9" fmla="*/ 22838 h 127"/>
              <a:gd name="T10" fmla="*/ 23019 w 128"/>
              <a:gd name="T11" fmla="*/ 0 h 1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" h="127">
                <a:moveTo>
                  <a:pt x="64" y="0"/>
                </a:moveTo>
                <a:lnTo>
                  <a:pt x="64" y="0"/>
                </a:lnTo>
                <a:cubicBezTo>
                  <a:pt x="27" y="0"/>
                  <a:pt x="0" y="36"/>
                  <a:pt x="0" y="63"/>
                </a:cubicBezTo>
                <a:cubicBezTo>
                  <a:pt x="0" y="99"/>
                  <a:pt x="27" y="126"/>
                  <a:pt x="64" y="126"/>
                </a:cubicBezTo>
                <a:cubicBezTo>
                  <a:pt x="100" y="126"/>
                  <a:pt x="127" y="99"/>
                  <a:pt x="127" y="63"/>
                </a:cubicBezTo>
                <a:cubicBezTo>
                  <a:pt x="127" y="36"/>
                  <a:pt x="100" y="0"/>
                  <a:pt x="6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408">
            <a:extLst>
              <a:ext uri="{FF2B5EF4-FFF2-40B4-BE49-F238E27FC236}">
                <a16:creationId xmlns:a16="http://schemas.microsoft.com/office/drawing/2014/main" id="{1C48EC65-2BEE-DC46-B833-DE2E0ABD6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2679" y="7385625"/>
            <a:ext cx="132476" cy="132479"/>
          </a:xfrm>
          <a:custGeom>
            <a:avLst/>
            <a:gdLst>
              <a:gd name="T0" fmla="*/ 23019 w 128"/>
              <a:gd name="T1" fmla="*/ 0 h 127"/>
              <a:gd name="T2" fmla="*/ 23019 w 128"/>
              <a:gd name="T3" fmla="*/ 0 h 127"/>
              <a:gd name="T4" fmla="*/ 0 w 128"/>
              <a:gd name="T5" fmla="*/ 22838 h 127"/>
              <a:gd name="T6" fmla="*/ 23019 w 128"/>
              <a:gd name="T7" fmla="*/ 45675 h 127"/>
              <a:gd name="T8" fmla="*/ 45677 w 128"/>
              <a:gd name="T9" fmla="*/ 22838 h 127"/>
              <a:gd name="T10" fmla="*/ 23019 w 128"/>
              <a:gd name="T11" fmla="*/ 0 h 1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" h="127">
                <a:moveTo>
                  <a:pt x="64" y="0"/>
                </a:moveTo>
                <a:lnTo>
                  <a:pt x="64" y="0"/>
                </a:lnTo>
                <a:cubicBezTo>
                  <a:pt x="36" y="0"/>
                  <a:pt x="0" y="27"/>
                  <a:pt x="0" y="63"/>
                </a:cubicBezTo>
                <a:cubicBezTo>
                  <a:pt x="0" y="99"/>
                  <a:pt x="36" y="126"/>
                  <a:pt x="64" y="126"/>
                </a:cubicBezTo>
                <a:cubicBezTo>
                  <a:pt x="100" y="126"/>
                  <a:pt x="127" y="99"/>
                  <a:pt x="127" y="63"/>
                </a:cubicBezTo>
                <a:cubicBezTo>
                  <a:pt x="127" y="27"/>
                  <a:pt x="100" y="0"/>
                  <a:pt x="6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CuadroTexto 447">
            <a:extLst>
              <a:ext uri="{FF2B5EF4-FFF2-40B4-BE49-F238E27FC236}">
                <a16:creationId xmlns:a16="http://schemas.microsoft.com/office/drawing/2014/main" id="{89214CEB-9CCA-A145-9FB5-099DAAAFBBAC}"/>
              </a:ext>
            </a:extLst>
          </p:cNvPr>
          <p:cNvSpPr txBox="1"/>
          <p:nvPr/>
        </p:nvSpPr>
        <p:spPr>
          <a:xfrm>
            <a:off x="9168606" y="1289951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49" name="CuadroTexto 448">
            <a:extLst>
              <a:ext uri="{FF2B5EF4-FFF2-40B4-BE49-F238E27FC236}">
                <a16:creationId xmlns:a16="http://schemas.microsoft.com/office/drawing/2014/main" id="{D952308E-8868-904B-A746-733ED4828D84}"/>
              </a:ext>
            </a:extLst>
          </p:cNvPr>
          <p:cNvSpPr txBox="1"/>
          <p:nvPr/>
        </p:nvSpPr>
        <p:spPr>
          <a:xfrm>
            <a:off x="2451398" y="280537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50" name="CuadroTexto 449">
            <a:extLst>
              <a:ext uri="{FF2B5EF4-FFF2-40B4-BE49-F238E27FC236}">
                <a16:creationId xmlns:a16="http://schemas.microsoft.com/office/drawing/2014/main" id="{EDAAC161-F5BB-204C-9024-40B7DB1321CE}"/>
              </a:ext>
            </a:extLst>
          </p:cNvPr>
          <p:cNvSpPr txBox="1"/>
          <p:nvPr/>
        </p:nvSpPr>
        <p:spPr>
          <a:xfrm>
            <a:off x="3498627" y="7950727"/>
            <a:ext cx="1630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1.2M</a:t>
            </a:r>
          </a:p>
        </p:txBody>
      </p:sp>
      <p:sp>
        <p:nvSpPr>
          <p:cNvPr id="451" name="CuadroTexto 450">
            <a:extLst>
              <a:ext uri="{FF2B5EF4-FFF2-40B4-BE49-F238E27FC236}">
                <a16:creationId xmlns:a16="http://schemas.microsoft.com/office/drawing/2014/main" id="{6EA0F2BD-E3B6-024A-B7D8-447770AC6E1F}"/>
              </a:ext>
            </a:extLst>
          </p:cNvPr>
          <p:cNvSpPr txBox="1"/>
          <p:nvPr/>
        </p:nvSpPr>
        <p:spPr>
          <a:xfrm>
            <a:off x="7613790" y="7913346"/>
            <a:ext cx="1127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3M</a:t>
            </a:r>
          </a:p>
        </p:txBody>
      </p:sp>
      <p:sp>
        <p:nvSpPr>
          <p:cNvPr id="452" name="CuadroTexto 451">
            <a:extLst>
              <a:ext uri="{FF2B5EF4-FFF2-40B4-BE49-F238E27FC236}">
                <a16:creationId xmlns:a16="http://schemas.microsoft.com/office/drawing/2014/main" id="{8A4A9FCB-2BCB-B54F-8DF1-E338B5EF085C}"/>
              </a:ext>
            </a:extLst>
          </p:cNvPr>
          <p:cNvSpPr txBox="1"/>
          <p:nvPr/>
        </p:nvSpPr>
        <p:spPr>
          <a:xfrm>
            <a:off x="11265941" y="7910471"/>
            <a:ext cx="1630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2.2M</a:t>
            </a:r>
          </a:p>
        </p:txBody>
      </p:sp>
      <p:sp>
        <p:nvSpPr>
          <p:cNvPr id="453" name="CuadroTexto 452">
            <a:extLst>
              <a:ext uri="{FF2B5EF4-FFF2-40B4-BE49-F238E27FC236}">
                <a16:creationId xmlns:a16="http://schemas.microsoft.com/office/drawing/2014/main" id="{7FEADE75-76F1-444E-926D-FD11D9AE5CFD}"/>
              </a:ext>
            </a:extLst>
          </p:cNvPr>
          <p:cNvSpPr txBox="1"/>
          <p:nvPr/>
        </p:nvSpPr>
        <p:spPr>
          <a:xfrm>
            <a:off x="15410836" y="7942101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2K</a:t>
            </a:r>
          </a:p>
        </p:txBody>
      </p:sp>
      <p:sp>
        <p:nvSpPr>
          <p:cNvPr id="454" name="CuadroTexto 453">
            <a:extLst>
              <a:ext uri="{FF2B5EF4-FFF2-40B4-BE49-F238E27FC236}">
                <a16:creationId xmlns:a16="http://schemas.microsoft.com/office/drawing/2014/main" id="{E3FBAF2F-97AD-8D4B-83C4-197885D8D70F}"/>
              </a:ext>
            </a:extLst>
          </p:cNvPr>
          <p:cNvSpPr txBox="1"/>
          <p:nvPr/>
        </p:nvSpPr>
        <p:spPr>
          <a:xfrm>
            <a:off x="19324353" y="7921973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1K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F124395-51AD-8A42-9540-1DD2183916FF}"/>
              </a:ext>
            </a:extLst>
          </p:cNvPr>
          <p:cNvGrpSpPr/>
          <p:nvPr/>
        </p:nvGrpSpPr>
        <p:grpSpPr>
          <a:xfrm flipH="1">
            <a:off x="2538157" y="10850153"/>
            <a:ext cx="3551514" cy="1477328"/>
            <a:chOff x="4562099" y="11069053"/>
            <a:chExt cx="3551514" cy="1477328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B7278BE7-A344-6644-8741-47585533B737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7E9305D-2A53-C944-9054-C6DA9230CBC5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9C75C5-ACD8-1441-BE10-D425E5F2ED48}"/>
              </a:ext>
            </a:extLst>
          </p:cNvPr>
          <p:cNvGrpSpPr/>
          <p:nvPr/>
        </p:nvGrpSpPr>
        <p:grpSpPr>
          <a:xfrm flipH="1">
            <a:off x="6340136" y="10850153"/>
            <a:ext cx="3551514" cy="1477328"/>
            <a:chOff x="4562099" y="11069053"/>
            <a:chExt cx="3551514" cy="147732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70239854-400C-9E4B-B3A2-0BF35ECF403B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D8B89DE-B520-3E43-8A31-9F2609B7E8D5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AFB0916-4F52-D64C-B3A1-C74A08DA361B}"/>
              </a:ext>
            </a:extLst>
          </p:cNvPr>
          <p:cNvGrpSpPr/>
          <p:nvPr/>
        </p:nvGrpSpPr>
        <p:grpSpPr>
          <a:xfrm flipH="1">
            <a:off x="10238368" y="10850153"/>
            <a:ext cx="3551514" cy="1477328"/>
            <a:chOff x="4562099" y="11069053"/>
            <a:chExt cx="3551514" cy="1477328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AA638725-7E5F-F942-ACF9-C6045E2D50FC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99D72F-2A33-814E-9F63-493F345F1A3D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4896D2-926A-BA49-A599-833193E11DE0}"/>
              </a:ext>
            </a:extLst>
          </p:cNvPr>
          <p:cNvGrpSpPr/>
          <p:nvPr/>
        </p:nvGrpSpPr>
        <p:grpSpPr>
          <a:xfrm flipH="1">
            <a:off x="14184726" y="10850153"/>
            <a:ext cx="3551514" cy="1477328"/>
            <a:chOff x="4562099" y="11069053"/>
            <a:chExt cx="3551514" cy="1477328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CB0F1724-60F4-584D-B13E-75A583F82F47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CFAE634-F7C5-1147-9B90-5927D72AE402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0AA5EA4-B4A3-6B4A-A154-A19382025A2A}"/>
              </a:ext>
            </a:extLst>
          </p:cNvPr>
          <p:cNvGrpSpPr/>
          <p:nvPr/>
        </p:nvGrpSpPr>
        <p:grpSpPr>
          <a:xfrm flipH="1">
            <a:off x="17962642" y="10850153"/>
            <a:ext cx="3551514" cy="1477328"/>
            <a:chOff x="4562099" y="11069053"/>
            <a:chExt cx="3551514" cy="1477328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C0ED09F4-B06F-BE45-B0B7-CA3DF1AF63C2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34A15DA-AC4B-A849-9EE4-012D8E536ECF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Freeform 321">
            <a:extLst>
              <a:ext uri="{FF2B5EF4-FFF2-40B4-BE49-F238E27FC236}">
                <a16:creationId xmlns:a16="http://schemas.microsoft.com/office/drawing/2014/main" id="{CC8D60E2-5E62-9542-90F6-7542ED3D7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0060" y="4564756"/>
            <a:ext cx="6024412" cy="3863393"/>
          </a:xfrm>
          <a:custGeom>
            <a:avLst/>
            <a:gdLst>
              <a:gd name="T0" fmla="*/ 2199746 w 6430"/>
              <a:gd name="T1" fmla="*/ 1483953 h 4125"/>
              <a:gd name="T2" fmla="*/ 2199746 w 6430"/>
              <a:gd name="T3" fmla="*/ 1483953 h 4125"/>
              <a:gd name="T4" fmla="*/ 114469 w 6430"/>
              <a:gd name="T5" fmla="*/ 1483953 h 4125"/>
              <a:gd name="T6" fmla="*/ 0 w 6430"/>
              <a:gd name="T7" fmla="*/ 1372765 h 4125"/>
              <a:gd name="T8" fmla="*/ 0 w 6430"/>
              <a:gd name="T9" fmla="*/ 114787 h 4125"/>
              <a:gd name="T10" fmla="*/ 114469 w 6430"/>
              <a:gd name="T11" fmla="*/ 0 h 4125"/>
              <a:gd name="T12" fmla="*/ 2199746 w 6430"/>
              <a:gd name="T13" fmla="*/ 0 h 4125"/>
              <a:gd name="T14" fmla="*/ 2314215 w 6430"/>
              <a:gd name="T15" fmla="*/ 114787 h 4125"/>
              <a:gd name="T16" fmla="*/ 2314215 w 6430"/>
              <a:gd name="T17" fmla="*/ 1372765 h 4125"/>
              <a:gd name="T18" fmla="*/ 2199746 w 6430"/>
              <a:gd name="T19" fmla="*/ 1483953 h 4125"/>
              <a:gd name="T20" fmla="*/ 149385 w 6430"/>
              <a:gd name="T21" fmla="*/ 1334622 h 4125"/>
              <a:gd name="T22" fmla="*/ 149385 w 6430"/>
              <a:gd name="T23" fmla="*/ 1334622 h 4125"/>
              <a:gd name="T24" fmla="*/ 2164830 w 6430"/>
              <a:gd name="T25" fmla="*/ 1334622 h 4125"/>
              <a:gd name="T26" fmla="*/ 2164830 w 6430"/>
              <a:gd name="T27" fmla="*/ 149691 h 4125"/>
              <a:gd name="T28" fmla="*/ 149385 w 6430"/>
              <a:gd name="T29" fmla="*/ 149691 h 4125"/>
              <a:gd name="T30" fmla="*/ 149385 w 6430"/>
              <a:gd name="T31" fmla="*/ 1334622 h 412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30" h="4125">
                <a:moveTo>
                  <a:pt x="6111" y="4124"/>
                </a:moveTo>
                <a:lnTo>
                  <a:pt x="6111" y="4124"/>
                </a:lnTo>
                <a:cubicBezTo>
                  <a:pt x="318" y="4124"/>
                  <a:pt x="318" y="4124"/>
                  <a:pt x="318" y="4124"/>
                </a:cubicBezTo>
                <a:cubicBezTo>
                  <a:pt x="142" y="4124"/>
                  <a:pt x="0" y="3983"/>
                  <a:pt x="0" y="3815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142"/>
                  <a:pt x="142" y="0"/>
                  <a:pt x="318" y="0"/>
                </a:cubicBezTo>
                <a:cubicBezTo>
                  <a:pt x="6111" y="0"/>
                  <a:pt x="6111" y="0"/>
                  <a:pt x="6111" y="0"/>
                </a:cubicBezTo>
                <a:cubicBezTo>
                  <a:pt x="6288" y="0"/>
                  <a:pt x="6429" y="142"/>
                  <a:pt x="6429" y="319"/>
                </a:cubicBezTo>
                <a:cubicBezTo>
                  <a:pt x="6429" y="3815"/>
                  <a:pt x="6429" y="3815"/>
                  <a:pt x="6429" y="3815"/>
                </a:cubicBezTo>
                <a:cubicBezTo>
                  <a:pt x="6429" y="3983"/>
                  <a:pt x="6288" y="4124"/>
                  <a:pt x="6111" y="4124"/>
                </a:cubicBezTo>
                <a:close/>
                <a:moveTo>
                  <a:pt x="415" y="3709"/>
                </a:moveTo>
                <a:lnTo>
                  <a:pt x="415" y="3709"/>
                </a:lnTo>
                <a:cubicBezTo>
                  <a:pt x="6014" y="3709"/>
                  <a:pt x="6014" y="3709"/>
                  <a:pt x="6014" y="3709"/>
                </a:cubicBezTo>
                <a:cubicBezTo>
                  <a:pt x="6014" y="416"/>
                  <a:pt x="6014" y="416"/>
                  <a:pt x="6014" y="416"/>
                </a:cubicBezTo>
                <a:cubicBezTo>
                  <a:pt x="415" y="416"/>
                  <a:pt x="415" y="416"/>
                  <a:pt x="415" y="416"/>
                </a:cubicBezTo>
                <a:lnTo>
                  <a:pt x="415" y="370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22">
            <a:extLst>
              <a:ext uri="{FF2B5EF4-FFF2-40B4-BE49-F238E27FC236}">
                <a16:creationId xmlns:a16="http://schemas.microsoft.com/office/drawing/2014/main" id="{16B59555-5D2D-0C40-9904-E182DD3B4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889" y="8779365"/>
            <a:ext cx="7416885" cy="388405"/>
          </a:xfrm>
          <a:custGeom>
            <a:avLst/>
            <a:gdLst>
              <a:gd name="T0" fmla="*/ 2772868 w 7914"/>
              <a:gd name="T1" fmla="*/ 148866 h 416"/>
              <a:gd name="T2" fmla="*/ 2772868 w 7914"/>
              <a:gd name="T3" fmla="*/ 148866 h 416"/>
              <a:gd name="T4" fmla="*/ 76334 w 7914"/>
              <a:gd name="T5" fmla="*/ 148866 h 416"/>
              <a:gd name="T6" fmla="*/ 0 w 7914"/>
              <a:gd name="T7" fmla="*/ 72819 h 416"/>
              <a:gd name="T8" fmla="*/ 76334 w 7914"/>
              <a:gd name="T9" fmla="*/ 0 h 416"/>
              <a:gd name="T10" fmla="*/ 2772868 w 7914"/>
              <a:gd name="T11" fmla="*/ 0 h 416"/>
              <a:gd name="T12" fmla="*/ 2849202 w 7914"/>
              <a:gd name="T13" fmla="*/ 72819 h 416"/>
              <a:gd name="T14" fmla="*/ 2772868 w 7914"/>
              <a:gd name="T15" fmla="*/ 148866 h 4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914" h="416">
                <a:moveTo>
                  <a:pt x="7701" y="415"/>
                </a:moveTo>
                <a:lnTo>
                  <a:pt x="7701" y="415"/>
                </a:lnTo>
                <a:cubicBezTo>
                  <a:pt x="212" y="415"/>
                  <a:pt x="212" y="415"/>
                  <a:pt x="212" y="415"/>
                </a:cubicBezTo>
                <a:cubicBezTo>
                  <a:pt x="98" y="415"/>
                  <a:pt x="0" y="318"/>
                  <a:pt x="0" y="203"/>
                </a:cubicBezTo>
                <a:cubicBezTo>
                  <a:pt x="0" y="88"/>
                  <a:pt x="98" y="0"/>
                  <a:pt x="212" y="0"/>
                </a:cubicBezTo>
                <a:cubicBezTo>
                  <a:pt x="7701" y="0"/>
                  <a:pt x="7701" y="0"/>
                  <a:pt x="7701" y="0"/>
                </a:cubicBezTo>
                <a:cubicBezTo>
                  <a:pt x="7816" y="0"/>
                  <a:pt x="7913" y="88"/>
                  <a:pt x="7913" y="203"/>
                </a:cubicBezTo>
                <a:cubicBezTo>
                  <a:pt x="7913" y="318"/>
                  <a:pt x="7816" y="415"/>
                  <a:pt x="7701" y="41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23">
            <a:extLst>
              <a:ext uri="{FF2B5EF4-FFF2-40B4-BE49-F238E27FC236}">
                <a16:creationId xmlns:a16="http://schemas.microsoft.com/office/drawing/2014/main" id="{09764256-E872-684D-AFC2-6DEB90767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7417" y="891436"/>
            <a:ext cx="173543" cy="11933129"/>
          </a:xfrm>
          <a:custGeom>
            <a:avLst/>
            <a:gdLst>
              <a:gd name="T0" fmla="*/ 66318 w 187"/>
              <a:gd name="T1" fmla="*/ 4584340 h 12736"/>
              <a:gd name="T2" fmla="*/ 0 w 187"/>
              <a:gd name="T3" fmla="*/ 4584340 h 12736"/>
              <a:gd name="T4" fmla="*/ 0 w 187"/>
              <a:gd name="T5" fmla="*/ 0 h 12736"/>
              <a:gd name="T6" fmla="*/ 66318 w 187"/>
              <a:gd name="T7" fmla="*/ 0 h 12736"/>
              <a:gd name="T8" fmla="*/ 66318 w 187"/>
              <a:gd name="T9" fmla="*/ 4584340 h 127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7" h="12736">
                <a:moveTo>
                  <a:pt x="186" y="12735"/>
                </a:moveTo>
                <a:lnTo>
                  <a:pt x="0" y="12735"/>
                </a:lnTo>
                <a:lnTo>
                  <a:pt x="0" y="0"/>
                </a:lnTo>
                <a:lnTo>
                  <a:pt x="186" y="0"/>
                </a:lnTo>
                <a:lnTo>
                  <a:pt x="186" y="1273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24">
            <a:extLst>
              <a:ext uri="{FF2B5EF4-FFF2-40B4-BE49-F238E27FC236}">
                <a16:creationId xmlns:a16="http://schemas.microsoft.com/office/drawing/2014/main" id="{A039F24F-6337-0348-90CF-9536B5BD1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9082" y="1676510"/>
            <a:ext cx="3640267" cy="2772550"/>
          </a:xfrm>
          <a:custGeom>
            <a:avLst/>
            <a:gdLst>
              <a:gd name="T0" fmla="*/ 867506 w 3887"/>
              <a:gd name="T1" fmla="*/ 0 h 2960"/>
              <a:gd name="T2" fmla="*/ 867506 w 3887"/>
              <a:gd name="T3" fmla="*/ 0 h 2960"/>
              <a:gd name="T4" fmla="*/ 372045 w 3887"/>
              <a:gd name="T5" fmla="*/ 336837 h 2960"/>
              <a:gd name="T6" fmla="*/ 238195 w 3887"/>
              <a:gd name="T7" fmla="*/ 295812 h 2960"/>
              <a:gd name="T8" fmla="*/ 0 w 3887"/>
              <a:gd name="T9" fmla="*/ 530807 h 2960"/>
              <a:gd name="T10" fmla="*/ 238195 w 3887"/>
              <a:gd name="T11" fmla="*/ 769400 h 2960"/>
              <a:gd name="T12" fmla="*/ 372045 w 3887"/>
              <a:gd name="T13" fmla="*/ 728015 h 2960"/>
              <a:gd name="T14" fmla="*/ 867506 w 3887"/>
              <a:gd name="T15" fmla="*/ 1064852 h 2960"/>
              <a:gd name="T16" fmla="*/ 1398228 w 3887"/>
              <a:gd name="T17" fmla="*/ 530807 h 2960"/>
              <a:gd name="T18" fmla="*/ 867506 w 3887"/>
              <a:gd name="T19" fmla="*/ 0 h 2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87" h="2960">
                <a:moveTo>
                  <a:pt x="2411" y="0"/>
                </a:moveTo>
                <a:lnTo>
                  <a:pt x="2411" y="0"/>
                </a:lnTo>
                <a:cubicBezTo>
                  <a:pt x="1784" y="0"/>
                  <a:pt x="1254" y="389"/>
                  <a:pt x="1034" y="936"/>
                </a:cubicBezTo>
                <a:cubicBezTo>
                  <a:pt x="928" y="857"/>
                  <a:pt x="804" y="822"/>
                  <a:pt x="662" y="822"/>
                </a:cubicBezTo>
                <a:cubicBezTo>
                  <a:pt x="300" y="822"/>
                  <a:pt x="0" y="1113"/>
                  <a:pt x="0" y="1475"/>
                </a:cubicBezTo>
                <a:cubicBezTo>
                  <a:pt x="0" y="1846"/>
                  <a:pt x="300" y="2138"/>
                  <a:pt x="662" y="2138"/>
                </a:cubicBezTo>
                <a:cubicBezTo>
                  <a:pt x="804" y="2138"/>
                  <a:pt x="928" y="2093"/>
                  <a:pt x="1034" y="2023"/>
                </a:cubicBezTo>
                <a:cubicBezTo>
                  <a:pt x="1254" y="2570"/>
                  <a:pt x="1784" y="2959"/>
                  <a:pt x="2411" y="2959"/>
                </a:cubicBezTo>
                <a:cubicBezTo>
                  <a:pt x="3224" y="2959"/>
                  <a:pt x="3886" y="2296"/>
                  <a:pt x="3886" y="1475"/>
                </a:cubicBezTo>
                <a:cubicBezTo>
                  <a:pt x="3886" y="663"/>
                  <a:pt x="3224" y="0"/>
                  <a:pt x="2411" y="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25">
            <a:extLst>
              <a:ext uri="{FF2B5EF4-FFF2-40B4-BE49-F238E27FC236}">
                <a16:creationId xmlns:a16="http://schemas.microsoft.com/office/drawing/2014/main" id="{9699DD60-67ED-8D4F-BCB2-0E7605839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9082" y="4267254"/>
            <a:ext cx="3640267" cy="2772553"/>
          </a:xfrm>
          <a:custGeom>
            <a:avLst/>
            <a:gdLst>
              <a:gd name="T0" fmla="*/ 867506 w 3887"/>
              <a:gd name="T1" fmla="*/ 0 h 2958"/>
              <a:gd name="T2" fmla="*/ 867506 w 3887"/>
              <a:gd name="T3" fmla="*/ 0 h 2958"/>
              <a:gd name="T4" fmla="*/ 372045 w 3887"/>
              <a:gd name="T5" fmla="*/ 333824 h 2958"/>
              <a:gd name="T6" fmla="*/ 238195 w 3887"/>
              <a:gd name="T7" fmla="*/ 292411 h 2958"/>
              <a:gd name="T8" fmla="*/ 0 w 3887"/>
              <a:gd name="T9" fmla="*/ 530806 h 2958"/>
              <a:gd name="T10" fmla="*/ 238195 w 3887"/>
              <a:gd name="T11" fmla="*/ 769561 h 2958"/>
              <a:gd name="T12" fmla="*/ 372045 w 3887"/>
              <a:gd name="T13" fmla="*/ 728148 h 2958"/>
              <a:gd name="T14" fmla="*/ 867506 w 3887"/>
              <a:gd name="T15" fmla="*/ 1064853 h 2958"/>
              <a:gd name="T16" fmla="*/ 1398228 w 3887"/>
              <a:gd name="T17" fmla="*/ 530806 h 2958"/>
              <a:gd name="T18" fmla="*/ 867506 w 3887"/>
              <a:gd name="T19" fmla="*/ 0 h 29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87" h="2958">
                <a:moveTo>
                  <a:pt x="2411" y="0"/>
                </a:moveTo>
                <a:lnTo>
                  <a:pt x="2411" y="0"/>
                </a:lnTo>
                <a:cubicBezTo>
                  <a:pt x="1784" y="0"/>
                  <a:pt x="1254" y="379"/>
                  <a:pt x="1034" y="927"/>
                </a:cubicBezTo>
                <a:cubicBezTo>
                  <a:pt x="928" y="856"/>
                  <a:pt x="804" y="812"/>
                  <a:pt x="662" y="812"/>
                </a:cubicBezTo>
                <a:cubicBezTo>
                  <a:pt x="300" y="812"/>
                  <a:pt x="0" y="1112"/>
                  <a:pt x="0" y="1474"/>
                </a:cubicBezTo>
                <a:cubicBezTo>
                  <a:pt x="0" y="1837"/>
                  <a:pt x="300" y="2137"/>
                  <a:pt x="662" y="2137"/>
                </a:cubicBezTo>
                <a:cubicBezTo>
                  <a:pt x="804" y="2137"/>
                  <a:pt x="928" y="2093"/>
                  <a:pt x="1034" y="2022"/>
                </a:cubicBezTo>
                <a:cubicBezTo>
                  <a:pt x="1254" y="2570"/>
                  <a:pt x="1784" y="2957"/>
                  <a:pt x="2411" y="2957"/>
                </a:cubicBezTo>
                <a:cubicBezTo>
                  <a:pt x="3224" y="2957"/>
                  <a:pt x="3886" y="2296"/>
                  <a:pt x="3886" y="1474"/>
                </a:cubicBezTo>
                <a:cubicBezTo>
                  <a:pt x="3886" y="662"/>
                  <a:pt x="3224" y="0"/>
                  <a:pt x="2411" y="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26">
            <a:extLst>
              <a:ext uri="{FF2B5EF4-FFF2-40B4-BE49-F238E27FC236}">
                <a16:creationId xmlns:a16="http://schemas.microsoft.com/office/drawing/2014/main" id="{34DAFC3D-575B-CC49-A6D0-1582E21B4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9082" y="6858001"/>
            <a:ext cx="3640267" cy="2772550"/>
          </a:xfrm>
          <a:custGeom>
            <a:avLst/>
            <a:gdLst>
              <a:gd name="T0" fmla="*/ 867506 w 3887"/>
              <a:gd name="T1" fmla="*/ 0 h 2959"/>
              <a:gd name="T2" fmla="*/ 867506 w 3887"/>
              <a:gd name="T3" fmla="*/ 0 h 2959"/>
              <a:gd name="T4" fmla="*/ 372045 w 3887"/>
              <a:gd name="T5" fmla="*/ 333351 h 2959"/>
              <a:gd name="T6" fmla="*/ 238195 w 3887"/>
              <a:gd name="T7" fmla="*/ 292312 h 2959"/>
              <a:gd name="T8" fmla="*/ 0 w 3887"/>
              <a:gd name="T9" fmla="*/ 530626 h 2959"/>
              <a:gd name="T10" fmla="*/ 238195 w 3887"/>
              <a:gd name="T11" fmla="*/ 768940 h 2959"/>
              <a:gd name="T12" fmla="*/ 372045 w 3887"/>
              <a:gd name="T13" fmla="*/ 727541 h 2959"/>
              <a:gd name="T14" fmla="*/ 867506 w 3887"/>
              <a:gd name="T15" fmla="*/ 1064852 h 2959"/>
              <a:gd name="T16" fmla="*/ 1398228 w 3887"/>
              <a:gd name="T17" fmla="*/ 530626 h 2959"/>
              <a:gd name="T18" fmla="*/ 867506 w 3887"/>
              <a:gd name="T19" fmla="*/ 0 h 29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87" h="2959">
                <a:moveTo>
                  <a:pt x="2411" y="0"/>
                </a:moveTo>
                <a:lnTo>
                  <a:pt x="2411" y="0"/>
                </a:lnTo>
                <a:cubicBezTo>
                  <a:pt x="1784" y="0"/>
                  <a:pt x="1254" y="379"/>
                  <a:pt x="1034" y="926"/>
                </a:cubicBezTo>
                <a:cubicBezTo>
                  <a:pt x="928" y="856"/>
                  <a:pt x="804" y="812"/>
                  <a:pt x="662" y="812"/>
                </a:cubicBezTo>
                <a:cubicBezTo>
                  <a:pt x="300" y="812"/>
                  <a:pt x="0" y="1112"/>
                  <a:pt x="0" y="1474"/>
                </a:cubicBezTo>
                <a:cubicBezTo>
                  <a:pt x="0" y="1836"/>
                  <a:pt x="300" y="2136"/>
                  <a:pt x="662" y="2136"/>
                </a:cubicBezTo>
                <a:cubicBezTo>
                  <a:pt x="804" y="2136"/>
                  <a:pt x="928" y="2092"/>
                  <a:pt x="1034" y="2021"/>
                </a:cubicBezTo>
                <a:cubicBezTo>
                  <a:pt x="1254" y="2569"/>
                  <a:pt x="1784" y="2958"/>
                  <a:pt x="2411" y="2958"/>
                </a:cubicBezTo>
                <a:cubicBezTo>
                  <a:pt x="3224" y="2958"/>
                  <a:pt x="3886" y="2295"/>
                  <a:pt x="3886" y="1474"/>
                </a:cubicBezTo>
                <a:cubicBezTo>
                  <a:pt x="3886" y="661"/>
                  <a:pt x="3224" y="0"/>
                  <a:pt x="2411" y="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27">
            <a:extLst>
              <a:ext uri="{FF2B5EF4-FFF2-40B4-BE49-F238E27FC236}">
                <a16:creationId xmlns:a16="http://schemas.microsoft.com/office/drawing/2014/main" id="{69B67290-2124-9640-81A9-86EC39080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6791" y="9465272"/>
            <a:ext cx="3640267" cy="2772553"/>
          </a:xfrm>
          <a:custGeom>
            <a:avLst/>
            <a:gdLst>
              <a:gd name="T0" fmla="*/ 867506 w 3887"/>
              <a:gd name="T1" fmla="*/ 0 h 2960"/>
              <a:gd name="T2" fmla="*/ 867506 w 3887"/>
              <a:gd name="T3" fmla="*/ 0 h 2960"/>
              <a:gd name="T4" fmla="*/ 372045 w 3887"/>
              <a:gd name="T5" fmla="*/ 336838 h 2960"/>
              <a:gd name="T6" fmla="*/ 238195 w 3887"/>
              <a:gd name="T7" fmla="*/ 295453 h 2960"/>
              <a:gd name="T8" fmla="*/ 0 w 3887"/>
              <a:gd name="T9" fmla="*/ 530807 h 2960"/>
              <a:gd name="T10" fmla="*/ 238195 w 3887"/>
              <a:gd name="T11" fmla="*/ 769041 h 2960"/>
              <a:gd name="T12" fmla="*/ 372045 w 3887"/>
              <a:gd name="T13" fmla="*/ 728016 h 2960"/>
              <a:gd name="T14" fmla="*/ 867506 w 3887"/>
              <a:gd name="T15" fmla="*/ 1064853 h 2960"/>
              <a:gd name="T16" fmla="*/ 1398228 w 3887"/>
              <a:gd name="T17" fmla="*/ 530807 h 2960"/>
              <a:gd name="T18" fmla="*/ 867506 w 3887"/>
              <a:gd name="T19" fmla="*/ 0 h 2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87" h="2960">
                <a:moveTo>
                  <a:pt x="2411" y="0"/>
                </a:moveTo>
                <a:lnTo>
                  <a:pt x="2411" y="0"/>
                </a:lnTo>
                <a:cubicBezTo>
                  <a:pt x="1784" y="0"/>
                  <a:pt x="1254" y="389"/>
                  <a:pt x="1034" y="936"/>
                </a:cubicBezTo>
                <a:cubicBezTo>
                  <a:pt x="928" y="865"/>
                  <a:pt x="804" y="821"/>
                  <a:pt x="662" y="821"/>
                </a:cubicBezTo>
                <a:cubicBezTo>
                  <a:pt x="300" y="821"/>
                  <a:pt x="0" y="1113"/>
                  <a:pt x="0" y="1475"/>
                </a:cubicBezTo>
                <a:cubicBezTo>
                  <a:pt x="0" y="1846"/>
                  <a:pt x="300" y="2137"/>
                  <a:pt x="662" y="2137"/>
                </a:cubicBezTo>
                <a:cubicBezTo>
                  <a:pt x="804" y="2137"/>
                  <a:pt x="928" y="2093"/>
                  <a:pt x="1034" y="2023"/>
                </a:cubicBezTo>
                <a:cubicBezTo>
                  <a:pt x="1254" y="2570"/>
                  <a:pt x="1784" y="2959"/>
                  <a:pt x="2411" y="2959"/>
                </a:cubicBezTo>
                <a:cubicBezTo>
                  <a:pt x="3224" y="2959"/>
                  <a:pt x="3886" y="2296"/>
                  <a:pt x="3886" y="1475"/>
                </a:cubicBezTo>
                <a:cubicBezTo>
                  <a:pt x="3886" y="662"/>
                  <a:pt x="3224" y="0"/>
                  <a:pt x="2411" y="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28">
            <a:extLst>
              <a:ext uri="{FF2B5EF4-FFF2-40B4-BE49-F238E27FC236}">
                <a16:creationId xmlns:a16="http://schemas.microsoft.com/office/drawing/2014/main" id="{95507A82-92EB-1141-BB24-9CB8CCE3C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7465" y="2639258"/>
            <a:ext cx="388405" cy="851186"/>
          </a:xfrm>
          <a:custGeom>
            <a:avLst/>
            <a:gdLst>
              <a:gd name="T0" fmla="*/ 98288 w 416"/>
              <a:gd name="T1" fmla="*/ 164950 h 910"/>
              <a:gd name="T2" fmla="*/ 98288 w 416"/>
              <a:gd name="T3" fmla="*/ 164950 h 910"/>
              <a:gd name="T4" fmla="*/ 139540 w 416"/>
              <a:gd name="T5" fmla="*/ 164950 h 910"/>
              <a:gd name="T6" fmla="*/ 145638 w 416"/>
              <a:gd name="T7" fmla="*/ 158481 h 910"/>
              <a:gd name="T8" fmla="*/ 148866 w 416"/>
              <a:gd name="T9" fmla="*/ 130091 h 910"/>
              <a:gd name="T10" fmla="*/ 148866 w 416"/>
              <a:gd name="T11" fmla="*/ 104576 h 910"/>
              <a:gd name="T12" fmla="*/ 98288 w 416"/>
              <a:gd name="T13" fmla="*/ 104576 h 910"/>
              <a:gd name="T14" fmla="*/ 98288 w 416"/>
              <a:gd name="T15" fmla="*/ 69717 h 910"/>
              <a:gd name="T16" fmla="*/ 110843 w 416"/>
              <a:gd name="T17" fmla="*/ 57140 h 910"/>
              <a:gd name="T18" fmla="*/ 142768 w 416"/>
              <a:gd name="T19" fmla="*/ 57140 h 910"/>
              <a:gd name="T20" fmla="*/ 148866 w 416"/>
              <a:gd name="T21" fmla="*/ 57140 h 910"/>
              <a:gd name="T22" fmla="*/ 148866 w 416"/>
              <a:gd name="T23" fmla="*/ 3234 h 910"/>
              <a:gd name="T24" fmla="*/ 145638 w 416"/>
              <a:gd name="T25" fmla="*/ 0 h 910"/>
              <a:gd name="T26" fmla="*/ 101516 w 416"/>
              <a:gd name="T27" fmla="*/ 0 h 910"/>
              <a:gd name="T28" fmla="*/ 57036 w 416"/>
              <a:gd name="T29" fmla="*/ 12578 h 910"/>
              <a:gd name="T30" fmla="*/ 31567 w 416"/>
              <a:gd name="T31" fmla="*/ 60014 h 910"/>
              <a:gd name="T32" fmla="*/ 31567 w 416"/>
              <a:gd name="T33" fmla="*/ 98108 h 910"/>
              <a:gd name="T34" fmla="*/ 31567 w 416"/>
              <a:gd name="T35" fmla="*/ 104576 h 910"/>
              <a:gd name="T36" fmla="*/ 0 w 416"/>
              <a:gd name="T37" fmla="*/ 104576 h 910"/>
              <a:gd name="T38" fmla="*/ 0 w 416"/>
              <a:gd name="T39" fmla="*/ 164950 h 910"/>
              <a:gd name="T40" fmla="*/ 31567 w 416"/>
              <a:gd name="T41" fmla="*/ 164950 h 910"/>
              <a:gd name="T42" fmla="*/ 31567 w 416"/>
              <a:gd name="T43" fmla="*/ 326666 h 910"/>
              <a:gd name="T44" fmla="*/ 98288 w 416"/>
              <a:gd name="T45" fmla="*/ 326666 h 910"/>
              <a:gd name="T46" fmla="*/ 98288 w 416"/>
              <a:gd name="T47" fmla="*/ 164950 h 91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16" h="910">
                <a:moveTo>
                  <a:pt x="274" y="459"/>
                </a:moveTo>
                <a:lnTo>
                  <a:pt x="274" y="459"/>
                </a:lnTo>
                <a:cubicBezTo>
                  <a:pt x="318" y="459"/>
                  <a:pt x="353" y="450"/>
                  <a:pt x="389" y="459"/>
                </a:cubicBezTo>
                <a:cubicBezTo>
                  <a:pt x="398" y="459"/>
                  <a:pt x="406" y="450"/>
                  <a:pt x="406" y="441"/>
                </a:cubicBezTo>
                <a:cubicBezTo>
                  <a:pt x="406" y="415"/>
                  <a:pt x="406" y="388"/>
                  <a:pt x="415" y="362"/>
                </a:cubicBezTo>
                <a:cubicBezTo>
                  <a:pt x="415" y="344"/>
                  <a:pt x="415" y="318"/>
                  <a:pt x="415" y="291"/>
                </a:cubicBezTo>
                <a:cubicBezTo>
                  <a:pt x="371" y="291"/>
                  <a:pt x="327" y="291"/>
                  <a:pt x="274" y="291"/>
                </a:cubicBezTo>
                <a:cubicBezTo>
                  <a:pt x="274" y="256"/>
                  <a:pt x="274" y="221"/>
                  <a:pt x="274" y="194"/>
                </a:cubicBezTo>
                <a:cubicBezTo>
                  <a:pt x="274" y="167"/>
                  <a:pt x="292" y="159"/>
                  <a:pt x="309" y="159"/>
                </a:cubicBezTo>
                <a:cubicBezTo>
                  <a:pt x="336" y="159"/>
                  <a:pt x="371" y="159"/>
                  <a:pt x="398" y="159"/>
                </a:cubicBezTo>
                <a:cubicBezTo>
                  <a:pt x="406" y="159"/>
                  <a:pt x="406" y="159"/>
                  <a:pt x="415" y="159"/>
                </a:cubicBezTo>
                <a:cubicBezTo>
                  <a:pt x="415" y="106"/>
                  <a:pt x="415" y="53"/>
                  <a:pt x="415" y="9"/>
                </a:cubicBezTo>
                <a:cubicBezTo>
                  <a:pt x="415" y="0"/>
                  <a:pt x="406" y="0"/>
                  <a:pt x="406" y="0"/>
                </a:cubicBezTo>
                <a:cubicBezTo>
                  <a:pt x="362" y="0"/>
                  <a:pt x="318" y="0"/>
                  <a:pt x="283" y="0"/>
                </a:cubicBezTo>
                <a:cubicBezTo>
                  <a:pt x="238" y="0"/>
                  <a:pt x="194" y="9"/>
                  <a:pt x="159" y="35"/>
                </a:cubicBezTo>
                <a:cubicBezTo>
                  <a:pt x="115" y="61"/>
                  <a:pt x="88" y="114"/>
                  <a:pt x="88" y="167"/>
                </a:cubicBezTo>
                <a:cubicBezTo>
                  <a:pt x="88" y="203"/>
                  <a:pt x="88" y="238"/>
                  <a:pt x="88" y="273"/>
                </a:cubicBezTo>
                <a:cubicBezTo>
                  <a:pt x="88" y="282"/>
                  <a:pt x="88" y="282"/>
                  <a:pt x="88" y="291"/>
                </a:cubicBezTo>
                <a:cubicBezTo>
                  <a:pt x="53" y="291"/>
                  <a:pt x="27" y="291"/>
                  <a:pt x="0" y="291"/>
                </a:cubicBezTo>
                <a:cubicBezTo>
                  <a:pt x="0" y="344"/>
                  <a:pt x="0" y="397"/>
                  <a:pt x="0" y="459"/>
                </a:cubicBezTo>
                <a:cubicBezTo>
                  <a:pt x="27" y="459"/>
                  <a:pt x="53" y="459"/>
                  <a:pt x="88" y="459"/>
                </a:cubicBezTo>
                <a:cubicBezTo>
                  <a:pt x="88" y="609"/>
                  <a:pt x="88" y="759"/>
                  <a:pt x="88" y="909"/>
                </a:cubicBezTo>
                <a:cubicBezTo>
                  <a:pt x="150" y="909"/>
                  <a:pt x="212" y="909"/>
                  <a:pt x="274" y="909"/>
                </a:cubicBezTo>
                <a:cubicBezTo>
                  <a:pt x="274" y="759"/>
                  <a:pt x="274" y="609"/>
                  <a:pt x="274" y="4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29">
            <a:extLst>
              <a:ext uri="{FF2B5EF4-FFF2-40B4-BE49-F238E27FC236}">
                <a16:creationId xmlns:a16="http://schemas.microsoft.com/office/drawing/2014/main" id="{56DDCE13-00DC-2246-82A0-82F8E5428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338" y="5267191"/>
            <a:ext cx="838789" cy="756152"/>
          </a:xfrm>
          <a:custGeom>
            <a:avLst/>
            <a:gdLst>
              <a:gd name="T0" fmla="*/ 95632 w 893"/>
              <a:gd name="T1" fmla="*/ 223027 h 805"/>
              <a:gd name="T2" fmla="*/ 95632 w 893"/>
              <a:gd name="T3" fmla="*/ 223027 h 805"/>
              <a:gd name="T4" fmla="*/ 35005 w 893"/>
              <a:gd name="T5" fmla="*/ 175390 h 805"/>
              <a:gd name="T6" fmla="*/ 60266 w 893"/>
              <a:gd name="T7" fmla="*/ 175390 h 805"/>
              <a:gd name="T8" fmla="*/ 60266 w 893"/>
              <a:gd name="T9" fmla="*/ 175390 h 805"/>
              <a:gd name="T10" fmla="*/ 9383 w 893"/>
              <a:gd name="T11" fmla="*/ 108266 h 805"/>
              <a:gd name="T12" fmla="*/ 38253 w 893"/>
              <a:gd name="T13" fmla="*/ 118010 h 805"/>
              <a:gd name="T14" fmla="*/ 38253 w 893"/>
              <a:gd name="T15" fmla="*/ 114762 h 805"/>
              <a:gd name="T16" fmla="*/ 9383 w 893"/>
              <a:gd name="T17" fmla="*/ 70012 h 805"/>
              <a:gd name="T18" fmla="*/ 19126 w 893"/>
              <a:gd name="T19" fmla="*/ 25623 h 805"/>
              <a:gd name="T20" fmla="*/ 155898 w 893"/>
              <a:gd name="T21" fmla="*/ 95635 h 805"/>
              <a:gd name="T22" fmla="*/ 159146 w 893"/>
              <a:gd name="T23" fmla="*/ 63877 h 805"/>
              <a:gd name="T24" fmla="*/ 267770 w 893"/>
              <a:gd name="T25" fmla="*/ 31758 h 805"/>
              <a:gd name="T26" fmla="*/ 277153 w 893"/>
              <a:gd name="T27" fmla="*/ 35006 h 805"/>
              <a:gd name="T28" fmla="*/ 312157 w 893"/>
              <a:gd name="T29" fmla="*/ 22375 h 805"/>
              <a:gd name="T30" fmla="*/ 286535 w 893"/>
              <a:gd name="T31" fmla="*/ 57381 h 805"/>
              <a:gd name="T32" fmla="*/ 321901 w 893"/>
              <a:gd name="T33" fmla="*/ 47998 h 805"/>
              <a:gd name="T34" fmla="*/ 321901 w 893"/>
              <a:gd name="T35" fmla="*/ 47998 h 805"/>
              <a:gd name="T36" fmla="*/ 296279 w 893"/>
              <a:gd name="T37" fmla="*/ 73260 h 805"/>
              <a:gd name="T38" fmla="*/ 289783 w 893"/>
              <a:gd name="T39" fmla="*/ 89500 h 805"/>
              <a:gd name="T40" fmla="*/ 197399 w 893"/>
              <a:gd name="T41" fmla="*/ 251898 h 805"/>
              <a:gd name="T42" fmla="*/ 2887 w 893"/>
              <a:gd name="T43" fmla="*/ 251898 h 805"/>
              <a:gd name="T44" fmla="*/ 0 w 893"/>
              <a:gd name="T45" fmla="*/ 251898 h 805"/>
              <a:gd name="T46" fmla="*/ 0 w 893"/>
              <a:gd name="T47" fmla="*/ 251898 h 805"/>
              <a:gd name="T48" fmla="*/ 47636 w 893"/>
              <a:gd name="T49" fmla="*/ 245402 h 805"/>
              <a:gd name="T50" fmla="*/ 95632 w 893"/>
              <a:gd name="T51" fmla="*/ 223027 h 80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893" h="805">
                <a:moveTo>
                  <a:pt x="265" y="618"/>
                </a:moveTo>
                <a:lnTo>
                  <a:pt x="265" y="618"/>
                </a:lnTo>
                <a:cubicBezTo>
                  <a:pt x="167" y="601"/>
                  <a:pt x="106" y="548"/>
                  <a:pt x="97" y="486"/>
                </a:cubicBezTo>
                <a:cubicBezTo>
                  <a:pt x="123" y="486"/>
                  <a:pt x="141" y="486"/>
                  <a:pt x="167" y="486"/>
                </a:cubicBezTo>
                <a:cubicBezTo>
                  <a:pt x="79" y="451"/>
                  <a:pt x="35" y="398"/>
                  <a:pt x="26" y="300"/>
                </a:cubicBezTo>
                <a:cubicBezTo>
                  <a:pt x="53" y="309"/>
                  <a:pt x="79" y="318"/>
                  <a:pt x="106" y="327"/>
                </a:cubicBezTo>
                <a:cubicBezTo>
                  <a:pt x="106" y="318"/>
                  <a:pt x="106" y="318"/>
                  <a:pt x="106" y="318"/>
                </a:cubicBezTo>
                <a:cubicBezTo>
                  <a:pt x="61" y="283"/>
                  <a:pt x="35" y="248"/>
                  <a:pt x="26" y="194"/>
                </a:cubicBezTo>
                <a:cubicBezTo>
                  <a:pt x="26" y="150"/>
                  <a:pt x="26" y="115"/>
                  <a:pt x="53" y="71"/>
                </a:cubicBezTo>
                <a:cubicBezTo>
                  <a:pt x="150" y="194"/>
                  <a:pt x="282" y="256"/>
                  <a:pt x="432" y="265"/>
                </a:cubicBezTo>
                <a:cubicBezTo>
                  <a:pt x="432" y="239"/>
                  <a:pt x="432" y="203"/>
                  <a:pt x="441" y="177"/>
                </a:cubicBezTo>
                <a:cubicBezTo>
                  <a:pt x="476" y="44"/>
                  <a:pt x="636" y="0"/>
                  <a:pt x="742" y="88"/>
                </a:cubicBezTo>
                <a:cubicBezTo>
                  <a:pt x="750" y="97"/>
                  <a:pt x="759" y="97"/>
                  <a:pt x="768" y="97"/>
                </a:cubicBezTo>
                <a:cubicBezTo>
                  <a:pt x="803" y="80"/>
                  <a:pt x="830" y="71"/>
                  <a:pt x="865" y="62"/>
                </a:cubicBezTo>
                <a:cubicBezTo>
                  <a:pt x="856" y="88"/>
                  <a:pt x="847" y="106"/>
                  <a:pt x="794" y="159"/>
                </a:cubicBezTo>
                <a:cubicBezTo>
                  <a:pt x="830" y="150"/>
                  <a:pt x="856" y="142"/>
                  <a:pt x="892" y="133"/>
                </a:cubicBezTo>
                <a:cubicBezTo>
                  <a:pt x="865" y="159"/>
                  <a:pt x="847" y="186"/>
                  <a:pt x="821" y="203"/>
                </a:cubicBezTo>
                <a:cubicBezTo>
                  <a:pt x="803" y="221"/>
                  <a:pt x="803" y="230"/>
                  <a:pt x="803" y="248"/>
                </a:cubicBezTo>
                <a:cubicBezTo>
                  <a:pt x="794" y="442"/>
                  <a:pt x="715" y="601"/>
                  <a:pt x="547" y="698"/>
                </a:cubicBezTo>
                <a:cubicBezTo>
                  <a:pt x="370" y="804"/>
                  <a:pt x="185" y="795"/>
                  <a:pt x="8" y="698"/>
                </a:cubicBezTo>
                <a:lnTo>
                  <a:pt x="0" y="698"/>
                </a:lnTo>
                <a:cubicBezTo>
                  <a:pt x="44" y="689"/>
                  <a:pt x="88" y="689"/>
                  <a:pt x="132" y="680"/>
                </a:cubicBezTo>
                <a:cubicBezTo>
                  <a:pt x="185" y="672"/>
                  <a:pt x="220" y="645"/>
                  <a:pt x="265" y="6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30">
            <a:extLst>
              <a:ext uri="{FF2B5EF4-FFF2-40B4-BE49-F238E27FC236}">
                <a16:creationId xmlns:a16="http://schemas.microsoft.com/office/drawing/2014/main" id="{D02F4858-EE8A-EE45-BA7B-1DD28CBB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2602" y="7833145"/>
            <a:ext cx="822261" cy="813997"/>
          </a:xfrm>
          <a:custGeom>
            <a:avLst/>
            <a:gdLst>
              <a:gd name="T0" fmla="*/ 232606 w 876"/>
              <a:gd name="T1" fmla="*/ 312376 h 867"/>
              <a:gd name="T2" fmla="*/ 232606 w 876"/>
              <a:gd name="T3" fmla="*/ 312376 h 867"/>
              <a:gd name="T4" fmla="*/ 82945 w 876"/>
              <a:gd name="T5" fmla="*/ 312376 h 867"/>
              <a:gd name="T6" fmla="*/ 73569 w 876"/>
              <a:gd name="T7" fmla="*/ 312376 h 867"/>
              <a:gd name="T8" fmla="*/ 3246 w 876"/>
              <a:gd name="T9" fmla="*/ 245284 h 867"/>
              <a:gd name="T10" fmla="*/ 0 w 876"/>
              <a:gd name="T11" fmla="*/ 232659 h 867"/>
              <a:gd name="T12" fmla="*/ 0 w 876"/>
              <a:gd name="T13" fmla="*/ 79717 h 867"/>
              <a:gd name="T14" fmla="*/ 3246 w 876"/>
              <a:gd name="T15" fmla="*/ 69978 h 867"/>
              <a:gd name="T16" fmla="*/ 67077 w 876"/>
              <a:gd name="T17" fmla="*/ 3246 h 867"/>
              <a:gd name="T18" fmla="*/ 82945 w 876"/>
              <a:gd name="T19" fmla="*/ 0 h 867"/>
              <a:gd name="T20" fmla="*/ 232606 w 876"/>
              <a:gd name="T21" fmla="*/ 0 h 867"/>
              <a:gd name="T22" fmla="*/ 242343 w 876"/>
              <a:gd name="T23" fmla="*/ 0 h 867"/>
              <a:gd name="T24" fmla="*/ 312306 w 876"/>
              <a:gd name="T25" fmla="*/ 66732 h 867"/>
              <a:gd name="T26" fmla="*/ 315551 w 876"/>
              <a:gd name="T27" fmla="*/ 79717 h 867"/>
              <a:gd name="T28" fmla="*/ 315551 w 876"/>
              <a:gd name="T29" fmla="*/ 232659 h 867"/>
              <a:gd name="T30" fmla="*/ 312306 w 876"/>
              <a:gd name="T31" fmla="*/ 242038 h 867"/>
              <a:gd name="T32" fmla="*/ 248474 w 876"/>
              <a:gd name="T33" fmla="*/ 309130 h 867"/>
              <a:gd name="T34" fmla="*/ 232606 w 876"/>
              <a:gd name="T35" fmla="*/ 312376 h 867"/>
              <a:gd name="T36" fmla="*/ 156153 w 876"/>
              <a:gd name="T37" fmla="*/ 283519 h 867"/>
              <a:gd name="T38" fmla="*/ 156153 w 876"/>
              <a:gd name="T39" fmla="*/ 283519 h 867"/>
              <a:gd name="T40" fmla="*/ 226476 w 876"/>
              <a:gd name="T41" fmla="*/ 283519 h 867"/>
              <a:gd name="T42" fmla="*/ 245228 w 876"/>
              <a:gd name="T43" fmla="*/ 280273 h 867"/>
              <a:gd name="T44" fmla="*/ 286701 w 876"/>
              <a:gd name="T45" fmla="*/ 222920 h 867"/>
              <a:gd name="T46" fmla="*/ 286701 w 876"/>
              <a:gd name="T47" fmla="*/ 89096 h 867"/>
              <a:gd name="T48" fmla="*/ 283455 w 876"/>
              <a:gd name="T49" fmla="*/ 66732 h 867"/>
              <a:gd name="T50" fmla="*/ 226476 w 876"/>
              <a:gd name="T51" fmla="*/ 28857 h 867"/>
              <a:gd name="T52" fmla="*/ 89436 w 876"/>
              <a:gd name="T53" fmla="*/ 28857 h 867"/>
              <a:gd name="T54" fmla="*/ 70323 w 876"/>
              <a:gd name="T55" fmla="*/ 31743 h 867"/>
              <a:gd name="T56" fmla="*/ 28850 w 876"/>
              <a:gd name="T57" fmla="*/ 89096 h 867"/>
              <a:gd name="T58" fmla="*/ 28850 w 876"/>
              <a:gd name="T59" fmla="*/ 226166 h 867"/>
              <a:gd name="T60" fmla="*/ 54455 w 876"/>
              <a:gd name="T61" fmla="*/ 274141 h 867"/>
              <a:gd name="T62" fmla="*/ 89436 w 876"/>
              <a:gd name="T63" fmla="*/ 283519 h 867"/>
              <a:gd name="T64" fmla="*/ 156153 w 876"/>
              <a:gd name="T65" fmla="*/ 283519 h 86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76" h="867">
                <a:moveTo>
                  <a:pt x="645" y="866"/>
                </a:moveTo>
                <a:lnTo>
                  <a:pt x="645" y="866"/>
                </a:lnTo>
                <a:cubicBezTo>
                  <a:pt x="513" y="866"/>
                  <a:pt x="371" y="866"/>
                  <a:pt x="230" y="866"/>
                </a:cubicBezTo>
                <a:cubicBezTo>
                  <a:pt x="221" y="866"/>
                  <a:pt x="212" y="866"/>
                  <a:pt x="204" y="866"/>
                </a:cubicBezTo>
                <a:cubicBezTo>
                  <a:pt x="98" y="839"/>
                  <a:pt x="36" y="777"/>
                  <a:pt x="9" y="680"/>
                </a:cubicBezTo>
                <a:cubicBezTo>
                  <a:pt x="9" y="671"/>
                  <a:pt x="9" y="654"/>
                  <a:pt x="0" y="645"/>
                </a:cubicBezTo>
                <a:cubicBezTo>
                  <a:pt x="0" y="503"/>
                  <a:pt x="0" y="362"/>
                  <a:pt x="0" y="221"/>
                </a:cubicBezTo>
                <a:cubicBezTo>
                  <a:pt x="9" y="212"/>
                  <a:pt x="9" y="203"/>
                  <a:pt x="9" y="194"/>
                </a:cubicBezTo>
                <a:cubicBezTo>
                  <a:pt x="27" y="97"/>
                  <a:pt x="89" y="35"/>
                  <a:pt x="186" y="9"/>
                </a:cubicBezTo>
                <a:cubicBezTo>
                  <a:pt x="204" y="0"/>
                  <a:pt x="212" y="0"/>
                  <a:pt x="230" y="0"/>
                </a:cubicBezTo>
                <a:cubicBezTo>
                  <a:pt x="371" y="0"/>
                  <a:pt x="513" y="0"/>
                  <a:pt x="645" y="0"/>
                </a:cubicBezTo>
                <a:cubicBezTo>
                  <a:pt x="654" y="0"/>
                  <a:pt x="672" y="0"/>
                  <a:pt x="672" y="0"/>
                </a:cubicBezTo>
                <a:cubicBezTo>
                  <a:pt x="778" y="27"/>
                  <a:pt x="839" y="88"/>
                  <a:pt x="866" y="185"/>
                </a:cubicBezTo>
                <a:cubicBezTo>
                  <a:pt x="866" y="194"/>
                  <a:pt x="866" y="212"/>
                  <a:pt x="875" y="221"/>
                </a:cubicBezTo>
                <a:cubicBezTo>
                  <a:pt x="875" y="362"/>
                  <a:pt x="875" y="503"/>
                  <a:pt x="875" y="645"/>
                </a:cubicBezTo>
                <a:cubicBezTo>
                  <a:pt x="866" y="654"/>
                  <a:pt x="866" y="662"/>
                  <a:pt x="866" y="671"/>
                </a:cubicBezTo>
                <a:cubicBezTo>
                  <a:pt x="848" y="768"/>
                  <a:pt x="786" y="830"/>
                  <a:pt x="689" y="857"/>
                </a:cubicBezTo>
                <a:cubicBezTo>
                  <a:pt x="672" y="866"/>
                  <a:pt x="663" y="866"/>
                  <a:pt x="645" y="866"/>
                </a:cubicBezTo>
                <a:close/>
                <a:moveTo>
                  <a:pt x="433" y="786"/>
                </a:moveTo>
                <a:lnTo>
                  <a:pt x="433" y="786"/>
                </a:lnTo>
                <a:cubicBezTo>
                  <a:pt x="504" y="786"/>
                  <a:pt x="566" y="786"/>
                  <a:pt x="628" y="786"/>
                </a:cubicBezTo>
                <a:cubicBezTo>
                  <a:pt x="645" y="786"/>
                  <a:pt x="663" y="786"/>
                  <a:pt x="680" y="777"/>
                </a:cubicBezTo>
                <a:cubicBezTo>
                  <a:pt x="751" y="760"/>
                  <a:pt x="795" y="698"/>
                  <a:pt x="795" y="618"/>
                </a:cubicBezTo>
                <a:cubicBezTo>
                  <a:pt x="795" y="495"/>
                  <a:pt x="795" y="371"/>
                  <a:pt x="795" y="247"/>
                </a:cubicBezTo>
                <a:cubicBezTo>
                  <a:pt x="795" y="230"/>
                  <a:pt x="795" y="203"/>
                  <a:pt x="786" y="185"/>
                </a:cubicBezTo>
                <a:cubicBezTo>
                  <a:pt x="760" y="115"/>
                  <a:pt x="698" y="80"/>
                  <a:pt x="628" y="80"/>
                </a:cubicBezTo>
                <a:cubicBezTo>
                  <a:pt x="504" y="80"/>
                  <a:pt x="371" y="80"/>
                  <a:pt x="248" y="80"/>
                </a:cubicBezTo>
                <a:cubicBezTo>
                  <a:pt x="230" y="80"/>
                  <a:pt x="212" y="80"/>
                  <a:pt x="195" y="88"/>
                </a:cubicBezTo>
                <a:cubicBezTo>
                  <a:pt x="124" y="106"/>
                  <a:pt x="80" y="168"/>
                  <a:pt x="80" y="247"/>
                </a:cubicBezTo>
                <a:cubicBezTo>
                  <a:pt x="80" y="371"/>
                  <a:pt x="80" y="495"/>
                  <a:pt x="80" y="627"/>
                </a:cubicBezTo>
                <a:cubicBezTo>
                  <a:pt x="80" y="680"/>
                  <a:pt x="106" y="724"/>
                  <a:pt x="151" y="760"/>
                </a:cubicBezTo>
                <a:cubicBezTo>
                  <a:pt x="177" y="777"/>
                  <a:pt x="212" y="786"/>
                  <a:pt x="248" y="786"/>
                </a:cubicBezTo>
                <a:cubicBezTo>
                  <a:pt x="310" y="786"/>
                  <a:pt x="371" y="786"/>
                  <a:pt x="433" y="78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31">
            <a:extLst>
              <a:ext uri="{FF2B5EF4-FFF2-40B4-BE49-F238E27FC236}">
                <a16:creationId xmlns:a16="http://schemas.microsoft.com/office/drawing/2014/main" id="{A9FBCA59-BCA3-854C-8473-D4DB28F5B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937" y="8031480"/>
            <a:ext cx="425592" cy="413197"/>
          </a:xfrm>
          <a:custGeom>
            <a:avLst/>
            <a:gdLst>
              <a:gd name="T0" fmla="*/ 163150 w 452"/>
              <a:gd name="T1" fmla="*/ 79196 h 443"/>
              <a:gd name="T2" fmla="*/ 163150 w 452"/>
              <a:gd name="T3" fmla="*/ 79196 h 443"/>
              <a:gd name="T4" fmla="*/ 83203 w 452"/>
              <a:gd name="T5" fmla="*/ 158392 h 443"/>
              <a:gd name="T6" fmla="*/ 0 w 452"/>
              <a:gd name="T7" fmla="*/ 79196 h 443"/>
              <a:gd name="T8" fmla="*/ 79947 w 452"/>
              <a:gd name="T9" fmla="*/ 0 h 443"/>
              <a:gd name="T10" fmla="*/ 163150 w 452"/>
              <a:gd name="T11" fmla="*/ 79196 h 443"/>
              <a:gd name="T12" fmla="*/ 134210 w 452"/>
              <a:gd name="T13" fmla="*/ 79196 h 443"/>
              <a:gd name="T14" fmla="*/ 134210 w 452"/>
              <a:gd name="T15" fmla="*/ 79196 h 443"/>
              <a:gd name="T16" fmla="*/ 83203 w 452"/>
              <a:gd name="T17" fmla="*/ 25443 h 443"/>
              <a:gd name="T18" fmla="*/ 28940 w 452"/>
              <a:gd name="T19" fmla="*/ 79196 h 443"/>
              <a:gd name="T20" fmla="*/ 83203 w 452"/>
              <a:gd name="T21" fmla="*/ 132949 h 443"/>
              <a:gd name="T22" fmla="*/ 134210 w 452"/>
              <a:gd name="T23" fmla="*/ 79196 h 44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52" h="443">
                <a:moveTo>
                  <a:pt x="451" y="221"/>
                </a:moveTo>
                <a:lnTo>
                  <a:pt x="451" y="221"/>
                </a:lnTo>
                <a:cubicBezTo>
                  <a:pt x="451" y="345"/>
                  <a:pt x="345" y="442"/>
                  <a:pt x="230" y="442"/>
                </a:cubicBezTo>
                <a:cubicBezTo>
                  <a:pt x="106" y="442"/>
                  <a:pt x="0" y="345"/>
                  <a:pt x="0" y="221"/>
                </a:cubicBezTo>
                <a:cubicBezTo>
                  <a:pt x="0" y="97"/>
                  <a:pt x="106" y="0"/>
                  <a:pt x="221" y="0"/>
                </a:cubicBezTo>
                <a:cubicBezTo>
                  <a:pt x="345" y="0"/>
                  <a:pt x="451" y="97"/>
                  <a:pt x="451" y="221"/>
                </a:cubicBezTo>
                <a:close/>
                <a:moveTo>
                  <a:pt x="371" y="221"/>
                </a:moveTo>
                <a:lnTo>
                  <a:pt x="371" y="221"/>
                </a:lnTo>
                <a:cubicBezTo>
                  <a:pt x="371" y="141"/>
                  <a:pt x="310" y="71"/>
                  <a:pt x="230" y="71"/>
                </a:cubicBezTo>
                <a:cubicBezTo>
                  <a:pt x="142" y="71"/>
                  <a:pt x="80" y="141"/>
                  <a:pt x="80" y="221"/>
                </a:cubicBezTo>
                <a:cubicBezTo>
                  <a:pt x="80" y="300"/>
                  <a:pt x="142" y="371"/>
                  <a:pt x="230" y="371"/>
                </a:cubicBezTo>
                <a:cubicBezTo>
                  <a:pt x="310" y="371"/>
                  <a:pt x="371" y="300"/>
                  <a:pt x="371" y="2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32">
            <a:extLst>
              <a:ext uri="{FF2B5EF4-FFF2-40B4-BE49-F238E27FC236}">
                <a16:creationId xmlns:a16="http://schemas.microsoft.com/office/drawing/2014/main" id="{A449B582-62C5-FA45-9984-7A10B9643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2814" y="7965368"/>
            <a:ext cx="107431" cy="107431"/>
          </a:xfrm>
          <a:custGeom>
            <a:avLst/>
            <a:gdLst>
              <a:gd name="T0" fmla="*/ 22061 w 116"/>
              <a:gd name="T1" fmla="*/ 0 h 116"/>
              <a:gd name="T2" fmla="*/ 22061 w 116"/>
              <a:gd name="T3" fmla="*/ 0 h 116"/>
              <a:gd name="T4" fmla="*/ 40919 w 116"/>
              <a:gd name="T5" fmla="*/ 22061 h 116"/>
              <a:gd name="T6" fmla="*/ 22061 w 116"/>
              <a:gd name="T7" fmla="*/ 40919 h 116"/>
              <a:gd name="T8" fmla="*/ 0 w 116"/>
              <a:gd name="T9" fmla="*/ 22061 h 116"/>
              <a:gd name="T10" fmla="*/ 22061 w 116"/>
              <a:gd name="T11" fmla="*/ 0 h 1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" h="116">
                <a:moveTo>
                  <a:pt x="62" y="0"/>
                </a:moveTo>
                <a:lnTo>
                  <a:pt x="62" y="0"/>
                </a:lnTo>
                <a:cubicBezTo>
                  <a:pt x="97" y="0"/>
                  <a:pt x="115" y="27"/>
                  <a:pt x="115" y="62"/>
                </a:cubicBezTo>
                <a:cubicBezTo>
                  <a:pt x="115" y="89"/>
                  <a:pt x="88" y="115"/>
                  <a:pt x="62" y="115"/>
                </a:cubicBezTo>
                <a:cubicBezTo>
                  <a:pt x="26" y="115"/>
                  <a:pt x="0" y="89"/>
                  <a:pt x="0" y="62"/>
                </a:cubicBezTo>
                <a:cubicBezTo>
                  <a:pt x="9" y="27"/>
                  <a:pt x="35" y="0"/>
                  <a:pt x="6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33">
            <a:extLst>
              <a:ext uri="{FF2B5EF4-FFF2-40B4-BE49-F238E27FC236}">
                <a16:creationId xmlns:a16="http://schemas.microsoft.com/office/drawing/2014/main" id="{0A5C4393-93DA-FA44-A507-7C0EA219F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3435" y="10332986"/>
            <a:ext cx="1028859" cy="1028862"/>
          </a:xfrm>
          <a:custGeom>
            <a:avLst/>
            <a:gdLst>
              <a:gd name="T0" fmla="*/ 130801 w 1097"/>
              <a:gd name="T1" fmla="*/ 362858 h 1097"/>
              <a:gd name="T2" fmla="*/ 130801 w 1097"/>
              <a:gd name="T3" fmla="*/ 362858 h 1097"/>
              <a:gd name="T4" fmla="*/ 25584 w 1097"/>
              <a:gd name="T5" fmla="*/ 149900 h 1097"/>
              <a:gd name="T6" fmla="*/ 251514 w 1097"/>
              <a:gd name="T7" fmla="*/ 32070 h 1097"/>
              <a:gd name="T8" fmla="*/ 362857 w 1097"/>
              <a:gd name="T9" fmla="*/ 258000 h 1097"/>
              <a:gd name="T10" fmla="*/ 143413 w 1097"/>
              <a:gd name="T11" fmla="*/ 366101 h 1097"/>
              <a:gd name="T12" fmla="*/ 143413 w 1097"/>
              <a:gd name="T13" fmla="*/ 366101 h 1097"/>
              <a:gd name="T14" fmla="*/ 171880 w 1097"/>
              <a:gd name="T15" fmla="*/ 296196 h 1097"/>
              <a:gd name="T16" fmla="*/ 175123 w 1097"/>
              <a:gd name="T17" fmla="*/ 280341 h 1097"/>
              <a:gd name="T18" fmla="*/ 181609 w 1097"/>
              <a:gd name="T19" fmla="*/ 283224 h 1097"/>
              <a:gd name="T20" fmla="*/ 216561 w 1097"/>
              <a:gd name="T21" fmla="*/ 299078 h 1097"/>
              <a:gd name="T22" fmla="*/ 289709 w 1097"/>
              <a:gd name="T23" fmla="*/ 258000 h 1097"/>
              <a:gd name="T24" fmla="*/ 302681 w 1097"/>
              <a:gd name="T25" fmla="*/ 156025 h 1097"/>
              <a:gd name="T26" fmla="*/ 229173 w 1097"/>
              <a:gd name="T27" fmla="*/ 92246 h 1097"/>
              <a:gd name="T28" fmla="*/ 127558 w 1097"/>
              <a:gd name="T29" fmla="*/ 108461 h 1097"/>
              <a:gd name="T30" fmla="*/ 82877 w 1097"/>
              <a:gd name="T31" fmla="*/ 181609 h 1097"/>
              <a:gd name="T32" fmla="*/ 98732 w 1097"/>
              <a:gd name="T33" fmla="*/ 245028 h 1097"/>
              <a:gd name="T34" fmla="*/ 117829 w 1097"/>
              <a:gd name="T35" fmla="*/ 260883 h 1097"/>
              <a:gd name="T36" fmla="*/ 124315 w 1097"/>
              <a:gd name="T37" fmla="*/ 258000 h 1097"/>
              <a:gd name="T38" fmla="*/ 130801 w 1097"/>
              <a:gd name="T39" fmla="*/ 242145 h 1097"/>
              <a:gd name="T40" fmla="*/ 127558 w 1097"/>
              <a:gd name="T41" fmla="*/ 235659 h 1097"/>
              <a:gd name="T42" fmla="*/ 121072 w 1097"/>
              <a:gd name="T43" fmla="*/ 165754 h 1097"/>
              <a:gd name="T44" fmla="*/ 181609 w 1097"/>
              <a:gd name="T45" fmla="*/ 121073 h 1097"/>
              <a:gd name="T46" fmla="*/ 235659 w 1097"/>
              <a:gd name="T47" fmla="*/ 127559 h 1097"/>
              <a:gd name="T48" fmla="*/ 267368 w 1097"/>
              <a:gd name="T49" fmla="*/ 181609 h 1097"/>
              <a:gd name="T50" fmla="*/ 258000 w 1097"/>
              <a:gd name="T51" fmla="*/ 242145 h 1097"/>
              <a:gd name="T52" fmla="*/ 223047 w 1097"/>
              <a:gd name="T53" fmla="*/ 270612 h 1097"/>
              <a:gd name="T54" fmla="*/ 194220 w 1097"/>
              <a:gd name="T55" fmla="*/ 264486 h 1097"/>
              <a:gd name="T56" fmla="*/ 188095 w 1097"/>
              <a:gd name="T57" fmla="*/ 238902 h 1097"/>
              <a:gd name="T58" fmla="*/ 197463 w 1097"/>
              <a:gd name="T59" fmla="*/ 197464 h 1097"/>
              <a:gd name="T60" fmla="*/ 200706 w 1097"/>
              <a:gd name="T61" fmla="*/ 178366 h 1097"/>
              <a:gd name="T62" fmla="*/ 165754 w 1097"/>
              <a:gd name="T63" fmla="*/ 159268 h 1097"/>
              <a:gd name="T64" fmla="*/ 149899 w 1097"/>
              <a:gd name="T65" fmla="*/ 190978 h 1097"/>
              <a:gd name="T66" fmla="*/ 152782 w 1097"/>
              <a:gd name="T67" fmla="*/ 222687 h 1097"/>
              <a:gd name="T68" fmla="*/ 152782 w 1097"/>
              <a:gd name="T69" fmla="*/ 229173 h 1097"/>
              <a:gd name="T70" fmla="*/ 133684 w 1097"/>
              <a:gd name="T71" fmla="*/ 312051 h 1097"/>
              <a:gd name="T72" fmla="*/ 130801 w 1097"/>
              <a:gd name="T73" fmla="*/ 353489 h 1097"/>
              <a:gd name="T74" fmla="*/ 130801 w 1097"/>
              <a:gd name="T75" fmla="*/ 362858 h 109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97" h="1097">
                <a:moveTo>
                  <a:pt x="363" y="1007"/>
                </a:moveTo>
                <a:lnTo>
                  <a:pt x="363" y="1007"/>
                </a:lnTo>
                <a:cubicBezTo>
                  <a:pt x="151" y="928"/>
                  <a:pt x="0" y="680"/>
                  <a:pt x="71" y="416"/>
                </a:cubicBezTo>
                <a:cubicBezTo>
                  <a:pt x="151" y="150"/>
                  <a:pt x="433" y="0"/>
                  <a:pt x="698" y="89"/>
                </a:cubicBezTo>
                <a:cubicBezTo>
                  <a:pt x="954" y="168"/>
                  <a:pt x="1096" y="460"/>
                  <a:pt x="1007" y="716"/>
                </a:cubicBezTo>
                <a:cubicBezTo>
                  <a:pt x="910" y="981"/>
                  <a:pt x="628" y="1096"/>
                  <a:pt x="398" y="1016"/>
                </a:cubicBezTo>
                <a:cubicBezTo>
                  <a:pt x="442" y="954"/>
                  <a:pt x="460" y="892"/>
                  <a:pt x="477" y="822"/>
                </a:cubicBezTo>
                <a:cubicBezTo>
                  <a:pt x="477" y="813"/>
                  <a:pt x="486" y="795"/>
                  <a:pt x="486" y="778"/>
                </a:cubicBezTo>
                <a:cubicBezTo>
                  <a:pt x="495" y="778"/>
                  <a:pt x="495" y="786"/>
                  <a:pt x="504" y="786"/>
                </a:cubicBezTo>
                <a:cubicBezTo>
                  <a:pt x="530" y="822"/>
                  <a:pt x="566" y="830"/>
                  <a:pt x="601" y="830"/>
                </a:cubicBezTo>
                <a:cubicBezTo>
                  <a:pt x="689" y="830"/>
                  <a:pt x="760" y="786"/>
                  <a:pt x="804" y="716"/>
                </a:cubicBezTo>
                <a:cubicBezTo>
                  <a:pt x="857" y="628"/>
                  <a:pt x="875" y="530"/>
                  <a:pt x="840" y="433"/>
                </a:cubicBezTo>
                <a:cubicBezTo>
                  <a:pt x="804" y="336"/>
                  <a:pt x="734" y="283"/>
                  <a:pt x="636" y="256"/>
                </a:cubicBezTo>
                <a:cubicBezTo>
                  <a:pt x="539" y="230"/>
                  <a:pt x="442" y="239"/>
                  <a:pt x="354" y="301"/>
                </a:cubicBezTo>
                <a:cubicBezTo>
                  <a:pt x="283" y="345"/>
                  <a:pt x="248" y="416"/>
                  <a:pt x="230" y="504"/>
                </a:cubicBezTo>
                <a:cubicBezTo>
                  <a:pt x="221" y="566"/>
                  <a:pt x="239" y="628"/>
                  <a:pt x="274" y="680"/>
                </a:cubicBezTo>
                <a:cubicBezTo>
                  <a:pt x="292" y="707"/>
                  <a:pt x="310" y="716"/>
                  <a:pt x="327" y="724"/>
                </a:cubicBezTo>
                <a:cubicBezTo>
                  <a:pt x="345" y="734"/>
                  <a:pt x="345" y="734"/>
                  <a:pt x="345" y="716"/>
                </a:cubicBezTo>
                <a:cubicBezTo>
                  <a:pt x="354" y="707"/>
                  <a:pt x="354" y="689"/>
                  <a:pt x="363" y="672"/>
                </a:cubicBezTo>
                <a:cubicBezTo>
                  <a:pt x="363" y="663"/>
                  <a:pt x="363" y="663"/>
                  <a:pt x="354" y="654"/>
                </a:cubicBezTo>
                <a:cubicBezTo>
                  <a:pt x="318" y="592"/>
                  <a:pt x="310" y="530"/>
                  <a:pt x="336" y="460"/>
                </a:cubicBezTo>
                <a:cubicBezTo>
                  <a:pt x="371" y="389"/>
                  <a:pt x="424" y="345"/>
                  <a:pt x="504" y="336"/>
                </a:cubicBezTo>
                <a:cubicBezTo>
                  <a:pt x="557" y="327"/>
                  <a:pt x="610" y="336"/>
                  <a:pt x="654" y="354"/>
                </a:cubicBezTo>
                <a:cubicBezTo>
                  <a:pt x="707" y="389"/>
                  <a:pt x="734" y="442"/>
                  <a:pt x="742" y="504"/>
                </a:cubicBezTo>
                <a:cubicBezTo>
                  <a:pt x="751" y="566"/>
                  <a:pt x="742" y="618"/>
                  <a:pt x="716" y="672"/>
                </a:cubicBezTo>
                <a:cubicBezTo>
                  <a:pt x="689" y="707"/>
                  <a:pt x="663" y="742"/>
                  <a:pt x="619" y="751"/>
                </a:cubicBezTo>
                <a:cubicBezTo>
                  <a:pt x="592" y="760"/>
                  <a:pt x="566" y="751"/>
                  <a:pt x="539" y="734"/>
                </a:cubicBezTo>
                <a:cubicBezTo>
                  <a:pt x="522" y="716"/>
                  <a:pt x="513" y="689"/>
                  <a:pt x="522" y="663"/>
                </a:cubicBezTo>
                <a:cubicBezTo>
                  <a:pt x="530" y="628"/>
                  <a:pt x="539" y="592"/>
                  <a:pt x="548" y="548"/>
                </a:cubicBezTo>
                <a:cubicBezTo>
                  <a:pt x="557" y="530"/>
                  <a:pt x="557" y="512"/>
                  <a:pt x="557" y="495"/>
                </a:cubicBezTo>
                <a:cubicBezTo>
                  <a:pt x="557" y="433"/>
                  <a:pt x="495" y="424"/>
                  <a:pt x="460" y="442"/>
                </a:cubicBezTo>
                <a:cubicBezTo>
                  <a:pt x="433" y="460"/>
                  <a:pt x="416" y="495"/>
                  <a:pt x="416" y="530"/>
                </a:cubicBezTo>
                <a:cubicBezTo>
                  <a:pt x="407" y="557"/>
                  <a:pt x="416" y="592"/>
                  <a:pt x="424" y="618"/>
                </a:cubicBezTo>
                <a:cubicBezTo>
                  <a:pt x="424" y="628"/>
                  <a:pt x="424" y="628"/>
                  <a:pt x="424" y="636"/>
                </a:cubicBezTo>
                <a:cubicBezTo>
                  <a:pt x="407" y="707"/>
                  <a:pt x="389" y="786"/>
                  <a:pt x="371" y="866"/>
                </a:cubicBezTo>
                <a:cubicBezTo>
                  <a:pt x="363" y="901"/>
                  <a:pt x="363" y="945"/>
                  <a:pt x="363" y="981"/>
                </a:cubicBezTo>
                <a:cubicBezTo>
                  <a:pt x="363" y="990"/>
                  <a:pt x="363" y="998"/>
                  <a:pt x="363" y="10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34">
            <a:extLst>
              <a:ext uri="{FF2B5EF4-FFF2-40B4-BE49-F238E27FC236}">
                <a16:creationId xmlns:a16="http://schemas.microsoft.com/office/drawing/2014/main" id="{FB9C540D-392A-994D-96E7-6BF7F35A5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9153" y="2647522"/>
            <a:ext cx="838791" cy="838791"/>
          </a:xfrm>
          <a:custGeom>
            <a:avLst/>
            <a:gdLst>
              <a:gd name="T0" fmla="*/ 321902 w 893"/>
              <a:gd name="T1" fmla="*/ 159147 h 893"/>
              <a:gd name="T2" fmla="*/ 321902 w 893"/>
              <a:gd name="T3" fmla="*/ 159147 h 893"/>
              <a:gd name="T4" fmla="*/ 162755 w 893"/>
              <a:gd name="T5" fmla="*/ 321902 h 893"/>
              <a:gd name="T6" fmla="*/ 0 w 893"/>
              <a:gd name="T7" fmla="*/ 159147 h 893"/>
              <a:gd name="T8" fmla="*/ 162755 w 893"/>
              <a:gd name="T9" fmla="*/ 0 h 893"/>
              <a:gd name="T10" fmla="*/ 321902 w 893"/>
              <a:gd name="T11" fmla="*/ 159147 h 8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3" h="893">
                <a:moveTo>
                  <a:pt x="892" y="441"/>
                </a:moveTo>
                <a:lnTo>
                  <a:pt x="892" y="441"/>
                </a:lnTo>
                <a:cubicBezTo>
                  <a:pt x="892" y="688"/>
                  <a:pt x="698" y="892"/>
                  <a:pt x="451" y="892"/>
                </a:cubicBezTo>
                <a:cubicBezTo>
                  <a:pt x="203" y="892"/>
                  <a:pt x="0" y="688"/>
                  <a:pt x="0" y="441"/>
                </a:cubicBezTo>
                <a:cubicBezTo>
                  <a:pt x="0" y="194"/>
                  <a:pt x="203" y="0"/>
                  <a:pt x="451" y="0"/>
                </a:cubicBezTo>
                <a:cubicBezTo>
                  <a:pt x="698" y="0"/>
                  <a:pt x="892" y="194"/>
                  <a:pt x="892" y="4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35">
            <a:extLst>
              <a:ext uri="{FF2B5EF4-FFF2-40B4-BE49-F238E27FC236}">
                <a16:creationId xmlns:a16="http://schemas.microsoft.com/office/drawing/2014/main" id="{12797B2C-D1A0-EA47-843E-44104218D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9153" y="5238268"/>
            <a:ext cx="838791" cy="838789"/>
          </a:xfrm>
          <a:custGeom>
            <a:avLst/>
            <a:gdLst>
              <a:gd name="T0" fmla="*/ 321902 w 893"/>
              <a:gd name="T1" fmla="*/ 159146 h 893"/>
              <a:gd name="T2" fmla="*/ 321902 w 893"/>
              <a:gd name="T3" fmla="*/ 159146 h 893"/>
              <a:gd name="T4" fmla="*/ 162755 w 893"/>
              <a:gd name="T5" fmla="*/ 321901 h 893"/>
              <a:gd name="T6" fmla="*/ 0 w 893"/>
              <a:gd name="T7" fmla="*/ 159146 h 893"/>
              <a:gd name="T8" fmla="*/ 162755 w 893"/>
              <a:gd name="T9" fmla="*/ 0 h 893"/>
              <a:gd name="T10" fmla="*/ 321902 w 893"/>
              <a:gd name="T11" fmla="*/ 159146 h 8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3" h="893">
                <a:moveTo>
                  <a:pt x="892" y="441"/>
                </a:moveTo>
                <a:lnTo>
                  <a:pt x="892" y="441"/>
                </a:lnTo>
                <a:cubicBezTo>
                  <a:pt x="892" y="689"/>
                  <a:pt x="698" y="892"/>
                  <a:pt x="451" y="892"/>
                </a:cubicBezTo>
                <a:cubicBezTo>
                  <a:pt x="203" y="892"/>
                  <a:pt x="0" y="689"/>
                  <a:pt x="0" y="441"/>
                </a:cubicBezTo>
                <a:cubicBezTo>
                  <a:pt x="0" y="194"/>
                  <a:pt x="203" y="0"/>
                  <a:pt x="451" y="0"/>
                </a:cubicBezTo>
                <a:cubicBezTo>
                  <a:pt x="698" y="0"/>
                  <a:pt x="892" y="194"/>
                  <a:pt x="892" y="4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36">
            <a:extLst>
              <a:ext uri="{FF2B5EF4-FFF2-40B4-BE49-F238E27FC236}">
                <a16:creationId xmlns:a16="http://schemas.microsoft.com/office/drawing/2014/main" id="{786D21C7-8E65-1F4E-9429-7D0BFE0C1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9153" y="7841409"/>
            <a:ext cx="838791" cy="838789"/>
          </a:xfrm>
          <a:custGeom>
            <a:avLst/>
            <a:gdLst>
              <a:gd name="T0" fmla="*/ 321902 w 893"/>
              <a:gd name="T1" fmla="*/ 159507 h 893"/>
              <a:gd name="T2" fmla="*/ 321902 w 893"/>
              <a:gd name="T3" fmla="*/ 159507 h 893"/>
              <a:gd name="T4" fmla="*/ 162755 w 893"/>
              <a:gd name="T5" fmla="*/ 321901 h 893"/>
              <a:gd name="T6" fmla="*/ 0 w 893"/>
              <a:gd name="T7" fmla="*/ 159507 h 893"/>
              <a:gd name="T8" fmla="*/ 162755 w 893"/>
              <a:gd name="T9" fmla="*/ 0 h 893"/>
              <a:gd name="T10" fmla="*/ 321902 w 893"/>
              <a:gd name="T11" fmla="*/ 159507 h 8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3" h="893">
                <a:moveTo>
                  <a:pt x="892" y="442"/>
                </a:moveTo>
                <a:lnTo>
                  <a:pt x="892" y="442"/>
                </a:lnTo>
                <a:cubicBezTo>
                  <a:pt x="892" y="689"/>
                  <a:pt x="698" y="892"/>
                  <a:pt x="451" y="892"/>
                </a:cubicBezTo>
                <a:cubicBezTo>
                  <a:pt x="203" y="892"/>
                  <a:pt x="0" y="689"/>
                  <a:pt x="0" y="442"/>
                </a:cubicBezTo>
                <a:cubicBezTo>
                  <a:pt x="0" y="203"/>
                  <a:pt x="203" y="0"/>
                  <a:pt x="451" y="0"/>
                </a:cubicBezTo>
                <a:cubicBezTo>
                  <a:pt x="698" y="0"/>
                  <a:pt x="892" y="203"/>
                  <a:pt x="892" y="4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37">
            <a:extLst>
              <a:ext uri="{FF2B5EF4-FFF2-40B4-BE49-F238E27FC236}">
                <a16:creationId xmlns:a16="http://schemas.microsoft.com/office/drawing/2014/main" id="{384E2FA8-C03B-2246-883D-DEA4959A5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9153" y="10432153"/>
            <a:ext cx="838791" cy="838791"/>
          </a:xfrm>
          <a:custGeom>
            <a:avLst/>
            <a:gdLst>
              <a:gd name="T0" fmla="*/ 321902 w 893"/>
              <a:gd name="T1" fmla="*/ 159508 h 893"/>
              <a:gd name="T2" fmla="*/ 321902 w 893"/>
              <a:gd name="T3" fmla="*/ 159508 h 893"/>
              <a:gd name="T4" fmla="*/ 162755 w 893"/>
              <a:gd name="T5" fmla="*/ 321902 h 893"/>
              <a:gd name="T6" fmla="*/ 0 w 893"/>
              <a:gd name="T7" fmla="*/ 159508 h 893"/>
              <a:gd name="T8" fmla="*/ 162755 w 893"/>
              <a:gd name="T9" fmla="*/ 0 h 893"/>
              <a:gd name="T10" fmla="*/ 321902 w 893"/>
              <a:gd name="T11" fmla="*/ 159508 h 8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3" h="893">
                <a:moveTo>
                  <a:pt x="892" y="442"/>
                </a:moveTo>
                <a:lnTo>
                  <a:pt x="892" y="442"/>
                </a:lnTo>
                <a:cubicBezTo>
                  <a:pt x="892" y="689"/>
                  <a:pt x="698" y="892"/>
                  <a:pt x="451" y="892"/>
                </a:cubicBezTo>
                <a:cubicBezTo>
                  <a:pt x="203" y="892"/>
                  <a:pt x="0" y="689"/>
                  <a:pt x="0" y="442"/>
                </a:cubicBezTo>
                <a:cubicBezTo>
                  <a:pt x="0" y="195"/>
                  <a:pt x="203" y="0"/>
                  <a:pt x="451" y="0"/>
                </a:cubicBezTo>
                <a:cubicBezTo>
                  <a:pt x="698" y="0"/>
                  <a:pt x="892" y="195"/>
                  <a:pt x="892" y="4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38">
            <a:extLst>
              <a:ext uri="{FF2B5EF4-FFF2-40B4-BE49-F238E27FC236}">
                <a16:creationId xmlns:a16="http://schemas.microsoft.com/office/drawing/2014/main" id="{76F8CB11-87EB-764F-800C-6203D8A36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7365" y="5651465"/>
            <a:ext cx="1805670" cy="1805670"/>
          </a:xfrm>
          <a:custGeom>
            <a:avLst/>
            <a:gdLst>
              <a:gd name="T0" fmla="*/ 591441 w 1926"/>
              <a:gd name="T1" fmla="*/ 101935 h 1926"/>
              <a:gd name="T2" fmla="*/ 591441 w 1926"/>
              <a:gd name="T3" fmla="*/ 101935 h 1926"/>
              <a:gd name="T4" fmla="*/ 346508 w 1926"/>
              <a:gd name="T5" fmla="*/ 0 h 1926"/>
              <a:gd name="T6" fmla="*/ 101935 w 1926"/>
              <a:gd name="T7" fmla="*/ 101935 h 1926"/>
              <a:gd name="T8" fmla="*/ 0 w 1926"/>
              <a:gd name="T9" fmla="*/ 346869 h 1926"/>
              <a:gd name="T10" fmla="*/ 101935 w 1926"/>
              <a:gd name="T11" fmla="*/ 591441 h 1926"/>
              <a:gd name="T12" fmla="*/ 343267 w 1926"/>
              <a:gd name="T13" fmla="*/ 693377 h 1926"/>
              <a:gd name="T14" fmla="*/ 346508 w 1926"/>
              <a:gd name="T15" fmla="*/ 693377 h 1926"/>
              <a:gd name="T16" fmla="*/ 346508 w 1926"/>
              <a:gd name="T17" fmla="*/ 693377 h 1926"/>
              <a:gd name="T18" fmla="*/ 346508 w 1926"/>
              <a:gd name="T19" fmla="*/ 693377 h 1926"/>
              <a:gd name="T20" fmla="*/ 591441 w 1926"/>
              <a:gd name="T21" fmla="*/ 591441 h 1926"/>
              <a:gd name="T22" fmla="*/ 693377 w 1926"/>
              <a:gd name="T23" fmla="*/ 346869 h 1926"/>
              <a:gd name="T24" fmla="*/ 591441 w 1926"/>
              <a:gd name="T25" fmla="*/ 101935 h 1926"/>
              <a:gd name="T26" fmla="*/ 146600 w 1926"/>
              <a:gd name="T27" fmla="*/ 562986 h 1926"/>
              <a:gd name="T28" fmla="*/ 146600 w 1926"/>
              <a:gd name="T29" fmla="*/ 562986 h 1926"/>
              <a:gd name="T30" fmla="*/ 146600 w 1926"/>
              <a:gd name="T31" fmla="*/ 559744 h 1926"/>
              <a:gd name="T32" fmla="*/ 146600 w 1926"/>
              <a:gd name="T33" fmla="*/ 559744 h 1926"/>
              <a:gd name="T34" fmla="*/ 343267 w 1926"/>
              <a:gd name="T35" fmla="*/ 495990 h 1926"/>
              <a:gd name="T36" fmla="*/ 543896 w 1926"/>
              <a:gd name="T37" fmla="*/ 562986 h 1926"/>
              <a:gd name="T38" fmla="*/ 543896 w 1926"/>
              <a:gd name="T39" fmla="*/ 562986 h 1926"/>
              <a:gd name="T40" fmla="*/ 543896 w 1926"/>
              <a:gd name="T41" fmla="*/ 566228 h 1926"/>
              <a:gd name="T42" fmla="*/ 346508 w 1926"/>
              <a:gd name="T43" fmla="*/ 645471 h 1926"/>
              <a:gd name="T44" fmla="*/ 340385 w 1926"/>
              <a:gd name="T45" fmla="*/ 645471 h 1926"/>
              <a:gd name="T46" fmla="*/ 146600 w 1926"/>
              <a:gd name="T47" fmla="*/ 562986 h 1926"/>
              <a:gd name="T48" fmla="*/ 582076 w 1926"/>
              <a:gd name="T49" fmla="*/ 534170 h 1926"/>
              <a:gd name="T50" fmla="*/ 582076 w 1926"/>
              <a:gd name="T51" fmla="*/ 534170 h 1926"/>
              <a:gd name="T52" fmla="*/ 575593 w 1926"/>
              <a:gd name="T53" fmla="*/ 528047 h 1926"/>
              <a:gd name="T54" fmla="*/ 473657 w 1926"/>
              <a:gd name="T55" fmla="*/ 470776 h 1926"/>
              <a:gd name="T56" fmla="*/ 343267 w 1926"/>
              <a:gd name="T57" fmla="*/ 448804 h 1926"/>
              <a:gd name="T58" fmla="*/ 114542 w 1926"/>
              <a:gd name="T59" fmla="*/ 524805 h 1926"/>
              <a:gd name="T60" fmla="*/ 108419 w 1926"/>
              <a:gd name="T61" fmla="*/ 530929 h 1926"/>
              <a:gd name="T62" fmla="*/ 44664 w 1926"/>
              <a:gd name="T63" fmla="*/ 346869 h 1926"/>
              <a:gd name="T64" fmla="*/ 133633 w 1926"/>
              <a:gd name="T65" fmla="*/ 133633 h 1926"/>
              <a:gd name="T66" fmla="*/ 346508 w 1926"/>
              <a:gd name="T67" fmla="*/ 44664 h 1926"/>
              <a:gd name="T68" fmla="*/ 559744 w 1926"/>
              <a:gd name="T69" fmla="*/ 133633 h 1926"/>
              <a:gd name="T70" fmla="*/ 648713 w 1926"/>
              <a:gd name="T71" fmla="*/ 346869 h 1926"/>
              <a:gd name="T72" fmla="*/ 582076 w 1926"/>
              <a:gd name="T73" fmla="*/ 534170 h 192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926" h="1926">
                <a:moveTo>
                  <a:pt x="1642" y="283"/>
                </a:moveTo>
                <a:lnTo>
                  <a:pt x="1642" y="283"/>
                </a:lnTo>
                <a:cubicBezTo>
                  <a:pt x="1465" y="98"/>
                  <a:pt x="1218" y="0"/>
                  <a:pt x="962" y="0"/>
                </a:cubicBezTo>
                <a:cubicBezTo>
                  <a:pt x="706" y="0"/>
                  <a:pt x="459" y="98"/>
                  <a:pt x="283" y="283"/>
                </a:cubicBezTo>
                <a:cubicBezTo>
                  <a:pt x="98" y="460"/>
                  <a:pt x="0" y="707"/>
                  <a:pt x="0" y="963"/>
                </a:cubicBezTo>
                <a:cubicBezTo>
                  <a:pt x="0" y="1219"/>
                  <a:pt x="98" y="1457"/>
                  <a:pt x="283" y="1642"/>
                </a:cubicBezTo>
                <a:cubicBezTo>
                  <a:pt x="459" y="1819"/>
                  <a:pt x="697" y="1925"/>
                  <a:pt x="953" y="1925"/>
                </a:cubicBezTo>
                <a:lnTo>
                  <a:pt x="962" y="1925"/>
                </a:lnTo>
                <a:cubicBezTo>
                  <a:pt x="1218" y="1925"/>
                  <a:pt x="1465" y="1828"/>
                  <a:pt x="1642" y="1642"/>
                </a:cubicBezTo>
                <a:cubicBezTo>
                  <a:pt x="1828" y="1457"/>
                  <a:pt x="1925" y="1219"/>
                  <a:pt x="1925" y="963"/>
                </a:cubicBezTo>
                <a:cubicBezTo>
                  <a:pt x="1925" y="707"/>
                  <a:pt x="1828" y="460"/>
                  <a:pt x="1642" y="283"/>
                </a:cubicBezTo>
                <a:close/>
                <a:moveTo>
                  <a:pt x="407" y="1563"/>
                </a:moveTo>
                <a:lnTo>
                  <a:pt x="407" y="1563"/>
                </a:lnTo>
                <a:lnTo>
                  <a:pt x="407" y="1554"/>
                </a:lnTo>
                <a:cubicBezTo>
                  <a:pt x="529" y="1439"/>
                  <a:pt x="741" y="1377"/>
                  <a:pt x="953" y="1377"/>
                </a:cubicBezTo>
                <a:cubicBezTo>
                  <a:pt x="1174" y="1377"/>
                  <a:pt x="1386" y="1448"/>
                  <a:pt x="1510" y="1563"/>
                </a:cubicBezTo>
                <a:lnTo>
                  <a:pt x="1510" y="1572"/>
                </a:lnTo>
                <a:cubicBezTo>
                  <a:pt x="1369" y="1713"/>
                  <a:pt x="1165" y="1792"/>
                  <a:pt x="962" y="1792"/>
                </a:cubicBezTo>
                <a:cubicBezTo>
                  <a:pt x="953" y="1792"/>
                  <a:pt x="945" y="1792"/>
                  <a:pt x="945" y="1792"/>
                </a:cubicBezTo>
                <a:cubicBezTo>
                  <a:pt x="741" y="1792"/>
                  <a:pt x="547" y="1704"/>
                  <a:pt x="407" y="1563"/>
                </a:cubicBezTo>
                <a:close/>
                <a:moveTo>
                  <a:pt x="1616" y="1483"/>
                </a:moveTo>
                <a:lnTo>
                  <a:pt x="1616" y="1483"/>
                </a:lnTo>
                <a:cubicBezTo>
                  <a:pt x="1607" y="1474"/>
                  <a:pt x="1607" y="1474"/>
                  <a:pt x="1598" y="1466"/>
                </a:cubicBezTo>
                <a:cubicBezTo>
                  <a:pt x="1527" y="1395"/>
                  <a:pt x="1430" y="1342"/>
                  <a:pt x="1315" y="1307"/>
                </a:cubicBezTo>
                <a:cubicBezTo>
                  <a:pt x="1201" y="1272"/>
                  <a:pt x="1086" y="1246"/>
                  <a:pt x="953" y="1246"/>
                </a:cubicBezTo>
                <a:cubicBezTo>
                  <a:pt x="706" y="1246"/>
                  <a:pt x="476" y="1324"/>
                  <a:pt x="318" y="1457"/>
                </a:cubicBezTo>
                <a:cubicBezTo>
                  <a:pt x="318" y="1466"/>
                  <a:pt x="310" y="1466"/>
                  <a:pt x="301" y="1474"/>
                </a:cubicBezTo>
                <a:cubicBezTo>
                  <a:pt x="186" y="1324"/>
                  <a:pt x="124" y="1149"/>
                  <a:pt x="124" y="963"/>
                </a:cubicBezTo>
                <a:cubicBezTo>
                  <a:pt x="124" y="742"/>
                  <a:pt x="212" y="530"/>
                  <a:pt x="371" y="371"/>
                </a:cubicBezTo>
                <a:cubicBezTo>
                  <a:pt x="529" y="212"/>
                  <a:pt x="741" y="124"/>
                  <a:pt x="962" y="124"/>
                </a:cubicBezTo>
                <a:cubicBezTo>
                  <a:pt x="1183" y="124"/>
                  <a:pt x="1395" y="212"/>
                  <a:pt x="1554" y="371"/>
                </a:cubicBezTo>
                <a:cubicBezTo>
                  <a:pt x="1713" y="530"/>
                  <a:pt x="1801" y="742"/>
                  <a:pt x="1801" y="963"/>
                </a:cubicBezTo>
                <a:cubicBezTo>
                  <a:pt x="1801" y="1157"/>
                  <a:pt x="1731" y="1333"/>
                  <a:pt x="1616" y="148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9">
            <a:extLst>
              <a:ext uri="{FF2B5EF4-FFF2-40B4-BE49-F238E27FC236}">
                <a16:creationId xmlns:a16="http://schemas.microsoft.com/office/drawing/2014/main" id="{8DD6DB89-1999-1C4D-A7DF-07D21AD20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1220" y="5841536"/>
            <a:ext cx="929695" cy="937956"/>
          </a:xfrm>
          <a:custGeom>
            <a:avLst/>
            <a:gdLst>
              <a:gd name="T0" fmla="*/ 178233 w 990"/>
              <a:gd name="T1" fmla="*/ 0 h 999"/>
              <a:gd name="T2" fmla="*/ 178233 w 990"/>
              <a:gd name="T3" fmla="*/ 0 h 999"/>
              <a:gd name="T4" fmla="*/ 0 w 990"/>
              <a:gd name="T5" fmla="*/ 178197 h 999"/>
              <a:gd name="T6" fmla="*/ 178233 w 990"/>
              <a:gd name="T7" fmla="*/ 360001 h 999"/>
              <a:gd name="T8" fmla="*/ 356827 w 990"/>
              <a:gd name="T9" fmla="*/ 178197 h 999"/>
              <a:gd name="T10" fmla="*/ 178233 w 990"/>
              <a:gd name="T11" fmla="*/ 0 h 999"/>
              <a:gd name="T12" fmla="*/ 178233 w 990"/>
              <a:gd name="T13" fmla="*/ 312025 h 999"/>
              <a:gd name="T14" fmla="*/ 178233 w 990"/>
              <a:gd name="T15" fmla="*/ 312025 h 999"/>
              <a:gd name="T16" fmla="*/ 44378 w 990"/>
              <a:gd name="T17" fmla="*/ 178197 h 999"/>
              <a:gd name="T18" fmla="*/ 178233 w 990"/>
              <a:gd name="T19" fmla="*/ 44369 h 999"/>
              <a:gd name="T20" fmla="*/ 312089 w 990"/>
              <a:gd name="T21" fmla="*/ 178197 h 999"/>
              <a:gd name="T22" fmla="*/ 178233 w 990"/>
              <a:gd name="T23" fmla="*/ 312025 h 99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90" h="999">
                <a:moveTo>
                  <a:pt x="494" y="0"/>
                </a:moveTo>
                <a:lnTo>
                  <a:pt x="494" y="0"/>
                </a:lnTo>
                <a:cubicBezTo>
                  <a:pt x="220" y="0"/>
                  <a:pt x="0" y="220"/>
                  <a:pt x="0" y="494"/>
                </a:cubicBezTo>
                <a:cubicBezTo>
                  <a:pt x="0" y="768"/>
                  <a:pt x="220" y="998"/>
                  <a:pt x="494" y="998"/>
                </a:cubicBezTo>
                <a:cubicBezTo>
                  <a:pt x="768" y="998"/>
                  <a:pt x="989" y="768"/>
                  <a:pt x="989" y="494"/>
                </a:cubicBezTo>
                <a:cubicBezTo>
                  <a:pt x="989" y="220"/>
                  <a:pt x="768" y="0"/>
                  <a:pt x="494" y="0"/>
                </a:cubicBezTo>
                <a:close/>
                <a:moveTo>
                  <a:pt x="494" y="865"/>
                </a:moveTo>
                <a:lnTo>
                  <a:pt x="494" y="865"/>
                </a:lnTo>
                <a:cubicBezTo>
                  <a:pt x="291" y="865"/>
                  <a:pt x="123" y="697"/>
                  <a:pt x="123" y="494"/>
                </a:cubicBezTo>
                <a:cubicBezTo>
                  <a:pt x="123" y="291"/>
                  <a:pt x="291" y="123"/>
                  <a:pt x="494" y="123"/>
                </a:cubicBezTo>
                <a:cubicBezTo>
                  <a:pt x="698" y="123"/>
                  <a:pt x="865" y="291"/>
                  <a:pt x="865" y="494"/>
                </a:cubicBezTo>
                <a:cubicBezTo>
                  <a:pt x="865" y="697"/>
                  <a:pt x="698" y="865"/>
                  <a:pt x="494" y="8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3B87FB4F-E120-4740-BC7B-9E934612BA48}"/>
              </a:ext>
            </a:extLst>
          </p:cNvPr>
          <p:cNvSpPr txBox="1"/>
          <p:nvPr/>
        </p:nvSpPr>
        <p:spPr>
          <a:xfrm>
            <a:off x="2062827" y="4748638"/>
            <a:ext cx="545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392" name="CuadroTexto 391">
            <a:extLst>
              <a:ext uri="{FF2B5EF4-FFF2-40B4-BE49-F238E27FC236}">
                <a16:creationId xmlns:a16="http://schemas.microsoft.com/office/drawing/2014/main" id="{63444D5A-71E5-D84E-A331-295662E494F3}"/>
              </a:ext>
            </a:extLst>
          </p:cNvPr>
          <p:cNvSpPr txBox="1"/>
          <p:nvPr/>
        </p:nvSpPr>
        <p:spPr>
          <a:xfrm>
            <a:off x="2008054" y="6093025"/>
            <a:ext cx="59998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21205C-FB2B-FA47-B47A-2DDB529BBBE7}"/>
              </a:ext>
            </a:extLst>
          </p:cNvPr>
          <p:cNvGrpSpPr/>
          <p:nvPr/>
        </p:nvGrpSpPr>
        <p:grpSpPr>
          <a:xfrm flipH="1">
            <a:off x="18812375" y="2324121"/>
            <a:ext cx="3551514" cy="1477328"/>
            <a:chOff x="4562099" y="11069053"/>
            <a:chExt cx="3551514" cy="1477328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758E7E0F-A3BE-9841-AA63-4F298459A6F3}"/>
                </a:ext>
              </a:extLst>
            </p:cNvPr>
            <p:cNvSpPr txBox="1"/>
            <p:nvPr/>
          </p:nvSpPr>
          <p:spPr>
            <a:xfrm>
              <a:off x="573093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BF20ED-FE54-8A45-8309-F63CCB222803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7FCA53-F94A-6448-8F89-B44F64ACCA65}"/>
              </a:ext>
            </a:extLst>
          </p:cNvPr>
          <p:cNvGrpSpPr/>
          <p:nvPr/>
        </p:nvGrpSpPr>
        <p:grpSpPr>
          <a:xfrm flipH="1">
            <a:off x="18812375" y="4922942"/>
            <a:ext cx="3551514" cy="1477328"/>
            <a:chOff x="4562099" y="11069053"/>
            <a:chExt cx="3551514" cy="1477328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E8E7249C-F8D6-A341-9087-20D9665AB0B7}"/>
                </a:ext>
              </a:extLst>
            </p:cNvPr>
            <p:cNvSpPr txBox="1"/>
            <p:nvPr/>
          </p:nvSpPr>
          <p:spPr>
            <a:xfrm>
              <a:off x="573093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EDAF9D-4D42-8649-B885-4DDDAAD6411D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16AE4D-E335-6C43-AD8E-92D11EE78A58}"/>
              </a:ext>
            </a:extLst>
          </p:cNvPr>
          <p:cNvGrpSpPr/>
          <p:nvPr/>
        </p:nvGrpSpPr>
        <p:grpSpPr>
          <a:xfrm flipH="1">
            <a:off x="18812375" y="7521763"/>
            <a:ext cx="3551514" cy="1477328"/>
            <a:chOff x="4562099" y="11069053"/>
            <a:chExt cx="3551514" cy="1477328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9CFC2834-753E-8A4E-B40A-21252CFF30B1}"/>
                </a:ext>
              </a:extLst>
            </p:cNvPr>
            <p:cNvSpPr txBox="1"/>
            <p:nvPr/>
          </p:nvSpPr>
          <p:spPr>
            <a:xfrm>
              <a:off x="573093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68261D6-D648-8145-90A4-A2857A86B432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97BBB9E-76E4-7347-B39C-62559C69C6B4}"/>
              </a:ext>
            </a:extLst>
          </p:cNvPr>
          <p:cNvGrpSpPr/>
          <p:nvPr/>
        </p:nvGrpSpPr>
        <p:grpSpPr>
          <a:xfrm flipH="1">
            <a:off x="18812375" y="10120584"/>
            <a:ext cx="3551514" cy="1477328"/>
            <a:chOff x="4562099" y="11069053"/>
            <a:chExt cx="3551514" cy="1477328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81F4D3F3-DE6C-E84E-8CA7-629008A046AA}"/>
                </a:ext>
              </a:extLst>
            </p:cNvPr>
            <p:cNvSpPr txBox="1"/>
            <p:nvPr/>
          </p:nvSpPr>
          <p:spPr>
            <a:xfrm>
              <a:off x="573093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AD5D6A-DA82-6C49-8923-9E4A4704D682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Freeform 358">
            <a:extLst>
              <a:ext uri="{FF2B5EF4-FFF2-40B4-BE49-F238E27FC236}">
                <a16:creationId xmlns:a16="http://schemas.microsoft.com/office/drawing/2014/main" id="{1D1399C2-5353-6043-A9A8-9EE3D8A8C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4553" y="978323"/>
            <a:ext cx="2053756" cy="2061267"/>
          </a:xfrm>
          <a:custGeom>
            <a:avLst/>
            <a:gdLst>
              <a:gd name="T0" fmla="*/ 868002 w 2412"/>
              <a:gd name="T1" fmla="*/ 435589 h 2421"/>
              <a:gd name="T2" fmla="*/ 868002 w 2412"/>
              <a:gd name="T3" fmla="*/ 435589 h 2421"/>
              <a:gd name="T4" fmla="*/ 432021 w 2412"/>
              <a:gd name="T5" fmla="*/ 871178 h 2421"/>
              <a:gd name="T6" fmla="*/ 0 w 2412"/>
              <a:gd name="T7" fmla="*/ 435589 h 2421"/>
              <a:gd name="T8" fmla="*/ 432021 w 2412"/>
              <a:gd name="T9" fmla="*/ 0 h 2421"/>
              <a:gd name="T10" fmla="*/ 868002 w 2412"/>
              <a:gd name="T11" fmla="*/ 435589 h 24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12" h="2421">
                <a:moveTo>
                  <a:pt x="2411" y="1210"/>
                </a:moveTo>
                <a:lnTo>
                  <a:pt x="2411" y="1210"/>
                </a:lnTo>
                <a:cubicBezTo>
                  <a:pt x="2411" y="1872"/>
                  <a:pt x="1873" y="2420"/>
                  <a:pt x="1200" y="2420"/>
                </a:cubicBezTo>
                <a:cubicBezTo>
                  <a:pt x="538" y="2420"/>
                  <a:pt x="0" y="1872"/>
                  <a:pt x="0" y="1210"/>
                </a:cubicBezTo>
                <a:cubicBezTo>
                  <a:pt x="0" y="548"/>
                  <a:pt x="538" y="0"/>
                  <a:pt x="1200" y="0"/>
                </a:cubicBezTo>
                <a:cubicBezTo>
                  <a:pt x="1873" y="0"/>
                  <a:pt x="2411" y="548"/>
                  <a:pt x="2411" y="121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59">
            <a:extLst>
              <a:ext uri="{FF2B5EF4-FFF2-40B4-BE49-F238E27FC236}">
                <a16:creationId xmlns:a16="http://schemas.microsoft.com/office/drawing/2014/main" id="{BF35FDDF-1BDF-E54B-93A4-2FBAA53C0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0250" y="1958270"/>
            <a:ext cx="1152658" cy="1163921"/>
          </a:xfrm>
          <a:custGeom>
            <a:avLst/>
            <a:gdLst>
              <a:gd name="T0" fmla="*/ 487003 w 1355"/>
              <a:gd name="T1" fmla="*/ 246063 h 1366"/>
              <a:gd name="T2" fmla="*/ 487003 w 1355"/>
              <a:gd name="T3" fmla="*/ 246063 h 1366"/>
              <a:gd name="T4" fmla="*/ 241703 w 1355"/>
              <a:gd name="T5" fmla="*/ 491765 h 1366"/>
              <a:gd name="T6" fmla="*/ 0 w 1355"/>
              <a:gd name="T7" fmla="*/ 246063 h 1366"/>
              <a:gd name="T8" fmla="*/ 241703 w 1355"/>
              <a:gd name="T9" fmla="*/ 0 h 1366"/>
              <a:gd name="T10" fmla="*/ 487003 w 1355"/>
              <a:gd name="T11" fmla="*/ 246063 h 13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5" h="1366">
                <a:moveTo>
                  <a:pt x="1354" y="683"/>
                </a:moveTo>
                <a:lnTo>
                  <a:pt x="1354" y="683"/>
                </a:lnTo>
                <a:cubicBezTo>
                  <a:pt x="1354" y="1055"/>
                  <a:pt x="1055" y="1365"/>
                  <a:pt x="672" y="1365"/>
                </a:cubicBezTo>
                <a:cubicBezTo>
                  <a:pt x="300" y="1365"/>
                  <a:pt x="0" y="1055"/>
                  <a:pt x="0" y="683"/>
                </a:cubicBezTo>
                <a:cubicBezTo>
                  <a:pt x="0" y="300"/>
                  <a:pt x="300" y="0"/>
                  <a:pt x="672" y="0"/>
                </a:cubicBezTo>
                <a:cubicBezTo>
                  <a:pt x="1055" y="0"/>
                  <a:pt x="1354" y="300"/>
                  <a:pt x="1354" y="683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60">
            <a:extLst>
              <a:ext uri="{FF2B5EF4-FFF2-40B4-BE49-F238E27FC236}">
                <a16:creationId xmlns:a16="http://schemas.microsoft.com/office/drawing/2014/main" id="{EBE58FBB-4EC5-CD47-9E61-074A58D34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0504" y="3385012"/>
            <a:ext cx="2061267" cy="2061265"/>
          </a:xfrm>
          <a:custGeom>
            <a:avLst/>
            <a:gdLst>
              <a:gd name="T0" fmla="*/ 0 w 2421"/>
              <a:gd name="T1" fmla="*/ 435589 h 2421"/>
              <a:gd name="T2" fmla="*/ 0 w 2421"/>
              <a:gd name="T3" fmla="*/ 435589 h 2421"/>
              <a:gd name="T4" fmla="*/ 435589 w 2421"/>
              <a:gd name="T5" fmla="*/ 871177 h 2421"/>
              <a:gd name="T6" fmla="*/ 871178 w 2421"/>
              <a:gd name="T7" fmla="*/ 435589 h 2421"/>
              <a:gd name="T8" fmla="*/ 435589 w 2421"/>
              <a:gd name="T9" fmla="*/ 0 h 2421"/>
              <a:gd name="T10" fmla="*/ 0 w 2421"/>
              <a:gd name="T11" fmla="*/ 435589 h 24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21" h="2421">
                <a:moveTo>
                  <a:pt x="0" y="1210"/>
                </a:moveTo>
                <a:lnTo>
                  <a:pt x="0" y="1210"/>
                </a:lnTo>
                <a:cubicBezTo>
                  <a:pt x="0" y="1872"/>
                  <a:pt x="548" y="2420"/>
                  <a:pt x="1210" y="2420"/>
                </a:cubicBezTo>
                <a:cubicBezTo>
                  <a:pt x="1872" y="2420"/>
                  <a:pt x="2420" y="1872"/>
                  <a:pt x="2420" y="1210"/>
                </a:cubicBezTo>
                <a:cubicBezTo>
                  <a:pt x="2420" y="548"/>
                  <a:pt x="1872" y="0"/>
                  <a:pt x="1210" y="0"/>
                </a:cubicBezTo>
                <a:cubicBezTo>
                  <a:pt x="548" y="0"/>
                  <a:pt x="0" y="548"/>
                  <a:pt x="0" y="121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61">
            <a:extLst>
              <a:ext uri="{FF2B5EF4-FFF2-40B4-BE49-F238E27FC236}">
                <a16:creationId xmlns:a16="http://schemas.microsoft.com/office/drawing/2014/main" id="{89923C10-2D65-D44C-985C-2DB52C175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5907" y="4361204"/>
            <a:ext cx="1163921" cy="1163921"/>
          </a:xfrm>
          <a:custGeom>
            <a:avLst/>
            <a:gdLst>
              <a:gd name="T0" fmla="*/ 0 w 1366"/>
              <a:gd name="T1" fmla="*/ 245882 h 1367"/>
              <a:gd name="T2" fmla="*/ 0 w 1366"/>
              <a:gd name="T3" fmla="*/ 245882 h 1367"/>
              <a:gd name="T4" fmla="*/ 245702 w 1366"/>
              <a:gd name="T5" fmla="*/ 491765 h 1367"/>
              <a:gd name="T6" fmla="*/ 491765 w 1366"/>
              <a:gd name="T7" fmla="*/ 245882 h 1367"/>
              <a:gd name="T8" fmla="*/ 245702 w 1366"/>
              <a:gd name="T9" fmla="*/ 0 h 1367"/>
              <a:gd name="T10" fmla="*/ 0 w 1366"/>
              <a:gd name="T11" fmla="*/ 245882 h 13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6" h="1367">
                <a:moveTo>
                  <a:pt x="0" y="683"/>
                </a:moveTo>
                <a:lnTo>
                  <a:pt x="0" y="683"/>
                </a:lnTo>
                <a:cubicBezTo>
                  <a:pt x="0" y="1056"/>
                  <a:pt x="310" y="1366"/>
                  <a:pt x="682" y="1366"/>
                </a:cubicBezTo>
                <a:cubicBezTo>
                  <a:pt x="1055" y="1366"/>
                  <a:pt x="1365" y="1056"/>
                  <a:pt x="1365" y="683"/>
                </a:cubicBezTo>
                <a:cubicBezTo>
                  <a:pt x="1365" y="311"/>
                  <a:pt x="1055" y="0"/>
                  <a:pt x="682" y="0"/>
                </a:cubicBezTo>
                <a:cubicBezTo>
                  <a:pt x="310" y="0"/>
                  <a:pt x="0" y="311"/>
                  <a:pt x="0" y="683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62">
            <a:extLst>
              <a:ext uri="{FF2B5EF4-FFF2-40B4-BE49-F238E27FC236}">
                <a16:creationId xmlns:a16="http://schemas.microsoft.com/office/drawing/2014/main" id="{254163B5-CD5E-8740-9BE8-6B54DE414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4553" y="5795455"/>
            <a:ext cx="2053756" cy="2053756"/>
          </a:xfrm>
          <a:custGeom>
            <a:avLst/>
            <a:gdLst>
              <a:gd name="T0" fmla="*/ 868002 w 2412"/>
              <a:gd name="T1" fmla="*/ 432379 h 2410"/>
              <a:gd name="T2" fmla="*/ 868002 w 2412"/>
              <a:gd name="T3" fmla="*/ 432379 h 2410"/>
              <a:gd name="T4" fmla="*/ 432021 w 2412"/>
              <a:gd name="T5" fmla="*/ 868002 h 2410"/>
              <a:gd name="T6" fmla="*/ 0 w 2412"/>
              <a:gd name="T7" fmla="*/ 432379 h 2410"/>
              <a:gd name="T8" fmla="*/ 432021 w 2412"/>
              <a:gd name="T9" fmla="*/ 0 h 2410"/>
              <a:gd name="T10" fmla="*/ 868002 w 2412"/>
              <a:gd name="T11" fmla="*/ 432379 h 24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12" h="2410">
                <a:moveTo>
                  <a:pt x="2411" y="1200"/>
                </a:moveTo>
                <a:lnTo>
                  <a:pt x="2411" y="1200"/>
                </a:lnTo>
                <a:cubicBezTo>
                  <a:pt x="2411" y="1871"/>
                  <a:pt x="1873" y="2409"/>
                  <a:pt x="1200" y="2409"/>
                </a:cubicBezTo>
                <a:cubicBezTo>
                  <a:pt x="538" y="2409"/>
                  <a:pt x="0" y="1871"/>
                  <a:pt x="0" y="1200"/>
                </a:cubicBezTo>
                <a:cubicBezTo>
                  <a:pt x="0" y="538"/>
                  <a:pt x="538" y="0"/>
                  <a:pt x="1200" y="0"/>
                </a:cubicBezTo>
                <a:cubicBezTo>
                  <a:pt x="1873" y="0"/>
                  <a:pt x="2411" y="538"/>
                  <a:pt x="2411" y="120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63">
            <a:extLst>
              <a:ext uri="{FF2B5EF4-FFF2-40B4-BE49-F238E27FC236}">
                <a16:creationId xmlns:a16="http://schemas.microsoft.com/office/drawing/2014/main" id="{35D1BE04-D9D7-8342-AAA1-FC638F7D4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0250" y="6764137"/>
            <a:ext cx="1152658" cy="1163921"/>
          </a:xfrm>
          <a:custGeom>
            <a:avLst/>
            <a:gdLst>
              <a:gd name="T0" fmla="*/ 487003 w 1355"/>
              <a:gd name="T1" fmla="*/ 245702 h 1366"/>
              <a:gd name="T2" fmla="*/ 487003 w 1355"/>
              <a:gd name="T3" fmla="*/ 245702 h 1366"/>
              <a:gd name="T4" fmla="*/ 241703 w 1355"/>
              <a:gd name="T5" fmla="*/ 491765 h 1366"/>
              <a:gd name="T6" fmla="*/ 0 w 1355"/>
              <a:gd name="T7" fmla="*/ 245702 h 1366"/>
              <a:gd name="T8" fmla="*/ 241703 w 1355"/>
              <a:gd name="T9" fmla="*/ 0 h 1366"/>
              <a:gd name="T10" fmla="*/ 487003 w 1355"/>
              <a:gd name="T11" fmla="*/ 245702 h 13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5" h="1366">
                <a:moveTo>
                  <a:pt x="1354" y="682"/>
                </a:moveTo>
                <a:lnTo>
                  <a:pt x="1354" y="682"/>
                </a:lnTo>
                <a:cubicBezTo>
                  <a:pt x="1354" y="1054"/>
                  <a:pt x="1055" y="1365"/>
                  <a:pt x="672" y="1365"/>
                </a:cubicBezTo>
                <a:cubicBezTo>
                  <a:pt x="300" y="1365"/>
                  <a:pt x="0" y="1054"/>
                  <a:pt x="0" y="682"/>
                </a:cubicBezTo>
                <a:cubicBezTo>
                  <a:pt x="0" y="309"/>
                  <a:pt x="300" y="0"/>
                  <a:pt x="672" y="0"/>
                </a:cubicBezTo>
                <a:cubicBezTo>
                  <a:pt x="1055" y="0"/>
                  <a:pt x="1354" y="309"/>
                  <a:pt x="1354" y="682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64">
            <a:extLst>
              <a:ext uri="{FF2B5EF4-FFF2-40B4-BE49-F238E27FC236}">
                <a16:creationId xmlns:a16="http://schemas.microsoft.com/office/drawing/2014/main" id="{B8814579-E4E5-6F4E-8DA6-F6E0959E3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0504" y="8198388"/>
            <a:ext cx="2061267" cy="2053756"/>
          </a:xfrm>
          <a:custGeom>
            <a:avLst/>
            <a:gdLst>
              <a:gd name="T0" fmla="*/ 0 w 2421"/>
              <a:gd name="T1" fmla="*/ 432200 h 2411"/>
              <a:gd name="T2" fmla="*/ 0 w 2421"/>
              <a:gd name="T3" fmla="*/ 432200 h 2411"/>
              <a:gd name="T4" fmla="*/ 435589 w 2421"/>
              <a:gd name="T5" fmla="*/ 868002 h 2411"/>
              <a:gd name="T6" fmla="*/ 871178 w 2421"/>
              <a:gd name="T7" fmla="*/ 432200 h 2411"/>
              <a:gd name="T8" fmla="*/ 435589 w 2421"/>
              <a:gd name="T9" fmla="*/ 0 h 2411"/>
              <a:gd name="T10" fmla="*/ 0 w 2421"/>
              <a:gd name="T11" fmla="*/ 432200 h 24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21" h="2411">
                <a:moveTo>
                  <a:pt x="0" y="1200"/>
                </a:moveTo>
                <a:lnTo>
                  <a:pt x="0" y="1200"/>
                </a:lnTo>
                <a:cubicBezTo>
                  <a:pt x="0" y="1872"/>
                  <a:pt x="548" y="2410"/>
                  <a:pt x="1210" y="2410"/>
                </a:cubicBezTo>
                <a:cubicBezTo>
                  <a:pt x="1872" y="2410"/>
                  <a:pt x="2420" y="1872"/>
                  <a:pt x="2420" y="1200"/>
                </a:cubicBezTo>
                <a:cubicBezTo>
                  <a:pt x="2420" y="538"/>
                  <a:pt x="1872" y="0"/>
                  <a:pt x="1210" y="0"/>
                </a:cubicBezTo>
                <a:cubicBezTo>
                  <a:pt x="548" y="0"/>
                  <a:pt x="0" y="538"/>
                  <a:pt x="0" y="120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65">
            <a:extLst>
              <a:ext uri="{FF2B5EF4-FFF2-40B4-BE49-F238E27FC236}">
                <a16:creationId xmlns:a16="http://schemas.microsoft.com/office/drawing/2014/main" id="{35340CE6-0D4F-2A43-8E4B-6A26E926E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5907" y="9167070"/>
            <a:ext cx="1163921" cy="1163921"/>
          </a:xfrm>
          <a:custGeom>
            <a:avLst/>
            <a:gdLst>
              <a:gd name="T0" fmla="*/ 0 w 1366"/>
              <a:gd name="T1" fmla="*/ 245702 h 1366"/>
              <a:gd name="T2" fmla="*/ 0 w 1366"/>
              <a:gd name="T3" fmla="*/ 245702 h 1366"/>
              <a:gd name="T4" fmla="*/ 245702 w 1366"/>
              <a:gd name="T5" fmla="*/ 491765 h 1366"/>
              <a:gd name="T6" fmla="*/ 491765 w 1366"/>
              <a:gd name="T7" fmla="*/ 245702 h 1366"/>
              <a:gd name="T8" fmla="*/ 245702 w 1366"/>
              <a:gd name="T9" fmla="*/ 0 h 1366"/>
              <a:gd name="T10" fmla="*/ 0 w 1366"/>
              <a:gd name="T11" fmla="*/ 245702 h 13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6" h="1366">
                <a:moveTo>
                  <a:pt x="0" y="682"/>
                </a:moveTo>
                <a:lnTo>
                  <a:pt x="0" y="682"/>
                </a:lnTo>
                <a:cubicBezTo>
                  <a:pt x="0" y="1065"/>
                  <a:pt x="310" y="1365"/>
                  <a:pt x="682" y="1365"/>
                </a:cubicBezTo>
                <a:cubicBezTo>
                  <a:pt x="1055" y="1365"/>
                  <a:pt x="1365" y="1065"/>
                  <a:pt x="1365" y="682"/>
                </a:cubicBezTo>
                <a:cubicBezTo>
                  <a:pt x="1365" y="310"/>
                  <a:pt x="1055" y="0"/>
                  <a:pt x="682" y="0"/>
                </a:cubicBezTo>
                <a:cubicBezTo>
                  <a:pt x="310" y="0"/>
                  <a:pt x="0" y="310"/>
                  <a:pt x="0" y="682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66">
            <a:extLst>
              <a:ext uri="{FF2B5EF4-FFF2-40B4-BE49-F238E27FC236}">
                <a16:creationId xmlns:a16="http://schemas.microsoft.com/office/drawing/2014/main" id="{903F19F2-D6B7-D44E-99B1-4D2ED3430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4553" y="10605075"/>
            <a:ext cx="2053756" cy="2053758"/>
          </a:xfrm>
          <a:custGeom>
            <a:avLst/>
            <a:gdLst>
              <a:gd name="T0" fmla="*/ 868002 w 2412"/>
              <a:gd name="T1" fmla="*/ 432201 h 2411"/>
              <a:gd name="T2" fmla="*/ 868002 w 2412"/>
              <a:gd name="T3" fmla="*/ 432201 h 2411"/>
              <a:gd name="T4" fmla="*/ 432021 w 2412"/>
              <a:gd name="T5" fmla="*/ 868003 h 2411"/>
              <a:gd name="T6" fmla="*/ 0 w 2412"/>
              <a:gd name="T7" fmla="*/ 432201 h 2411"/>
              <a:gd name="T8" fmla="*/ 432021 w 2412"/>
              <a:gd name="T9" fmla="*/ 0 h 2411"/>
              <a:gd name="T10" fmla="*/ 868002 w 2412"/>
              <a:gd name="T11" fmla="*/ 432201 h 24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12" h="2411">
                <a:moveTo>
                  <a:pt x="2411" y="1200"/>
                </a:moveTo>
                <a:lnTo>
                  <a:pt x="2411" y="1200"/>
                </a:lnTo>
                <a:cubicBezTo>
                  <a:pt x="2411" y="1872"/>
                  <a:pt x="1873" y="2410"/>
                  <a:pt x="1200" y="2410"/>
                </a:cubicBezTo>
                <a:cubicBezTo>
                  <a:pt x="538" y="2410"/>
                  <a:pt x="0" y="1872"/>
                  <a:pt x="0" y="1200"/>
                </a:cubicBezTo>
                <a:cubicBezTo>
                  <a:pt x="0" y="538"/>
                  <a:pt x="538" y="0"/>
                  <a:pt x="1200" y="0"/>
                </a:cubicBezTo>
                <a:cubicBezTo>
                  <a:pt x="1873" y="0"/>
                  <a:pt x="2411" y="538"/>
                  <a:pt x="2411" y="120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67">
            <a:extLst>
              <a:ext uri="{FF2B5EF4-FFF2-40B4-BE49-F238E27FC236}">
                <a16:creationId xmlns:a16="http://schemas.microsoft.com/office/drawing/2014/main" id="{44DEC545-EDB2-AD42-9917-8E9B339BD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0250" y="11573757"/>
            <a:ext cx="1152658" cy="1163921"/>
          </a:xfrm>
          <a:custGeom>
            <a:avLst/>
            <a:gdLst>
              <a:gd name="T0" fmla="*/ 487003 w 1355"/>
              <a:gd name="T1" fmla="*/ 245882 h 1367"/>
              <a:gd name="T2" fmla="*/ 487003 w 1355"/>
              <a:gd name="T3" fmla="*/ 245882 h 1367"/>
              <a:gd name="T4" fmla="*/ 241703 w 1355"/>
              <a:gd name="T5" fmla="*/ 491765 h 1367"/>
              <a:gd name="T6" fmla="*/ 0 w 1355"/>
              <a:gd name="T7" fmla="*/ 245882 h 1367"/>
              <a:gd name="T8" fmla="*/ 241703 w 1355"/>
              <a:gd name="T9" fmla="*/ 0 h 1367"/>
              <a:gd name="T10" fmla="*/ 487003 w 1355"/>
              <a:gd name="T11" fmla="*/ 245882 h 13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5" h="1367">
                <a:moveTo>
                  <a:pt x="1354" y="683"/>
                </a:moveTo>
                <a:lnTo>
                  <a:pt x="1354" y="683"/>
                </a:lnTo>
                <a:cubicBezTo>
                  <a:pt x="1354" y="1066"/>
                  <a:pt x="1055" y="1366"/>
                  <a:pt x="672" y="1366"/>
                </a:cubicBezTo>
                <a:cubicBezTo>
                  <a:pt x="300" y="1366"/>
                  <a:pt x="0" y="1066"/>
                  <a:pt x="0" y="683"/>
                </a:cubicBezTo>
                <a:cubicBezTo>
                  <a:pt x="0" y="311"/>
                  <a:pt x="300" y="0"/>
                  <a:pt x="672" y="0"/>
                </a:cubicBezTo>
                <a:cubicBezTo>
                  <a:pt x="1055" y="0"/>
                  <a:pt x="1354" y="311"/>
                  <a:pt x="1354" y="683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68">
            <a:extLst>
              <a:ext uri="{FF2B5EF4-FFF2-40B4-BE49-F238E27FC236}">
                <a16:creationId xmlns:a16="http://schemas.microsoft.com/office/drawing/2014/main" id="{36410A50-C1C4-9A4A-9FBA-B84CFC996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0598" y="1639130"/>
            <a:ext cx="345422" cy="732145"/>
          </a:xfrm>
          <a:custGeom>
            <a:avLst/>
            <a:gdLst>
              <a:gd name="T0" fmla="*/ 97246 w 404"/>
              <a:gd name="T1" fmla="*/ 156403 h 859"/>
              <a:gd name="T2" fmla="*/ 97246 w 404"/>
              <a:gd name="T3" fmla="*/ 156403 h 859"/>
              <a:gd name="T4" fmla="*/ 134482 w 404"/>
              <a:gd name="T5" fmla="*/ 156403 h 859"/>
              <a:gd name="T6" fmla="*/ 138458 w 404"/>
              <a:gd name="T7" fmla="*/ 152799 h 859"/>
              <a:gd name="T8" fmla="*/ 142073 w 404"/>
              <a:gd name="T9" fmla="*/ 126492 h 859"/>
              <a:gd name="T10" fmla="*/ 145688 w 404"/>
              <a:gd name="T11" fmla="*/ 100545 h 859"/>
              <a:gd name="T12" fmla="*/ 97246 w 404"/>
              <a:gd name="T13" fmla="*/ 100545 h 859"/>
              <a:gd name="T14" fmla="*/ 97246 w 404"/>
              <a:gd name="T15" fmla="*/ 67030 h 859"/>
              <a:gd name="T16" fmla="*/ 108453 w 404"/>
              <a:gd name="T17" fmla="*/ 55858 h 859"/>
              <a:gd name="T18" fmla="*/ 138458 w 404"/>
              <a:gd name="T19" fmla="*/ 55858 h 859"/>
              <a:gd name="T20" fmla="*/ 142073 w 404"/>
              <a:gd name="T21" fmla="*/ 55858 h 859"/>
              <a:gd name="T22" fmla="*/ 142073 w 404"/>
              <a:gd name="T23" fmla="*/ 3604 h 859"/>
              <a:gd name="T24" fmla="*/ 138458 w 404"/>
              <a:gd name="T25" fmla="*/ 3604 h 859"/>
              <a:gd name="T26" fmla="*/ 97246 w 404"/>
              <a:gd name="T27" fmla="*/ 3604 h 859"/>
              <a:gd name="T28" fmla="*/ 56034 w 404"/>
              <a:gd name="T29" fmla="*/ 11172 h 859"/>
              <a:gd name="T30" fmla="*/ 33620 w 404"/>
              <a:gd name="T31" fmla="*/ 59462 h 859"/>
              <a:gd name="T32" fmla="*/ 30005 w 404"/>
              <a:gd name="T33" fmla="*/ 96941 h 859"/>
              <a:gd name="T34" fmla="*/ 30005 w 404"/>
              <a:gd name="T35" fmla="*/ 100545 h 859"/>
              <a:gd name="T36" fmla="*/ 0 w 404"/>
              <a:gd name="T37" fmla="*/ 100545 h 859"/>
              <a:gd name="T38" fmla="*/ 0 w 404"/>
              <a:gd name="T39" fmla="*/ 156403 h 859"/>
              <a:gd name="T40" fmla="*/ 30005 w 404"/>
              <a:gd name="T41" fmla="*/ 156403 h 859"/>
              <a:gd name="T42" fmla="*/ 30005 w 404"/>
              <a:gd name="T43" fmla="*/ 309203 h 859"/>
              <a:gd name="T44" fmla="*/ 97246 w 404"/>
              <a:gd name="T45" fmla="*/ 309203 h 859"/>
              <a:gd name="T46" fmla="*/ 97246 w 404"/>
              <a:gd name="T47" fmla="*/ 156403 h 8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04" h="859">
                <a:moveTo>
                  <a:pt x="269" y="434"/>
                </a:moveTo>
                <a:lnTo>
                  <a:pt x="269" y="434"/>
                </a:lnTo>
                <a:cubicBezTo>
                  <a:pt x="300" y="434"/>
                  <a:pt x="341" y="434"/>
                  <a:pt x="372" y="434"/>
                </a:cubicBezTo>
                <a:cubicBezTo>
                  <a:pt x="383" y="434"/>
                  <a:pt x="383" y="434"/>
                  <a:pt x="383" y="424"/>
                </a:cubicBezTo>
                <a:cubicBezTo>
                  <a:pt x="393" y="403"/>
                  <a:pt x="393" y="372"/>
                  <a:pt x="393" y="351"/>
                </a:cubicBezTo>
                <a:cubicBezTo>
                  <a:pt x="393" y="331"/>
                  <a:pt x="393" y="310"/>
                  <a:pt x="403" y="279"/>
                </a:cubicBezTo>
                <a:cubicBezTo>
                  <a:pt x="351" y="279"/>
                  <a:pt x="310" y="279"/>
                  <a:pt x="269" y="279"/>
                </a:cubicBezTo>
                <a:cubicBezTo>
                  <a:pt x="269" y="248"/>
                  <a:pt x="269" y="217"/>
                  <a:pt x="269" y="186"/>
                </a:cubicBezTo>
                <a:cubicBezTo>
                  <a:pt x="269" y="165"/>
                  <a:pt x="279" y="155"/>
                  <a:pt x="300" y="155"/>
                </a:cubicBezTo>
                <a:cubicBezTo>
                  <a:pt x="331" y="155"/>
                  <a:pt x="351" y="155"/>
                  <a:pt x="383" y="155"/>
                </a:cubicBezTo>
                <a:lnTo>
                  <a:pt x="393" y="155"/>
                </a:lnTo>
                <a:cubicBezTo>
                  <a:pt x="393" y="103"/>
                  <a:pt x="393" y="62"/>
                  <a:pt x="393" y="10"/>
                </a:cubicBezTo>
                <a:cubicBezTo>
                  <a:pt x="393" y="0"/>
                  <a:pt x="393" y="10"/>
                  <a:pt x="383" y="10"/>
                </a:cubicBezTo>
                <a:cubicBezTo>
                  <a:pt x="351" y="10"/>
                  <a:pt x="310" y="0"/>
                  <a:pt x="269" y="10"/>
                </a:cubicBezTo>
                <a:cubicBezTo>
                  <a:pt x="227" y="10"/>
                  <a:pt x="186" y="10"/>
                  <a:pt x="155" y="31"/>
                </a:cubicBezTo>
                <a:cubicBezTo>
                  <a:pt x="113" y="62"/>
                  <a:pt x="93" y="113"/>
                  <a:pt x="93" y="165"/>
                </a:cubicBezTo>
                <a:cubicBezTo>
                  <a:pt x="83" y="196"/>
                  <a:pt x="83" y="227"/>
                  <a:pt x="83" y="269"/>
                </a:cubicBezTo>
                <a:lnTo>
                  <a:pt x="83" y="279"/>
                </a:lnTo>
                <a:cubicBezTo>
                  <a:pt x="62" y="279"/>
                  <a:pt x="31" y="279"/>
                  <a:pt x="0" y="279"/>
                </a:cubicBezTo>
                <a:cubicBezTo>
                  <a:pt x="0" y="331"/>
                  <a:pt x="0" y="382"/>
                  <a:pt x="0" y="434"/>
                </a:cubicBezTo>
                <a:cubicBezTo>
                  <a:pt x="31" y="434"/>
                  <a:pt x="62" y="434"/>
                  <a:pt x="83" y="434"/>
                </a:cubicBezTo>
                <a:cubicBezTo>
                  <a:pt x="83" y="579"/>
                  <a:pt x="83" y="724"/>
                  <a:pt x="83" y="858"/>
                </a:cubicBezTo>
                <a:cubicBezTo>
                  <a:pt x="145" y="858"/>
                  <a:pt x="207" y="858"/>
                  <a:pt x="269" y="858"/>
                </a:cubicBezTo>
                <a:cubicBezTo>
                  <a:pt x="269" y="724"/>
                  <a:pt x="269" y="579"/>
                  <a:pt x="269" y="4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69">
            <a:extLst>
              <a:ext uri="{FF2B5EF4-FFF2-40B4-BE49-F238E27FC236}">
                <a16:creationId xmlns:a16="http://schemas.microsoft.com/office/drawing/2014/main" id="{2131B27B-7C51-2448-B69F-DDA36E6A8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6622" y="6493807"/>
            <a:ext cx="713371" cy="642033"/>
          </a:xfrm>
          <a:custGeom>
            <a:avLst/>
            <a:gdLst>
              <a:gd name="T0" fmla="*/ 89410 w 840"/>
              <a:gd name="T1" fmla="*/ 207821 h 755"/>
              <a:gd name="T2" fmla="*/ 89410 w 840"/>
              <a:gd name="T3" fmla="*/ 207821 h 755"/>
              <a:gd name="T4" fmla="*/ 29803 w 840"/>
              <a:gd name="T5" fmla="*/ 163237 h 755"/>
              <a:gd name="T6" fmla="*/ 56016 w 840"/>
              <a:gd name="T7" fmla="*/ 163237 h 755"/>
              <a:gd name="T8" fmla="*/ 56016 w 840"/>
              <a:gd name="T9" fmla="*/ 163237 h 755"/>
              <a:gd name="T10" fmla="*/ 7541 w 840"/>
              <a:gd name="T11" fmla="*/ 100315 h 755"/>
              <a:gd name="T12" fmla="*/ 33753 w 840"/>
              <a:gd name="T13" fmla="*/ 107506 h 755"/>
              <a:gd name="T14" fmla="*/ 33753 w 840"/>
              <a:gd name="T15" fmla="*/ 107506 h 755"/>
              <a:gd name="T16" fmla="*/ 11490 w 840"/>
              <a:gd name="T17" fmla="*/ 66877 h 755"/>
              <a:gd name="T18" fmla="*/ 18672 w 840"/>
              <a:gd name="T19" fmla="*/ 25888 h 755"/>
              <a:gd name="T20" fmla="*/ 145067 w 840"/>
              <a:gd name="T21" fmla="*/ 89169 h 755"/>
              <a:gd name="T22" fmla="*/ 148658 w 840"/>
              <a:gd name="T23" fmla="*/ 59326 h 755"/>
              <a:gd name="T24" fmla="*/ 249200 w 840"/>
              <a:gd name="T25" fmla="*/ 29483 h 755"/>
              <a:gd name="T26" fmla="*/ 260331 w 840"/>
              <a:gd name="T27" fmla="*/ 33438 h 755"/>
              <a:gd name="T28" fmla="*/ 293725 w 840"/>
              <a:gd name="T29" fmla="*/ 18337 h 755"/>
              <a:gd name="T30" fmla="*/ 267513 w 840"/>
              <a:gd name="T31" fmla="*/ 51776 h 755"/>
              <a:gd name="T32" fmla="*/ 301266 w 840"/>
              <a:gd name="T33" fmla="*/ 44584 h 755"/>
              <a:gd name="T34" fmla="*/ 301266 w 840"/>
              <a:gd name="T35" fmla="*/ 44584 h 755"/>
              <a:gd name="T36" fmla="*/ 278644 w 840"/>
              <a:gd name="T37" fmla="*/ 70472 h 755"/>
              <a:gd name="T38" fmla="*/ 271463 w 840"/>
              <a:gd name="T39" fmla="*/ 81618 h 755"/>
              <a:gd name="T40" fmla="*/ 182411 w 840"/>
              <a:gd name="T41" fmla="*/ 237664 h 755"/>
              <a:gd name="T42" fmla="*/ 3950 w 840"/>
              <a:gd name="T43" fmla="*/ 237664 h 755"/>
              <a:gd name="T44" fmla="*/ 0 w 840"/>
              <a:gd name="T45" fmla="*/ 237664 h 755"/>
              <a:gd name="T46" fmla="*/ 0 w 840"/>
              <a:gd name="T47" fmla="*/ 237664 h 755"/>
              <a:gd name="T48" fmla="*/ 44885 w 840"/>
              <a:gd name="T49" fmla="*/ 230113 h 755"/>
              <a:gd name="T50" fmla="*/ 89410 w 840"/>
              <a:gd name="T51" fmla="*/ 207821 h 75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840" h="755">
                <a:moveTo>
                  <a:pt x="249" y="578"/>
                </a:moveTo>
                <a:lnTo>
                  <a:pt x="249" y="578"/>
                </a:lnTo>
                <a:cubicBezTo>
                  <a:pt x="156" y="557"/>
                  <a:pt x="94" y="516"/>
                  <a:pt x="83" y="454"/>
                </a:cubicBezTo>
                <a:cubicBezTo>
                  <a:pt x="114" y="454"/>
                  <a:pt x="135" y="454"/>
                  <a:pt x="156" y="454"/>
                </a:cubicBezTo>
                <a:cubicBezTo>
                  <a:pt x="73" y="424"/>
                  <a:pt x="32" y="372"/>
                  <a:pt x="21" y="279"/>
                </a:cubicBezTo>
                <a:cubicBezTo>
                  <a:pt x="52" y="289"/>
                  <a:pt x="73" y="299"/>
                  <a:pt x="94" y="299"/>
                </a:cubicBezTo>
                <a:cubicBezTo>
                  <a:pt x="63" y="268"/>
                  <a:pt x="32" y="227"/>
                  <a:pt x="32" y="186"/>
                </a:cubicBezTo>
                <a:cubicBezTo>
                  <a:pt x="21" y="144"/>
                  <a:pt x="32" y="103"/>
                  <a:pt x="52" y="72"/>
                </a:cubicBezTo>
                <a:cubicBezTo>
                  <a:pt x="145" y="175"/>
                  <a:pt x="259" y="238"/>
                  <a:pt x="404" y="248"/>
                </a:cubicBezTo>
                <a:cubicBezTo>
                  <a:pt x="404" y="217"/>
                  <a:pt x="404" y="186"/>
                  <a:pt x="414" y="165"/>
                </a:cubicBezTo>
                <a:cubicBezTo>
                  <a:pt x="445" y="41"/>
                  <a:pt x="601" y="0"/>
                  <a:pt x="694" y="82"/>
                </a:cubicBezTo>
                <a:cubicBezTo>
                  <a:pt x="704" y="93"/>
                  <a:pt x="714" y="93"/>
                  <a:pt x="725" y="93"/>
                </a:cubicBezTo>
                <a:cubicBezTo>
                  <a:pt x="756" y="82"/>
                  <a:pt x="787" y="61"/>
                  <a:pt x="818" y="51"/>
                </a:cubicBezTo>
                <a:cubicBezTo>
                  <a:pt x="807" y="82"/>
                  <a:pt x="797" y="93"/>
                  <a:pt x="745" y="144"/>
                </a:cubicBezTo>
                <a:cubicBezTo>
                  <a:pt x="776" y="144"/>
                  <a:pt x="807" y="134"/>
                  <a:pt x="839" y="124"/>
                </a:cubicBezTo>
                <a:cubicBezTo>
                  <a:pt x="818" y="144"/>
                  <a:pt x="797" y="175"/>
                  <a:pt x="776" y="196"/>
                </a:cubicBezTo>
                <a:cubicBezTo>
                  <a:pt x="756" y="206"/>
                  <a:pt x="756" y="217"/>
                  <a:pt x="756" y="227"/>
                </a:cubicBezTo>
                <a:cubicBezTo>
                  <a:pt x="745" y="413"/>
                  <a:pt x="673" y="568"/>
                  <a:pt x="508" y="661"/>
                </a:cubicBezTo>
                <a:cubicBezTo>
                  <a:pt x="342" y="754"/>
                  <a:pt x="177" y="754"/>
                  <a:pt x="11" y="661"/>
                </a:cubicBezTo>
                <a:cubicBezTo>
                  <a:pt x="0" y="661"/>
                  <a:pt x="0" y="661"/>
                  <a:pt x="0" y="661"/>
                </a:cubicBezTo>
                <a:cubicBezTo>
                  <a:pt x="0" y="650"/>
                  <a:pt x="0" y="650"/>
                  <a:pt x="0" y="661"/>
                </a:cubicBezTo>
                <a:cubicBezTo>
                  <a:pt x="42" y="650"/>
                  <a:pt x="83" y="650"/>
                  <a:pt x="125" y="640"/>
                </a:cubicBezTo>
                <a:cubicBezTo>
                  <a:pt x="166" y="629"/>
                  <a:pt x="207" y="609"/>
                  <a:pt x="249" y="5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70">
            <a:extLst>
              <a:ext uri="{FF2B5EF4-FFF2-40B4-BE49-F238E27FC236}">
                <a16:creationId xmlns:a16="http://schemas.microsoft.com/office/drawing/2014/main" id="{E8EEF6BF-24DF-AC44-8FED-77D64E503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6329" y="4072100"/>
            <a:ext cx="705862" cy="694599"/>
          </a:xfrm>
          <a:custGeom>
            <a:avLst/>
            <a:gdLst>
              <a:gd name="T0" fmla="*/ 219607 w 829"/>
              <a:gd name="T1" fmla="*/ 293329 h 818"/>
              <a:gd name="T2" fmla="*/ 219607 w 829"/>
              <a:gd name="T3" fmla="*/ 293329 h 818"/>
              <a:gd name="T4" fmla="*/ 78483 w 829"/>
              <a:gd name="T5" fmla="*/ 293329 h 818"/>
              <a:gd name="T6" fmla="*/ 66962 w 829"/>
              <a:gd name="T7" fmla="*/ 289739 h 818"/>
              <a:gd name="T8" fmla="*/ 3960 w 829"/>
              <a:gd name="T9" fmla="*/ 230498 h 818"/>
              <a:gd name="T10" fmla="*/ 0 w 829"/>
              <a:gd name="T11" fmla="*/ 215419 h 818"/>
              <a:gd name="T12" fmla="*/ 0 w 829"/>
              <a:gd name="T13" fmla="*/ 74320 h 818"/>
              <a:gd name="T14" fmla="*/ 3960 w 829"/>
              <a:gd name="T15" fmla="*/ 63190 h 818"/>
              <a:gd name="T16" fmla="*/ 63362 w 829"/>
              <a:gd name="T17" fmla="*/ 0 h 818"/>
              <a:gd name="T18" fmla="*/ 78483 w 829"/>
              <a:gd name="T19" fmla="*/ 0 h 818"/>
              <a:gd name="T20" fmla="*/ 219607 w 829"/>
              <a:gd name="T21" fmla="*/ 0 h 818"/>
              <a:gd name="T22" fmla="*/ 231128 w 829"/>
              <a:gd name="T23" fmla="*/ 0 h 818"/>
              <a:gd name="T24" fmla="*/ 294130 w 829"/>
              <a:gd name="T25" fmla="*/ 59599 h 818"/>
              <a:gd name="T26" fmla="*/ 298090 w 829"/>
              <a:gd name="T27" fmla="*/ 74320 h 818"/>
              <a:gd name="T28" fmla="*/ 298090 w 829"/>
              <a:gd name="T29" fmla="*/ 215419 h 818"/>
              <a:gd name="T30" fmla="*/ 294130 w 829"/>
              <a:gd name="T31" fmla="*/ 226549 h 818"/>
              <a:gd name="T32" fmla="*/ 234728 w 829"/>
              <a:gd name="T33" fmla="*/ 289739 h 818"/>
              <a:gd name="T34" fmla="*/ 219607 w 829"/>
              <a:gd name="T35" fmla="*/ 293329 h 818"/>
              <a:gd name="T36" fmla="*/ 149045 w 829"/>
              <a:gd name="T37" fmla="*/ 267479 h 818"/>
              <a:gd name="T38" fmla="*/ 149045 w 829"/>
              <a:gd name="T39" fmla="*/ 267479 h 818"/>
              <a:gd name="T40" fmla="*/ 212407 w 829"/>
              <a:gd name="T41" fmla="*/ 267479 h 818"/>
              <a:gd name="T42" fmla="*/ 231128 w 829"/>
              <a:gd name="T43" fmla="*/ 263888 h 818"/>
              <a:gd name="T44" fmla="*/ 271809 w 829"/>
              <a:gd name="T45" fmla="*/ 207879 h 818"/>
              <a:gd name="T46" fmla="*/ 268209 w 829"/>
              <a:gd name="T47" fmla="*/ 81859 h 818"/>
              <a:gd name="T48" fmla="*/ 268209 w 829"/>
              <a:gd name="T49" fmla="*/ 63190 h 818"/>
              <a:gd name="T50" fmla="*/ 212407 w 829"/>
              <a:gd name="T51" fmla="*/ 26209 h 818"/>
              <a:gd name="T52" fmla="*/ 85683 w 829"/>
              <a:gd name="T53" fmla="*/ 26209 h 818"/>
              <a:gd name="T54" fmla="*/ 66962 w 829"/>
              <a:gd name="T55" fmla="*/ 26209 h 818"/>
              <a:gd name="T56" fmla="*/ 26281 w 829"/>
              <a:gd name="T57" fmla="*/ 81859 h 818"/>
              <a:gd name="T58" fmla="*/ 26281 w 829"/>
              <a:gd name="T59" fmla="*/ 207879 h 818"/>
              <a:gd name="T60" fmla="*/ 52202 w 829"/>
              <a:gd name="T61" fmla="*/ 256349 h 818"/>
              <a:gd name="T62" fmla="*/ 85683 w 829"/>
              <a:gd name="T63" fmla="*/ 267479 h 818"/>
              <a:gd name="T64" fmla="*/ 149045 w 829"/>
              <a:gd name="T65" fmla="*/ 267479 h 81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29" h="818">
                <a:moveTo>
                  <a:pt x="610" y="817"/>
                </a:moveTo>
                <a:lnTo>
                  <a:pt x="610" y="817"/>
                </a:lnTo>
                <a:cubicBezTo>
                  <a:pt x="476" y="817"/>
                  <a:pt x="352" y="817"/>
                  <a:pt x="218" y="817"/>
                </a:cubicBezTo>
                <a:cubicBezTo>
                  <a:pt x="207" y="817"/>
                  <a:pt x="197" y="807"/>
                  <a:pt x="186" y="807"/>
                </a:cubicBezTo>
                <a:cubicBezTo>
                  <a:pt x="93" y="786"/>
                  <a:pt x="42" y="735"/>
                  <a:pt x="11" y="642"/>
                </a:cubicBezTo>
                <a:cubicBezTo>
                  <a:pt x="11" y="631"/>
                  <a:pt x="11" y="621"/>
                  <a:pt x="0" y="600"/>
                </a:cubicBezTo>
                <a:cubicBezTo>
                  <a:pt x="0" y="476"/>
                  <a:pt x="0" y="341"/>
                  <a:pt x="0" y="207"/>
                </a:cubicBezTo>
                <a:cubicBezTo>
                  <a:pt x="11" y="197"/>
                  <a:pt x="11" y="187"/>
                  <a:pt x="11" y="176"/>
                </a:cubicBezTo>
                <a:cubicBezTo>
                  <a:pt x="31" y="83"/>
                  <a:pt x="83" y="31"/>
                  <a:pt x="176" y="0"/>
                </a:cubicBezTo>
                <a:cubicBezTo>
                  <a:pt x="186" y="0"/>
                  <a:pt x="197" y="0"/>
                  <a:pt x="218" y="0"/>
                </a:cubicBezTo>
                <a:cubicBezTo>
                  <a:pt x="352" y="0"/>
                  <a:pt x="476" y="0"/>
                  <a:pt x="610" y="0"/>
                </a:cubicBezTo>
                <a:cubicBezTo>
                  <a:pt x="621" y="0"/>
                  <a:pt x="631" y="0"/>
                  <a:pt x="642" y="0"/>
                </a:cubicBezTo>
                <a:cubicBezTo>
                  <a:pt x="735" y="21"/>
                  <a:pt x="787" y="73"/>
                  <a:pt x="817" y="166"/>
                </a:cubicBezTo>
                <a:cubicBezTo>
                  <a:pt x="817" y="176"/>
                  <a:pt x="817" y="197"/>
                  <a:pt x="828" y="207"/>
                </a:cubicBezTo>
                <a:cubicBezTo>
                  <a:pt x="828" y="341"/>
                  <a:pt x="828" y="476"/>
                  <a:pt x="828" y="600"/>
                </a:cubicBezTo>
                <a:cubicBezTo>
                  <a:pt x="817" y="611"/>
                  <a:pt x="817" y="621"/>
                  <a:pt x="817" y="631"/>
                </a:cubicBezTo>
                <a:cubicBezTo>
                  <a:pt x="797" y="724"/>
                  <a:pt x="745" y="786"/>
                  <a:pt x="652" y="807"/>
                </a:cubicBezTo>
                <a:cubicBezTo>
                  <a:pt x="642" y="807"/>
                  <a:pt x="621" y="807"/>
                  <a:pt x="610" y="817"/>
                </a:cubicBezTo>
                <a:close/>
                <a:moveTo>
                  <a:pt x="414" y="745"/>
                </a:moveTo>
                <a:lnTo>
                  <a:pt x="414" y="745"/>
                </a:lnTo>
                <a:cubicBezTo>
                  <a:pt x="476" y="745"/>
                  <a:pt x="528" y="745"/>
                  <a:pt x="590" y="745"/>
                </a:cubicBezTo>
                <a:cubicBezTo>
                  <a:pt x="610" y="745"/>
                  <a:pt x="631" y="735"/>
                  <a:pt x="642" y="735"/>
                </a:cubicBezTo>
                <a:cubicBezTo>
                  <a:pt x="714" y="714"/>
                  <a:pt x="755" y="652"/>
                  <a:pt x="755" y="579"/>
                </a:cubicBezTo>
                <a:cubicBezTo>
                  <a:pt x="755" y="466"/>
                  <a:pt x="755" y="341"/>
                  <a:pt x="745" y="228"/>
                </a:cubicBezTo>
                <a:cubicBezTo>
                  <a:pt x="745" y="207"/>
                  <a:pt x="745" y="187"/>
                  <a:pt x="745" y="176"/>
                </a:cubicBezTo>
                <a:cubicBezTo>
                  <a:pt x="724" y="104"/>
                  <a:pt x="662" y="73"/>
                  <a:pt x="590" y="73"/>
                </a:cubicBezTo>
                <a:cubicBezTo>
                  <a:pt x="476" y="73"/>
                  <a:pt x="352" y="62"/>
                  <a:pt x="238" y="73"/>
                </a:cubicBezTo>
                <a:cubicBezTo>
                  <a:pt x="218" y="73"/>
                  <a:pt x="197" y="73"/>
                  <a:pt x="186" y="73"/>
                </a:cubicBezTo>
                <a:cubicBezTo>
                  <a:pt x="114" y="93"/>
                  <a:pt x="73" y="155"/>
                  <a:pt x="73" y="228"/>
                </a:cubicBezTo>
                <a:cubicBezTo>
                  <a:pt x="73" y="341"/>
                  <a:pt x="73" y="466"/>
                  <a:pt x="73" y="579"/>
                </a:cubicBezTo>
                <a:cubicBezTo>
                  <a:pt x="73" y="642"/>
                  <a:pt x="104" y="683"/>
                  <a:pt x="145" y="714"/>
                </a:cubicBezTo>
                <a:cubicBezTo>
                  <a:pt x="166" y="735"/>
                  <a:pt x="197" y="745"/>
                  <a:pt x="238" y="745"/>
                </a:cubicBezTo>
                <a:cubicBezTo>
                  <a:pt x="290" y="745"/>
                  <a:pt x="352" y="745"/>
                  <a:pt x="414" y="7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371">
            <a:extLst>
              <a:ext uri="{FF2B5EF4-FFF2-40B4-BE49-F238E27FC236}">
                <a16:creationId xmlns:a16="http://schemas.microsoft.com/office/drawing/2014/main" id="{AA985D5B-5613-4D42-8748-C420CAC20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2795" y="4237301"/>
            <a:ext cx="352931" cy="352931"/>
          </a:xfrm>
          <a:custGeom>
            <a:avLst/>
            <a:gdLst>
              <a:gd name="T0" fmla="*/ 148865 w 415"/>
              <a:gd name="T1" fmla="*/ 74433 h 415"/>
              <a:gd name="T2" fmla="*/ 148865 w 415"/>
              <a:gd name="T3" fmla="*/ 74433 h 415"/>
              <a:gd name="T4" fmla="*/ 74433 w 415"/>
              <a:gd name="T5" fmla="*/ 148865 h 415"/>
              <a:gd name="T6" fmla="*/ 0 w 415"/>
              <a:gd name="T7" fmla="*/ 74433 h 415"/>
              <a:gd name="T8" fmla="*/ 74433 w 415"/>
              <a:gd name="T9" fmla="*/ 0 h 415"/>
              <a:gd name="T10" fmla="*/ 148865 w 415"/>
              <a:gd name="T11" fmla="*/ 74433 h 415"/>
              <a:gd name="T12" fmla="*/ 122976 w 415"/>
              <a:gd name="T13" fmla="*/ 74433 h 415"/>
              <a:gd name="T14" fmla="*/ 122976 w 415"/>
              <a:gd name="T15" fmla="*/ 74433 h 415"/>
              <a:gd name="T16" fmla="*/ 74433 w 415"/>
              <a:gd name="T17" fmla="*/ 25890 h 415"/>
              <a:gd name="T18" fmla="*/ 25890 w 415"/>
              <a:gd name="T19" fmla="*/ 74433 h 415"/>
              <a:gd name="T20" fmla="*/ 74433 w 415"/>
              <a:gd name="T21" fmla="*/ 122616 h 415"/>
              <a:gd name="T22" fmla="*/ 122976 w 415"/>
              <a:gd name="T23" fmla="*/ 74433 h 41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15" h="415">
                <a:moveTo>
                  <a:pt x="414" y="207"/>
                </a:moveTo>
                <a:lnTo>
                  <a:pt x="414" y="207"/>
                </a:lnTo>
                <a:cubicBezTo>
                  <a:pt x="414" y="321"/>
                  <a:pt x="321" y="414"/>
                  <a:pt x="207" y="414"/>
                </a:cubicBezTo>
                <a:cubicBezTo>
                  <a:pt x="93" y="414"/>
                  <a:pt x="0" y="321"/>
                  <a:pt x="0" y="207"/>
                </a:cubicBezTo>
                <a:cubicBezTo>
                  <a:pt x="0" y="93"/>
                  <a:pt x="93" y="0"/>
                  <a:pt x="207" y="0"/>
                </a:cubicBezTo>
                <a:cubicBezTo>
                  <a:pt x="321" y="0"/>
                  <a:pt x="414" y="93"/>
                  <a:pt x="414" y="207"/>
                </a:cubicBezTo>
                <a:close/>
                <a:moveTo>
                  <a:pt x="342" y="207"/>
                </a:moveTo>
                <a:lnTo>
                  <a:pt x="342" y="207"/>
                </a:lnTo>
                <a:cubicBezTo>
                  <a:pt x="342" y="134"/>
                  <a:pt x="279" y="72"/>
                  <a:pt x="207" y="72"/>
                </a:cubicBezTo>
                <a:cubicBezTo>
                  <a:pt x="135" y="72"/>
                  <a:pt x="72" y="134"/>
                  <a:pt x="72" y="207"/>
                </a:cubicBezTo>
                <a:cubicBezTo>
                  <a:pt x="72" y="279"/>
                  <a:pt x="135" y="341"/>
                  <a:pt x="207" y="341"/>
                </a:cubicBezTo>
                <a:cubicBezTo>
                  <a:pt x="279" y="341"/>
                  <a:pt x="342" y="279"/>
                  <a:pt x="342" y="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372">
            <a:extLst>
              <a:ext uri="{FF2B5EF4-FFF2-40B4-BE49-F238E27FC236}">
                <a16:creationId xmlns:a16="http://schemas.microsoft.com/office/drawing/2014/main" id="{8C856908-EA0D-4D4A-B64F-CF4750965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934" y="4184737"/>
            <a:ext cx="90110" cy="90110"/>
          </a:xfrm>
          <a:custGeom>
            <a:avLst/>
            <a:gdLst>
              <a:gd name="T0" fmla="*/ 18684 w 104"/>
              <a:gd name="T1" fmla="*/ 0 h 104"/>
              <a:gd name="T2" fmla="*/ 18684 w 104"/>
              <a:gd name="T3" fmla="*/ 0 h 104"/>
              <a:gd name="T4" fmla="*/ 37734 w 104"/>
              <a:gd name="T5" fmla="*/ 19050 h 104"/>
              <a:gd name="T6" fmla="*/ 18684 w 104"/>
              <a:gd name="T7" fmla="*/ 37734 h 104"/>
              <a:gd name="T8" fmla="*/ 0 w 104"/>
              <a:gd name="T9" fmla="*/ 19050 h 104"/>
              <a:gd name="T10" fmla="*/ 18684 w 104"/>
              <a:gd name="T11" fmla="*/ 0 h 1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4" h="104">
                <a:moveTo>
                  <a:pt x="51" y="0"/>
                </a:moveTo>
                <a:lnTo>
                  <a:pt x="51" y="0"/>
                </a:lnTo>
                <a:cubicBezTo>
                  <a:pt x="82" y="0"/>
                  <a:pt x="103" y="20"/>
                  <a:pt x="103" y="52"/>
                </a:cubicBezTo>
                <a:cubicBezTo>
                  <a:pt x="103" y="82"/>
                  <a:pt x="82" y="103"/>
                  <a:pt x="51" y="103"/>
                </a:cubicBezTo>
                <a:cubicBezTo>
                  <a:pt x="20" y="103"/>
                  <a:pt x="0" y="82"/>
                  <a:pt x="0" y="52"/>
                </a:cubicBezTo>
                <a:cubicBezTo>
                  <a:pt x="0" y="20"/>
                  <a:pt x="30" y="0"/>
                  <a:pt x="5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73">
            <a:extLst>
              <a:ext uri="{FF2B5EF4-FFF2-40B4-BE49-F238E27FC236}">
                <a16:creationId xmlns:a16="http://schemas.microsoft.com/office/drawing/2014/main" id="{1194AA27-D855-D740-94A0-06C8A09C4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9975" y="8780347"/>
            <a:ext cx="889835" cy="882328"/>
          </a:xfrm>
          <a:custGeom>
            <a:avLst/>
            <a:gdLst>
              <a:gd name="T0" fmla="*/ 126732 w 1045"/>
              <a:gd name="T1" fmla="*/ 342785 h 1035"/>
              <a:gd name="T2" fmla="*/ 126732 w 1045"/>
              <a:gd name="T3" fmla="*/ 342785 h 1035"/>
              <a:gd name="T4" fmla="*/ 25923 w 1045"/>
              <a:gd name="T5" fmla="*/ 141656 h 1035"/>
              <a:gd name="T6" fmla="*/ 238343 w 1045"/>
              <a:gd name="T7" fmla="*/ 29557 h 1035"/>
              <a:gd name="T8" fmla="*/ 342394 w 1045"/>
              <a:gd name="T9" fmla="*/ 242221 h 1035"/>
              <a:gd name="T10" fmla="*/ 137534 w 1045"/>
              <a:gd name="T11" fmla="*/ 346750 h 1035"/>
              <a:gd name="T12" fmla="*/ 137534 w 1045"/>
              <a:gd name="T13" fmla="*/ 346750 h 1035"/>
              <a:gd name="T14" fmla="*/ 163816 w 1045"/>
              <a:gd name="T15" fmla="*/ 279707 h 1035"/>
              <a:gd name="T16" fmla="*/ 167416 w 1045"/>
              <a:gd name="T17" fmla="*/ 264568 h 1035"/>
              <a:gd name="T18" fmla="*/ 171377 w 1045"/>
              <a:gd name="T19" fmla="*/ 268173 h 1035"/>
              <a:gd name="T20" fmla="*/ 208461 w 1045"/>
              <a:gd name="T21" fmla="*/ 283312 h 1035"/>
              <a:gd name="T22" fmla="*/ 275427 w 1045"/>
              <a:gd name="T23" fmla="*/ 242221 h 1035"/>
              <a:gd name="T24" fmla="*/ 286588 w 1045"/>
              <a:gd name="T25" fmla="*/ 145260 h 1035"/>
              <a:gd name="T26" fmla="*/ 219622 w 1045"/>
              <a:gd name="T27" fmla="*/ 85786 h 1035"/>
              <a:gd name="T28" fmla="*/ 122772 w 1045"/>
              <a:gd name="T29" fmla="*/ 100565 h 1035"/>
              <a:gd name="T30" fmla="*/ 82088 w 1045"/>
              <a:gd name="T31" fmla="*/ 171212 h 1035"/>
              <a:gd name="T32" fmla="*/ 96850 w 1045"/>
              <a:gd name="T33" fmla="*/ 231047 h 1035"/>
              <a:gd name="T34" fmla="*/ 111611 w 1045"/>
              <a:gd name="T35" fmla="*/ 245825 h 1035"/>
              <a:gd name="T36" fmla="*/ 119172 w 1045"/>
              <a:gd name="T37" fmla="*/ 245825 h 1035"/>
              <a:gd name="T38" fmla="*/ 122772 w 1045"/>
              <a:gd name="T39" fmla="*/ 227442 h 1035"/>
              <a:gd name="T40" fmla="*/ 122772 w 1045"/>
              <a:gd name="T41" fmla="*/ 223477 h 1035"/>
              <a:gd name="T42" fmla="*/ 115571 w 1045"/>
              <a:gd name="T43" fmla="*/ 156434 h 1035"/>
              <a:gd name="T44" fmla="*/ 174977 w 1045"/>
              <a:gd name="T45" fmla="*/ 111739 h 1035"/>
              <a:gd name="T46" fmla="*/ 223222 w 1045"/>
              <a:gd name="T47" fmla="*/ 119308 h 1035"/>
              <a:gd name="T48" fmla="*/ 253105 w 1045"/>
              <a:gd name="T49" fmla="*/ 171212 h 1035"/>
              <a:gd name="T50" fmla="*/ 241944 w 1045"/>
              <a:gd name="T51" fmla="*/ 227442 h 1035"/>
              <a:gd name="T52" fmla="*/ 212061 w 1045"/>
              <a:gd name="T53" fmla="*/ 253394 h 1035"/>
              <a:gd name="T54" fmla="*/ 186138 w 1045"/>
              <a:gd name="T55" fmla="*/ 249790 h 1035"/>
              <a:gd name="T56" fmla="*/ 178578 w 1045"/>
              <a:gd name="T57" fmla="*/ 223477 h 1035"/>
              <a:gd name="T58" fmla="*/ 189739 w 1045"/>
              <a:gd name="T59" fmla="*/ 186351 h 1035"/>
              <a:gd name="T60" fmla="*/ 189739 w 1045"/>
              <a:gd name="T61" fmla="*/ 167608 h 1035"/>
              <a:gd name="T62" fmla="*/ 160216 w 1045"/>
              <a:gd name="T63" fmla="*/ 148865 h 1035"/>
              <a:gd name="T64" fmla="*/ 141494 w 1045"/>
              <a:gd name="T65" fmla="*/ 178782 h 1035"/>
              <a:gd name="T66" fmla="*/ 145094 w 1045"/>
              <a:gd name="T67" fmla="*/ 208699 h 1035"/>
              <a:gd name="T68" fmla="*/ 145094 w 1045"/>
              <a:gd name="T69" fmla="*/ 215908 h 1035"/>
              <a:gd name="T70" fmla="*/ 126732 w 1045"/>
              <a:gd name="T71" fmla="*/ 294485 h 1035"/>
              <a:gd name="T72" fmla="*/ 122772 w 1045"/>
              <a:gd name="T73" fmla="*/ 335216 h 1035"/>
              <a:gd name="T74" fmla="*/ 126732 w 1045"/>
              <a:gd name="T75" fmla="*/ 342785 h 103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45" h="1035">
                <a:moveTo>
                  <a:pt x="352" y="951"/>
                </a:moveTo>
                <a:lnTo>
                  <a:pt x="352" y="951"/>
                </a:lnTo>
                <a:cubicBezTo>
                  <a:pt x="145" y="869"/>
                  <a:pt x="0" y="641"/>
                  <a:pt x="72" y="393"/>
                </a:cubicBezTo>
                <a:cubicBezTo>
                  <a:pt x="145" y="134"/>
                  <a:pt x="414" y="0"/>
                  <a:pt x="662" y="82"/>
                </a:cubicBezTo>
                <a:cubicBezTo>
                  <a:pt x="910" y="165"/>
                  <a:pt x="1044" y="434"/>
                  <a:pt x="951" y="672"/>
                </a:cubicBezTo>
                <a:cubicBezTo>
                  <a:pt x="858" y="920"/>
                  <a:pt x="600" y="1034"/>
                  <a:pt x="382" y="962"/>
                </a:cubicBezTo>
                <a:cubicBezTo>
                  <a:pt x="414" y="900"/>
                  <a:pt x="445" y="837"/>
                  <a:pt x="455" y="776"/>
                </a:cubicBezTo>
                <a:cubicBezTo>
                  <a:pt x="455" y="765"/>
                  <a:pt x="465" y="744"/>
                  <a:pt x="465" y="734"/>
                </a:cubicBezTo>
                <a:lnTo>
                  <a:pt x="476" y="744"/>
                </a:lnTo>
                <a:cubicBezTo>
                  <a:pt x="507" y="776"/>
                  <a:pt x="538" y="786"/>
                  <a:pt x="579" y="786"/>
                </a:cubicBezTo>
                <a:cubicBezTo>
                  <a:pt x="662" y="786"/>
                  <a:pt x="724" y="744"/>
                  <a:pt x="765" y="672"/>
                </a:cubicBezTo>
                <a:cubicBezTo>
                  <a:pt x="817" y="589"/>
                  <a:pt x="827" y="496"/>
                  <a:pt x="796" y="403"/>
                </a:cubicBezTo>
                <a:cubicBezTo>
                  <a:pt x="765" y="320"/>
                  <a:pt x="693" y="258"/>
                  <a:pt x="610" y="238"/>
                </a:cubicBezTo>
                <a:cubicBezTo>
                  <a:pt x="517" y="217"/>
                  <a:pt x="424" y="227"/>
                  <a:pt x="341" y="279"/>
                </a:cubicBezTo>
                <a:cubicBezTo>
                  <a:pt x="269" y="331"/>
                  <a:pt x="238" y="393"/>
                  <a:pt x="228" y="475"/>
                </a:cubicBezTo>
                <a:cubicBezTo>
                  <a:pt x="217" y="538"/>
                  <a:pt x="228" y="589"/>
                  <a:pt x="269" y="641"/>
                </a:cubicBezTo>
                <a:cubicBezTo>
                  <a:pt x="279" y="662"/>
                  <a:pt x="289" y="672"/>
                  <a:pt x="310" y="682"/>
                </a:cubicBezTo>
                <a:cubicBezTo>
                  <a:pt x="321" y="693"/>
                  <a:pt x="331" y="693"/>
                  <a:pt x="331" y="682"/>
                </a:cubicBezTo>
                <a:cubicBezTo>
                  <a:pt x="331" y="662"/>
                  <a:pt x="341" y="651"/>
                  <a:pt x="341" y="631"/>
                </a:cubicBezTo>
                <a:lnTo>
                  <a:pt x="341" y="620"/>
                </a:lnTo>
                <a:cubicBezTo>
                  <a:pt x="300" y="558"/>
                  <a:pt x="300" y="496"/>
                  <a:pt x="321" y="434"/>
                </a:cubicBezTo>
                <a:cubicBezTo>
                  <a:pt x="352" y="362"/>
                  <a:pt x="403" y="320"/>
                  <a:pt x="486" y="310"/>
                </a:cubicBezTo>
                <a:cubicBezTo>
                  <a:pt x="527" y="310"/>
                  <a:pt x="579" y="310"/>
                  <a:pt x="620" y="331"/>
                </a:cubicBezTo>
                <a:cubicBezTo>
                  <a:pt x="672" y="362"/>
                  <a:pt x="703" y="413"/>
                  <a:pt x="703" y="475"/>
                </a:cubicBezTo>
                <a:cubicBezTo>
                  <a:pt x="713" y="527"/>
                  <a:pt x="703" y="579"/>
                  <a:pt x="672" y="631"/>
                </a:cubicBezTo>
                <a:cubicBezTo>
                  <a:pt x="662" y="672"/>
                  <a:pt x="631" y="693"/>
                  <a:pt x="589" y="703"/>
                </a:cubicBezTo>
                <a:cubicBezTo>
                  <a:pt x="559" y="713"/>
                  <a:pt x="538" y="713"/>
                  <a:pt x="517" y="693"/>
                </a:cubicBezTo>
                <a:cubicBezTo>
                  <a:pt x="496" y="672"/>
                  <a:pt x="486" y="651"/>
                  <a:pt x="496" y="620"/>
                </a:cubicBezTo>
                <a:cubicBezTo>
                  <a:pt x="507" y="589"/>
                  <a:pt x="517" y="558"/>
                  <a:pt x="527" y="517"/>
                </a:cubicBezTo>
                <a:cubicBezTo>
                  <a:pt x="527" y="496"/>
                  <a:pt x="538" y="475"/>
                  <a:pt x="527" y="465"/>
                </a:cubicBezTo>
                <a:cubicBezTo>
                  <a:pt x="527" y="403"/>
                  <a:pt x="476" y="393"/>
                  <a:pt x="445" y="413"/>
                </a:cubicBezTo>
                <a:cubicBezTo>
                  <a:pt x="414" y="434"/>
                  <a:pt x="393" y="465"/>
                  <a:pt x="393" y="496"/>
                </a:cubicBezTo>
                <a:cubicBezTo>
                  <a:pt x="382" y="527"/>
                  <a:pt x="393" y="558"/>
                  <a:pt x="403" y="579"/>
                </a:cubicBezTo>
                <a:cubicBezTo>
                  <a:pt x="403" y="589"/>
                  <a:pt x="403" y="589"/>
                  <a:pt x="403" y="599"/>
                </a:cubicBezTo>
                <a:cubicBezTo>
                  <a:pt x="382" y="672"/>
                  <a:pt x="372" y="744"/>
                  <a:pt x="352" y="817"/>
                </a:cubicBezTo>
                <a:cubicBezTo>
                  <a:pt x="341" y="848"/>
                  <a:pt x="341" y="889"/>
                  <a:pt x="341" y="930"/>
                </a:cubicBezTo>
                <a:cubicBezTo>
                  <a:pt x="352" y="930"/>
                  <a:pt x="352" y="941"/>
                  <a:pt x="352" y="9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74">
            <a:extLst>
              <a:ext uri="{FF2B5EF4-FFF2-40B4-BE49-F238E27FC236}">
                <a16:creationId xmlns:a16="http://schemas.microsoft.com/office/drawing/2014/main" id="{512DF40C-4797-AB40-AA7A-2AE6140E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058" y="11344729"/>
            <a:ext cx="818499" cy="574450"/>
          </a:xfrm>
          <a:custGeom>
            <a:avLst/>
            <a:gdLst>
              <a:gd name="T0" fmla="*/ 156129 w 962"/>
              <a:gd name="T1" fmla="*/ 0 h 673"/>
              <a:gd name="T2" fmla="*/ 156129 w 962"/>
              <a:gd name="T3" fmla="*/ 0 h 673"/>
              <a:gd name="T4" fmla="*/ 189586 w 962"/>
              <a:gd name="T5" fmla="*/ 0 h 673"/>
              <a:gd name="T6" fmla="*/ 189586 w 962"/>
              <a:gd name="T7" fmla="*/ 0 h 673"/>
              <a:gd name="T8" fmla="*/ 215487 w 962"/>
              <a:gd name="T9" fmla="*/ 0 h 673"/>
              <a:gd name="T10" fmla="*/ 245346 w 962"/>
              <a:gd name="T11" fmla="*/ 0 h 673"/>
              <a:gd name="T12" fmla="*/ 282760 w 962"/>
              <a:gd name="T13" fmla="*/ 3609 h 673"/>
              <a:gd name="T14" fmla="*/ 308661 w 962"/>
              <a:gd name="T15" fmla="*/ 3609 h 673"/>
              <a:gd name="T16" fmla="*/ 342118 w 962"/>
              <a:gd name="T17" fmla="*/ 37173 h 673"/>
              <a:gd name="T18" fmla="*/ 345715 w 962"/>
              <a:gd name="T19" fmla="*/ 63158 h 673"/>
              <a:gd name="T20" fmla="*/ 345715 w 962"/>
              <a:gd name="T21" fmla="*/ 70737 h 673"/>
              <a:gd name="T22" fmla="*/ 345715 w 962"/>
              <a:gd name="T23" fmla="*/ 171428 h 673"/>
              <a:gd name="T24" fmla="*/ 345715 w 962"/>
              <a:gd name="T25" fmla="*/ 179007 h 673"/>
              <a:gd name="T26" fmla="*/ 342118 w 962"/>
              <a:gd name="T27" fmla="*/ 204992 h 673"/>
              <a:gd name="T28" fmla="*/ 308661 w 962"/>
              <a:gd name="T29" fmla="*/ 234947 h 673"/>
              <a:gd name="T30" fmla="*/ 286357 w 962"/>
              <a:gd name="T31" fmla="*/ 238556 h 673"/>
              <a:gd name="T32" fmla="*/ 245346 w 962"/>
              <a:gd name="T33" fmla="*/ 242526 h 673"/>
              <a:gd name="T34" fmla="*/ 193183 w 962"/>
              <a:gd name="T35" fmla="*/ 242526 h 673"/>
              <a:gd name="T36" fmla="*/ 189586 w 962"/>
              <a:gd name="T37" fmla="*/ 242526 h 673"/>
              <a:gd name="T38" fmla="*/ 159727 w 962"/>
              <a:gd name="T39" fmla="*/ 242526 h 673"/>
              <a:gd name="T40" fmla="*/ 156129 w 962"/>
              <a:gd name="T41" fmla="*/ 242526 h 673"/>
              <a:gd name="T42" fmla="*/ 119076 w 962"/>
              <a:gd name="T43" fmla="*/ 242526 h 673"/>
              <a:gd name="T44" fmla="*/ 66913 w 962"/>
              <a:gd name="T45" fmla="*/ 238556 h 673"/>
              <a:gd name="T46" fmla="*/ 40651 w 962"/>
              <a:gd name="T47" fmla="*/ 234947 h 673"/>
              <a:gd name="T48" fmla="*/ 7195 w 962"/>
              <a:gd name="T49" fmla="*/ 204992 h 673"/>
              <a:gd name="T50" fmla="*/ 0 w 962"/>
              <a:gd name="T51" fmla="*/ 167819 h 673"/>
              <a:gd name="T52" fmla="*/ 0 w 962"/>
              <a:gd name="T53" fmla="*/ 130286 h 673"/>
              <a:gd name="T54" fmla="*/ 0 w 962"/>
              <a:gd name="T55" fmla="*/ 130286 h 673"/>
              <a:gd name="T56" fmla="*/ 0 w 962"/>
              <a:gd name="T57" fmla="*/ 111880 h 673"/>
              <a:gd name="T58" fmla="*/ 0 w 962"/>
              <a:gd name="T59" fmla="*/ 111880 h 673"/>
              <a:gd name="T60" fmla="*/ 3597 w 962"/>
              <a:gd name="T61" fmla="*/ 63158 h 673"/>
              <a:gd name="T62" fmla="*/ 7195 w 962"/>
              <a:gd name="T63" fmla="*/ 37173 h 673"/>
              <a:gd name="T64" fmla="*/ 37054 w 962"/>
              <a:gd name="T65" fmla="*/ 7218 h 673"/>
              <a:gd name="T66" fmla="*/ 62955 w 962"/>
              <a:gd name="T67" fmla="*/ 3609 h 673"/>
              <a:gd name="T68" fmla="*/ 100369 w 962"/>
              <a:gd name="T69" fmla="*/ 0 h 673"/>
              <a:gd name="T70" fmla="*/ 152532 w 962"/>
              <a:gd name="T71" fmla="*/ 0 h 673"/>
              <a:gd name="T72" fmla="*/ 156129 w 962"/>
              <a:gd name="T73" fmla="*/ 0 h 673"/>
              <a:gd name="T74" fmla="*/ 137423 w 962"/>
              <a:gd name="T75" fmla="*/ 67128 h 673"/>
              <a:gd name="T76" fmla="*/ 137423 w 962"/>
              <a:gd name="T77" fmla="*/ 67128 h 673"/>
              <a:gd name="T78" fmla="*/ 137423 w 962"/>
              <a:gd name="T79" fmla="*/ 171428 h 673"/>
              <a:gd name="T80" fmla="*/ 230597 w 962"/>
              <a:gd name="T81" fmla="*/ 119459 h 673"/>
              <a:gd name="T82" fmla="*/ 137423 w 962"/>
              <a:gd name="T83" fmla="*/ 67128 h 67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962" h="673">
                <a:moveTo>
                  <a:pt x="434" y="0"/>
                </a:moveTo>
                <a:lnTo>
                  <a:pt x="434" y="0"/>
                </a:lnTo>
                <a:cubicBezTo>
                  <a:pt x="465" y="0"/>
                  <a:pt x="496" y="0"/>
                  <a:pt x="527" y="0"/>
                </a:cubicBezTo>
                <a:cubicBezTo>
                  <a:pt x="558" y="0"/>
                  <a:pt x="579" y="0"/>
                  <a:pt x="599" y="0"/>
                </a:cubicBezTo>
                <a:cubicBezTo>
                  <a:pt x="630" y="0"/>
                  <a:pt x="662" y="0"/>
                  <a:pt x="682" y="0"/>
                </a:cubicBezTo>
                <a:cubicBezTo>
                  <a:pt x="713" y="0"/>
                  <a:pt x="755" y="0"/>
                  <a:pt x="786" y="10"/>
                </a:cubicBezTo>
                <a:cubicBezTo>
                  <a:pt x="806" y="10"/>
                  <a:pt x="827" y="10"/>
                  <a:pt x="858" y="10"/>
                </a:cubicBezTo>
                <a:cubicBezTo>
                  <a:pt x="900" y="20"/>
                  <a:pt x="930" y="51"/>
                  <a:pt x="951" y="103"/>
                </a:cubicBezTo>
                <a:cubicBezTo>
                  <a:pt x="951" y="124"/>
                  <a:pt x="961" y="144"/>
                  <a:pt x="961" y="175"/>
                </a:cubicBezTo>
                <a:cubicBezTo>
                  <a:pt x="961" y="175"/>
                  <a:pt x="961" y="186"/>
                  <a:pt x="961" y="196"/>
                </a:cubicBezTo>
                <a:cubicBezTo>
                  <a:pt x="961" y="289"/>
                  <a:pt x="961" y="382"/>
                  <a:pt x="961" y="475"/>
                </a:cubicBezTo>
                <a:cubicBezTo>
                  <a:pt x="961" y="475"/>
                  <a:pt x="961" y="485"/>
                  <a:pt x="961" y="496"/>
                </a:cubicBezTo>
                <a:cubicBezTo>
                  <a:pt x="961" y="517"/>
                  <a:pt x="951" y="537"/>
                  <a:pt x="951" y="568"/>
                </a:cubicBezTo>
                <a:cubicBezTo>
                  <a:pt x="930" y="610"/>
                  <a:pt x="910" y="641"/>
                  <a:pt x="858" y="651"/>
                </a:cubicBezTo>
                <a:cubicBezTo>
                  <a:pt x="837" y="661"/>
                  <a:pt x="817" y="661"/>
                  <a:pt x="796" y="661"/>
                </a:cubicBezTo>
                <a:cubicBezTo>
                  <a:pt x="765" y="661"/>
                  <a:pt x="723" y="672"/>
                  <a:pt x="682" y="672"/>
                </a:cubicBezTo>
                <a:cubicBezTo>
                  <a:pt x="641" y="672"/>
                  <a:pt x="589" y="672"/>
                  <a:pt x="537" y="672"/>
                </a:cubicBezTo>
                <a:lnTo>
                  <a:pt x="527" y="672"/>
                </a:lnTo>
                <a:cubicBezTo>
                  <a:pt x="496" y="672"/>
                  <a:pt x="465" y="672"/>
                  <a:pt x="444" y="672"/>
                </a:cubicBezTo>
                <a:cubicBezTo>
                  <a:pt x="434" y="672"/>
                  <a:pt x="434" y="672"/>
                  <a:pt x="434" y="672"/>
                </a:cubicBezTo>
                <a:cubicBezTo>
                  <a:pt x="403" y="672"/>
                  <a:pt x="362" y="672"/>
                  <a:pt x="331" y="672"/>
                </a:cubicBezTo>
                <a:cubicBezTo>
                  <a:pt x="279" y="672"/>
                  <a:pt x="227" y="661"/>
                  <a:pt x="186" y="661"/>
                </a:cubicBezTo>
                <a:cubicBezTo>
                  <a:pt x="165" y="661"/>
                  <a:pt x="134" y="661"/>
                  <a:pt x="113" y="651"/>
                </a:cubicBezTo>
                <a:cubicBezTo>
                  <a:pt x="61" y="641"/>
                  <a:pt x="31" y="610"/>
                  <a:pt x="20" y="568"/>
                </a:cubicBezTo>
                <a:cubicBezTo>
                  <a:pt x="10" y="537"/>
                  <a:pt x="10" y="496"/>
                  <a:pt x="0" y="465"/>
                </a:cubicBezTo>
                <a:cubicBezTo>
                  <a:pt x="0" y="434"/>
                  <a:pt x="0" y="403"/>
                  <a:pt x="0" y="361"/>
                </a:cubicBezTo>
                <a:cubicBezTo>
                  <a:pt x="0" y="341"/>
                  <a:pt x="0" y="331"/>
                  <a:pt x="0" y="310"/>
                </a:cubicBezTo>
                <a:cubicBezTo>
                  <a:pt x="0" y="268"/>
                  <a:pt x="0" y="227"/>
                  <a:pt x="10" y="175"/>
                </a:cubicBezTo>
                <a:cubicBezTo>
                  <a:pt x="10" y="154"/>
                  <a:pt x="10" y="124"/>
                  <a:pt x="20" y="103"/>
                </a:cubicBezTo>
                <a:cubicBezTo>
                  <a:pt x="31" y="61"/>
                  <a:pt x="61" y="30"/>
                  <a:pt x="103" y="20"/>
                </a:cubicBezTo>
                <a:cubicBezTo>
                  <a:pt x="134" y="10"/>
                  <a:pt x="155" y="10"/>
                  <a:pt x="175" y="10"/>
                </a:cubicBezTo>
                <a:cubicBezTo>
                  <a:pt x="217" y="0"/>
                  <a:pt x="248" y="0"/>
                  <a:pt x="279" y="0"/>
                </a:cubicBezTo>
                <a:cubicBezTo>
                  <a:pt x="331" y="0"/>
                  <a:pt x="372" y="0"/>
                  <a:pt x="424" y="0"/>
                </a:cubicBezTo>
                <a:lnTo>
                  <a:pt x="434" y="0"/>
                </a:lnTo>
                <a:close/>
                <a:moveTo>
                  <a:pt x="382" y="186"/>
                </a:moveTo>
                <a:lnTo>
                  <a:pt x="382" y="186"/>
                </a:lnTo>
                <a:cubicBezTo>
                  <a:pt x="382" y="289"/>
                  <a:pt x="382" y="382"/>
                  <a:pt x="382" y="475"/>
                </a:cubicBezTo>
                <a:cubicBezTo>
                  <a:pt x="475" y="434"/>
                  <a:pt x="558" y="382"/>
                  <a:pt x="641" y="331"/>
                </a:cubicBezTo>
                <a:cubicBezTo>
                  <a:pt x="558" y="289"/>
                  <a:pt x="475" y="237"/>
                  <a:pt x="38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75">
            <a:extLst>
              <a:ext uri="{FF2B5EF4-FFF2-40B4-BE49-F238E27FC236}">
                <a16:creationId xmlns:a16="http://schemas.microsoft.com/office/drawing/2014/main" id="{BE9E40EF-E682-8A43-9E7C-975EE5A9A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1292" y="4714135"/>
            <a:ext cx="529395" cy="458059"/>
          </a:xfrm>
          <a:custGeom>
            <a:avLst/>
            <a:gdLst>
              <a:gd name="T0" fmla="*/ 111559 w 622"/>
              <a:gd name="T1" fmla="*/ 193316 h 539"/>
              <a:gd name="T2" fmla="*/ 111559 w 622"/>
              <a:gd name="T3" fmla="*/ 193316 h 539"/>
              <a:gd name="T4" fmla="*/ 107960 w 622"/>
              <a:gd name="T5" fmla="*/ 193316 h 539"/>
              <a:gd name="T6" fmla="*/ 29869 w 622"/>
              <a:gd name="T7" fmla="*/ 115343 h 539"/>
              <a:gd name="T8" fmla="*/ 29869 w 622"/>
              <a:gd name="T9" fmla="*/ 115343 h 539"/>
              <a:gd name="T10" fmla="*/ 15114 w 622"/>
              <a:gd name="T11" fmla="*/ 100251 h 539"/>
              <a:gd name="T12" fmla="*/ 0 w 622"/>
              <a:gd name="T13" fmla="*/ 59648 h 539"/>
              <a:gd name="T14" fmla="*/ 15114 w 622"/>
              <a:gd name="T15" fmla="*/ 15092 h 539"/>
              <a:gd name="T16" fmla="*/ 59738 w 622"/>
              <a:gd name="T17" fmla="*/ 0 h 539"/>
              <a:gd name="T18" fmla="*/ 100403 w 622"/>
              <a:gd name="T19" fmla="*/ 15092 h 539"/>
              <a:gd name="T20" fmla="*/ 111559 w 622"/>
              <a:gd name="T21" fmla="*/ 26231 h 539"/>
              <a:gd name="T22" fmla="*/ 123074 w 622"/>
              <a:gd name="T23" fmla="*/ 15092 h 539"/>
              <a:gd name="T24" fmla="*/ 163739 w 622"/>
              <a:gd name="T25" fmla="*/ 0 h 539"/>
              <a:gd name="T26" fmla="*/ 208723 w 622"/>
              <a:gd name="T27" fmla="*/ 15092 h 539"/>
              <a:gd name="T28" fmla="*/ 223477 w 622"/>
              <a:gd name="T29" fmla="*/ 59648 h 539"/>
              <a:gd name="T30" fmla="*/ 208723 w 622"/>
              <a:gd name="T31" fmla="*/ 100251 h 539"/>
              <a:gd name="T32" fmla="*/ 208723 w 622"/>
              <a:gd name="T33" fmla="*/ 100251 h 539"/>
              <a:gd name="T34" fmla="*/ 193608 w 622"/>
              <a:gd name="T35" fmla="*/ 115343 h 539"/>
              <a:gd name="T36" fmla="*/ 193608 w 622"/>
              <a:gd name="T37" fmla="*/ 115343 h 539"/>
              <a:gd name="T38" fmla="*/ 115517 w 622"/>
              <a:gd name="T39" fmla="*/ 193316 h 539"/>
              <a:gd name="T40" fmla="*/ 111559 w 622"/>
              <a:gd name="T41" fmla="*/ 193316 h 539"/>
              <a:gd name="T42" fmla="*/ 41025 w 622"/>
              <a:gd name="T43" fmla="*/ 107797 h 539"/>
              <a:gd name="T44" fmla="*/ 41025 w 622"/>
              <a:gd name="T45" fmla="*/ 107797 h 539"/>
              <a:gd name="T46" fmla="*/ 111559 w 622"/>
              <a:gd name="T47" fmla="*/ 178583 h 539"/>
              <a:gd name="T48" fmla="*/ 182452 w 622"/>
              <a:gd name="T49" fmla="*/ 107797 h 539"/>
              <a:gd name="T50" fmla="*/ 182452 w 622"/>
              <a:gd name="T51" fmla="*/ 107797 h 539"/>
              <a:gd name="T52" fmla="*/ 197207 w 622"/>
              <a:gd name="T53" fmla="*/ 93065 h 539"/>
              <a:gd name="T54" fmla="*/ 212321 w 622"/>
              <a:gd name="T55" fmla="*/ 59648 h 539"/>
              <a:gd name="T56" fmla="*/ 197207 w 622"/>
              <a:gd name="T57" fmla="*/ 26231 h 539"/>
              <a:gd name="T58" fmla="*/ 163739 w 622"/>
              <a:gd name="T59" fmla="*/ 15092 h 539"/>
              <a:gd name="T60" fmla="*/ 130272 w 622"/>
              <a:gd name="T61" fmla="*/ 26231 h 539"/>
              <a:gd name="T62" fmla="*/ 115517 w 622"/>
              <a:gd name="T63" fmla="*/ 40963 h 539"/>
              <a:gd name="T64" fmla="*/ 111559 w 622"/>
              <a:gd name="T65" fmla="*/ 44556 h 539"/>
              <a:gd name="T66" fmla="*/ 107960 w 622"/>
              <a:gd name="T67" fmla="*/ 40963 h 539"/>
              <a:gd name="T68" fmla="*/ 93205 w 622"/>
              <a:gd name="T69" fmla="*/ 26231 h 539"/>
              <a:gd name="T70" fmla="*/ 59738 w 622"/>
              <a:gd name="T71" fmla="*/ 15092 h 539"/>
              <a:gd name="T72" fmla="*/ 25910 w 622"/>
              <a:gd name="T73" fmla="*/ 26231 h 539"/>
              <a:gd name="T74" fmla="*/ 15114 w 622"/>
              <a:gd name="T75" fmla="*/ 59648 h 539"/>
              <a:gd name="T76" fmla="*/ 25910 w 622"/>
              <a:gd name="T77" fmla="*/ 93065 h 539"/>
              <a:gd name="T78" fmla="*/ 41025 w 622"/>
              <a:gd name="T79" fmla="*/ 107797 h 539"/>
              <a:gd name="T80" fmla="*/ 201165 w 622"/>
              <a:gd name="T81" fmla="*/ 96658 h 539"/>
              <a:gd name="T82" fmla="*/ 201165 w 622"/>
              <a:gd name="T83" fmla="*/ 96658 h 53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22" h="539">
                <a:moveTo>
                  <a:pt x="310" y="538"/>
                </a:moveTo>
                <a:lnTo>
                  <a:pt x="310" y="538"/>
                </a:lnTo>
                <a:lnTo>
                  <a:pt x="300" y="538"/>
                </a:lnTo>
                <a:cubicBezTo>
                  <a:pt x="83" y="321"/>
                  <a:pt x="83" y="321"/>
                  <a:pt x="83" y="321"/>
                </a:cubicBezTo>
                <a:cubicBezTo>
                  <a:pt x="42" y="279"/>
                  <a:pt x="42" y="279"/>
                  <a:pt x="42" y="279"/>
                </a:cubicBezTo>
                <a:cubicBezTo>
                  <a:pt x="11" y="248"/>
                  <a:pt x="0" y="207"/>
                  <a:pt x="0" y="166"/>
                </a:cubicBezTo>
                <a:cubicBezTo>
                  <a:pt x="0" y="124"/>
                  <a:pt x="11" y="73"/>
                  <a:pt x="42" y="42"/>
                </a:cubicBezTo>
                <a:cubicBezTo>
                  <a:pt x="72" y="11"/>
                  <a:pt x="124" y="0"/>
                  <a:pt x="166" y="0"/>
                </a:cubicBezTo>
                <a:cubicBezTo>
                  <a:pt x="207" y="0"/>
                  <a:pt x="249" y="11"/>
                  <a:pt x="279" y="42"/>
                </a:cubicBezTo>
                <a:cubicBezTo>
                  <a:pt x="310" y="73"/>
                  <a:pt x="310" y="73"/>
                  <a:pt x="310" y="73"/>
                </a:cubicBezTo>
                <a:cubicBezTo>
                  <a:pt x="342" y="42"/>
                  <a:pt x="342" y="42"/>
                  <a:pt x="342" y="42"/>
                </a:cubicBezTo>
                <a:cubicBezTo>
                  <a:pt x="373" y="11"/>
                  <a:pt x="414" y="0"/>
                  <a:pt x="455" y="0"/>
                </a:cubicBezTo>
                <a:cubicBezTo>
                  <a:pt x="497" y="0"/>
                  <a:pt x="548" y="11"/>
                  <a:pt x="580" y="42"/>
                </a:cubicBezTo>
                <a:cubicBezTo>
                  <a:pt x="610" y="73"/>
                  <a:pt x="621" y="124"/>
                  <a:pt x="621" y="166"/>
                </a:cubicBezTo>
                <a:cubicBezTo>
                  <a:pt x="621" y="207"/>
                  <a:pt x="610" y="248"/>
                  <a:pt x="580" y="279"/>
                </a:cubicBezTo>
                <a:cubicBezTo>
                  <a:pt x="538" y="321"/>
                  <a:pt x="538" y="321"/>
                  <a:pt x="538" y="321"/>
                </a:cubicBezTo>
                <a:cubicBezTo>
                  <a:pt x="321" y="538"/>
                  <a:pt x="321" y="538"/>
                  <a:pt x="321" y="538"/>
                </a:cubicBezTo>
                <a:cubicBezTo>
                  <a:pt x="321" y="538"/>
                  <a:pt x="321" y="538"/>
                  <a:pt x="310" y="538"/>
                </a:cubicBezTo>
                <a:close/>
                <a:moveTo>
                  <a:pt x="114" y="300"/>
                </a:moveTo>
                <a:lnTo>
                  <a:pt x="114" y="300"/>
                </a:lnTo>
                <a:cubicBezTo>
                  <a:pt x="310" y="497"/>
                  <a:pt x="310" y="497"/>
                  <a:pt x="310" y="497"/>
                </a:cubicBezTo>
                <a:cubicBezTo>
                  <a:pt x="507" y="300"/>
                  <a:pt x="507" y="300"/>
                  <a:pt x="507" y="300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69" y="228"/>
                  <a:pt x="590" y="197"/>
                  <a:pt x="590" y="166"/>
                </a:cubicBezTo>
                <a:cubicBezTo>
                  <a:pt x="590" y="135"/>
                  <a:pt x="569" y="104"/>
                  <a:pt x="548" y="73"/>
                </a:cubicBezTo>
                <a:cubicBezTo>
                  <a:pt x="528" y="52"/>
                  <a:pt x="486" y="42"/>
                  <a:pt x="455" y="42"/>
                </a:cubicBezTo>
                <a:cubicBezTo>
                  <a:pt x="424" y="42"/>
                  <a:pt x="393" y="52"/>
                  <a:pt x="362" y="73"/>
                </a:cubicBezTo>
                <a:cubicBezTo>
                  <a:pt x="321" y="114"/>
                  <a:pt x="321" y="114"/>
                  <a:pt x="321" y="114"/>
                </a:cubicBezTo>
                <a:cubicBezTo>
                  <a:pt x="321" y="124"/>
                  <a:pt x="321" y="124"/>
                  <a:pt x="310" y="124"/>
                </a:cubicBezTo>
                <a:cubicBezTo>
                  <a:pt x="310" y="124"/>
                  <a:pt x="300" y="124"/>
                  <a:pt x="300" y="114"/>
                </a:cubicBezTo>
                <a:cubicBezTo>
                  <a:pt x="259" y="73"/>
                  <a:pt x="259" y="73"/>
                  <a:pt x="259" y="73"/>
                </a:cubicBezTo>
                <a:cubicBezTo>
                  <a:pt x="228" y="52"/>
                  <a:pt x="197" y="42"/>
                  <a:pt x="166" y="42"/>
                </a:cubicBezTo>
                <a:cubicBezTo>
                  <a:pt x="135" y="42"/>
                  <a:pt x="93" y="52"/>
                  <a:pt x="72" y="73"/>
                </a:cubicBezTo>
                <a:cubicBezTo>
                  <a:pt x="52" y="104"/>
                  <a:pt x="42" y="135"/>
                  <a:pt x="42" y="166"/>
                </a:cubicBezTo>
                <a:cubicBezTo>
                  <a:pt x="42" y="197"/>
                  <a:pt x="52" y="228"/>
                  <a:pt x="72" y="259"/>
                </a:cubicBezTo>
                <a:cubicBezTo>
                  <a:pt x="114" y="300"/>
                  <a:pt x="114" y="300"/>
                  <a:pt x="114" y="300"/>
                </a:cubicBezTo>
                <a:close/>
                <a:moveTo>
                  <a:pt x="559" y="269"/>
                </a:moveTo>
                <a:lnTo>
                  <a:pt x="559" y="269"/>
                </a:lnTo>
                <a:close/>
              </a:path>
            </a:pathLst>
          </a:custGeom>
          <a:solidFill>
            <a:schemeClr val="bg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376">
            <a:extLst>
              <a:ext uri="{FF2B5EF4-FFF2-40B4-BE49-F238E27FC236}">
                <a16:creationId xmlns:a16="http://schemas.microsoft.com/office/drawing/2014/main" id="{F2BCF067-E53B-5347-8913-D05D94B1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464" y="7282270"/>
            <a:ext cx="397986" cy="274083"/>
          </a:xfrm>
          <a:custGeom>
            <a:avLst/>
            <a:gdLst>
              <a:gd name="T0" fmla="*/ 156744 w 467"/>
              <a:gd name="T1" fmla="*/ 0 h 322"/>
              <a:gd name="T2" fmla="*/ 156744 w 467"/>
              <a:gd name="T3" fmla="*/ 0 h 322"/>
              <a:gd name="T4" fmla="*/ 108100 w 467"/>
              <a:gd name="T5" fmla="*/ 0 h 322"/>
              <a:gd name="T6" fmla="*/ 100893 w 467"/>
              <a:gd name="T7" fmla="*/ 7558 h 322"/>
              <a:gd name="T8" fmla="*/ 108100 w 467"/>
              <a:gd name="T9" fmla="*/ 15116 h 322"/>
              <a:gd name="T10" fmla="*/ 153141 w 467"/>
              <a:gd name="T11" fmla="*/ 15116 h 322"/>
              <a:gd name="T12" fmla="*/ 153141 w 467"/>
              <a:gd name="T13" fmla="*/ 104370 h 322"/>
              <a:gd name="T14" fmla="*/ 15134 w 467"/>
              <a:gd name="T15" fmla="*/ 104370 h 322"/>
              <a:gd name="T16" fmla="*/ 15134 w 467"/>
              <a:gd name="T17" fmla="*/ 15116 h 322"/>
              <a:gd name="T18" fmla="*/ 55851 w 467"/>
              <a:gd name="T19" fmla="*/ 15116 h 322"/>
              <a:gd name="T20" fmla="*/ 63418 w 467"/>
              <a:gd name="T21" fmla="*/ 7558 h 322"/>
              <a:gd name="T22" fmla="*/ 55851 w 467"/>
              <a:gd name="T23" fmla="*/ 0 h 322"/>
              <a:gd name="T24" fmla="*/ 7567 w 467"/>
              <a:gd name="T25" fmla="*/ 0 h 322"/>
              <a:gd name="T26" fmla="*/ 0 w 467"/>
              <a:gd name="T27" fmla="*/ 7558 h 322"/>
              <a:gd name="T28" fmla="*/ 0 w 467"/>
              <a:gd name="T29" fmla="*/ 107969 h 322"/>
              <a:gd name="T30" fmla="*/ 7567 w 467"/>
              <a:gd name="T31" fmla="*/ 115527 h 322"/>
              <a:gd name="T32" fmla="*/ 156744 w 467"/>
              <a:gd name="T33" fmla="*/ 115527 h 322"/>
              <a:gd name="T34" fmla="*/ 167915 w 467"/>
              <a:gd name="T35" fmla="*/ 107969 h 322"/>
              <a:gd name="T36" fmla="*/ 167915 w 467"/>
              <a:gd name="T37" fmla="*/ 7558 h 322"/>
              <a:gd name="T38" fmla="*/ 156744 w 467"/>
              <a:gd name="T39" fmla="*/ 0 h 32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7" h="322">
                <a:moveTo>
                  <a:pt x="435" y="0"/>
                </a:moveTo>
                <a:lnTo>
                  <a:pt x="435" y="0"/>
                </a:lnTo>
                <a:cubicBezTo>
                  <a:pt x="300" y="0"/>
                  <a:pt x="300" y="0"/>
                  <a:pt x="300" y="0"/>
                </a:cubicBezTo>
                <a:cubicBezTo>
                  <a:pt x="290" y="0"/>
                  <a:pt x="280" y="11"/>
                  <a:pt x="280" y="21"/>
                </a:cubicBezTo>
                <a:cubicBezTo>
                  <a:pt x="280" y="31"/>
                  <a:pt x="290" y="42"/>
                  <a:pt x="300" y="42"/>
                </a:cubicBezTo>
                <a:cubicBezTo>
                  <a:pt x="425" y="42"/>
                  <a:pt x="425" y="42"/>
                  <a:pt x="425" y="42"/>
                </a:cubicBezTo>
                <a:cubicBezTo>
                  <a:pt x="425" y="290"/>
                  <a:pt x="425" y="290"/>
                  <a:pt x="425" y="290"/>
                </a:cubicBezTo>
                <a:cubicBezTo>
                  <a:pt x="42" y="290"/>
                  <a:pt x="42" y="290"/>
                  <a:pt x="42" y="290"/>
                </a:cubicBezTo>
                <a:cubicBezTo>
                  <a:pt x="42" y="42"/>
                  <a:pt x="42" y="42"/>
                  <a:pt x="42" y="42"/>
                </a:cubicBezTo>
                <a:cubicBezTo>
                  <a:pt x="155" y="42"/>
                  <a:pt x="155" y="42"/>
                  <a:pt x="155" y="42"/>
                </a:cubicBezTo>
                <a:cubicBezTo>
                  <a:pt x="166" y="42"/>
                  <a:pt x="176" y="31"/>
                  <a:pt x="176" y="21"/>
                </a:cubicBezTo>
                <a:cubicBezTo>
                  <a:pt x="176" y="11"/>
                  <a:pt x="166" y="0"/>
                  <a:pt x="155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1" y="0"/>
                  <a:pt x="0" y="11"/>
                  <a:pt x="0" y="21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11"/>
                  <a:pt x="11" y="321"/>
                  <a:pt x="21" y="321"/>
                </a:cubicBezTo>
                <a:cubicBezTo>
                  <a:pt x="435" y="321"/>
                  <a:pt x="435" y="321"/>
                  <a:pt x="435" y="321"/>
                </a:cubicBezTo>
                <a:cubicBezTo>
                  <a:pt x="455" y="321"/>
                  <a:pt x="466" y="311"/>
                  <a:pt x="466" y="300"/>
                </a:cubicBezTo>
                <a:cubicBezTo>
                  <a:pt x="466" y="21"/>
                  <a:pt x="466" y="21"/>
                  <a:pt x="466" y="21"/>
                </a:cubicBezTo>
                <a:cubicBezTo>
                  <a:pt x="466" y="11"/>
                  <a:pt x="455" y="0"/>
                  <a:pt x="435" y="0"/>
                </a:cubicBezTo>
              </a:path>
            </a:pathLst>
          </a:custGeom>
          <a:solidFill>
            <a:schemeClr val="bg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377">
            <a:extLst>
              <a:ext uri="{FF2B5EF4-FFF2-40B4-BE49-F238E27FC236}">
                <a16:creationId xmlns:a16="http://schemas.microsoft.com/office/drawing/2014/main" id="{7AD1146A-F6A1-B84C-A2E9-A272FDC5F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7083" y="7135840"/>
            <a:ext cx="202748" cy="292858"/>
          </a:xfrm>
          <a:custGeom>
            <a:avLst/>
            <a:gdLst>
              <a:gd name="T0" fmla="*/ 7532 w 239"/>
              <a:gd name="T1" fmla="*/ 48516 h 342"/>
              <a:gd name="T2" fmla="*/ 7532 w 239"/>
              <a:gd name="T3" fmla="*/ 48516 h 342"/>
              <a:gd name="T4" fmla="*/ 14706 w 239"/>
              <a:gd name="T5" fmla="*/ 44896 h 342"/>
              <a:gd name="T6" fmla="*/ 37303 w 239"/>
              <a:gd name="T7" fmla="*/ 22448 h 342"/>
              <a:gd name="T8" fmla="*/ 37303 w 239"/>
              <a:gd name="T9" fmla="*/ 115860 h 342"/>
              <a:gd name="T10" fmla="*/ 44477 w 239"/>
              <a:gd name="T11" fmla="*/ 123463 h 342"/>
              <a:gd name="T12" fmla="*/ 44477 w 239"/>
              <a:gd name="T13" fmla="*/ 123463 h 342"/>
              <a:gd name="T14" fmla="*/ 52009 w 239"/>
              <a:gd name="T15" fmla="*/ 115860 h 342"/>
              <a:gd name="T16" fmla="*/ 52009 w 239"/>
              <a:gd name="T17" fmla="*/ 22448 h 342"/>
              <a:gd name="T18" fmla="*/ 70660 w 239"/>
              <a:gd name="T19" fmla="*/ 44896 h 342"/>
              <a:gd name="T20" fmla="*/ 77834 w 239"/>
              <a:gd name="T21" fmla="*/ 48516 h 342"/>
              <a:gd name="T22" fmla="*/ 81779 w 239"/>
              <a:gd name="T23" fmla="*/ 44896 h 342"/>
              <a:gd name="T24" fmla="*/ 81779 w 239"/>
              <a:gd name="T25" fmla="*/ 33672 h 342"/>
              <a:gd name="T26" fmla="*/ 48063 w 239"/>
              <a:gd name="T27" fmla="*/ 0 h 342"/>
              <a:gd name="T28" fmla="*/ 48063 w 239"/>
              <a:gd name="T29" fmla="*/ 0 h 342"/>
              <a:gd name="T30" fmla="*/ 48063 w 239"/>
              <a:gd name="T31" fmla="*/ 0 h 342"/>
              <a:gd name="T32" fmla="*/ 48063 w 239"/>
              <a:gd name="T33" fmla="*/ 0 h 342"/>
              <a:gd name="T34" fmla="*/ 48063 w 239"/>
              <a:gd name="T35" fmla="*/ 0 h 342"/>
              <a:gd name="T36" fmla="*/ 48063 w 239"/>
              <a:gd name="T37" fmla="*/ 0 h 342"/>
              <a:gd name="T38" fmla="*/ 48063 w 239"/>
              <a:gd name="T39" fmla="*/ 0 h 342"/>
              <a:gd name="T40" fmla="*/ 44477 w 239"/>
              <a:gd name="T41" fmla="*/ 0 h 342"/>
              <a:gd name="T42" fmla="*/ 44477 w 239"/>
              <a:gd name="T43" fmla="*/ 0 h 342"/>
              <a:gd name="T44" fmla="*/ 44477 w 239"/>
              <a:gd name="T45" fmla="*/ 0 h 342"/>
              <a:gd name="T46" fmla="*/ 44477 w 239"/>
              <a:gd name="T47" fmla="*/ 0 h 342"/>
              <a:gd name="T48" fmla="*/ 44477 w 239"/>
              <a:gd name="T49" fmla="*/ 0 h 342"/>
              <a:gd name="T50" fmla="*/ 44477 w 239"/>
              <a:gd name="T51" fmla="*/ 0 h 342"/>
              <a:gd name="T52" fmla="*/ 44477 w 239"/>
              <a:gd name="T53" fmla="*/ 0 h 342"/>
              <a:gd name="T54" fmla="*/ 44477 w 239"/>
              <a:gd name="T55" fmla="*/ 0 h 342"/>
              <a:gd name="T56" fmla="*/ 37303 w 239"/>
              <a:gd name="T57" fmla="*/ 0 h 342"/>
              <a:gd name="T58" fmla="*/ 37303 w 239"/>
              <a:gd name="T59" fmla="*/ 0 h 342"/>
              <a:gd name="T60" fmla="*/ 3587 w 239"/>
              <a:gd name="T61" fmla="*/ 33672 h 342"/>
              <a:gd name="T62" fmla="*/ 3587 w 239"/>
              <a:gd name="T63" fmla="*/ 44896 h 342"/>
              <a:gd name="T64" fmla="*/ 7532 w 239"/>
              <a:gd name="T65" fmla="*/ 48516 h 34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39" h="342">
                <a:moveTo>
                  <a:pt x="21" y="134"/>
                </a:moveTo>
                <a:lnTo>
                  <a:pt x="21" y="134"/>
                </a:lnTo>
                <a:cubicBezTo>
                  <a:pt x="31" y="134"/>
                  <a:pt x="31" y="124"/>
                  <a:pt x="41" y="124"/>
                </a:cubicBezTo>
                <a:cubicBezTo>
                  <a:pt x="104" y="62"/>
                  <a:pt x="104" y="62"/>
                  <a:pt x="104" y="62"/>
                </a:cubicBezTo>
                <a:cubicBezTo>
                  <a:pt x="104" y="320"/>
                  <a:pt x="104" y="320"/>
                  <a:pt x="104" y="320"/>
                </a:cubicBezTo>
                <a:cubicBezTo>
                  <a:pt x="104" y="330"/>
                  <a:pt x="114" y="341"/>
                  <a:pt x="124" y="341"/>
                </a:cubicBezTo>
                <a:cubicBezTo>
                  <a:pt x="134" y="341"/>
                  <a:pt x="145" y="330"/>
                  <a:pt x="145" y="320"/>
                </a:cubicBezTo>
                <a:cubicBezTo>
                  <a:pt x="145" y="62"/>
                  <a:pt x="145" y="62"/>
                  <a:pt x="145" y="62"/>
                </a:cubicBezTo>
                <a:cubicBezTo>
                  <a:pt x="197" y="124"/>
                  <a:pt x="197" y="124"/>
                  <a:pt x="197" y="124"/>
                </a:cubicBezTo>
                <a:cubicBezTo>
                  <a:pt x="207" y="124"/>
                  <a:pt x="207" y="134"/>
                  <a:pt x="217" y="134"/>
                </a:cubicBezTo>
                <a:lnTo>
                  <a:pt x="228" y="124"/>
                </a:lnTo>
                <a:cubicBezTo>
                  <a:pt x="238" y="113"/>
                  <a:pt x="238" y="103"/>
                  <a:pt x="228" y="93"/>
                </a:cubicBezTo>
                <a:cubicBezTo>
                  <a:pt x="134" y="0"/>
                  <a:pt x="134" y="0"/>
                  <a:pt x="134" y="0"/>
                </a:cubicBezTo>
                <a:lnTo>
                  <a:pt x="124" y="0"/>
                </a:lnTo>
                <a:cubicBezTo>
                  <a:pt x="114" y="0"/>
                  <a:pt x="114" y="0"/>
                  <a:pt x="104" y="0"/>
                </a:cubicBezTo>
                <a:cubicBezTo>
                  <a:pt x="10" y="93"/>
                  <a:pt x="10" y="93"/>
                  <a:pt x="10" y="93"/>
                </a:cubicBezTo>
                <a:cubicBezTo>
                  <a:pt x="0" y="103"/>
                  <a:pt x="0" y="113"/>
                  <a:pt x="10" y="124"/>
                </a:cubicBezTo>
                <a:lnTo>
                  <a:pt x="21" y="134"/>
                </a:lnTo>
              </a:path>
            </a:pathLst>
          </a:custGeom>
          <a:solidFill>
            <a:schemeClr val="bg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378">
            <a:extLst>
              <a:ext uri="{FF2B5EF4-FFF2-40B4-BE49-F238E27FC236}">
                <a16:creationId xmlns:a16="http://schemas.microsoft.com/office/drawing/2014/main" id="{D7B303E5-8C34-AC40-8AB4-05F7DAAD1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8838" y="9520001"/>
            <a:ext cx="458059" cy="458059"/>
          </a:xfrm>
          <a:custGeom>
            <a:avLst/>
            <a:gdLst>
              <a:gd name="T0" fmla="*/ 181817 w 539"/>
              <a:gd name="T1" fmla="*/ 0 h 538"/>
              <a:gd name="T2" fmla="*/ 0 w 539"/>
              <a:gd name="T3" fmla="*/ 11160 h 538"/>
              <a:gd name="T4" fmla="*/ 10780 w 539"/>
              <a:gd name="T5" fmla="*/ 193315 h 538"/>
              <a:gd name="T6" fmla="*/ 193316 w 539"/>
              <a:gd name="T7" fmla="*/ 185755 h 538"/>
              <a:gd name="T8" fmla="*/ 181817 w 539"/>
              <a:gd name="T9" fmla="*/ 0 h 538"/>
              <a:gd name="T10" fmla="*/ 178224 w 539"/>
              <a:gd name="T11" fmla="*/ 14760 h 538"/>
              <a:gd name="T12" fmla="*/ 148400 w 539"/>
              <a:gd name="T13" fmla="*/ 92878 h 538"/>
              <a:gd name="T14" fmla="*/ 141214 w 539"/>
              <a:gd name="T15" fmla="*/ 89278 h 538"/>
              <a:gd name="T16" fmla="*/ 141214 w 539"/>
              <a:gd name="T17" fmla="*/ 89278 h 538"/>
              <a:gd name="T18" fmla="*/ 137261 w 539"/>
              <a:gd name="T19" fmla="*/ 92878 h 538"/>
              <a:gd name="T20" fmla="*/ 59288 w 539"/>
              <a:gd name="T21" fmla="*/ 48239 h 538"/>
              <a:gd name="T22" fmla="*/ 55695 w 539"/>
              <a:gd name="T23" fmla="*/ 48239 h 538"/>
              <a:gd name="T24" fmla="*/ 55695 w 539"/>
              <a:gd name="T25" fmla="*/ 48239 h 538"/>
              <a:gd name="T26" fmla="*/ 55695 w 539"/>
              <a:gd name="T27" fmla="*/ 48239 h 538"/>
              <a:gd name="T28" fmla="*/ 55695 w 539"/>
              <a:gd name="T29" fmla="*/ 48239 h 538"/>
              <a:gd name="T30" fmla="*/ 55695 w 539"/>
              <a:gd name="T31" fmla="*/ 44639 h 538"/>
              <a:gd name="T32" fmla="*/ 55695 w 539"/>
              <a:gd name="T33" fmla="*/ 44639 h 538"/>
              <a:gd name="T34" fmla="*/ 55695 w 539"/>
              <a:gd name="T35" fmla="*/ 44639 h 538"/>
              <a:gd name="T36" fmla="*/ 51742 w 539"/>
              <a:gd name="T37" fmla="*/ 44639 h 538"/>
              <a:gd name="T38" fmla="*/ 51742 w 539"/>
              <a:gd name="T39" fmla="*/ 44639 h 538"/>
              <a:gd name="T40" fmla="*/ 51742 w 539"/>
              <a:gd name="T41" fmla="*/ 44639 h 538"/>
              <a:gd name="T42" fmla="*/ 51742 w 539"/>
              <a:gd name="T43" fmla="*/ 44639 h 538"/>
              <a:gd name="T44" fmla="*/ 51742 w 539"/>
              <a:gd name="T45" fmla="*/ 44639 h 538"/>
              <a:gd name="T46" fmla="*/ 51742 w 539"/>
              <a:gd name="T47" fmla="*/ 44639 h 538"/>
              <a:gd name="T48" fmla="*/ 48149 w 539"/>
              <a:gd name="T49" fmla="*/ 44639 h 538"/>
              <a:gd name="T50" fmla="*/ 48149 w 539"/>
              <a:gd name="T51" fmla="*/ 44639 h 538"/>
              <a:gd name="T52" fmla="*/ 48149 w 539"/>
              <a:gd name="T53" fmla="*/ 44639 h 538"/>
              <a:gd name="T54" fmla="*/ 48149 w 539"/>
              <a:gd name="T55" fmla="*/ 44639 h 538"/>
              <a:gd name="T56" fmla="*/ 48149 w 539"/>
              <a:gd name="T57" fmla="*/ 44639 h 538"/>
              <a:gd name="T58" fmla="*/ 48149 w 539"/>
              <a:gd name="T59" fmla="*/ 48239 h 538"/>
              <a:gd name="T60" fmla="*/ 44556 w 539"/>
              <a:gd name="T61" fmla="*/ 48239 h 538"/>
              <a:gd name="T62" fmla="*/ 44556 w 539"/>
              <a:gd name="T63" fmla="*/ 48239 h 538"/>
              <a:gd name="T64" fmla="*/ 44556 w 539"/>
              <a:gd name="T65" fmla="*/ 48239 h 538"/>
              <a:gd name="T66" fmla="*/ 44556 w 539"/>
              <a:gd name="T67" fmla="*/ 48239 h 538"/>
              <a:gd name="T68" fmla="*/ 14732 w 539"/>
              <a:gd name="T69" fmla="*/ 14760 h 538"/>
              <a:gd name="T70" fmla="*/ 14732 w 539"/>
              <a:gd name="T71" fmla="*/ 133917 h 538"/>
              <a:gd name="T72" fmla="*/ 14732 w 539"/>
              <a:gd name="T73" fmla="*/ 133917 h 538"/>
              <a:gd name="T74" fmla="*/ 114983 w 539"/>
              <a:gd name="T75" fmla="*/ 182155 h 538"/>
              <a:gd name="T76" fmla="*/ 14732 w 539"/>
              <a:gd name="T77" fmla="*/ 133917 h 538"/>
              <a:gd name="T78" fmla="*/ 133668 w 539"/>
              <a:gd name="T79" fmla="*/ 182155 h 538"/>
              <a:gd name="T80" fmla="*/ 111390 w 539"/>
              <a:gd name="T81" fmla="*/ 145076 h 538"/>
              <a:gd name="T82" fmla="*/ 178224 w 539"/>
              <a:gd name="T83" fmla="*/ 156236 h 538"/>
              <a:gd name="T84" fmla="*/ 133668 w 539"/>
              <a:gd name="T85" fmla="*/ 182155 h 53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39" h="538">
                <a:moveTo>
                  <a:pt x="506" y="0"/>
                </a:moveTo>
                <a:lnTo>
                  <a:pt x="506" y="0"/>
                </a:lnTo>
                <a:cubicBezTo>
                  <a:pt x="30" y="0"/>
                  <a:pt x="30" y="0"/>
                  <a:pt x="30" y="0"/>
                </a:cubicBezTo>
                <a:cubicBezTo>
                  <a:pt x="10" y="0"/>
                  <a:pt x="0" y="10"/>
                  <a:pt x="0" y="31"/>
                </a:cubicBezTo>
                <a:cubicBezTo>
                  <a:pt x="0" y="516"/>
                  <a:pt x="0" y="516"/>
                  <a:pt x="0" y="516"/>
                </a:cubicBezTo>
                <a:cubicBezTo>
                  <a:pt x="0" y="527"/>
                  <a:pt x="10" y="537"/>
                  <a:pt x="30" y="537"/>
                </a:cubicBezTo>
                <a:cubicBezTo>
                  <a:pt x="506" y="537"/>
                  <a:pt x="506" y="537"/>
                  <a:pt x="506" y="537"/>
                </a:cubicBezTo>
                <a:cubicBezTo>
                  <a:pt x="527" y="537"/>
                  <a:pt x="538" y="527"/>
                  <a:pt x="538" y="516"/>
                </a:cubicBezTo>
                <a:cubicBezTo>
                  <a:pt x="538" y="31"/>
                  <a:pt x="538" y="31"/>
                  <a:pt x="538" y="31"/>
                </a:cubicBezTo>
                <a:cubicBezTo>
                  <a:pt x="538" y="10"/>
                  <a:pt x="527" y="0"/>
                  <a:pt x="506" y="0"/>
                </a:cubicBezTo>
                <a:close/>
                <a:moveTo>
                  <a:pt x="496" y="41"/>
                </a:moveTo>
                <a:lnTo>
                  <a:pt x="496" y="41"/>
                </a:lnTo>
                <a:cubicBezTo>
                  <a:pt x="496" y="372"/>
                  <a:pt x="496" y="372"/>
                  <a:pt x="496" y="372"/>
                </a:cubicBezTo>
                <a:cubicBezTo>
                  <a:pt x="413" y="258"/>
                  <a:pt x="413" y="258"/>
                  <a:pt x="413" y="258"/>
                </a:cubicBezTo>
                <a:cubicBezTo>
                  <a:pt x="403" y="248"/>
                  <a:pt x="403" y="248"/>
                  <a:pt x="393" y="248"/>
                </a:cubicBezTo>
                <a:cubicBezTo>
                  <a:pt x="393" y="248"/>
                  <a:pt x="393" y="248"/>
                  <a:pt x="382" y="258"/>
                </a:cubicBezTo>
                <a:cubicBezTo>
                  <a:pt x="289" y="372"/>
                  <a:pt x="289" y="372"/>
                  <a:pt x="289" y="372"/>
                </a:cubicBezTo>
                <a:cubicBezTo>
                  <a:pt x="165" y="134"/>
                  <a:pt x="165" y="134"/>
                  <a:pt x="165" y="134"/>
                </a:cubicBezTo>
                <a:cubicBezTo>
                  <a:pt x="155" y="134"/>
                  <a:pt x="155" y="134"/>
                  <a:pt x="155" y="134"/>
                </a:cubicBezTo>
                <a:lnTo>
                  <a:pt x="155" y="124"/>
                </a:lnTo>
                <a:cubicBezTo>
                  <a:pt x="155" y="124"/>
                  <a:pt x="155" y="124"/>
                  <a:pt x="144" y="124"/>
                </a:cubicBezTo>
                <a:cubicBezTo>
                  <a:pt x="144" y="124"/>
                  <a:pt x="144" y="124"/>
                  <a:pt x="134" y="124"/>
                </a:cubicBezTo>
                <a:lnTo>
                  <a:pt x="134" y="134"/>
                </a:lnTo>
                <a:cubicBezTo>
                  <a:pt x="134" y="134"/>
                  <a:pt x="134" y="134"/>
                  <a:pt x="124" y="134"/>
                </a:cubicBezTo>
                <a:cubicBezTo>
                  <a:pt x="41" y="289"/>
                  <a:pt x="41" y="289"/>
                  <a:pt x="41" y="289"/>
                </a:cubicBezTo>
                <a:cubicBezTo>
                  <a:pt x="41" y="41"/>
                  <a:pt x="41" y="41"/>
                  <a:pt x="41" y="41"/>
                </a:cubicBezTo>
                <a:lnTo>
                  <a:pt x="496" y="41"/>
                </a:lnTo>
                <a:close/>
                <a:moveTo>
                  <a:pt x="41" y="372"/>
                </a:moveTo>
                <a:lnTo>
                  <a:pt x="41" y="372"/>
                </a:lnTo>
                <a:cubicBezTo>
                  <a:pt x="144" y="186"/>
                  <a:pt x="144" y="186"/>
                  <a:pt x="144" y="186"/>
                </a:cubicBezTo>
                <a:cubicBezTo>
                  <a:pt x="320" y="506"/>
                  <a:pt x="320" y="506"/>
                  <a:pt x="320" y="506"/>
                </a:cubicBezTo>
                <a:cubicBezTo>
                  <a:pt x="41" y="506"/>
                  <a:pt x="41" y="506"/>
                  <a:pt x="41" y="506"/>
                </a:cubicBezTo>
                <a:lnTo>
                  <a:pt x="41" y="372"/>
                </a:lnTo>
                <a:close/>
                <a:moveTo>
                  <a:pt x="372" y="506"/>
                </a:moveTo>
                <a:lnTo>
                  <a:pt x="372" y="506"/>
                </a:lnTo>
                <a:cubicBezTo>
                  <a:pt x="310" y="403"/>
                  <a:pt x="310" y="403"/>
                  <a:pt x="310" y="403"/>
                </a:cubicBezTo>
                <a:cubicBezTo>
                  <a:pt x="393" y="299"/>
                  <a:pt x="393" y="299"/>
                  <a:pt x="393" y="299"/>
                </a:cubicBezTo>
                <a:cubicBezTo>
                  <a:pt x="496" y="434"/>
                  <a:pt x="496" y="434"/>
                  <a:pt x="496" y="434"/>
                </a:cubicBezTo>
                <a:cubicBezTo>
                  <a:pt x="496" y="506"/>
                  <a:pt x="496" y="506"/>
                  <a:pt x="496" y="506"/>
                </a:cubicBezTo>
                <a:lnTo>
                  <a:pt x="372" y="506"/>
                </a:lnTo>
                <a:close/>
              </a:path>
            </a:pathLst>
          </a:custGeom>
          <a:solidFill>
            <a:schemeClr val="bg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379">
            <a:extLst>
              <a:ext uri="{FF2B5EF4-FFF2-40B4-BE49-F238E27FC236}">
                <a16:creationId xmlns:a16="http://schemas.microsoft.com/office/drawing/2014/main" id="{C88CBC67-D924-C540-9C81-73CA9D492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1659" y="9572565"/>
            <a:ext cx="142674" cy="142674"/>
          </a:xfrm>
          <a:custGeom>
            <a:avLst/>
            <a:gdLst>
              <a:gd name="T0" fmla="*/ 30163 w 166"/>
              <a:gd name="T1" fmla="*/ 59964 h 167"/>
              <a:gd name="T2" fmla="*/ 30163 w 166"/>
              <a:gd name="T3" fmla="*/ 59964 h 167"/>
              <a:gd name="T4" fmla="*/ 59962 w 166"/>
              <a:gd name="T5" fmla="*/ 29982 h 167"/>
              <a:gd name="T6" fmla="*/ 30163 w 166"/>
              <a:gd name="T7" fmla="*/ 0 h 167"/>
              <a:gd name="T8" fmla="*/ 0 w 166"/>
              <a:gd name="T9" fmla="*/ 29982 h 167"/>
              <a:gd name="T10" fmla="*/ 30163 w 166"/>
              <a:gd name="T11" fmla="*/ 59964 h 167"/>
              <a:gd name="T12" fmla="*/ 30163 w 166"/>
              <a:gd name="T13" fmla="*/ 15172 h 167"/>
              <a:gd name="T14" fmla="*/ 30163 w 166"/>
              <a:gd name="T15" fmla="*/ 15172 h 167"/>
              <a:gd name="T16" fmla="*/ 45062 w 166"/>
              <a:gd name="T17" fmla="*/ 29982 h 167"/>
              <a:gd name="T18" fmla="*/ 30163 w 166"/>
              <a:gd name="T19" fmla="*/ 45153 h 167"/>
              <a:gd name="T20" fmla="*/ 14900 w 166"/>
              <a:gd name="T21" fmla="*/ 29982 h 167"/>
              <a:gd name="T22" fmla="*/ 30163 w 166"/>
              <a:gd name="T23" fmla="*/ 15172 h 16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6" h="167">
                <a:moveTo>
                  <a:pt x="83" y="166"/>
                </a:moveTo>
                <a:lnTo>
                  <a:pt x="83" y="166"/>
                </a:lnTo>
                <a:cubicBezTo>
                  <a:pt x="134" y="166"/>
                  <a:pt x="165" y="125"/>
                  <a:pt x="165" y="83"/>
                </a:cubicBezTo>
                <a:cubicBezTo>
                  <a:pt x="165" y="32"/>
                  <a:pt x="134" y="0"/>
                  <a:pt x="83" y="0"/>
                </a:cubicBezTo>
                <a:cubicBezTo>
                  <a:pt x="41" y="0"/>
                  <a:pt x="0" y="32"/>
                  <a:pt x="0" y="83"/>
                </a:cubicBezTo>
                <a:cubicBezTo>
                  <a:pt x="0" y="125"/>
                  <a:pt x="41" y="166"/>
                  <a:pt x="83" y="166"/>
                </a:cubicBezTo>
                <a:close/>
                <a:moveTo>
                  <a:pt x="83" y="42"/>
                </a:moveTo>
                <a:lnTo>
                  <a:pt x="83" y="42"/>
                </a:lnTo>
                <a:cubicBezTo>
                  <a:pt x="114" y="42"/>
                  <a:pt x="124" y="52"/>
                  <a:pt x="124" y="83"/>
                </a:cubicBezTo>
                <a:cubicBezTo>
                  <a:pt x="124" y="104"/>
                  <a:pt x="114" y="125"/>
                  <a:pt x="83" y="125"/>
                </a:cubicBezTo>
                <a:cubicBezTo>
                  <a:pt x="62" y="125"/>
                  <a:pt x="41" y="104"/>
                  <a:pt x="41" y="83"/>
                </a:cubicBezTo>
                <a:cubicBezTo>
                  <a:pt x="41" y="52"/>
                  <a:pt x="62" y="42"/>
                  <a:pt x="83" y="42"/>
                </a:cubicBezTo>
                <a:close/>
              </a:path>
            </a:pathLst>
          </a:custGeom>
          <a:solidFill>
            <a:schemeClr val="bg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380">
            <a:extLst>
              <a:ext uri="{FF2B5EF4-FFF2-40B4-BE49-F238E27FC236}">
                <a16:creationId xmlns:a16="http://schemas.microsoft.com/office/drawing/2014/main" id="{2EA2A7F7-B05F-C44A-B98E-5E191DA9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4409" y="2273655"/>
            <a:ext cx="484340" cy="529395"/>
          </a:xfrm>
          <a:custGeom>
            <a:avLst/>
            <a:gdLst>
              <a:gd name="T0" fmla="*/ 155926 w 570"/>
              <a:gd name="T1" fmla="*/ 223477 h 622"/>
              <a:gd name="T2" fmla="*/ 126106 w 570"/>
              <a:gd name="T3" fmla="*/ 215920 h 622"/>
              <a:gd name="T4" fmla="*/ 118920 w 570"/>
              <a:gd name="T5" fmla="*/ 215920 h 622"/>
              <a:gd name="T6" fmla="*/ 48143 w 570"/>
              <a:gd name="T7" fmla="*/ 201165 h 622"/>
              <a:gd name="T8" fmla="*/ 11138 w 570"/>
              <a:gd name="T9" fmla="*/ 193608 h 622"/>
              <a:gd name="T10" fmla="*/ 14730 w 570"/>
              <a:gd name="T11" fmla="*/ 100763 h 622"/>
              <a:gd name="T12" fmla="*/ 55688 w 570"/>
              <a:gd name="T13" fmla="*/ 96804 h 622"/>
              <a:gd name="T14" fmla="*/ 85508 w 570"/>
              <a:gd name="T15" fmla="*/ 55779 h 622"/>
              <a:gd name="T16" fmla="*/ 77963 w 570"/>
              <a:gd name="T17" fmla="*/ 22312 h 622"/>
              <a:gd name="T18" fmla="*/ 114968 w 570"/>
              <a:gd name="T19" fmla="*/ 3959 h 622"/>
              <a:gd name="T20" fmla="*/ 133650 w 570"/>
              <a:gd name="T21" fmla="*/ 59738 h 622"/>
              <a:gd name="T22" fmla="*/ 133650 w 570"/>
              <a:gd name="T23" fmla="*/ 78091 h 622"/>
              <a:gd name="T24" fmla="*/ 185745 w 570"/>
              <a:gd name="T25" fmla="*/ 85648 h 622"/>
              <a:gd name="T26" fmla="*/ 196883 w 570"/>
              <a:gd name="T27" fmla="*/ 126673 h 622"/>
              <a:gd name="T28" fmla="*/ 192931 w 570"/>
              <a:gd name="T29" fmla="*/ 160141 h 622"/>
              <a:gd name="T30" fmla="*/ 185745 w 570"/>
              <a:gd name="T31" fmla="*/ 193608 h 622"/>
              <a:gd name="T32" fmla="*/ 178201 w 570"/>
              <a:gd name="T33" fmla="*/ 215920 h 622"/>
              <a:gd name="T34" fmla="*/ 122513 w 570"/>
              <a:gd name="T35" fmla="*/ 201165 h 622"/>
              <a:gd name="T36" fmla="*/ 130058 w 570"/>
              <a:gd name="T37" fmla="*/ 204764 h 622"/>
              <a:gd name="T38" fmla="*/ 167063 w 570"/>
              <a:gd name="T39" fmla="*/ 204764 h 622"/>
              <a:gd name="T40" fmla="*/ 171015 w 570"/>
              <a:gd name="T41" fmla="*/ 193608 h 622"/>
              <a:gd name="T42" fmla="*/ 174608 w 570"/>
              <a:gd name="T43" fmla="*/ 182452 h 622"/>
              <a:gd name="T44" fmla="*/ 178201 w 570"/>
              <a:gd name="T45" fmla="*/ 163739 h 622"/>
              <a:gd name="T46" fmla="*/ 181793 w 570"/>
              <a:gd name="T47" fmla="*/ 152583 h 622"/>
              <a:gd name="T48" fmla="*/ 189338 w 570"/>
              <a:gd name="T49" fmla="*/ 141428 h 622"/>
              <a:gd name="T50" fmla="*/ 178201 w 570"/>
              <a:gd name="T51" fmla="*/ 126673 h 622"/>
              <a:gd name="T52" fmla="*/ 189338 w 570"/>
              <a:gd name="T53" fmla="*/ 111919 h 622"/>
              <a:gd name="T54" fmla="*/ 163470 w 570"/>
              <a:gd name="T55" fmla="*/ 100763 h 622"/>
              <a:gd name="T56" fmla="*/ 122513 w 570"/>
              <a:gd name="T57" fmla="*/ 59738 h 622"/>
              <a:gd name="T58" fmla="*/ 100238 w 570"/>
              <a:gd name="T59" fmla="*/ 15114 h 622"/>
              <a:gd name="T60" fmla="*/ 96645 w 570"/>
              <a:gd name="T61" fmla="*/ 22312 h 622"/>
              <a:gd name="T62" fmla="*/ 81556 w 570"/>
              <a:gd name="T63" fmla="*/ 89247 h 622"/>
              <a:gd name="T64" fmla="*/ 55688 w 570"/>
              <a:gd name="T65" fmla="*/ 111919 h 622"/>
              <a:gd name="T66" fmla="*/ 25868 w 570"/>
              <a:gd name="T67" fmla="*/ 107960 h 622"/>
              <a:gd name="T68" fmla="*/ 14730 w 570"/>
              <a:gd name="T69" fmla="*/ 148985 h 622"/>
              <a:gd name="T70" fmla="*/ 37005 w 570"/>
              <a:gd name="T71" fmla="*/ 190010 h 622"/>
              <a:gd name="T72" fmla="*/ 59280 w 570"/>
              <a:gd name="T73" fmla="*/ 186411 h 622"/>
              <a:gd name="T74" fmla="*/ 74011 w 570"/>
              <a:gd name="T75" fmla="*/ 186411 h 622"/>
              <a:gd name="T76" fmla="*/ 118920 w 570"/>
              <a:gd name="T77" fmla="*/ 201165 h 622"/>
              <a:gd name="T78" fmla="*/ 92693 w 570"/>
              <a:gd name="T79" fmla="*/ 18713 h 62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70" h="622">
                <a:moveTo>
                  <a:pt x="434" y="621"/>
                </a:moveTo>
                <a:lnTo>
                  <a:pt x="434" y="621"/>
                </a:lnTo>
                <a:cubicBezTo>
                  <a:pt x="434" y="621"/>
                  <a:pt x="424" y="621"/>
                  <a:pt x="424" y="611"/>
                </a:cubicBezTo>
                <a:cubicBezTo>
                  <a:pt x="403" y="611"/>
                  <a:pt x="372" y="611"/>
                  <a:pt x="351" y="600"/>
                </a:cubicBezTo>
                <a:cubicBezTo>
                  <a:pt x="351" y="600"/>
                  <a:pt x="341" y="600"/>
                  <a:pt x="331" y="600"/>
                </a:cubicBezTo>
                <a:cubicBezTo>
                  <a:pt x="289" y="600"/>
                  <a:pt x="238" y="590"/>
                  <a:pt x="186" y="548"/>
                </a:cubicBezTo>
                <a:cubicBezTo>
                  <a:pt x="175" y="548"/>
                  <a:pt x="145" y="559"/>
                  <a:pt x="134" y="559"/>
                </a:cubicBezTo>
                <a:cubicBezTo>
                  <a:pt x="134" y="559"/>
                  <a:pt x="124" y="559"/>
                  <a:pt x="113" y="569"/>
                </a:cubicBezTo>
                <a:cubicBezTo>
                  <a:pt x="82" y="569"/>
                  <a:pt x="51" y="559"/>
                  <a:pt x="31" y="538"/>
                </a:cubicBezTo>
                <a:cubicBezTo>
                  <a:pt x="10" y="507"/>
                  <a:pt x="0" y="466"/>
                  <a:pt x="0" y="414"/>
                </a:cubicBezTo>
                <a:cubicBezTo>
                  <a:pt x="0" y="341"/>
                  <a:pt x="20" y="300"/>
                  <a:pt x="41" y="280"/>
                </a:cubicBezTo>
                <a:cubicBezTo>
                  <a:pt x="51" y="269"/>
                  <a:pt x="62" y="259"/>
                  <a:pt x="82" y="259"/>
                </a:cubicBezTo>
                <a:cubicBezTo>
                  <a:pt x="155" y="269"/>
                  <a:pt x="155" y="269"/>
                  <a:pt x="155" y="269"/>
                </a:cubicBezTo>
                <a:cubicBezTo>
                  <a:pt x="165" y="259"/>
                  <a:pt x="175" y="238"/>
                  <a:pt x="196" y="228"/>
                </a:cubicBezTo>
                <a:cubicBezTo>
                  <a:pt x="238" y="176"/>
                  <a:pt x="238" y="155"/>
                  <a:pt x="238" y="155"/>
                </a:cubicBezTo>
                <a:cubicBezTo>
                  <a:pt x="238" y="104"/>
                  <a:pt x="227" y="93"/>
                  <a:pt x="227" y="73"/>
                </a:cubicBezTo>
                <a:cubicBezTo>
                  <a:pt x="227" y="73"/>
                  <a:pt x="227" y="62"/>
                  <a:pt x="217" y="62"/>
                </a:cubicBezTo>
                <a:cubicBezTo>
                  <a:pt x="217" y="42"/>
                  <a:pt x="227" y="11"/>
                  <a:pt x="258" y="11"/>
                </a:cubicBezTo>
                <a:cubicBezTo>
                  <a:pt x="279" y="0"/>
                  <a:pt x="299" y="0"/>
                  <a:pt x="320" y="11"/>
                </a:cubicBezTo>
                <a:cubicBezTo>
                  <a:pt x="341" y="21"/>
                  <a:pt x="362" y="52"/>
                  <a:pt x="372" y="83"/>
                </a:cubicBezTo>
                <a:cubicBezTo>
                  <a:pt x="382" y="104"/>
                  <a:pt x="382" y="135"/>
                  <a:pt x="372" y="166"/>
                </a:cubicBezTo>
                <a:cubicBezTo>
                  <a:pt x="372" y="176"/>
                  <a:pt x="372" y="187"/>
                  <a:pt x="372" y="197"/>
                </a:cubicBezTo>
                <a:cubicBezTo>
                  <a:pt x="372" y="207"/>
                  <a:pt x="372" y="217"/>
                  <a:pt x="372" y="217"/>
                </a:cubicBezTo>
                <a:cubicBezTo>
                  <a:pt x="403" y="238"/>
                  <a:pt x="424" y="238"/>
                  <a:pt x="455" y="238"/>
                </a:cubicBezTo>
                <a:cubicBezTo>
                  <a:pt x="476" y="238"/>
                  <a:pt x="496" y="238"/>
                  <a:pt x="517" y="238"/>
                </a:cubicBezTo>
                <a:cubicBezTo>
                  <a:pt x="548" y="248"/>
                  <a:pt x="569" y="269"/>
                  <a:pt x="569" y="311"/>
                </a:cubicBezTo>
                <a:cubicBezTo>
                  <a:pt x="558" y="331"/>
                  <a:pt x="558" y="341"/>
                  <a:pt x="548" y="352"/>
                </a:cubicBezTo>
                <a:cubicBezTo>
                  <a:pt x="558" y="362"/>
                  <a:pt x="569" y="373"/>
                  <a:pt x="569" y="393"/>
                </a:cubicBezTo>
                <a:cubicBezTo>
                  <a:pt x="569" y="414"/>
                  <a:pt x="558" y="435"/>
                  <a:pt x="537" y="445"/>
                </a:cubicBezTo>
                <a:cubicBezTo>
                  <a:pt x="548" y="455"/>
                  <a:pt x="558" y="476"/>
                  <a:pt x="548" y="497"/>
                </a:cubicBezTo>
                <a:cubicBezTo>
                  <a:pt x="548" y="507"/>
                  <a:pt x="537" y="528"/>
                  <a:pt x="517" y="538"/>
                </a:cubicBezTo>
                <a:cubicBezTo>
                  <a:pt x="517" y="559"/>
                  <a:pt x="517" y="579"/>
                  <a:pt x="496" y="600"/>
                </a:cubicBezTo>
                <a:cubicBezTo>
                  <a:pt x="486" y="611"/>
                  <a:pt x="465" y="621"/>
                  <a:pt x="434" y="621"/>
                </a:cubicBezTo>
                <a:close/>
                <a:moveTo>
                  <a:pt x="341" y="559"/>
                </a:moveTo>
                <a:lnTo>
                  <a:pt x="341" y="559"/>
                </a:lnTo>
                <a:cubicBezTo>
                  <a:pt x="351" y="559"/>
                  <a:pt x="362" y="559"/>
                  <a:pt x="362" y="569"/>
                </a:cubicBezTo>
                <a:cubicBezTo>
                  <a:pt x="382" y="569"/>
                  <a:pt x="403" y="569"/>
                  <a:pt x="424" y="579"/>
                </a:cubicBezTo>
                <a:cubicBezTo>
                  <a:pt x="455" y="579"/>
                  <a:pt x="465" y="569"/>
                  <a:pt x="465" y="569"/>
                </a:cubicBezTo>
                <a:cubicBezTo>
                  <a:pt x="476" y="559"/>
                  <a:pt x="476" y="559"/>
                  <a:pt x="476" y="548"/>
                </a:cubicBezTo>
                <a:cubicBezTo>
                  <a:pt x="476" y="538"/>
                  <a:pt x="476" y="538"/>
                  <a:pt x="476" y="538"/>
                </a:cubicBezTo>
                <a:cubicBezTo>
                  <a:pt x="465" y="528"/>
                  <a:pt x="465" y="518"/>
                  <a:pt x="465" y="518"/>
                </a:cubicBezTo>
                <a:cubicBezTo>
                  <a:pt x="476" y="507"/>
                  <a:pt x="476" y="507"/>
                  <a:pt x="486" y="507"/>
                </a:cubicBezTo>
                <a:cubicBezTo>
                  <a:pt x="496" y="497"/>
                  <a:pt x="506" y="486"/>
                  <a:pt x="517" y="486"/>
                </a:cubicBezTo>
                <a:cubicBezTo>
                  <a:pt x="517" y="476"/>
                  <a:pt x="506" y="455"/>
                  <a:pt x="496" y="455"/>
                </a:cubicBezTo>
                <a:cubicBezTo>
                  <a:pt x="496" y="445"/>
                  <a:pt x="486" y="435"/>
                  <a:pt x="496" y="435"/>
                </a:cubicBezTo>
                <a:cubicBezTo>
                  <a:pt x="496" y="424"/>
                  <a:pt x="496" y="424"/>
                  <a:pt x="506" y="424"/>
                </a:cubicBezTo>
                <a:cubicBezTo>
                  <a:pt x="506" y="414"/>
                  <a:pt x="517" y="414"/>
                  <a:pt x="517" y="414"/>
                </a:cubicBezTo>
                <a:cubicBezTo>
                  <a:pt x="527" y="404"/>
                  <a:pt x="527" y="404"/>
                  <a:pt x="527" y="393"/>
                </a:cubicBezTo>
                <a:cubicBezTo>
                  <a:pt x="527" y="393"/>
                  <a:pt x="527" y="383"/>
                  <a:pt x="506" y="362"/>
                </a:cubicBezTo>
                <a:cubicBezTo>
                  <a:pt x="496" y="362"/>
                  <a:pt x="496" y="352"/>
                  <a:pt x="496" y="352"/>
                </a:cubicBezTo>
                <a:cubicBezTo>
                  <a:pt x="496" y="341"/>
                  <a:pt x="496" y="331"/>
                  <a:pt x="506" y="331"/>
                </a:cubicBezTo>
                <a:cubicBezTo>
                  <a:pt x="517" y="331"/>
                  <a:pt x="527" y="321"/>
                  <a:pt x="527" y="311"/>
                </a:cubicBezTo>
                <a:cubicBezTo>
                  <a:pt x="527" y="280"/>
                  <a:pt x="517" y="280"/>
                  <a:pt x="506" y="280"/>
                </a:cubicBezTo>
                <a:cubicBezTo>
                  <a:pt x="486" y="280"/>
                  <a:pt x="476" y="280"/>
                  <a:pt x="455" y="280"/>
                </a:cubicBezTo>
                <a:cubicBezTo>
                  <a:pt x="424" y="280"/>
                  <a:pt x="382" y="280"/>
                  <a:pt x="351" y="248"/>
                </a:cubicBezTo>
                <a:cubicBezTo>
                  <a:pt x="331" y="228"/>
                  <a:pt x="331" y="197"/>
                  <a:pt x="341" y="166"/>
                </a:cubicBezTo>
                <a:cubicBezTo>
                  <a:pt x="341" y="135"/>
                  <a:pt x="341" y="114"/>
                  <a:pt x="341" y="93"/>
                </a:cubicBezTo>
                <a:cubicBezTo>
                  <a:pt x="320" y="62"/>
                  <a:pt x="299" y="42"/>
                  <a:pt x="279" y="42"/>
                </a:cubicBezTo>
                <a:cubicBezTo>
                  <a:pt x="269" y="42"/>
                  <a:pt x="258" y="52"/>
                  <a:pt x="258" y="52"/>
                </a:cubicBezTo>
                <a:cubicBezTo>
                  <a:pt x="258" y="52"/>
                  <a:pt x="258" y="62"/>
                  <a:pt x="269" y="62"/>
                </a:cubicBezTo>
                <a:cubicBezTo>
                  <a:pt x="269" y="73"/>
                  <a:pt x="279" y="93"/>
                  <a:pt x="279" y="155"/>
                </a:cubicBezTo>
                <a:cubicBezTo>
                  <a:pt x="279" y="176"/>
                  <a:pt x="269" y="197"/>
                  <a:pt x="227" y="248"/>
                </a:cubicBezTo>
                <a:cubicBezTo>
                  <a:pt x="196" y="280"/>
                  <a:pt x="175" y="300"/>
                  <a:pt x="175" y="300"/>
                </a:cubicBezTo>
                <a:cubicBezTo>
                  <a:pt x="175" y="311"/>
                  <a:pt x="165" y="311"/>
                  <a:pt x="155" y="311"/>
                </a:cubicBezTo>
                <a:cubicBezTo>
                  <a:pt x="72" y="300"/>
                  <a:pt x="72" y="300"/>
                  <a:pt x="72" y="300"/>
                </a:cubicBezTo>
                <a:cubicBezTo>
                  <a:pt x="72" y="300"/>
                  <a:pt x="72" y="300"/>
                  <a:pt x="62" y="311"/>
                </a:cubicBezTo>
                <a:cubicBezTo>
                  <a:pt x="51" y="321"/>
                  <a:pt x="41" y="352"/>
                  <a:pt x="41" y="414"/>
                </a:cubicBezTo>
                <a:cubicBezTo>
                  <a:pt x="41" y="455"/>
                  <a:pt x="51" y="497"/>
                  <a:pt x="62" y="518"/>
                </a:cubicBezTo>
                <a:cubicBezTo>
                  <a:pt x="72" y="528"/>
                  <a:pt x="93" y="528"/>
                  <a:pt x="103" y="528"/>
                </a:cubicBezTo>
                <a:cubicBezTo>
                  <a:pt x="113" y="528"/>
                  <a:pt x="124" y="528"/>
                  <a:pt x="124" y="518"/>
                </a:cubicBezTo>
                <a:cubicBezTo>
                  <a:pt x="134" y="518"/>
                  <a:pt x="155" y="518"/>
                  <a:pt x="165" y="518"/>
                </a:cubicBezTo>
                <a:cubicBezTo>
                  <a:pt x="175" y="507"/>
                  <a:pt x="175" y="507"/>
                  <a:pt x="186" y="507"/>
                </a:cubicBezTo>
                <a:cubicBezTo>
                  <a:pt x="196" y="507"/>
                  <a:pt x="206" y="507"/>
                  <a:pt x="206" y="518"/>
                </a:cubicBezTo>
                <a:cubicBezTo>
                  <a:pt x="238" y="538"/>
                  <a:pt x="258" y="548"/>
                  <a:pt x="279" y="548"/>
                </a:cubicBezTo>
                <a:cubicBezTo>
                  <a:pt x="299" y="559"/>
                  <a:pt x="320" y="559"/>
                  <a:pt x="331" y="559"/>
                </a:cubicBezTo>
                <a:lnTo>
                  <a:pt x="341" y="559"/>
                </a:lnTo>
                <a:close/>
                <a:moveTo>
                  <a:pt x="258" y="52"/>
                </a:moveTo>
                <a:lnTo>
                  <a:pt x="258" y="52"/>
                </a:lnTo>
                <a:close/>
              </a:path>
            </a:pathLst>
          </a:custGeom>
          <a:solidFill>
            <a:schemeClr val="bg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381">
            <a:extLst>
              <a:ext uri="{FF2B5EF4-FFF2-40B4-BE49-F238E27FC236}">
                <a16:creationId xmlns:a16="http://schemas.microsoft.com/office/drawing/2014/main" id="{377E0FB1-F056-F54E-8344-FAD5EA64F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561" y="11952971"/>
            <a:ext cx="642035" cy="405495"/>
          </a:xfrm>
          <a:custGeom>
            <a:avLst/>
            <a:gdLst>
              <a:gd name="T0" fmla="*/ 133577 w 756"/>
              <a:gd name="T1" fmla="*/ 171091 h 477"/>
              <a:gd name="T2" fmla="*/ 133577 w 756"/>
              <a:gd name="T3" fmla="*/ 171091 h 477"/>
              <a:gd name="T4" fmla="*/ 44526 w 756"/>
              <a:gd name="T5" fmla="*/ 137663 h 477"/>
              <a:gd name="T6" fmla="*/ 0 w 756"/>
              <a:gd name="T7" fmla="*/ 93093 h 477"/>
              <a:gd name="T8" fmla="*/ 0 w 756"/>
              <a:gd name="T9" fmla="*/ 89140 h 477"/>
              <a:gd name="T10" fmla="*/ 0 w 756"/>
              <a:gd name="T11" fmla="*/ 81951 h 477"/>
              <a:gd name="T12" fmla="*/ 44526 w 756"/>
              <a:gd name="T13" fmla="*/ 37022 h 477"/>
              <a:gd name="T14" fmla="*/ 133577 w 756"/>
              <a:gd name="T15" fmla="*/ 3594 h 477"/>
              <a:gd name="T16" fmla="*/ 226219 w 756"/>
              <a:gd name="T17" fmla="*/ 37022 h 477"/>
              <a:gd name="T18" fmla="*/ 267154 w 756"/>
              <a:gd name="T19" fmla="*/ 81951 h 477"/>
              <a:gd name="T20" fmla="*/ 271104 w 756"/>
              <a:gd name="T21" fmla="*/ 81951 h 477"/>
              <a:gd name="T22" fmla="*/ 271104 w 756"/>
              <a:gd name="T23" fmla="*/ 89140 h 477"/>
              <a:gd name="T24" fmla="*/ 226219 w 756"/>
              <a:gd name="T25" fmla="*/ 137663 h 477"/>
              <a:gd name="T26" fmla="*/ 137168 w 756"/>
              <a:gd name="T27" fmla="*/ 171091 h 477"/>
              <a:gd name="T28" fmla="*/ 133577 w 756"/>
              <a:gd name="T29" fmla="*/ 171091 h 477"/>
              <a:gd name="T30" fmla="*/ 14722 w 756"/>
              <a:gd name="T31" fmla="*/ 85545 h 477"/>
              <a:gd name="T32" fmla="*/ 14722 w 756"/>
              <a:gd name="T33" fmla="*/ 85545 h 477"/>
              <a:gd name="T34" fmla="*/ 133577 w 756"/>
              <a:gd name="T35" fmla="*/ 155994 h 477"/>
              <a:gd name="T36" fmla="*/ 137168 w 756"/>
              <a:gd name="T37" fmla="*/ 155994 h 477"/>
              <a:gd name="T38" fmla="*/ 219038 w 756"/>
              <a:gd name="T39" fmla="*/ 126521 h 477"/>
              <a:gd name="T40" fmla="*/ 256023 w 756"/>
              <a:gd name="T41" fmla="*/ 85545 h 477"/>
              <a:gd name="T42" fmla="*/ 133577 w 756"/>
              <a:gd name="T43" fmla="*/ 14737 h 477"/>
              <a:gd name="T44" fmla="*/ 133577 w 756"/>
              <a:gd name="T45" fmla="*/ 14737 h 477"/>
              <a:gd name="T46" fmla="*/ 51707 w 756"/>
              <a:gd name="T47" fmla="*/ 48524 h 477"/>
              <a:gd name="T48" fmla="*/ 14722 w 756"/>
              <a:gd name="T49" fmla="*/ 85545 h 47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56" h="477">
                <a:moveTo>
                  <a:pt x="372" y="476"/>
                </a:moveTo>
                <a:lnTo>
                  <a:pt x="372" y="476"/>
                </a:lnTo>
                <a:cubicBezTo>
                  <a:pt x="289" y="476"/>
                  <a:pt x="206" y="445"/>
                  <a:pt x="124" y="383"/>
                </a:cubicBezTo>
                <a:cubicBezTo>
                  <a:pt x="82" y="352"/>
                  <a:pt x="41" y="300"/>
                  <a:pt x="0" y="259"/>
                </a:cubicBezTo>
                <a:cubicBezTo>
                  <a:pt x="0" y="248"/>
                  <a:pt x="0" y="248"/>
                  <a:pt x="0" y="248"/>
                </a:cubicBezTo>
                <a:cubicBezTo>
                  <a:pt x="0" y="238"/>
                  <a:pt x="0" y="238"/>
                  <a:pt x="0" y="228"/>
                </a:cubicBezTo>
                <a:cubicBezTo>
                  <a:pt x="41" y="176"/>
                  <a:pt x="82" y="135"/>
                  <a:pt x="124" y="103"/>
                </a:cubicBezTo>
                <a:cubicBezTo>
                  <a:pt x="196" y="41"/>
                  <a:pt x="289" y="10"/>
                  <a:pt x="372" y="10"/>
                </a:cubicBezTo>
                <a:cubicBezTo>
                  <a:pt x="465" y="0"/>
                  <a:pt x="548" y="31"/>
                  <a:pt x="630" y="103"/>
                </a:cubicBezTo>
                <a:cubicBezTo>
                  <a:pt x="672" y="135"/>
                  <a:pt x="713" y="176"/>
                  <a:pt x="744" y="228"/>
                </a:cubicBezTo>
                <a:cubicBezTo>
                  <a:pt x="755" y="228"/>
                  <a:pt x="755" y="228"/>
                  <a:pt x="755" y="228"/>
                </a:cubicBezTo>
                <a:cubicBezTo>
                  <a:pt x="755" y="238"/>
                  <a:pt x="755" y="248"/>
                  <a:pt x="755" y="248"/>
                </a:cubicBezTo>
                <a:cubicBezTo>
                  <a:pt x="713" y="300"/>
                  <a:pt x="672" y="341"/>
                  <a:pt x="630" y="383"/>
                </a:cubicBezTo>
                <a:cubicBezTo>
                  <a:pt x="548" y="445"/>
                  <a:pt x="465" y="476"/>
                  <a:pt x="382" y="476"/>
                </a:cubicBezTo>
                <a:cubicBezTo>
                  <a:pt x="382" y="476"/>
                  <a:pt x="382" y="476"/>
                  <a:pt x="372" y="476"/>
                </a:cubicBezTo>
                <a:close/>
                <a:moveTo>
                  <a:pt x="41" y="238"/>
                </a:moveTo>
                <a:lnTo>
                  <a:pt x="41" y="238"/>
                </a:lnTo>
                <a:cubicBezTo>
                  <a:pt x="93" y="310"/>
                  <a:pt x="206" y="434"/>
                  <a:pt x="372" y="434"/>
                </a:cubicBezTo>
                <a:cubicBezTo>
                  <a:pt x="382" y="434"/>
                  <a:pt x="382" y="434"/>
                  <a:pt x="382" y="434"/>
                </a:cubicBezTo>
                <a:cubicBezTo>
                  <a:pt x="455" y="434"/>
                  <a:pt x="537" y="404"/>
                  <a:pt x="610" y="352"/>
                </a:cubicBezTo>
                <a:cubicBezTo>
                  <a:pt x="641" y="321"/>
                  <a:pt x="682" y="279"/>
                  <a:pt x="713" y="238"/>
                </a:cubicBezTo>
                <a:cubicBezTo>
                  <a:pt x="662" y="176"/>
                  <a:pt x="537" y="41"/>
                  <a:pt x="372" y="41"/>
                </a:cubicBezTo>
                <a:cubicBezTo>
                  <a:pt x="299" y="41"/>
                  <a:pt x="217" y="73"/>
                  <a:pt x="144" y="135"/>
                </a:cubicBezTo>
                <a:cubicBezTo>
                  <a:pt x="113" y="166"/>
                  <a:pt x="72" y="197"/>
                  <a:pt x="41" y="2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382">
            <a:extLst>
              <a:ext uri="{FF2B5EF4-FFF2-40B4-BE49-F238E27FC236}">
                <a16:creationId xmlns:a16="http://schemas.microsoft.com/office/drawing/2014/main" id="{DE619E86-B229-D844-8F88-86EFB722C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9537" y="12020554"/>
            <a:ext cx="266574" cy="266574"/>
          </a:xfrm>
          <a:custGeom>
            <a:avLst/>
            <a:gdLst>
              <a:gd name="T0" fmla="*/ 56175 w 311"/>
              <a:gd name="T1" fmla="*/ 112350 h 311"/>
              <a:gd name="T2" fmla="*/ 56175 w 311"/>
              <a:gd name="T3" fmla="*/ 112350 h 311"/>
              <a:gd name="T4" fmla="*/ 0 w 311"/>
              <a:gd name="T5" fmla="*/ 56175 h 311"/>
              <a:gd name="T6" fmla="*/ 56175 w 311"/>
              <a:gd name="T7" fmla="*/ 0 h 311"/>
              <a:gd name="T8" fmla="*/ 112350 w 311"/>
              <a:gd name="T9" fmla="*/ 56175 h 311"/>
              <a:gd name="T10" fmla="*/ 56175 w 311"/>
              <a:gd name="T11" fmla="*/ 112350 h 311"/>
              <a:gd name="T12" fmla="*/ 56175 w 311"/>
              <a:gd name="T13" fmla="*/ 14859 h 311"/>
              <a:gd name="T14" fmla="*/ 56175 w 311"/>
              <a:gd name="T15" fmla="*/ 14859 h 311"/>
              <a:gd name="T16" fmla="*/ 14859 w 311"/>
              <a:gd name="T17" fmla="*/ 56175 h 311"/>
              <a:gd name="T18" fmla="*/ 56175 w 311"/>
              <a:gd name="T19" fmla="*/ 97490 h 311"/>
              <a:gd name="T20" fmla="*/ 101115 w 311"/>
              <a:gd name="T21" fmla="*/ 56175 h 311"/>
              <a:gd name="T22" fmla="*/ 56175 w 311"/>
              <a:gd name="T23" fmla="*/ 14859 h 31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11" h="311">
                <a:moveTo>
                  <a:pt x="155" y="310"/>
                </a:moveTo>
                <a:lnTo>
                  <a:pt x="155" y="310"/>
                </a:lnTo>
                <a:cubicBezTo>
                  <a:pt x="72" y="310"/>
                  <a:pt x="0" y="248"/>
                  <a:pt x="0" y="155"/>
                </a:cubicBezTo>
                <a:cubicBezTo>
                  <a:pt x="0" y="72"/>
                  <a:pt x="72" y="0"/>
                  <a:pt x="155" y="0"/>
                </a:cubicBezTo>
                <a:cubicBezTo>
                  <a:pt x="248" y="0"/>
                  <a:pt x="310" y="72"/>
                  <a:pt x="310" y="155"/>
                </a:cubicBezTo>
                <a:cubicBezTo>
                  <a:pt x="310" y="248"/>
                  <a:pt x="248" y="310"/>
                  <a:pt x="155" y="310"/>
                </a:cubicBezTo>
                <a:close/>
                <a:moveTo>
                  <a:pt x="155" y="41"/>
                </a:moveTo>
                <a:lnTo>
                  <a:pt x="155" y="41"/>
                </a:lnTo>
                <a:cubicBezTo>
                  <a:pt x="93" y="41"/>
                  <a:pt x="41" y="93"/>
                  <a:pt x="41" y="155"/>
                </a:cubicBezTo>
                <a:cubicBezTo>
                  <a:pt x="41" y="217"/>
                  <a:pt x="93" y="269"/>
                  <a:pt x="155" y="269"/>
                </a:cubicBezTo>
                <a:cubicBezTo>
                  <a:pt x="217" y="269"/>
                  <a:pt x="279" y="217"/>
                  <a:pt x="279" y="155"/>
                </a:cubicBezTo>
                <a:cubicBezTo>
                  <a:pt x="279" y="93"/>
                  <a:pt x="217" y="41"/>
                  <a:pt x="155" y="41"/>
                </a:cubicBezTo>
                <a:close/>
              </a:path>
            </a:pathLst>
          </a:custGeom>
          <a:solidFill>
            <a:schemeClr val="bg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B5FE01-4F1C-BD4D-8D2F-9C6A0B95CF3C}"/>
              </a:ext>
            </a:extLst>
          </p:cNvPr>
          <p:cNvGrpSpPr/>
          <p:nvPr/>
        </p:nvGrpSpPr>
        <p:grpSpPr>
          <a:xfrm flipH="1">
            <a:off x="17512824" y="3675102"/>
            <a:ext cx="3551514" cy="1477328"/>
            <a:chOff x="4562099" y="11069053"/>
            <a:chExt cx="3551514" cy="1477328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5861264E-5317-8748-9016-8A551C44B8CE}"/>
                </a:ext>
              </a:extLst>
            </p:cNvPr>
            <p:cNvSpPr txBox="1"/>
            <p:nvPr/>
          </p:nvSpPr>
          <p:spPr>
            <a:xfrm>
              <a:off x="573093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AD146-FFE3-2442-B078-7B7D60F438CB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842EEA4-E4AE-DA44-8D34-1E2DF617AFF1}"/>
              </a:ext>
            </a:extLst>
          </p:cNvPr>
          <p:cNvGrpSpPr/>
          <p:nvPr/>
        </p:nvGrpSpPr>
        <p:grpSpPr>
          <a:xfrm>
            <a:off x="11445900" y="1266538"/>
            <a:ext cx="3551514" cy="1477328"/>
            <a:chOff x="4562099" y="11069053"/>
            <a:chExt cx="3551514" cy="1477328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914D084D-0636-8B4D-91FB-5F0E6BCF5151}"/>
                </a:ext>
              </a:extLst>
            </p:cNvPr>
            <p:cNvSpPr txBox="1"/>
            <p:nvPr/>
          </p:nvSpPr>
          <p:spPr>
            <a:xfrm>
              <a:off x="573093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B1DF97-EC14-3E43-8EC0-DECAEB64B0F7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053137C-A8C9-4943-B4D0-2F530D1C79AD}"/>
              </a:ext>
            </a:extLst>
          </p:cNvPr>
          <p:cNvGrpSpPr/>
          <p:nvPr/>
        </p:nvGrpSpPr>
        <p:grpSpPr>
          <a:xfrm flipH="1">
            <a:off x="17512824" y="8583986"/>
            <a:ext cx="3551514" cy="1477328"/>
            <a:chOff x="4562099" y="11069053"/>
            <a:chExt cx="3551514" cy="1477328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E1AD0E28-9FCD-0348-B4DB-9C8CDBADBB2A}"/>
                </a:ext>
              </a:extLst>
            </p:cNvPr>
            <p:cNvSpPr txBox="1"/>
            <p:nvPr/>
          </p:nvSpPr>
          <p:spPr>
            <a:xfrm>
              <a:off x="573093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AF50F4C-8FA8-C844-BD3D-12D72AF70BBB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7D490B-5997-3F41-A2FD-95ABDDD8A78C}"/>
              </a:ext>
            </a:extLst>
          </p:cNvPr>
          <p:cNvGrpSpPr/>
          <p:nvPr/>
        </p:nvGrpSpPr>
        <p:grpSpPr>
          <a:xfrm>
            <a:off x="11445900" y="6175422"/>
            <a:ext cx="3551514" cy="1477328"/>
            <a:chOff x="4562099" y="11069053"/>
            <a:chExt cx="3551514" cy="1477328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E7E1B3A3-84CB-5D47-B4C8-DC5182E86542}"/>
                </a:ext>
              </a:extLst>
            </p:cNvPr>
            <p:cNvSpPr txBox="1"/>
            <p:nvPr/>
          </p:nvSpPr>
          <p:spPr>
            <a:xfrm>
              <a:off x="573093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4312D38-FE73-EB45-9D9B-14846C7BA2D8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6922CAF-A861-5B44-A558-C4ADC0C74379}"/>
              </a:ext>
            </a:extLst>
          </p:cNvPr>
          <p:cNvGrpSpPr/>
          <p:nvPr/>
        </p:nvGrpSpPr>
        <p:grpSpPr>
          <a:xfrm>
            <a:off x="11445900" y="10939928"/>
            <a:ext cx="3551514" cy="1477328"/>
            <a:chOff x="4562099" y="11069053"/>
            <a:chExt cx="3551514" cy="147732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30AE9AC1-E9BC-6B4C-9083-DE2D7D269E7A}"/>
                </a:ext>
              </a:extLst>
            </p:cNvPr>
            <p:cNvSpPr txBox="1"/>
            <p:nvPr/>
          </p:nvSpPr>
          <p:spPr>
            <a:xfrm>
              <a:off x="573093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273C70A-B659-1A45-907E-2BE579CE4E14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F69951-8B38-2F48-9EB1-55A711677F6C}"/>
              </a:ext>
            </a:extLst>
          </p:cNvPr>
          <p:cNvGrpSpPr/>
          <p:nvPr/>
        </p:nvGrpSpPr>
        <p:grpSpPr>
          <a:xfrm>
            <a:off x="2390971" y="4211121"/>
            <a:ext cx="6075452" cy="5293757"/>
            <a:chOff x="2756198" y="4345640"/>
            <a:chExt cx="6075452" cy="5293757"/>
          </a:xfrm>
        </p:grpSpPr>
        <p:sp>
          <p:nvSpPr>
            <p:cNvPr id="56" name="CuadroTexto 90">
              <a:extLst>
                <a:ext uri="{FF2B5EF4-FFF2-40B4-BE49-F238E27FC236}">
                  <a16:creationId xmlns:a16="http://schemas.microsoft.com/office/drawing/2014/main" id="{FFCCFC46-056B-604B-943A-075E4E1CAD6C}"/>
                </a:ext>
              </a:extLst>
            </p:cNvPr>
            <p:cNvSpPr txBox="1"/>
            <p:nvPr/>
          </p:nvSpPr>
          <p:spPr>
            <a:xfrm>
              <a:off x="2756198" y="4345640"/>
              <a:ext cx="60754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Social Media</a:t>
              </a:r>
            </a:p>
          </p:txBody>
        </p:sp>
        <p:sp>
          <p:nvSpPr>
            <p:cNvPr id="57" name="CuadroTexto 91">
              <a:extLst>
                <a:ext uri="{FF2B5EF4-FFF2-40B4-BE49-F238E27FC236}">
                  <a16:creationId xmlns:a16="http://schemas.microsoft.com/office/drawing/2014/main" id="{EDD812EF-4348-C146-9453-8126DF6CED0C}"/>
                </a:ext>
              </a:extLst>
            </p:cNvPr>
            <p:cNvSpPr txBox="1"/>
            <p:nvPr/>
          </p:nvSpPr>
          <p:spPr>
            <a:xfrm>
              <a:off x="2756198" y="5669079"/>
              <a:ext cx="607545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SlickText allows you to quickly and easily spread the word to your best customers with a simple text message.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reeform 163">
            <a:extLst>
              <a:ext uri="{FF2B5EF4-FFF2-40B4-BE49-F238E27FC236}">
                <a16:creationId xmlns:a16="http://schemas.microsoft.com/office/drawing/2014/main" id="{22FD1FDC-432C-9842-98A9-5366CFE5B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770" y="6405747"/>
            <a:ext cx="4283509" cy="4780283"/>
          </a:xfrm>
          <a:custGeom>
            <a:avLst/>
            <a:gdLst>
              <a:gd name="T0" fmla="*/ 815296 w 4031"/>
              <a:gd name="T1" fmla="*/ 48970 h 4497"/>
              <a:gd name="T2" fmla="*/ 815296 w 4031"/>
              <a:gd name="T3" fmla="*/ 48970 h 4497"/>
              <a:gd name="T4" fmla="*/ 635319 w 4031"/>
              <a:gd name="T5" fmla="*/ 48970 h 4497"/>
              <a:gd name="T6" fmla="*/ 259527 w 4031"/>
              <a:gd name="T7" fmla="*/ 424527 h 4497"/>
              <a:gd name="T8" fmla="*/ 259527 w 4031"/>
              <a:gd name="T9" fmla="*/ 1359277 h 4497"/>
              <a:gd name="T10" fmla="*/ 259527 w 4031"/>
              <a:gd name="T11" fmla="*/ 1359277 h 4497"/>
              <a:gd name="T12" fmla="*/ 1191088 w 4031"/>
              <a:gd name="T13" fmla="*/ 1359277 h 4497"/>
              <a:gd name="T14" fmla="*/ 1191088 w 4031"/>
              <a:gd name="T15" fmla="*/ 1359277 h 4497"/>
              <a:gd name="T16" fmla="*/ 1191088 w 4031"/>
              <a:gd name="T17" fmla="*/ 424527 h 4497"/>
              <a:gd name="T18" fmla="*/ 815296 w 4031"/>
              <a:gd name="T19" fmla="*/ 48970 h 44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031" h="4497">
                <a:moveTo>
                  <a:pt x="2265" y="136"/>
                </a:moveTo>
                <a:lnTo>
                  <a:pt x="2265" y="136"/>
                </a:lnTo>
                <a:cubicBezTo>
                  <a:pt x="2129" y="0"/>
                  <a:pt x="1900" y="0"/>
                  <a:pt x="1765" y="136"/>
                </a:cubicBezTo>
                <a:cubicBezTo>
                  <a:pt x="721" y="1179"/>
                  <a:pt x="721" y="1179"/>
                  <a:pt x="721" y="1179"/>
                </a:cubicBezTo>
                <a:cubicBezTo>
                  <a:pt x="0" y="1900"/>
                  <a:pt x="0" y="3062"/>
                  <a:pt x="721" y="3775"/>
                </a:cubicBezTo>
                <a:cubicBezTo>
                  <a:pt x="1434" y="4496"/>
                  <a:pt x="2596" y="4496"/>
                  <a:pt x="3309" y="3775"/>
                </a:cubicBezTo>
                <a:cubicBezTo>
                  <a:pt x="4030" y="3062"/>
                  <a:pt x="4030" y="1900"/>
                  <a:pt x="3309" y="1179"/>
                </a:cubicBezTo>
                <a:lnTo>
                  <a:pt x="2265" y="13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64">
            <a:extLst>
              <a:ext uri="{FF2B5EF4-FFF2-40B4-BE49-F238E27FC236}">
                <a16:creationId xmlns:a16="http://schemas.microsoft.com/office/drawing/2014/main" id="{72C29AF2-235E-0941-B20B-1F75C559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798" y="7586758"/>
            <a:ext cx="3960138" cy="3435244"/>
          </a:xfrm>
          <a:custGeom>
            <a:avLst/>
            <a:gdLst>
              <a:gd name="T0" fmla="*/ 669098 w 3725"/>
              <a:gd name="T1" fmla="*/ 1163278 h 3233"/>
              <a:gd name="T2" fmla="*/ 669098 w 3725"/>
              <a:gd name="T3" fmla="*/ 1163278 h 3233"/>
              <a:gd name="T4" fmla="*/ 195184 w 3725"/>
              <a:gd name="T5" fmla="*/ 967839 h 3233"/>
              <a:gd name="T6" fmla="*/ 0 w 3725"/>
              <a:gd name="T7" fmla="*/ 491658 h 3233"/>
              <a:gd name="T8" fmla="*/ 195184 w 3725"/>
              <a:gd name="T9" fmla="*/ 18356 h 3233"/>
              <a:gd name="T10" fmla="*/ 213910 w 3725"/>
              <a:gd name="T11" fmla="*/ 0 h 3233"/>
              <a:gd name="T12" fmla="*/ 219672 w 3725"/>
              <a:gd name="T13" fmla="*/ 8998 h 3233"/>
              <a:gd name="T14" fmla="*/ 669098 w 3725"/>
              <a:gd name="T15" fmla="*/ 210556 h 3233"/>
              <a:gd name="T16" fmla="*/ 1121046 w 3725"/>
              <a:gd name="T17" fmla="*/ 8998 h 3233"/>
              <a:gd name="T18" fmla="*/ 1127168 w 3725"/>
              <a:gd name="T19" fmla="*/ 0 h 3233"/>
              <a:gd name="T20" fmla="*/ 1145534 w 3725"/>
              <a:gd name="T21" fmla="*/ 18356 h 3233"/>
              <a:gd name="T22" fmla="*/ 1341078 w 3725"/>
              <a:gd name="T23" fmla="*/ 491658 h 3233"/>
              <a:gd name="T24" fmla="*/ 1145534 w 3725"/>
              <a:gd name="T25" fmla="*/ 967839 h 3233"/>
              <a:gd name="T26" fmla="*/ 669098 w 3725"/>
              <a:gd name="T27" fmla="*/ 1163278 h 32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725" h="3233">
                <a:moveTo>
                  <a:pt x="1858" y="3232"/>
                </a:moveTo>
                <a:lnTo>
                  <a:pt x="1858" y="3232"/>
                </a:lnTo>
                <a:cubicBezTo>
                  <a:pt x="1365" y="3232"/>
                  <a:pt x="899" y="3037"/>
                  <a:pt x="542" y="2689"/>
                </a:cubicBezTo>
                <a:cubicBezTo>
                  <a:pt x="195" y="2333"/>
                  <a:pt x="0" y="1866"/>
                  <a:pt x="0" y="1366"/>
                </a:cubicBezTo>
                <a:cubicBezTo>
                  <a:pt x="0" y="874"/>
                  <a:pt x="195" y="407"/>
                  <a:pt x="542" y="51"/>
                </a:cubicBezTo>
                <a:cubicBezTo>
                  <a:pt x="594" y="0"/>
                  <a:pt x="594" y="0"/>
                  <a:pt x="594" y="0"/>
                </a:cubicBezTo>
                <a:cubicBezTo>
                  <a:pt x="610" y="25"/>
                  <a:pt x="610" y="25"/>
                  <a:pt x="610" y="25"/>
                </a:cubicBezTo>
                <a:cubicBezTo>
                  <a:pt x="933" y="382"/>
                  <a:pt x="1382" y="585"/>
                  <a:pt x="1858" y="585"/>
                </a:cubicBezTo>
                <a:cubicBezTo>
                  <a:pt x="2341" y="585"/>
                  <a:pt x="2791" y="382"/>
                  <a:pt x="3113" y="25"/>
                </a:cubicBezTo>
                <a:cubicBezTo>
                  <a:pt x="3130" y="0"/>
                  <a:pt x="3130" y="0"/>
                  <a:pt x="3130" y="0"/>
                </a:cubicBezTo>
                <a:cubicBezTo>
                  <a:pt x="3181" y="51"/>
                  <a:pt x="3181" y="51"/>
                  <a:pt x="3181" y="51"/>
                </a:cubicBezTo>
                <a:cubicBezTo>
                  <a:pt x="3529" y="407"/>
                  <a:pt x="3724" y="874"/>
                  <a:pt x="3724" y="1366"/>
                </a:cubicBezTo>
                <a:cubicBezTo>
                  <a:pt x="3724" y="1866"/>
                  <a:pt x="3529" y="2333"/>
                  <a:pt x="3181" y="2689"/>
                </a:cubicBezTo>
                <a:cubicBezTo>
                  <a:pt x="2825" y="3037"/>
                  <a:pt x="2358" y="3232"/>
                  <a:pt x="1858" y="323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65">
            <a:extLst>
              <a:ext uri="{FF2B5EF4-FFF2-40B4-BE49-F238E27FC236}">
                <a16:creationId xmlns:a16="http://schemas.microsoft.com/office/drawing/2014/main" id="{9C092E30-D3AC-5F4E-A94E-113796689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770" y="7549266"/>
            <a:ext cx="4283509" cy="3500856"/>
          </a:xfrm>
          <a:custGeom>
            <a:avLst/>
            <a:gdLst>
              <a:gd name="T0" fmla="*/ 1181729 w 4031"/>
              <a:gd name="T1" fmla="*/ 27369 h 3293"/>
              <a:gd name="T2" fmla="*/ 1181729 w 4031"/>
              <a:gd name="T3" fmla="*/ 27369 h 3293"/>
              <a:gd name="T4" fmla="*/ 1191088 w 4031"/>
              <a:gd name="T5" fmla="*/ 36732 h 3293"/>
              <a:gd name="T6" fmla="*/ 1191088 w 4031"/>
              <a:gd name="T7" fmla="*/ 971594 h 3293"/>
              <a:gd name="T8" fmla="*/ 1191088 w 4031"/>
              <a:gd name="T9" fmla="*/ 971594 h 3293"/>
              <a:gd name="T10" fmla="*/ 723868 w 4031"/>
              <a:gd name="T11" fmla="*/ 1167137 h 3293"/>
              <a:gd name="T12" fmla="*/ 259527 w 4031"/>
              <a:gd name="T13" fmla="*/ 971594 h 3293"/>
              <a:gd name="T14" fmla="*/ 259527 w 4031"/>
              <a:gd name="T15" fmla="*/ 971594 h 3293"/>
              <a:gd name="T16" fmla="*/ 259527 w 4031"/>
              <a:gd name="T17" fmla="*/ 36732 h 3293"/>
              <a:gd name="T18" fmla="*/ 268886 w 4031"/>
              <a:gd name="T19" fmla="*/ 27369 h 3293"/>
              <a:gd name="T20" fmla="*/ 723868 w 4031"/>
              <a:gd name="T21" fmla="*/ 235156 h 3293"/>
              <a:gd name="T22" fmla="*/ 1181729 w 4031"/>
              <a:gd name="T23" fmla="*/ 27369 h 3293"/>
              <a:gd name="T24" fmla="*/ 1181729 w 4031"/>
              <a:gd name="T25" fmla="*/ 0 h 3293"/>
              <a:gd name="T26" fmla="*/ 1181729 w 4031"/>
              <a:gd name="T27" fmla="*/ 0 h 3293"/>
              <a:gd name="T28" fmla="*/ 1166611 w 4031"/>
              <a:gd name="T29" fmla="*/ 15125 h 3293"/>
              <a:gd name="T30" fmla="*/ 971156 w 4031"/>
              <a:gd name="T31" fmla="*/ 158811 h 3293"/>
              <a:gd name="T32" fmla="*/ 723868 w 4031"/>
              <a:gd name="T33" fmla="*/ 213909 h 3293"/>
              <a:gd name="T34" fmla="*/ 479459 w 4031"/>
              <a:gd name="T35" fmla="*/ 158811 h 3293"/>
              <a:gd name="T36" fmla="*/ 284004 w 4031"/>
              <a:gd name="T37" fmla="*/ 15125 h 3293"/>
              <a:gd name="T38" fmla="*/ 268886 w 4031"/>
              <a:gd name="T39" fmla="*/ 0 h 3293"/>
              <a:gd name="T40" fmla="*/ 253408 w 4031"/>
              <a:gd name="T41" fmla="*/ 15125 h 3293"/>
              <a:gd name="T42" fmla="*/ 244409 w 4031"/>
              <a:gd name="T43" fmla="*/ 24488 h 3293"/>
              <a:gd name="T44" fmla="*/ 45714 w 4031"/>
              <a:gd name="T45" fmla="*/ 504163 h 3293"/>
              <a:gd name="T46" fmla="*/ 244409 w 4031"/>
              <a:gd name="T47" fmla="*/ 986719 h 3293"/>
              <a:gd name="T48" fmla="*/ 723868 w 4031"/>
              <a:gd name="T49" fmla="*/ 1185503 h 3293"/>
              <a:gd name="T50" fmla="*/ 1206206 w 4031"/>
              <a:gd name="T51" fmla="*/ 986719 h 3293"/>
              <a:gd name="T52" fmla="*/ 1404901 w 4031"/>
              <a:gd name="T53" fmla="*/ 504163 h 3293"/>
              <a:gd name="T54" fmla="*/ 1206206 w 4031"/>
              <a:gd name="T55" fmla="*/ 24488 h 3293"/>
              <a:gd name="T56" fmla="*/ 1197207 w 4031"/>
              <a:gd name="T57" fmla="*/ 15125 h 3293"/>
              <a:gd name="T58" fmla="*/ 1181729 w 4031"/>
              <a:gd name="T59" fmla="*/ 0 h 3293"/>
              <a:gd name="T60" fmla="*/ 1181729 w 4031"/>
              <a:gd name="T61" fmla="*/ 27369 h 329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031" h="3293">
                <a:moveTo>
                  <a:pt x="3283" y="76"/>
                </a:moveTo>
                <a:lnTo>
                  <a:pt x="3283" y="76"/>
                </a:lnTo>
                <a:cubicBezTo>
                  <a:pt x="3309" y="102"/>
                  <a:pt x="3309" y="102"/>
                  <a:pt x="3309" y="102"/>
                </a:cubicBezTo>
                <a:cubicBezTo>
                  <a:pt x="4030" y="823"/>
                  <a:pt x="4030" y="1985"/>
                  <a:pt x="3309" y="2698"/>
                </a:cubicBezTo>
                <a:cubicBezTo>
                  <a:pt x="2952" y="3054"/>
                  <a:pt x="2486" y="3241"/>
                  <a:pt x="2011" y="3241"/>
                </a:cubicBezTo>
                <a:cubicBezTo>
                  <a:pt x="1544" y="3241"/>
                  <a:pt x="1077" y="3054"/>
                  <a:pt x="721" y="2698"/>
                </a:cubicBezTo>
                <a:cubicBezTo>
                  <a:pt x="0" y="1985"/>
                  <a:pt x="0" y="823"/>
                  <a:pt x="721" y="102"/>
                </a:cubicBezTo>
                <a:cubicBezTo>
                  <a:pt x="747" y="76"/>
                  <a:pt x="747" y="76"/>
                  <a:pt x="747" y="76"/>
                </a:cubicBezTo>
                <a:cubicBezTo>
                  <a:pt x="1052" y="432"/>
                  <a:pt x="1510" y="653"/>
                  <a:pt x="2011" y="653"/>
                </a:cubicBezTo>
                <a:cubicBezTo>
                  <a:pt x="2520" y="653"/>
                  <a:pt x="2978" y="432"/>
                  <a:pt x="3283" y="76"/>
                </a:cubicBezTo>
                <a:lnTo>
                  <a:pt x="3283" y="0"/>
                </a:lnTo>
                <a:cubicBezTo>
                  <a:pt x="3241" y="42"/>
                  <a:pt x="3241" y="42"/>
                  <a:pt x="3241" y="42"/>
                </a:cubicBezTo>
                <a:cubicBezTo>
                  <a:pt x="3088" y="212"/>
                  <a:pt x="2910" y="348"/>
                  <a:pt x="2698" y="441"/>
                </a:cubicBezTo>
                <a:cubicBezTo>
                  <a:pt x="2486" y="543"/>
                  <a:pt x="2257" y="594"/>
                  <a:pt x="2011" y="594"/>
                </a:cubicBezTo>
                <a:cubicBezTo>
                  <a:pt x="1773" y="594"/>
                  <a:pt x="1544" y="543"/>
                  <a:pt x="1332" y="441"/>
                </a:cubicBezTo>
                <a:cubicBezTo>
                  <a:pt x="1120" y="348"/>
                  <a:pt x="941" y="212"/>
                  <a:pt x="789" y="42"/>
                </a:cubicBezTo>
                <a:cubicBezTo>
                  <a:pt x="747" y="0"/>
                  <a:pt x="747" y="0"/>
                  <a:pt x="747" y="0"/>
                </a:cubicBezTo>
                <a:cubicBezTo>
                  <a:pt x="704" y="42"/>
                  <a:pt x="704" y="42"/>
                  <a:pt x="704" y="42"/>
                </a:cubicBezTo>
                <a:cubicBezTo>
                  <a:pt x="679" y="68"/>
                  <a:pt x="679" y="68"/>
                  <a:pt x="679" y="68"/>
                </a:cubicBezTo>
                <a:cubicBezTo>
                  <a:pt x="322" y="424"/>
                  <a:pt x="127" y="899"/>
                  <a:pt x="127" y="1400"/>
                </a:cubicBezTo>
                <a:cubicBezTo>
                  <a:pt x="127" y="1909"/>
                  <a:pt x="322" y="2384"/>
                  <a:pt x="679" y="2740"/>
                </a:cubicBezTo>
                <a:cubicBezTo>
                  <a:pt x="1035" y="3097"/>
                  <a:pt x="1510" y="3292"/>
                  <a:pt x="2011" y="3292"/>
                </a:cubicBezTo>
                <a:cubicBezTo>
                  <a:pt x="2520" y="3292"/>
                  <a:pt x="2995" y="3097"/>
                  <a:pt x="3351" y="2740"/>
                </a:cubicBezTo>
                <a:cubicBezTo>
                  <a:pt x="3707" y="2384"/>
                  <a:pt x="3903" y="1909"/>
                  <a:pt x="3903" y="1400"/>
                </a:cubicBezTo>
                <a:cubicBezTo>
                  <a:pt x="3903" y="899"/>
                  <a:pt x="3707" y="424"/>
                  <a:pt x="3351" y="68"/>
                </a:cubicBezTo>
                <a:cubicBezTo>
                  <a:pt x="3326" y="42"/>
                  <a:pt x="3326" y="42"/>
                  <a:pt x="3326" y="42"/>
                </a:cubicBezTo>
                <a:cubicBezTo>
                  <a:pt x="3283" y="0"/>
                  <a:pt x="3283" y="0"/>
                  <a:pt x="3283" y="0"/>
                </a:cubicBezTo>
                <a:lnTo>
                  <a:pt x="3283" y="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66">
            <a:extLst>
              <a:ext uri="{FF2B5EF4-FFF2-40B4-BE49-F238E27FC236}">
                <a16:creationId xmlns:a16="http://schemas.microsoft.com/office/drawing/2014/main" id="{8D2785B9-E9AC-7D4D-A92A-6D4404921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921" y="6405747"/>
            <a:ext cx="4283509" cy="4780283"/>
          </a:xfrm>
          <a:custGeom>
            <a:avLst/>
            <a:gdLst>
              <a:gd name="T0" fmla="*/ 815656 w 4031"/>
              <a:gd name="T1" fmla="*/ 48970 h 4497"/>
              <a:gd name="T2" fmla="*/ 815656 w 4031"/>
              <a:gd name="T3" fmla="*/ 48970 h 4497"/>
              <a:gd name="T4" fmla="*/ 635319 w 4031"/>
              <a:gd name="T5" fmla="*/ 48970 h 4497"/>
              <a:gd name="T6" fmla="*/ 256647 w 4031"/>
              <a:gd name="T7" fmla="*/ 424527 h 4497"/>
              <a:gd name="T8" fmla="*/ 256647 w 4031"/>
              <a:gd name="T9" fmla="*/ 1359277 h 4497"/>
              <a:gd name="T10" fmla="*/ 256647 w 4031"/>
              <a:gd name="T11" fmla="*/ 1359277 h 4497"/>
              <a:gd name="T12" fmla="*/ 1191088 w 4031"/>
              <a:gd name="T13" fmla="*/ 1359277 h 4497"/>
              <a:gd name="T14" fmla="*/ 1191088 w 4031"/>
              <a:gd name="T15" fmla="*/ 1359277 h 4497"/>
              <a:gd name="T16" fmla="*/ 1191088 w 4031"/>
              <a:gd name="T17" fmla="*/ 424527 h 4497"/>
              <a:gd name="T18" fmla="*/ 815656 w 4031"/>
              <a:gd name="T19" fmla="*/ 48970 h 44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031" h="4497">
                <a:moveTo>
                  <a:pt x="2266" y="136"/>
                </a:moveTo>
                <a:lnTo>
                  <a:pt x="2266" y="136"/>
                </a:lnTo>
                <a:cubicBezTo>
                  <a:pt x="2121" y="0"/>
                  <a:pt x="1901" y="0"/>
                  <a:pt x="1765" y="136"/>
                </a:cubicBezTo>
                <a:cubicBezTo>
                  <a:pt x="713" y="1179"/>
                  <a:pt x="713" y="1179"/>
                  <a:pt x="713" y="1179"/>
                </a:cubicBezTo>
                <a:cubicBezTo>
                  <a:pt x="0" y="1900"/>
                  <a:pt x="0" y="3062"/>
                  <a:pt x="713" y="3775"/>
                </a:cubicBezTo>
                <a:cubicBezTo>
                  <a:pt x="1434" y="4496"/>
                  <a:pt x="2597" y="4496"/>
                  <a:pt x="3309" y="3775"/>
                </a:cubicBezTo>
                <a:cubicBezTo>
                  <a:pt x="4030" y="3062"/>
                  <a:pt x="4030" y="1900"/>
                  <a:pt x="3309" y="1179"/>
                </a:cubicBezTo>
                <a:lnTo>
                  <a:pt x="2266" y="13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67">
            <a:extLst>
              <a:ext uri="{FF2B5EF4-FFF2-40B4-BE49-F238E27FC236}">
                <a16:creationId xmlns:a16="http://schemas.microsoft.com/office/drawing/2014/main" id="{8A5D9B64-7B36-E748-A396-E6C2A4A77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948" y="7586758"/>
            <a:ext cx="4147600" cy="3435244"/>
          </a:xfrm>
          <a:custGeom>
            <a:avLst/>
            <a:gdLst>
              <a:gd name="T0" fmla="*/ 668641 w 3904"/>
              <a:gd name="T1" fmla="*/ 1163278 h 3233"/>
              <a:gd name="T2" fmla="*/ 668641 w 3904"/>
              <a:gd name="T3" fmla="*/ 1163278 h 3233"/>
              <a:gd name="T4" fmla="*/ 195410 w 3904"/>
              <a:gd name="T5" fmla="*/ 967839 h 3233"/>
              <a:gd name="T6" fmla="*/ 0 w 3904"/>
              <a:gd name="T7" fmla="*/ 491658 h 3233"/>
              <a:gd name="T8" fmla="*/ 195410 w 3904"/>
              <a:gd name="T9" fmla="*/ 18356 h 3233"/>
              <a:gd name="T10" fmla="*/ 213764 w 3904"/>
              <a:gd name="T11" fmla="*/ 0 h 3233"/>
              <a:gd name="T12" fmla="*/ 219881 w 3904"/>
              <a:gd name="T13" fmla="*/ 8998 h 3233"/>
              <a:gd name="T14" fmla="*/ 668641 w 3904"/>
              <a:gd name="T15" fmla="*/ 210556 h 3233"/>
              <a:gd name="T16" fmla="*/ 1120640 w 3904"/>
              <a:gd name="T17" fmla="*/ 8998 h 3233"/>
              <a:gd name="T18" fmla="*/ 1126757 w 3904"/>
              <a:gd name="T19" fmla="*/ 0 h 3233"/>
              <a:gd name="T20" fmla="*/ 1144751 w 3904"/>
              <a:gd name="T21" fmla="*/ 18356 h 3233"/>
              <a:gd name="T22" fmla="*/ 1144751 w 3904"/>
              <a:gd name="T23" fmla="*/ 967839 h 3233"/>
              <a:gd name="T24" fmla="*/ 668641 w 3904"/>
              <a:gd name="T25" fmla="*/ 1163278 h 32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904" h="3233">
                <a:moveTo>
                  <a:pt x="1858" y="3232"/>
                </a:moveTo>
                <a:lnTo>
                  <a:pt x="1858" y="3232"/>
                </a:lnTo>
                <a:cubicBezTo>
                  <a:pt x="1366" y="3232"/>
                  <a:pt x="899" y="3037"/>
                  <a:pt x="543" y="2689"/>
                </a:cubicBezTo>
                <a:cubicBezTo>
                  <a:pt x="195" y="2333"/>
                  <a:pt x="0" y="1866"/>
                  <a:pt x="0" y="1366"/>
                </a:cubicBezTo>
                <a:cubicBezTo>
                  <a:pt x="0" y="874"/>
                  <a:pt x="195" y="407"/>
                  <a:pt x="543" y="51"/>
                </a:cubicBezTo>
                <a:cubicBezTo>
                  <a:pt x="594" y="0"/>
                  <a:pt x="594" y="0"/>
                  <a:pt x="594" y="0"/>
                </a:cubicBezTo>
                <a:cubicBezTo>
                  <a:pt x="611" y="25"/>
                  <a:pt x="611" y="25"/>
                  <a:pt x="611" y="25"/>
                </a:cubicBezTo>
                <a:cubicBezTo>
                  <a:pt x="925" y="382"/>
                  <a:pt x="1383" y="585"/>
                  <a:pt x="1858" y="585"/>
                </a:cubicBezTo>
                <a:cubicBezTo>
                  <a:pt x="2333" y="585"/>
                  <a:pt x="2791" y="382"/>
                  <a:pt x="3114" y="25"/>
                </a:cubicBezTo>
                <a:cubicBezTo>
                  <a:pt x="3131" y="0"/>
                  <a:pt x="3131" y="0"/>
                  <a:pt x="3131" y="0"/>
                </a:cubicBezTo>
                <a:cubicBezTo>
                  <a:pt x="3181" y="51"/>
                  <a:pt x="3181" y="51"/>
                  <a:pt x="3181" y="51"/>
                </a:cubicBezTo>
                <a:cubicBezTo>
                  <a:pt x="3903" y="780"/>
                  <a:pt x="3903" y="1959"/>
                  <a:pt x="3181" y="2689"/>
                </a:cubicBezTo>
                <a:cubicBezTo>
                  <a:pt x="2825" y="3037"/>
                  <a:pt x="2359" y="3232"/>
                  <a:pt x="1858" y="32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68">
            <a:extLst>
              <a:ext uri="{FF2B5EF4-FFF2-40B4-BE49-F238E27FC236}">
                <a16:creationId xmlns:a16="http://schemas.microsoft.com/office/drawing/2014/main" id="{C8D37231-727C-0747-810C-CAC79BC41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921" y="7549266"/>
            <a:ext cx="4283509" cy="3500856"/>
          </a:xfrm>
          <a:custGeom>
            <a:avLst/>
            <a:gdLst>
              <a:gd name="T0" fmla="*/ 1182089 w 4031"/>
              <a:gd name="T1" fmla="*/ 27369 h 3293"/>
              <a:gd name="T2" fmla="*/ 1182089 w 4031"/>
              <a:gd name="T3" fmla="*/ 27369 h 3293"/>
              <a:gd name="T4" fmla="*/ 1191088 w 4031"/>
              <a:gd name="T5" fmla="*/ 36732 h 3293"/>
              <a:gd name="T6" fmla="*/ 1191088 w 4031"/>
              <a:gd name="T7" fmla="*/ 971594 h 3293"/>
              <a:gd name="T8" fmla="*/ 1191088 w 4031"/>
              <a:gd name="T9" fmla="*/ 971594 h 3293"/>
              <a:gd name="T10" fmla="*/ 723868 w 4031"/>
              <a:gd name="T11" fmla="*/ 1167137 h 3293"/>
              <a:gd name="T12" fmla="*/ 256647 w 4031"/>
              <a:gd name="T13" fmla="*/ 971594 h 3293"/>
              <a:gd name="T14" fmla="*/ 256647 w 4031"/>
              <a:gd name="T15" fmla="*/ 971594 h 3293"/>
              <a:gd name="T16" fmla="*/ 256647 w 4031"/>
              <a:gd name="T17" fmla="*/ 36732 h 3293"/>
              <a:gd name="T18" fmla="*/ 268886 w 4031"/>
              <a:gd name="T19" fmla="*/ 27369 h 3293"/>
              <a:gd name="T20" fmla="*/ 723868 w 4031"/>
              <a:gd name="T21" fmla="*/ 235156 h 3293"/>
              <a:gd name="T22" fmla="*/ 1182089 w 4031"/>
              <a:gd name="T23" fmla="*/ 27369 h 3293"/>
              <a:gd name="T24" fmla="*/ 268886 w 4031"/>
              <a:gd name="T25" fmla="*/ 0 h 3293"/>
              <a:gd name="T26" fmla="*/ 268886 w 4031"/>
              <a:gd name="T27" fmla="*/ 0 h 3293"/>
              <a:gd name="T28" fmla="*/ 253768 w 4031"/>
              <a:gd name="T29" fmla="*/ 15125 h 3293"/>
              <a:gd name="T30" fmla="*/ 244409 w 4031"/>
              <a:gd name="T31" fmla="*/ 24488 h 3293"/>
              <a:gd name="T32" fmla="*/ 42835 w 4031"/>
              <a:gd name="T33" fmla="*/ 504163 h 3293"/>
              <a:gd name="T34" fmla="*/ 244409 w 4031"/>
              <a:gd name="T35" fmla="*/ 986719 h 3293"/>
              <a:gd name="T36" fmla="*/ 723868 w 4031"/>
              <a:gd name="T37" fmla="*/ 1185503 h 3293"/>
              <a:gd name="T38" fmla="*/ 1206566 w 4031"/>
              <a:gd name="T39" fmla="*/ 986719 h 3293"/>
              <a:gd name="T40" fmla="*/ 1404901 w 4031"/>
              <a:gd name="T41" fmla="*/ 504163 h 3293"/>
              <a:gd name="T42" fmla="*/ 1206566 w 4031"/>
              <a:gd name="T43" fmla="*/ 24488 h 3293"/>
              <a:gd name="T44" fmla="*/ 1197207 w 4031"/>
              <a:gd name="T45" fmla="*/ 15125 h 3293"/>
              <a:gd name="T46" fmla="*/ 1182089 w 4031"/>
              <a:gd name="T47" fmla="*/ 0 h 3293"/>
              <a:gd name="T48" fmla="*/ 1166611 w 4031"/>
              <a:gd name="T49" fmla="*/ 15125 h 3293"/>
              <a:gd name="T50" fmla="*/ 971156 w 4031"/>
              <a:gd name="T51" fmla="*/ 158811 h 3293"/>
              <a:gd name="T52" fmla="*/ 723868 w 4031"/>
              <a:gd name="T53" fmla="*/ 213909 h 3293"/>
              <a:gd name="T54" fmla="*/ 479459 w 4031"/>
              <a:gd name="T55" fmla="*/ 158811 h 3293"/>
              <a:gd name="T56" fmla="*/ 284004 w 4031"/>
              <a:gd name="T57" fmla="*/ 15125 h 3293"/>
              <a:gd name="T58" fmla="*/ 268886 w 4031"/>
              <a:gd name="T59" fmla="*/ 0 h 3293"/>
              <a:gd name="T60" fmla="*/ 1182089 w 4031"/>
              <a:gd name="T61" fmla="*/ 27369 h 329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031" h="3293">
                <a:moveTo>
                  <a:pt x="3284" y="76"/>
                </a:moveTo>
                <a:lnTo>
                  <a:pt x="3284" y="76"/>
                </a:lnTo>
                <a:cubicBezTo>
                  <a:pt x="3309" y="102"/>
                  <a:pt x="3309" y="102"/>
                  <a:pt x="3309" y="102"/>
                </a:cubicBezTo>
                <a:cubicBezTo>
                  <a:pt x="4030" y="823"/>
                  <a:pt x="4030" y="1985"/>
                  <a:pt x="3309" y="2698"/>
                </a:cubicBezTo>
                <a:cubicBezTo>
                  <a:pt x="2953" y="3054"/>
                  <a:pt x="2486" y="3241"/>
                  <a:pt x="2011" y="3241"/>
                </a:cubicBezTo>
                <a:cubicBezTo>
                  <a:pt x="1545" y="3241"/>
                  <a:pt x="1078" y="3054"/>
                  <a:pt x="713" y="2698"/>
                </a:cubicBezTo>
                <a:cubicBezTo>
                  <a:pt x="0" y="1985"/>
                  <a:pt x="0" y="823"/>
                  <a:pt x="713" y="102"/>
                </a:cubicBezTo>
                <a:cubicBezTo>
                  <a:pt x="747" y="76"/>
                  <a:pt x="747" y="76"/>
                  <a:pt x="747" y="76"/>
                </a:cubicBezTo>
                <a:cubicBezTo>
                  <a:pt x="1052" y="432"/>
                  <a:pt x="1511" y="653"/>
                  <a:pt x="2011" y="653"/>
                </a:cubicBezTo>
                <a:cubicBezTo>
                  <a:pt x="2520" y="653"/>
                  <a:pt x="2970" y="432"/>
                  <a:pt x="3284" y="76"/>
                </a:cubicBezTo>
                <a:lnTo>
                  <a:pt x="747" y="0"/>
                </a:lnTo>
                <a:cubicBezTo>
                  <a:pt x="705" y="42"/>
                  <a:pt x="705" y="42"/>
                  <a:pt x="705" y="42"/>
                </a:cubicBezTo>
                <a:cubicBezTo>
                  <a:pt x="679" y="68"/>
                  <a:pt x="679" y="68"/>
                  <a:pt x="679" y="68"/>
                </a:cubicBezTo>
                <a:cubicBezTo>
                  <a:pt x="323" y="424"/>
                  <a:pt x="119" y="899"/>
                  <a:pt x="119" y="1400"/>
                </a:cubicBezTo>
                <a:cubicBezTo>
                  <a:pt x="119" y="1909"/>
                  <a:pt x="323" y="2384"/>
                  <a:pt x="679" y="2740"/>
                </a:cubicBezTo>
                <a:cubicBezTo>
                  <a:pt x="1036" y="3097"/>
                  <a:pt x="1511" y="3292"/>
                  <a:pt x="2011" y="3292"/>
                </a:cubicBezTo>
                <a:cubicBezTo>
                  <a:pt x="2520" y="3292"/>
                  <a:pt x="2995" y="3097"/>
                  <a:pt x="3352" y="2740"/>
                </a:cubicBezTo>
                <a:cubicBezTo>
                  <a:pt x="3708" y="2384"/>
                  <a:pt x="3903" y="1909"/>
                  <a:pt x="3903" y="1400"/>
                </a:cubicBezTo>
                <a:cubicBezTo>
                  <a:pt x="3903" y="899"/>
                  <a:pt x="3708" y="424"/>
                  <a:pt x="3352" y="68"/>
                </a:cubicBezTo>
                <a:cubicBezTo>
                  <a:pt x="3326" y="42"/>
                  <a:pt x="3326" y="42"/>
                  <a:pt x="3326" y="42"/>
                </a:cubicBezTo>
                <a:cubicBezTo>
                  <a:pt x="3284" y="0"/>
                  <a:pt x="3284" y="0"/>
                  <a:pt x="3284" y="0"/>
                </a:cubicBezTo>
                <a:cubicBezTo>
                  <a:pt x="3241" y="42"/>
                  <a:pt x="3241" y="42"/>
                  <a:pt x="3241" y="42"/>
                </a:cubicBezTo>
                <a:cubicBezTo>
                  <a:pt x="3089" y="212"/>
                  <a:pt x="2902" y="348"/>
                  <a:pt x="2698" y="441"/>
                </a:cubicBezTo>
                <a:cubicBezTo>
                  <a:pt x="2486" y="543"/>
                  <a:pt x="2249" y="594"/>
                  <a:pt x="2011" y="594"/>
                </a:cubicBezTo>
                <a:cubicBezTo>
                  <a:pt x="1773" y="594"/>
                  <a:pt x="1545" y="543"/>
                  <a:pt x="1332" y="441"/>
                </a:cubicBezTo>
                <a:cubicBezTo>
                  <a:pt x="1120" y="348"/>
                  <a:pt x="942" y="212"/>
                  <a:pt x="789" y="42"/>
                </a:cubicBezTo>
                <a:cubicBezTo>
                  <a:pt x="747" y="0"/>
                  <a:pt x="747" y="0"/>
                  <a:pt x="747" y="0"/>
                </a:cubicBezTo>
                <a:lnTo>
                  <a:pt x="3284" y="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69">
            <a:extLst>
              <a:ext uri="{FF2B5EF4-FFF2-40B4-BE49-F238E27FC236}">
                <a16:creationId xmlns:a16="http://schemas.microsoft.com/office/drawing/2014/main" id="{B1FAE761-E911-9643-BF8A-D04C5ADF7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1756" y="6405747"/>
            <a:ext cx="4274135" cy="4780283"/>
          </a:xfrm>
          <a:custGeom>
            <a:avLst/>
            <a:gdLst>
              <a:gd name="T0" fmla="*/ 812295 w 4021"/>
              <a:gd name="T1" fmla="*/ 48970 h 4497"/>
              <a:gd name="T2" fmla="*/ 812295 w 4021"/>
              <a:gd name="T3" fmla="*/ 48970 h 4497"/>
              <a:gd name="T4" fmla="*/ 635505 w 4021"/>
              <a:gd name="T5" fmla="*/ 48970 h 4497"/>
              <a:gd name="T6" fmla="*/ 256723 w 4021"/>
              <a:gd name="T7" fmla="*/ 424527 h 4497"/>
              <a:gd name="T8" fmla="*/ 256723 w 4021"/>
              <a:gd name="T9" fmla="*/ 1359277 h 4497"/>
              <a:gd name="T10" fmla="*/ 256723 w 4021"/>
              <a:gd name="T11" fmla="*/ 1359277 h 4497"/>
              <a:gd name="T12" fmla="*/ 1191077 w 4021"/>
              <a:gd name="T13" fmla="*/ 1359277 h 4497"/>
              <a:gd name="T14" fmla="*/ 1191077 w 4021"/>
              <a:gd name="T15" fmla="*/ 1359277 h 4497"/>
              <a:gd name="T16" fmla="*/ 1191077 w 4021"/>
              <a:gd name="T17" fmla="*/ 424527 h 4497"/>
              <a:gd name="T18" fmla="*/ 812295 w 4021"/>
              <a:gd name="T19" fmla="*/ 48970 h 44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021" h="4497">
                <a:moveTo>
                  <a:pt x="2256" y="136"/>
                </a:moveTo>
                <a:lnTo>
                  <a:pt x="2256" y="136"/>
                </a:lnTo>
                <a:cubicBezTo>
                  <a:pt x="2120" y="0"/>
                  <a:pt x="1900" y="0"/>
                  <a:pt x="1765" y="136"/>
                </a:cubicBezTo>
                <a:cubicBezTo>
                  <a:pt x="713" y="1179"/>
                  <a:pt x="713" y="1179"/>
                  <a:pt x="713" y="1179"/>
                </a:cubicBezTo>
                <a:cubicBezTo>
                  <a:pt x="0" y="1900"/>
                  <a:pt x="0" y="3062"/>
                  <a:pt x="713" y="3775"/>
                </a:cubicBezTo>
                <a:cubicBezTo>
                  <a:pt x="1434" y="4496"/>
                  <a:pt x="2595" y="4496"/>
                  <a:pt x="3308" y="3775"/>
                </a:cubicBezTo>
                <a:cubicBezTo>
                  <a:pt x="4020" y="3062"/>
                  <a:pt x="4020" y="1900"/>
                  <a:pt x="3308" y="1179"/>
                </a:cubicBezTo>
                <a:lnTo>
                  <a:pt x="2256" y="13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70">
            <a:extLst>
              <a:ext uri="{FF2B5EF4-FFF2-40B4-BE49-F238E27FC236}">
                <a16:creationId xmlns:a16="http://schemas.microsoft.com/office/drawing/2014/main" id="{7C7204CD-F819-5541-B60B-B0DF5B2FF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5787" y="7586758"/>
            <a:ext cx="3955450" cy="3435244"/>
          </a:xfrm>
          <a:custGeom>
            <a:avLst/>
            <a:gdLst>
              <a:gd name="T0" fmla="*/ 668486 w 3724"/>
              <a:gd name="T1" fmla="*/ 1163278 h 3233"/>
              <a:gd name="T2" fmla="*/ 668486 w 3724"/>
              <a:gd name="T3" fmla="*/ 1163278 h 3233"/>
              <a:gd name="T4" fmla="*/ 195365 w 3724"/>
              <a:gd name="T5" fmla="*/ 967839 h 3233"/>
              <a:gd name="T6" fmla="*/ 0 w 3724"/>
              <a:gd name="T7" fmla="*/ 491658 h 3233"/>
              <a:gd name="T8" fmla="*/ 195365 w 3724"/>
              <a:gd name="T9" fmla="*/ 18356 h 3233"/>
              <a:gd name="T10" fmla="*/ 210476 w 3724"/>
              <a:gd name="T11" fmla="*/ 0 h 3233"/>
              <a:gd name="T12" fmla="*/ 219471 w 3724"/>
              <a:gd name="T13" fmla="*/ 8998 h 3233"/>
              <a:gd name="T14" fmla="*/ 668486 w 3724"/>
              <a:gd name="T15" fmla="*/ 210556 h 3233"/>
              <a:gd name="T16" fmla="*/ 1116782 w 3724"/>
              <a:gd name="T17" fmla="*/ 8998 h 3233"/>
              <a:gd name="T18" fmla="*/ 1125776 w 3724"/>
              <a:gd name="T19" fmla="*/ 0 h 3233"/>
              <a:gd name="T20" fmla="*/ 1141247 w 3724"/>
              <a:gd name="T21" fmla="*/ 18356 h 3233"/>
              <a:gd name="T22" fmla="*/ 1339490 w 3724"/>
              <a:gd name="T23" fmla="*/ 491658 h 3233"/>
              <a:gd name="T24" fmla="*/ 1141247 w 3724"/>
              <a:gd name="T25" fmla="*/ 967839 h 3233"/>
              <a:gd name="T26" fmla="*/ 668486 w 3724"/>
              <a:gd name="T27" fmla="*/ 1163278 h 32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724" h="3233">
                <a:moveTo>
                  <a:pt x="1858" y="3232"/>
                </a:moveTo>
                <a:lnTo>
                  <a:pt x="1858" y="3232"/>
                </a:lnTo>
                <a:cubicBezTo>
                  <a:pt x="1357" y="3232"/>
                  <a:pt x="890" y="3037"/>
                  <a:pt x="543" y="2689"/>
                </a:cubicBezTo>
                <a:cubicBezTo>
                  <a:pt x="186" y="2333"/>
                  <a:pt x="0" y="1866"/>
                  <a:pt x="0" y="1366"/>
                </a:cubicBezTo>
                <a:cubicBezTo>
                  <a:pt x="0" y="874"/>
                  <a:pt x="186" y="407"/>
                  <a:pt x="543" y="51"/>
                </a:cubicBezTo>
                <a:cubicBezTo>
                  <a:pt x="585" y="0"/>
                  <a:pt x="585" y="0"/>
                  <a:pt x="585" y="0"/>
                </a:cubicBezTo>
                <a:cubicBezTo>
                  <a:pt x="610" y="25"/>
                  <a:pt x="610" y="25"/>
                  <a:pt x="610" y="25"/>
                </a:cubicBezTo>
                <a:cubicBezTo>
                  <a:pt x="924" y="382"/>
                  <a:pt x="1383" y="585"/>
                  <a:pt x="1858" y="585"/>
                </a:cubicBezTo>
                <a:cubicBezTo>
                  <a:pt x="2332" y="585"/>
                  <a:pt x="2790" y="382"/>
                  <a:pt x="3104" y="25"/>
                </a:cubicBezTo>
                <a:cubicBezTo>
                  <a:pt x="3129" y="0"/>
                  <a:pt x="3129" y="0"/>
                  <a:pt x="3129" y="0"/>
                </a:cubicBezTo>
                <a:cubicBezTo>
                  <a:pt x="3172" y="51"/>
                  <a:pt x="3172" y="51"/>
                  <a:pt x="3172" y="51"/>
                </a:cubicBezTo>
                <a:cubicBezTo>
                  <a:pt x="3528" y="407"/>
                  <a:pt x="3723" y="874"/>
                  <a:pt x="3723" y="1366"/>
                </a:cubicBezTo>
                <a:cubicBezTo>
                  <a:pt x="3723" y="1866"/>
                  <a:pt x="3528" y="2333"/>
                  <a:pt x="3172" y="2689"/>
                </a:cubicBezTo>
                <a:cubicBezTo>
                  <a:pt x="2824" y="3037"/>
                  <a:pt x="2357" y="3232"/>
                  <a:pt x="1858" y="32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71">
            <a:extLst>
              <a:ext uri="{FF2B5EF4-FFF2-40B4-BE49-F238E27FC236}">
                <a16:creationId xmlns:a16="http://schemas.microsoft.com/office/drawing/2014/main" id="{D7F6F230-9E22-0448-BC40-101FAD54E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1756" y="7549266"/>
            <a:ext cx="4274135" cy="3500856"/>
          </a:xfrm>
          <a:custGeom>
            <a:avLst/>
            <a:gdLst>
              <a:gd name="T0" fmla="*/ 1181716 w 4021"/>
              <a:gd name="T1" fmla="*/ 27369 h 3293"/>
              <a:gd name="T2" fmla="*/ 1181716 w 4021"/>
              <a:gd name="T3" fmla="*/ 27369 h 3293"/>
              <a:gd name="T4" fmla="*/ 1191077 w 4021"/>
              <a:gd name="T5" fmla="*/ 36732 h 3293"/>
              <a:gd name="T6" fmla="*/ 1191077 w 4021"/>
              <a:gd name="T7" fmla="*/ 971594 h 3293"/>
              <a:gd name="T8" fmla="*/ 1191077 w 4021"/>
              <a:gd name="T9" fmla="*/ 971594 h 3293"/>
              <a:gd name="T10" fmla="*/ 724080 w 4021"/>
              <a:gd name="T11" fmla="*/ 1167137 h 3293"/>
              <a:gd name="T12" fmla="*/ 256723 w 4021"/>
              <a:gd name="T13" fmla="*/ 971594 h 3293"/>
              <a:gd name="T14" fmla="*/ 256723 w 4021"/>
              <a:gd name="T15" fmla="*/ 971594 h 3293"/>
              <a:gd name="T16" fmla="*/ 256723 w 4021"/>
              <a:gd name="T17" fmla="*/ 36732 h 3293"/>
              <a:gd name="T18" fmla="*/ 265724 w 4021"/>
              <a:gd name="T19" fmla="*/ 27369 h 3293"/>
              <a:gd name="T20" fmla="*/ 724080 w 4021"/>
              <a:gd name="T21" fmla="*/ 235156 h 3293"/>
              <a:gd name="T22" fmla="*/ 1181716 w 4021"/>
              <a:gd name="T23" fmla="*/ 27369 h 3293"/>
              <a:gd name="T24" fmla="*/ 268965 w 4021"/>
              <a:gd name="T25" fmla="*/ 0 h 3293"/>
              <a:gd name="T26" fmla="*/ 268965 w 4021"/>
              <a:gd name="T27" fmla="*/ 0 h 3293"/>
              <a:gd name="T28" fmla="*/ 253482 w 4021"/>
              <a:gd name="T29" fmla="*/ 15125 h 3293"/>
              <a:gd name="T30" fmla="*/ 244481 w 4021"/>
              <a:gd name="T31" fmla="*/ 24488 h 3293"/>
              <a:gd name="T32" fmla="*/ 42847 w 4021"/>
              <a:gd name="T33" fmla="*/ 504163 h 3293"/>
              <a:gd name="T34" fmla="*/ 244481 w 4021"/>
              <a:gd name="T35" fmla="*/ 986719 h 3293"/>
              <a:gd name="T36" fmla="*/ 724080 w 4021"/>
              <a:gd name="T37" fmla="*/ 1185503 h 3293"/>
              <a:gd name="T38" fmla="*/ 1206200 w 4021"/>
              <a:gd name="T39" fmla="*/ 986719 h 3293"/>
              <a:gd name="T40" fmla="*/ 1404953 w 4021"/>
              <a:gd name="T41" fmla="*/ 504163 h 3293"/>
              <a:gd name="T42" fmla="*/ 1206200 w 4021"/>
              <a:gd name="T43" fmla="*/ 24488 h 3293"/>
              <a:gd name="T44" fmla="*/ 1197198 w 4021"/>
              <a:gd name="T45" fmla="*/ 15125 h 3293"/>
              <a:gd name="T46" fmla="*/ 1181716 w 4021"/>
              <a:gd name="T47" fmla="*/ 0 h 3293"/>
              <a:gd name="T48" fmla="*/ 1166593 w 4021"/>
              <a:gd name="T49" fmla="*/ 15125 h 3293"/>
              <a:gd name="T50" fmla="*/ 971081 w 4021"/>
              <a:gd name="T51" fmla="*/ 158811 h 3293"/>
              <a:gd name="T52" fmla="*/ 724080 w 4021"/>
              <a:gd name="T53" fmla="*/ 213909 h 3293"/>
              <a:gd name="T54" fmla="*/ 476719 w 4021"/>
              <a:gd name="T55" fmla="*/ 158811 h 3293"/>
              <a:gd name="T56" fmla="*/ 281207 w 4021"/>
              <a:gd name="T57" fmla="*/ 15125 h 3293"/>
              <a:gd name="T58" fmla="*/ 268965 w 4021"/>
              <a:gd name="T59" fmla="*/ 0 h 3293"/>
              <a:gd name="T60" fmla="*/ 1181716 w 4021"/>
              <a:gd name="T61" fmla="*/ 27369 h 329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021" h="3293">
                <a:moveTo>
                  <a:pt x="3282" y="76"/>
                </a:moveTo>
                <a:lnTo>
                  <a:pt x="3282" y="76"/>
                </a:lnTo>
                <a:cubicBezTo>
                  <a:pt x="3308" y="102"/>
                  <a:pt x="3308" y="102"/>
                  <a:pt x="3308" y="102"/>
                </a:cubicBezTo>
                <a:cubicBezTo>
                  <a:pt x="4020" y="823"/>
                  <a:pt x="4020" y="1985"/>
                  <a:pt x="3308" y="2698"/>
                </a:cubicBezTo>
                <a:cubicBezTo>
                  <a:pt x="2951" y="3054"/>
                  <a:pt x="2476" y="3241"/>
                  <a:pt x="2011" y="3241"/>
                </a:cubicBezTo>
                <a:cubicBezTo>
                  <a:pt x="1544" y="3241"/>
                  <a:pt x="1069" y="3054"/>
                  <a:pt x="713" y="2698"/>
                </a:cubicBezTo>
                <a:cubicBezTo>
                  <a:pt x="0" y="1985"/>
                  <a:pt x="0" y="823"/>
                  <a:pt x="713" y="102"/>
                </a:cubicBezTo>
                <a:cubicBezTo>
                  <a:pt x="738" y="76"/>
                  <a:pt x="738" y="76"/>
                  <a:pt x="738" y="76"/>
                </a:cubicBezTo>
                <a:cubicBezTo>
                  <a:pt x="1052" y="432"/>
                  <a:pt x="1510" y="653"/>
                  <a:pt x="2011" y="653"/>
                </a:cubicBezTo>
                <a:cubicBezTo>
                  <a:pt x="2519" y="653"/>
                  <a:pt x="2968" y="432"/>
                  <a:pt x="3282" y="76"/>
                </a:cubicBezTo>
                <a:lnTo>
                  <a:pt x="747" y="0"/>
                </a:lnTo>
                <a:cubicBezTo>
                  <a:pt x="704" y="42"/>
                  <a:pt x="704" y="42"/>
                  <a:pt x="704" y="42"/>
                </a:cubicBezTo>
                <a:cubicBezTo>
                  <a:pt x="679" y="68"/>
                  <a:pt x="679" y="68"/>
                  <a:pt x="679" y="68"/>
                </a:cubicBezTo>
                <a:cubicBezTo>
                  <a:pt x="314" y="424"/>
                  <a:pt x="119" y="899"/>
                  <a:pt x="119" y="1400"/>
                </a:cubicBezTo>
                <a:cubicBezTo>
                  <a:pt x="119" y="1909"/>
                  <a:pt x="314" y="2384"/>
                  <a:pt x="679" y="2740"/>
                </a:cubicBezTo>
                <a:cubicBezTo>
                  <a:pt x="1035" y="3097"/>
                  <a:pt x="1510" y="3292"/>
                  <a:pt x="2011" y="3292"/>
                </a:cubicBezTo>
                <a:cubicBezTo>
                  <a:pt x="2519" y="3292"/>
                  <a:pt x="2994" y="3097"/>
                  <a:pt x="3350" y="2740"/>
                </a:cubicBezTo>
                <a:cubicBezTo>
                  <a:pt x="3706" y="2384"/>
                  <a:pt x="3902" y="1909"/>
                  <a:pt x="3902" y="1400"/>
                </a:cubicBezTo>
                <a:cubicBezTo>
                  <a:pt x="3902" y="899"/>
                  <a:pt x="3706" y="424"/>
                  <a:pt x="3350" y="68"/>
                </a:cubicBezTo>
                <a:cubicBezTo>
                  <a:pt x="3325" y="42"/>
                  <a:pt x="3325" y="42"/>
                  <a:pt x="3325" y="42"/>
                </a:cubicBezTo>
                <a:cubicBezTo>
                  <a:pt x="3282" y="0"/>
                  <a:pt x="3282" y="0"/>
                  <a:pt x="3282" y="0"/>
                </a:cubicBezTo>
                <a:cubicBezTo>
                  <a:pt x="3240" y="42"/>
                  <a:pt x="3240" y="42"/>
                  <a:pt x="3240" y="42"/>
                </a:cubicBezTo>
                <a:cubicBezTo>
                  <a:pt x="3087" y="212"/>
                  <a:pt x="2900" y="348"/>
                  <a:pt x="2697" y="441"/>
                </a:cubicBezTo>
                <a:cubicBezTo>
                  <a:pt x="2476" y="543"/>
                  <a:pt x="2247" y="594"/>
                  <a:pt x="2011" y="594"/>
                </a:cubicBezTo>
                <a:cubicBezTo>
                  <a:pt x="1773" y="594"/>
                  <a:pt x="1544" y="543"/>
                  <a:pt x="1324" y="441"/>
                </a:cubicBezTo>
                <a:cubicBezTo>
                  <a:pt x="1120" y="348"/>
                  <a:pt x="933" y="212"/>
                  <a:pt x="781" y="42"/>
                </a:cubicBezTo>
                <a:cubicBezTo>
                  <a:pt x="747" y="0"/>
                  <a:pt x="747" y="0"/>
                  <a:pt x="747" y="0"/>
                </a:cubicBezTo>
                <a:lnTo>
                  <a:pt x="3282" y="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72">
            <a:extLst>
              <a:ext uri="{FF2B5EF4-FFF2-40B4-BE49-F238E27FC236}">
                <a16:creationId xmlns:a16="http://schemas.microsoft.com/office/drawing/2014/main" id="{E6B8451F-4102-E44E-B0CE-460896AF4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0907" y="6405747"/>
            <a:ext cx="4274135" cy="4780283"/>
          </a:xfrm>
          <a:custGeom>
            <a:avLst/>
            <a:gdLst>
              <a:gd name="T0" fmla="*/ 812251 w 4023"/>
              <a:gd name="T1" fmla="*/ 48970 h 4497"/>
              <a:gd name="T2" fmla="*/ 812251 w 4023"/>
              <a:gd name="T3" fmla="*/ 48970 h 4497"/>
              <a:gd name="T4" fmla="*/ 635189 w 4023"/>
              <a:gd name="T5" fmla="*/ 48970 h 4497"/>
              <a:gd name="T6" fmla="*/ 256595 w 4023"/>
              <a:gd name="T7" fmla="*/ 424527 h 4497"/>
              <a:gd name="T8" fmla="*/ 256595 w 4023"/>
              <a:gd name="T9" fmla="*/ 1359277 h 4497"/>
              <a:gd name="T10" fmla="*/ 256595 w 4023"/>
              <a:gd name="T11" fmla="*/ 1359277 h 4497"/>
              <a:gd name="T12" fmla="*/ 1190845 w 4023"/>
              <a:gd name="T13" fmla="*/ 1359277 h 4497"/>
              <a:gd name="T14" fmla="*/ 1190845 w 4023"/>
              <a:gd name="T15" fmla="*/ 1359277 h 4497"/>
              <a:gd name="T16" fmla="*/ 1190845 w 4023"/>
              <a:gd name="T17" fmla="*/ 424527 h 4497"/>
              <a:gd name="T18" fmla="*/ 812251 w 4023"/>
              <a:gd name="T19" fmla="*/ 48970 h 44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023" h="4497">
                <a:moveTo>
                  <a:pt x="2257" y="136"/>
                </a:moveTo>
                <a:lnTo>
                  <a:pt x="2257" y="136"/>
                </a:lnTo>
                <a:cubicBezTo>
                  <a:pt x="2122" y="0"/>
                  <a:pt x="1901" y="0"/>
                  <a:pt x="1765" y="136"/>
                </a:cubicBezTo>
                <a:cubicBezTo>
                  <a:pt x="713" y="1179"/>
                  <a:pt x="713" y="1179"/>
                  <a:pt x="713" y="1179"/>
                </a:cubicBezTo>
                <a:cubicBezTo>
                  <a:pt x="0" y="1900"/>
                  <a:pt x="0" y="3062"/>
                  <a:pt x="713" y="3775"/>
                </a:cubicBezTo>
                <a:cubicBezTo>
                  <a:pt x="1426" y="4496"/>
                  <a:pt x="2588" y="4496"/>
                  <a:pt x="3309" y="3775"/>
                </a:cubicBezTo>
                <a:cubicBezTo>
                  <a:pt x="4022" y="3062"/>
                  <a:pt x="4022" y="1900"/>
                  <a:pt x="3309" y="1179"/>
                </a:cubicBezTo>
                <a:lnTo>
                  <a:pt x="2257" y="13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73">
            <a:extLst>
              <a:ext uri="{FF2B5EF4-FFF2-40B4-BE49-F238E27FC236}">
                <a16:creationId xmlns:a16="http://schemas.microsoft.com/office/drawing/2014/main" id="{16A94C8C-C2D6-7647-B4A9-219D2B596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5565" y="7586758"/>
            <a:ext cx="3960135" cy="3435244"/>
          </a:xfrm>
          <a:custGeom>
            <a:avLst/>
            <a:gdLst>
              <a:gd name="T0" fmla="*/ 671979 w 3725"/>
              <a:gd name="T1" fmla="*/ 1163278 h 3233"/>
              <a:gd name="T2" fmla="*/ 671979 w 3725"/>
              <a:gd name="T3" fmla="*/ 1163278 h 3233"/>
              <a:gd name="T4" fmla="*/ 198425 w 3725"/>
              <a:gd name="T5" fmla="*/ 967839 h 3233"/>
              <a:gd name="T6" fmla="*/ 0 w 3725"/>
              <a:gd name="T7" fmla="*/ 491658 h 3233"/>
              <a:gd name="T8" fmla="*/ 198425 w 3725"/>
              <a:gd name="T9" fmla="*/ 18356 h 3233"/>
              <a:gd name="T10" fmla="*/ 213910 w 3725"/>
              <a:gd name="T11" fmla="*/ 0 h 3233"/>
              <a:gd name="T12" fmla="*/ 222913 w 3725"/>
              <a:gd name="T13" fmla="*/ 8998 h 3233"/>
              <a:gd name="T14" fmla="*/ 671979 w 3725"/>
              <a:gd name="T15" fmla="*/ 210556 h 3233"/>
              <a:gd name="T16" fmla="*/ 1121045 w 3725"/>
              <a:gd name="T17" fmla="*/ 8998 h 3233"/>
              <a:gd name="T18" fmla="*/ 1127167 w 3725"/>
              <a:gd name="T19" fmla="*/ 0 h 3233"/>
              <a:gd name="T20" fmla="*/ 1145533 w 3725"/>
              <a:gd name="T21" fmla="*/ 18356 h 3233"/>
              <a:gd name="T22" fmla="*/ 1341077 w 3725"/>
              <a:gd name="T23" fmla="*/ 491658 h 3233"/>
              <a:gd name="T24" fmla="*/ 1145533 w 3725"/>
              <a:gd name="T25" fmla="*/ 967839 h 3233"/>
              <a:gd name="T26" fmla="*/ 671979 w 3725"/>
              <a:gd name="T27" fmla="*/ 1163278 h 32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725" h="3233">
                <a:moveTo>
                  <a:pt x="1866" y="3232"/>
                </a:moveTo>
                <a:lnTo>
                  <a:pt x="1866" y="3232"/>
                </a:lnTo>
                <a:cubicBezTo>
                  <a:pt x="1366" y="3232"/>
                  <a:pt x="899" y="3037"/>
                  <a:pt x="551" y="2689"/>
                </a:cubicBezTo>
                <a:cubicBezTo>
                  <a:pt x="195" y="2333"/>
                  <a:pt x="0" y="1866"/>
                  <a:pt x="0" y="1366"/>
                </a:cubicBezTo>
                <a:cubicBezTo>
                  <a:pt x="0" y="874"/>
                  <a:pt x="195" y="407"/>
                  <a:pt x="551" y="51"/>
                </a:cubicBezTo>
                <a:cubicBezTo>
                  <a:pt x="594" y="0"/>
                  <a:pt x="594" y="0"/>
                  <a:pt x="594" y="0"/>
                </a:cubicBezTo>
                <a:cubicBezTo>
                  <a:pt x="619" y="25"/>
                  <a:pt x="619" y="25"/>
                  <a:pt x="619" y="25"/>
                </a:cubicBezTo>
                <a:cubicBezTo>
                  <a:pt x="933" y="382"/>
                  <a:pt x="1391" y="585"/>
                  <a:pt x="1866" y="585"/>
                </a:cubicBezTo>
                <a:cubicBezTo>
                  <a:pt x="2341" y="585"/>
                  <a:pt x="2799" y="382"/>
                  <a:pt x="3113" y="25"/>
                </a:cubicBezTo>
                <a:cubicBezTo>
                  <a:pt x="3130" y="0"/>
                  <a:pt x="3130" y="0"/>
                  <a:pt x="3130" y="0"/>
                </a:cubicBezTo>
                <a:cubicBezTo>
                  <a:pt x="3181" y="51"/>
                  <a:pt x="3181" y="51"/>
                  <a:pt x="3181" y="51"/>
                </a:cubicBezTo>
                <a:cubicBezTo>
                  <a:pt x="3538" y="407"/>
                  <a:pt x="3724" y="874"/>
                  <a:pt x="3724" y="1366"/>
                </a:cubicBezTo>
                <a:cubicBezTo>
                  <a:pt x="3724" y="1866"/>
                  <a:pt x="3538" y="2333"/>
                  <a:pt x="3181" y="2689"/>
                </a:cubicBezTo>
                <a:cubicBezTo>
                  <a:pt x="2833" y="3037"/>
                  <a:pt x="2367" y="3232"/>
                  <a:pt x="1866" y="32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74">
            <a:extLst>
              <a:ext uri="{FF2B5EF4-FFF2-40B4-BE49-F238E27FC236}">
                <a16:creationId xmlns:a16="http://schemas.microsoft.com/office/drawing/2014/main" id="{C2B4E39A-A1BB-314E-833C-64AF477AE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0907" y="7549266"/>
            <a:ext cx="4274135" cy="3500856"/>
          </a:xfrm>
          <a:custGeom>
            <a:avLst/>
            <a:gdLst>
              <a:gd name="T0" fmla="*/ 1181848 w 4023"/>
              <a:gd name="T1" fmla="*/ 27369 h 3293"/>
              <a:gd name="T2" fmla="*/ 1181848 w 4023"/>
              <a:gd name="T3" fmla="*/ 27369 h 3293"/>
              <a:gd name="T4" fmla="*/ 1190845 w 4023"/>
              <a:gd name="T5" fmla="*/ 36732 h 3293"/>
              <a:gd name="T6" fmla="*/ 1190845 w 4023"/>
              <a:gd name="T7" fmla="*/ 971594 h 3293"/>
              <a:gd name="T8" fmla="*/ 1190845 w 4023"/>
              <a:gd name="T9" fmla="*/ 971594 h 3293"/>
              <a:gd name="T10" fmla="*/ 723720 w 4023"/>
              <a:gd name="T11" fmla="*/ 1167137 h 3293"/>
              <a:gd name="T12" fmla="*/ 256595 w 4023"/>
              <a:gd name="T13" fmla="*/ 971594 h 3293"/>
              <a:gd name="T14" fmla="*/ 256595 w 4023"/>
              <a:gd name="T15" fmla="*/ 971594 h 3293"/>
              <a:gd name="T16" fmla="*/ 256595 w 4023"/>
              <a:gd name="T17" fmla="*/ 36732 h 3293"/>
              <a:gd name="T18" fmla="*/ 265952 w 4023"/>
              <a:gd name="T19" fmla="*/ 27369 h 3293"/>
              <a:gd name="T20" fmla="*/ 723720 w 4023"/>
              <a:gd name="T21" fmla="*/ 235156 h 3293"/>
              <a:gd name="T22" fmla="*/ 1181848 w 4023"/>
              <a:gd name="T23" fmla="*/ 27369 h 3293"/>
              <a:gd name="T24" fmla="*/ 1178609 w 4023"/>
              <a:gd name="T25" fmla="*/ 0 h 3293"/>
              <a:gd name="T26" fmla="*/ 1178609 w 4023"/>
              <a:gd name="T27" fmla="*/ 0 h 3293"/>
              <a:gd name="T28" fmla="*/ 1166373 w 4023"/>
              <a:gd name="T29" fmla="*/ 15125 h 3293"/>
              <a:gd name="T30" fmla="*/ 970958 w 4023"/>
              <a:gd name="T31" fmla="*/ 158811 h 3293"/>
              <a:gd name="T32" fmla="*/ 723720 w 4023"/>
              <a:gd name="T33" fmla="*/ 213909 h 3293"/>
              <a:gd name="T34" fmla="*/ 476482 w 4023"/>
              <a:gd name="T35" fmla="*/ 158811 h 3293"/>
              <a:gd name="T36" fmla="*/ 281067 w 4023"/>
              <a:gd name="T37" fmla="*/ 15125 h 3293"/>
              <a:gd name="T38" fmla="*/ 265952 w 4023"/>
              <a:gd name="T39" fmla="*/ 0 h 3293"/>
              <a:gd name="T40" fmla="*/ 250477 w 4023"/>
              <a:gd name="T41" fmla="*/ 15125 h 3293"/>
              <a:gd name="T42" fmla="*/ 241480 w 4023"/>
              <a:gd name="T43" fmla="*/ 24488 h 3293"/>
              <a:gd name="T44" fmla="*/ 42826 w 4023"/>
              <a:gd name="T45" fmla="*/ 504163 h 3293"/>
              <a:gd name="T46" fmla="*/ 241480 w 4023"/>
              <a:gd name="T47" fmla="*/ 986719 h 3293"/>
              <a:gd name="T48" fmla="*/ 723720 w 4023"/>
              <a:gd name="T49" fmla="*/ 1185503 h 3293"/>
              <a:gd name="T50" fmla="*/ 1203081 w 4023"/>
              <a:gd name="T51" fmla="*/ 986719 h 3293"/>
              <a:gd name="T52" fmla="*/ 1404614 w 4023"/>
              <a:gd name="T53" fmla="*/ 504163 h 3293"/>
              <a:gd name="T54" fmla="*/ 1203081 w 4023"/>
              <a:gd name="T55" fmla="*/ 24488 h 3293"/>
              <a:gd name="T56" fmla="*/ 1194084 w 4023"/>
              <a:gd name="T57" fmla="*/ 15125 h 3293"/>
              <a:gd name="T58" fmla="*/ 1178609 w 4023"/>
              <a:gd name="T59" fmla="*/ 0 h 3293"/>
              <a:gd name="T60" fmla="*/ 1181848 w 4023"/>
              <a:gd name="T61" fmla="*/ 27369 h 329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023" h="3293">
                <a:moveTo>
                  <a:pt x="3284" y="76"/>
                </a:moveTo>
                <a:lnTo>
                  <a:pt x="3284" y="76"/>
                </a:lnTo>
                <a:cubicBezTo>
                  <a:pt x="3309" y="102"/>
                  <a:pt x="3309" y="102"/>
                  <a:pt x="3309" y="102"/>
                </a:cubicBezTo>
                <a:cubicBezTo>
                  <a:pt x="4022" y="823"/>
                  <a:pt x="4022" y="1985"/>
                  <a:pt x="3309" y="2698"/>
                </a:cubicBezTo>
                <a:cubicBezTo>
                  <a:pt x="2953" y="3054"/>
                  <a:pt x="2478" y="3241"/>
                  <a:pt x="2011" y="3241"/>
                </a:cubicBezTo>
                <a:cubicBezTo>
                  <a:pt x="1544" y="3241"/>
                  <a:pt x="1070" y="3054"/>
                  <a:pt x="713" y="2698"/>
                </a:cubicBezTo>
                <a:cubicBezTo>
                  <a:pt x="0" y="1985"/>
                  <a:pt x="0" y="823"/>
                  <a:pt x="713" y="102"/>
                </a:cubicBezTo>
                <a:cubicBezTo>
                  <a:pt x="739" y="76"/>
                  <a:pt x="739" y="76"/>
                  <a:pt x="739" y="76"/>
                </a:cubicBezTo>
                <a:cubicBezTo>
                  <a:pt x="1052" y="432"/>
                  <a:pt x="1502" y="653"/>
                  <a:pt x="2011" y="653"/>
                </a:cubicBezTo>
                <a:cubicBezTo>
                  <a:pt x="2512" y="653"/>
                  <a:pt x="2970" y="432"/>
                  <a:pt x="3284" y="76"/>
                </a:cubicBezTo>
                <a:lnTo>
                  <a:pt x="3275" y="0"/>
                </a:lnTo>
                <a:cubicBezTo>
                  <a:pt x="3241" y="42"/>
                  <a:pt x="3241" y="42"/>
                  <a:pt x="3241" y="42"/>
                </a:cubicBezTo>
                <a:cubicBezTo>
                  <a:pt x="3089" y="212"/>
                  <a:pt x="2902" y="348"/>
                  <a:pt x="2698" y="441"/>
                </a:cubicBezTo>
                <a:cubicBezTo>
                  <a:pt x="2478" y="543"/>
                  <a:pt x="2249" y="594"/>
                  <a:pt x="2011" y="594"/>
                </a:cubicBezTo>
                <a:cubicBezTo>
                  <a:pt x="1774" y="594"/>
                  <a:pt x="1544" y="543"/>
                  <a:pt x="1324" y="441"/>
                </a:cubicBezTo>
                <a:cubicBezTo>
                  <a:pt x="1120" y="348"/>
                  <a:pt x="934" y="212"/>
                  <a:pt x="781" y="42"/>
                </a:cubicBezTo>
                <a:cubicBezTo>
                  <a:pt x="739" y="0"/>
                  <a:pt x="739" y="0"/>
                  <a:pt x="739" y="0"/>
                </a:cubicBezTo>
                <a:cubicBezTo>
                  <a:pt x="696" y="42"/>
                  <a:pt x="696" y="42"/>
                  <a:pt x="696" y="42"/>
                </a:cubicBezTo>
                <a:cubicBezTo>
                  <a:pt x="671" y="68"/>
                  <a:pt x="671" y="68"/>
                  <a:pt x="671" y="68"/>
                </a:cubicBezTo>
                <a:cubicBezTo>
                  <a:pt x="314" y="424"/>
                  <a:pt x="119" y="899"/>
                  <a:pt x="119" y="1400"/>
                </a:cubicBezTo>
                <a:cubicBezTo>
                  <a:pt x="119" y="1909"/>
                  <a:pt x="314" y="2384"/>
                  <a:pt x="671" y="2740"/>
                </a:cubicBezTo>
                <a:cubicBezTo>
                  <a:pt x="1027" y="3097"/>
                  <a:pt x="1502" y="3292"/>
                  <a:pt x="2011" y="3292"/>
                </a:cubicBezTo>
                <a:cubicBezTo>
                  <a:pt x="2512" y="3292"/>
                  <a:pt x="2987" y="3097"/>
                  <a:pt x="3343" y="2740"/>
                </a:cubicBezTo>
                <a:cubicBezTo>
                  <a:pt x="3708" y="2384"/>
                  <a:pt x="3903" y="1909"/>
                  <a:pt x="3903" y="1400"/>
                </a:cubicBezTo>
                <a:cubicBezTo>
                  <a:pt x="3903" y="899"/>
                  <a:pt x="3708" y="424"/>
                  <a:pt x="3343" y="68"/>
                </a:cubicBezTo>
                <a:cubicBezTo>
                  <a:pt x="3318" y="42"/>
                  <a:pt x="3318" y="42"/>
                  <a:pt x="3318" y="42"/>
                </a:cubicBezTo>
                <a:cubicBezTo>
                  <a:pt x="3275" y="0"/>
                  <a:pt x="3275" y="0"/>
                  <a:pt x="3275" y="0"/>
                </a:cubicBezTo>
                <a:lnTo>
                  <a:pt x="3284" y="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75">
            <a:extLst>
              <a:ext uri="{FF2B5EF4-FFF2-40B4-BE49-F238E27FC236}">
                <a16:creationId xmlns:a16="http://schemas.microsoft.com/office/drawing/2014/main" id="{48E117F8-9618-0D4F-A4E8-266E8C03A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5372" y="6405747"/>
            <a:ext cx="4283509" cy="4780283"/>
          </a:xfrm>
          <a:custGeom>
            <a:avLst/>
            <a:gdLst>
              <a:gd name="T0" fmla="*/ 815656 w 4031"/>
              <a:gd name="T1" fmla="*/ 48970 h 4497"/>
              <a:gd name="T2" fmla="*/ 815656 w 4031"/>
              <a:gd name="T3" fmla="*/ 48970 h 4497"/>
              <a:gd name="T4" fmla="*/ 635319 w 4031"/>
              <a:gd name="T5" fmla="*/ 48970 h 4497"/>
              <a:gd name="T6" fmla="*/ 259887 w 4031"/>
              <a:gd name="T7" fmla="*/ 424527 h 4497"/>
              <a:gd name="T8" fmla="*/ 259887 w 4031"/>
              <a:gd name="T9" fmla="*/ 1359277 h 4497"/>
              <a:gd name="T10" fmla="*/ 259887 w 4031"/>
              <a:gd name="T11" fmla="*/ 1359277 h 4497"/>
              <a:gd name="T12" fmla="*/ 1194328 w 4031"/>
              <a:gd name="T13" fmla="*/ 1359277 h 4497"/>
              <a:gd name="T14" fmla="*/ 1194328 w 4031"/>
              <a:gd name="T15" fmla="*/ 1359277 h 4497"/>
              <a:gd name="T16" fmla="*/ 1194328 w 4031"/>
              <a:gd name="T17" fmla="*/ 424527 h 4497"/>
              <a:gd name="T18" fmla="*/ 815656 w 4031"/>
              <a:gd name="T19" fmla="*/ 48970 h 44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031" h="4497">
                <a:moveTo>
                  <a:pt x="2266" y="136"/>
                </a:moveTo>
                <a:lnTo>
                  <a:pt x="2266" y="136"/>
                </a:lnTo>
                <a:cubicBezTo>
                  <a:pt x="2130" y="0"/>
                  <a:pt x="1910" y="0"/>
                  <a:pt x="1765" y="136"/>
                </a:cubicBezTo>
                <a:cubicBezTo>
                  <a:pt x="722" y="1179"/>
                  <a:pt x="722" y="1179"/>
                  <a:pt x="722" y="1179"/>
                </a:cubicBezTo>
                <a:cubicBezTo>
                  <a:pt x="0" y="1900"/>
                  <a:pt x="0" y="3062"/>
                  <a:pt x="722" y="3775"/>
                </a:cubicBezTo>
                <a:cubicBezTo>
                  <a:pt x="1434" y="4496"/>
                  <a:pt x="2597" y="4496"/>
                  <a:pt x="3318" y="3775"/>
                </a:cubicBezTo>
                <a:cubicBezTo>
                  <a:pt x="4030" y="3062"/>
                  <a:pt x="4030" y="1900"/>
                  <a:pt x="3318" y="1179"/>
                </a:cubicBezTo>
                <a:lnTo>
                  <a:pt x="2266" y="13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76">
            <a:extLst>
              <a:ext uri="{FF2B5EF4-FFF2-40B4-BE49-F238E27FC236}">
                <a16:creationId xmlns:a16="http://schemas.microsoft.com/office/drawing/2014/main" id="{BA6D486D-396C-0A48-81F7-98D1161EC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9400" y="7586758"/>
            <a:ext cx="3960138" cy="3435244"/>
          </a:xfrm>
          <a:custGeom>
            <a:avLst/>
            <a:gdLst>
              <a:gd name="T0" fmla="*/ 672159 w 3726"/>
              <a:gd name="T1" fmla="*/ 1163278 h 3233"/>
              <a:gd name="T2" fmla="*/ 672159 w 3726"/>
              <a:gd name="T3" fmla="*/ 1163278 h 3233"/>
              <a:gd name="T4" fmla="*/ 195491 w 3726"/>
              <a:gd name="T5" fmla="*/ 967839 h 3233"/>
              <a:gd name="T6" fmla="*/ 0 w 3726"/>
              <a:gd name="T7" fmla="*/ 491658 h 3233"/>
              <a:gd name="T8" fmla="*/ 195491 w 3726"/>
              <a:gd name="T9" fmla="*/ 18356 h 3233"/>
              <a:gd name="T10" fmla="*/ 213852 w 3726"/>
              <a:gd name="T11" fmla="*/ 0 h 3233"/>
              <a:gd name="T12" fmla="*/ 219973 w 3726"/>
              <a:gd name="T13" fmla="*/ 8998 h 3233"/>
              <a:gd name="T14" fmla="*/ 672159 w 3726"/>
              <a:gd name="T15" fmla="*/ 210556 h 3233"/>
              <a:gd name="T16" fmla="*/ 1121105 w 3726"/>
              <a:gd name="T17" fmla="*/ 8998 h 3233"/>
              <a:gd name="T18" fmla="*/ 1127226 w 3726"/>
              <a:gd name="T19" fmla="*/ 0 h 3233"/>
              <a:gd name="T20" fmla="*/ 1145587 w 3726"/>
              <a:gd name="T21" fmla="*/ 18356 h 3233"/>
              <a:gd name="T22" fmla="*/ 1341078 w 3726"/>
              <a:gd name="T23" fmla="*/ 491658 h 3233"/>
              <a:gd name="T24" fmla="*/ 1145587 w 3726"/>
              <a:gd name="T25" fmla="*/ 967839 h 3233"/>
              <a:gd name="T26" fmla="*/ 672159 w 3726"/>
              <a:gd name="T27" fmla="*/ 1163278 h 32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726" h="3233">
                <a:moveTo>
                  <a:pt x="1867" y="3232"/>
                </a:moveTo>
                <a:lnTo>
                  <a:pt x="1867" y="3232"/>
                </a:lnTo>
                <a:cubicBezTo>
                  <a:pt x="1366" y="3232"/>
                  <a:pt x="899" y="3037"/>
                  <a:pt x="543" y="2689"/>
                </a:cubicBezTo>
                <a:cubicBezTo>
                  <a:pt x="195" y="2333"/>
                  <a:pt x="0" y="1866"/>
                  <a:pt x="0" y="1366"/>
                </a:cubicBezTo>
                <a:cubicBezTo>
                  <a:pt x="0" y="874"/>
                  <a:pt x="195" y="407"/>
                  <a:pt x="543" y="51"/>
                </a:cubicBezTo>
                <a:cubicBezTo>
                  <a:pt x="594" y="0"/>
                  <a:pt x="594" y="0"/>
                  <a:pt x="594" y="0"/>
                </a:cubicBezTo>
                <a:cubicBezTo>
                  <a:pt x="611" y="25"/>
                  <a:pt x="611" y="25"/>
                  <a:pt x="611" y="25"/>
                </a:cubicBezTo>
                <a:cubicBezTo>
                  <a:pt x="933" y="382"/>
                  <a:pt x="1392" y="585"/>
                  <a:pt x="1867" y="585"/>
                </a:cubicBezTo>
                <a:cubicBezTo>
                  <a:pt x="2342" y="585"/>
                  <a:pt x="2800" y="382"/>
                  <a:pt x="3114" y="25"/>
                </a:cubicBezTo>
                <a:cubicBezTo>
                  <a:pt x="3131" y="0"/>
                  <a:pt x="3131" y="0"/>
                  <a:pt x="3131" y="0"/>
                </a:cubicBezTo>
                <a:cubicBezTo>
                  <a:pt x="3182" y="51"/>
                  <a:pt x="3182" y="51"/>
                  <a:pt x="3182" y="51"/>
                </a:cubicBezTo>
                <a:cubicBezTo>
                  <a:pt x="3530" y="407"/>
                  <a:pt x="3725" y="874"/>
                  <a:pt x="3725" y="1366"/>
                </a:cubicBezTo>
                <a:cubicBezTo>
                  <a:pt x="3725" y="1866"/>
                  <a:pt x="3530" y="2333"/>
                  <a:pt x="3182" y="2689"/>
                </a:cubicBezTo>
                <a:cubicBezTo>
                  <a:pt x="2825" y="3037"/>
                  <a:pt x="2359" y="3232"/>
                  <a:pt x="1867" y="323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77">
            <a:extLst>
              <a:ext uri="{FF2B5EF4-FFF2-40B4-BE49-F238E27FC236}">
                <a16:creationId xmlns:a16="http://schemas.microsoft.com/office/drawing/2014/main" id="{95B33107-D152-1445-A93D-6C197ECFA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5372" y="7549266"/>
            <a:ext cx="4283509" cy="3500856"/>
          </a:xfrm>
          <a:custGeom>
            <a:avLst/>
            <a:gdLst>
              <a:gd name="T0" fmla="*/ 1182089 w 4031"/>
              <a:gd name="T1" fmla="*/ 27369 h 3293"/>
              <a:gd name="T2" fmla="*/ 1182089 w 4031"/>
              <a:gd name="T3" fmla="*/ 27369 h 3293"/>
              <a:gd name="T4" fmla="*/ 1194328 w 4031"/>
              <a:gd name="T5" fmla="*/ 36732 h 3293"/>
              <a:gd name="T6" fmla="*/ 1194328 w 4031"/>
              <a:gd name="T7" fmla="*/ 971594 h 3293"/>
              <a:gd name="T8" fmla="*/ 1194328 w 4031"/>
              <a:gd name="T9" fmla="*/ 971594 h 3293"/>
              <a:gd name="T10" fmla="*/ 727107 w 4031"/>
              <a:gd name="T11" fmla="*/ 1167137 h 3293"/>
              <a:gd name="T12" fmla="*/ 259887 w 4031"/>
              <a:gd name="T13" fmla="*/ 971594 h 3293"/>
              <a:gd name="T14" fmla="*/ 259887 w 4031"/>
              <a:gd name="T15" fmla="*/ 971594 h 3293"/>
              <a:gd name="T16" fmla="*/ 259887 w 4031"/>
              <a:gd name="T17" fmla="*/ 36732 h 3293"/>
              <a:gd name="T18" fmla="*/ 268886 w 4031"/>
              <a:gd name="T19" fmla="*/ 27369 h 3293"/>
              <a:gd name="T20" fmla="*/ 727107 w 4031"/>
              <a:gd name="T21" fmla="*/ 235156 h 3293"/>
              <a:gd name="T22" fmla="*/ 1182089 w 4031"/>
              <a:gd name="T23" fmla="*/ 27369 h 3293"/>
              <a:gd name="T24" fmla="*/ 1182089 w 4031"/>
              <a:gd name="T25" fmla="*/ 0 h 3293"/>
              <a:gd name="T26" fmla="*/ 1182089 w 4031"/>
              <a:gd name="T27" fmla="*/ 0 h 3293"/>
              <a:gd name="T28" fmla="*/ 1166611 w 4031"/>
              <a:gd name="T29" fmla="*/ 15125 h 3293"/>
              <a:gd name="T30" fmla="*/ 971156 w 4031"/>
              <a:gd name="T31" fmla="*/ 158811 h 3293"/>
              <a:gd name="T32" fmla="*/ 727107 w 4031"/>
              <a:gd name="T33" fmla="*/ 213909 h 3293"/>
              <a:gd name="T34" fmla="*/ 479819 w 4031"/>
              <a:gd name="T35" fmla="*/ 158811 h 3293"/>
              <a:gd name="T36" fmla="*/ 284364 w 4031"/>
              <a:gd name="T37" fmla="*/ 15125 h 3293"/>
              <a:gd name="T38" fmla="*/ 268886 w 4031"/>
              <a:gd name="T39" fmla="*/ 0 h 3293"/>
              <a:gd name="T40" fmla="*/ 253768 w 4031"/>
              <a:gd name="T41" fmla="*/ 15125 h 3293"/>
              <a:gd name="T42" fmla="*/ 244409 w 4031"/>
              <a:gd name="T43" fmla="*/ 24488 h 3293"/>
              <a:gd name="T44" fmla="*/ 46074 w 4031"/>
              <a:gd name="T45" fmla="*/ 504163 h 3293"/>
              <a:gd name="T46" fmla="*/ 244409 w 4031"/>
              <a:gd name="T47" fmla="*/ 986719 h 3293"/>
              <a:gd name="T48" fmla="*/ 727107 w 4031"/>
              <a:gd name="T49" fmla="*/ 1185503 h 3293"/>
              <a:gd name="T50" fmla="*/ 1206566 w 4031"/>
              <a:gd name="T51" fmla="*/ 986719 h 3293"/>
              <a:gd name="T52" fmla="*/ 1408140 w 4031"/>
              <a:gd name="T53" fmla="*/ 504163 h 3293"/>
              <a:gd name="T54" fmla="*/ 1206566 w 4031"/>
              <a:gd name="T55" fmla="*/ 24488 h 3293"/>
              <a:gd name="T56" fmla="*/ 1197207 w 4031"/>
              <a:gd name="T57" fmla="*/ 15125 h 3293"/>
              <a:gd name="T58" fmla="*/ 1182089 w 4031"/>
              <a:gd name="T59" fmla="*/ 0 h 3293"/>
              <a:gd name="T60" fmla="*/ 1182089 w 4031"/>
              <a:gd name="T61" fmla="*/ 27369 h 329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031" h="3293">
                <a:moveTo>
                  <a:pt x="3284" y="76"/>
                </a:moveTo>
                <a:lnTo>
                  <a:pt x="3284" y="76"/>
                </a:lnTo>
                <a:cubicBezTo>
                  <a:pt x="3318" y="102"/>
                  <a:pt x="3318" y="102"/>
                  <a:pt x="3318" y="102"/>
                </a:cubicBezTo>
                <a:cubicBezTo>
                  <a:pt x="4030" y="823"/>
                  <a:pt x="4030" y="1985"/>
                  <a:pt x="3318" y="2698"/>
                </a:cubicBezTo>
                <a:cubicBezTo>
                  <a:pt x="2953" y="3054"/>
                  <a:pt x="2486" y="3241"/>
                  <a:pt x="2020" y="3241"/>
                </a:cubicBezTo>
                <a:cubicBezTo>
                  <a:pt x="1545" y="3241"/>
                  <a:pt x="1078" y="3054"/>
                  <a:pt x="722" y="2698"/>
                </a:cubicBezTo>
                <a:cubicBezTo>
                  <a:pt x="0" y="1985"/>
                  <a:pt x="0" y="823"/>
                  <a:pt x="722" y="102"/>
                </a:cubicBezTo>
                <a:cubicBezTo>
                  <a:pt x="747" y="76"/>
                  <a:pt x="747" y="76"/>
                  <a:pt x="747" y="76"/>
                </a:cubicBezTo>
                <a:cubicBezTo>
                  <a:pt x="1061" y="432"/>
                  <a:pt x="1511" y="653"/>
                  <a:pt x="2020" y="653"/>
                </a:cubicBezTo>
                <a:cubicBezTo>
                  <a:pt x="2520" y="653"/>
                  <a:pt x="2978" y="432"/>
                  <a:pt x="3284" y="76"/>
                </a:cubicBezTo>
                <a:lnTo>
                  <a:pt x="3284" y="0"/>
                </a:lnTo>
                <a:cubicBezTo>
                  <a:pt x="3241" y="42"/>
                  <a:pt x="3241" y="42"/>
                  <a:pt x="3241" y="42"/>
                </a:cubicBezTo>
                <a:cubicBezTo>
                  <a:pt x="3089" y="212"/>
                  <a:pt x="2910" y="348"/>
                  <a:pt x="2698" y="441"/>
                </a:cubicBezTo>
                <a:cubicBezTo>
                  <a:pt x="2486" y="543"/>
                  <a:pt x="2257" y="594"/>
                  <a:pt x="2020" y="594"/>
                </a:cubicBezTo>
                <a:cubicBezTo>
                  <a:pt x="1782" y="594"/>
                  <a:pt x="1545" y="543"/>
                  <a:pt x="1333" y="441"/>
                </a:cubicBezTo>
                <a:cubicBezTo>
                  <a:pt x="1129" y="348"/>
                  <a:pt x="942" y="212"/>
                  <a:pt x="790" y="42"/>
                </a:cubicBezTo>
                <a:cubicBezTo>
                  <a:pt x="747" y="0"/>
                  <a:pt x="747" y="0"/>
                  <a:pt x="747" y="0"/>
                </a:cubicBezTo>
                <a:cubicBezTo>
                  <a:pt x="705" y="42"/>
                  <a:pt x="705" y="42"/>
                  <a:pt x="705" y="42"/>
                </a:cubicBezTo>
                <a:cubicBezTo>
                  <a:pt x="679" y="68"/>
                  <a:pt x="679" y="68"/>
                  <a:pt x="679" y="68"/>
                </a:cubicBezTo>
                <a:cubicBezTo>
                  <a:pt x="323" y="424"/>
                  <a:pt x="128" y="899"/>
                  <a:pt x="128" y="1400"/>
                </a:cubicBezTo>
                <a:cubicBezTo>
                  <a:pt x="128" y="1909"/>
                  <a:pt x="323" y="2384"/>
                  <a:pt x="679" y="2740"/>
                </a:cubicBezTo>
                <a:cubicBezTo>
                  <a:pt x="1036" y="3097"/>
                  <a:pt x="1511" y="3292"/>
                  <a:pt x="2020" y="3292"/>
                </a:cubicBezTo>
                <a:cubicBezTo>
                  <a:pt x="2520" y="3292"/>
                  <a:pt x="2995" y="3097"/>
                  <a:pt x="3352" y="2740"/>
                </a:cubicBezTo>
                <a:cubicBezTo>
                  <a:pt x="3708" y="2384"/>
                  <a:pt x="3912" y="1909"/>
                  <a:pt x="3912" y="1400"/>
                </a:cubicBezTo>
                <a:cubicBezTo>
                  <a:pt x="3912" y="899"/>
                  <a:pt x="3708" y="424"/>
                  <a:pt x="3352" y="68"/>
                </a:cubicBezTo>
                <a:cubicBezTo>
                  <a:pt x="3326" y="42"/>
                  <a:pt x="3326" y="42"/>
                  <a:pt x="3326" y="42"/>
                </a:cubicBezTo>
                <a:cubicBezTo>
                  <a:pt x="3284" y="0"/>
                  <a:pt x="3284" y="0"/>
                  <a:pt x="3284" y="0"/>
                </a:cubicBezTo>
                <a:lnTo>
                  <a:pt x="3284" y="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78">
            <a:extLst>
              <a:ext uri="{FF2B5EF4-FFF2-40B4-BE49-F238E27FC236}">
                <a16:creationId xmlns:a16="http://schemas.microsoft.com/office/drawing/2014/main" id="{8093F758-179D-304A-87AF-FAB78737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526" y="7052491"/>
            <a:ext cx="388982" cy="838894"/>
          </a:xfrm>
          <a:custGeom>
            <a:avLst/>
            <a:gdLst>
              <a:gd name="T0" fmla="*/ 85321 w 366"/>
              <a:gd name="T1" fmla="*/ 140283 h 790"/>
              <a:gd name="T2" fmla="*/ 85321 w 366"/>
              <a:gd name="T3" fmla="*/ 140283 h 790"/>
              <a:gd name="T4" fmla="*/ 122042 w 366"/>
              <a:gd name="T5" fmla="*/ 140283 h 790"/>
              <a:gd name="T6" fmla="*/ 125282 w 366"/>
              <a:gd name="T7" fmla="*/ 137405 h 790"/>
              <a:gd name="T8" fmla="*/ 128162 w 366"/>
              <a:gd name="T9" fmla="*/ 112946 h 790"/>
              <a:gd name="T10" fmla="*/ 131402 w 366"/>
              <a:gd name="T11" fmla="*/ 91724 h 790"/>
              <a:gd name="T12" fmla="*/ 85321 w 366"/>
              <a:gd name="T13" fmla="*/ 91724 h 790"/>
              <a:gd name="T14" fmla="*/ 85321 w 366"/>
              <a:gd name="T15" fmla="*/ 61149 h 790"/>
              <a:gd name="T16" fmla="*/ 97561 w 366"/>
              <a:gd name="T17" fmla="*/ 48919 h 790"/>
              <a:gd name="T18" fmla="*/ 125282 w 366"/>
              <a:gd name="T19" fmla="*/ 48919 h 790"/>
              <a:gd name="T20" fmla="*/ 128162 w 366"/>
              <a:gd name="T21" fmla="*/ 48919 h 790"/>
              <a:gd name="T22" fmla="*/ 128162 w 366"/>
              <a:gd name="T23" fmla="*/ 3237 h 790"/>
              <a:gd name="T24" fmla="*/ 125282 w 366"/>
              <a:gd name="T25" fmla="*/ 0 h 790"/>
              <a:gd name="T26" fmla="*/ 88561 w 366"/>
              <a:gd name="T27" fmla="*/ 0 h 790"/>
              <a:gd name="T28" fmla="*/ 48961 w 366"/>
              <a:gd name="T29" fmla="*/ 9352 h 790"/>
              <a:gd name="T30" fmla="*/ 27360 w 366"/>
              <a:gd name="T31" fmla="*/ 51797 h 790"/>
              <a:gd name="T32" fmla="*/ 27360 w 366"/>
              <a:gd name="T33" fmla="*/ 85609 h 790"/>
              <a:gd name="T34" fmla="*/ 27360 w 366"/>
              <a:gd name="T35" fmla="*/ 91724 h 790"/>
              <a:gd name="T36" fmla="*/ 0 w 366"/>
              <a:gd name="T37" fmla="*/ 91724 h 790"/>
              <a:gd name="T38" fmla="*/ 0 w 366"/>
              <a:gd name="T39" fmla="*/ 140283 h 790"/>
              <a:gd name="T40" fmla="*/ 27360 w 366"/>
              <a:gd name="T41" fmla="*/ 140283 h 790"/>
              <a:gd name="T42" fmla="*/ 27360 w 366"/>
              <a:gd name="T43" fmla="*/ 283803 h 790"/>
              <a:gd name="T44" fmla="*/ 85321 w 366"/>
              <a:gd name="T45" fmla="*/ 283803 h 790"/>
              <a:gd name="T46" fmla="*/ 85321 w 366"/>
              <a:gd name="T47" fmla="*/ 140283 h 79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66" h="790">
                <a:moveTo>
                  <a:pt x="237" y="390"/>
                </a:moveTo>
                <a:lnTo>
                  <a:pt x="237" y="390"/>
                </a:lnTo>
                <a:cubicBezTo>
                  <a:pt x="271" y="390"/>
                  <a:pt x="305" y="390"/>
                  <a:pt x="339" y="390"/>
                </a:cubicBezTo>
                <a:cubicBezTo>
                  <a:pt x="348" y="390"/>
                  <a:pt x="348" y="390"/>
                  <a:pt x="348" y="382"/>
                </a:cubicBezTo>
                <a:cubicBezTo>
                  <a:pt x="348" y="365"/>
                  <a:pt x="356" y="340"/>
                  <a:pt x="356" y="314"/>
                </a:cubicBezTo>
                <a:cubicBezTo>
                  <a:pt x="356" y="297"/>
                  <a:pt x="356" y="280"/>
                  <a:pt x="365" y="255"/>
                </a:cubicBezTo>
                <a:cubicBezTo>
                  <a:pt x="322" y="255"/>
                  <a:pt x="280" y="255"/>
                  <a:pt x="237" y="255"/>
                </a:cubicBezTo>
                <a:cubicBezTo>
                  <a:pt x="237" y="221"/>
                  <a:pt x="237" y="195"/>
                  <a:pt x="237" y="170"/>
                </a:cubicBezTo>
                <a:cubicBezTo>
                  <a:pt x="237" y="144"/>
                  <a:pt x="255" y="136"/>
                  <a:pt x="271" y="136"/>
                </a:cubicBezTo>
                <a:cubicBezTo>
                  <a:pt x="297" y="136"/>
                  <a:pt x="322" y="136"/>
                  <a:pt x="348" y="136"/>
                </a:cubicBezTo>
                <a:lnTo>
                  <a:pt x="356" y="136"/>
                </a:lnTo>
                <a:cubicBezTo>
                  <a:pt x="356" y="94"/>
                  <a:pt x="356" y="51"/>
                  <a:pt x="356" y="9"/>
                </a:cubicBezTo>
                <a:cubicBezTo>
                  <a:pt x="356" y="0"/>
                  <a:pt x="356" y="0"/>
                  <a:pt x="348" y="0"/>
                </a:cubicBezTo>
                <a:cubicBezTo>
                  <a:pt x="314" y="0"/>
                  <a:pt x="280" y="0"/>
                  <a:pt x="246" y="0"/>
                </a:cubicBezTo>
                <a:cubicBezTo>
                  <a:pt x="204" y="0"/>
                  <a:pt x="170" y="9"/>
                  <a:pt x="136" y="26"/>
                </a:cubicBezTo>
                <a:cubicBezTo>
                  <a:pt x="102" y="60"/>
                  <a:pt x="76" y="102"/>
                  <a:pt x="76" y="144"/>
                </a:cubicBezTo>
                <a:cubicBezTo>
                  <a:pt x="76" y="178"/>
                  <a:pt x="76" y="204"/>
                  <a:pt x="76" y="238"/>
                </a:cubicBezTo>
                <a:cubicBezTo>
                  <a:pt x="76" y="246"/>
                  <a:pt x="76" y="246"/>
                  <a:pt x="76" y="255"/>
                </a:cubicBezTo>
                <a:cubicBezTo>
                  <a:pt x="51" y="255"/>
                  <a:pt x="25" y="255"/>
                  <a:pt x="0" y="255"/>
                </a:cubicBezTo>
                <a:cubicBezTo>
                  <a:pt x="0" y="306"/>
                  <a:pt x="0" y="348"/>
                  <a:pt x="0" y="390"/>
                </a:cubicBezTo>
                <a:cubicBezTo>
                  <a:pt x="25" y="390"/>
                  <a:pt x="51" y="390"/>
                  <a:pt x="76" y="390"/>
                </a:cubicBezTo>
                <a:cubicBezTo>
                  <a:pt x="76" y="526"/>
                  <a:pt x="76" y="653"/>
                  <a:pt x="76" y="789"/>
                </a:cubicBezTo>
                <a:cubicBezTo>
                  <a:pt x="127" y="789"/>
                  <a:pt x="187" y="789"/>
                  <a:pt x="237" y="789"/>
                </a:cubicBezTo>
                <a:cubicBezTo>
                  <a:pt x="237" y="653"/>
                  <a:pt x="237" y="526"/>
                  <a:pt x="237" y="39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79">
            <a:extLst>
              <a:ext uri="{FF2B5EF4-FFF2-40B4-BE49-F238E27FC236}">
                <a16:creationId xmlns:a16="http://schemas.microsoft.com/office/drawing/2014/main" id="{D2C208B1-20B1-5D4B-862D-4A6077DF6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4931" y="7089984"/>
            <a:ext cx="810775" cy="749848"/>
          </a:xfrm>
          <a:custGeom>
            <a:avLst/>
            <a:gdLst>
              <a:gd name="T0" fmla="*/ 79340 w 765"/>
              <a:gd name="T1" fmla="*/ 192752 h 705"/>
              <a:gd name="T2" fmla="*/ 79340 w 765"/>
              <a:gd name="T3" fmla="*/ 192752 h 705"/>
              <a:gd name="T4" fmla="*/ 27643 w 765"/>
              <a:gd name="T5" fmla="*/ 152760 h 705"/>
              <a:gd name="T6" fmla="*/ 48825 w 765"/>
              <a:gd name="T7" fmla="*/ 152760 h 705"/>
              <a:gd name="T8" fmla="*/ 52056 w 765"/>
              <a:gd name="T9" fmla="*/ 152760 h 705"/>
              <a:gd name="T10" fmla="*/ 6103 w 765"/>
              <a:gd name="T11" fmla="*/ 94755 h 705"/>
              <a:gd name="T12" fmla="*/ 30515 w 765"/>
              <a:gd name="T13" fmla="*/ 104122 h 705"/>
              <a:gd name="T14" fmla="*/ 30515 w 765"/>
              <a:gd name="T15" fmla="*/ 100879 h 705"/>
              <a:gd name="T16" fmla="*/ 9334 w 765"/>
              <a:gd name="T17" fmla="*/ 61248 h 705"/>
              <a:gd name="T18" fmla="*/ 15437 w 765"/>
              <a:gd name="T19" fmla="*/ 24499 h 705"/>
              <a:gd name="T20" fmla="*/ 131036 w 765"/>
              <a:gd name="T21" fmla="*/ 85748 h 705"/>
              <a:gd name="T22" fmla="*/ 134267 w 765"/>
              <a:gd name="T23" fmla="*/ 55123 h 705"/>
              <a:gd name="T24" fmla="*/ 228685 w 765"/>
              <a:gd name="T25" fmla="*/ 30624 h 705"/>
              <a:gd name="T26" fmla="*/ 237661 w 765"/>
              <a:gd name="T27" fmla="*/ 30624 h 705"/>
              <a:gd name="T28" fmla="*/ 265304 w 765"/>
              <a:gd name="T29" fmla="*/ 21617 h 705"/>
              <a:gd name="T30" fmla="*/ 243764 w 765"/>
              <a:gd name="T31" fmla="*/ 51881 h 705"/>
              <a:gd name="T32" fmla="*/ 274279 w 765"/>
              <a:gd name="T33" fmla="*/ 42874 h 705"/>
              <a:gd name="T34" fmla="*/ 274279 w 765"/>
              <a:gd name="T35" fmla="*/ 46116 h 705"/>
              <a:gd name="T36" fmla="*/ 253098 w 765"/>
              <a:gd name="T37" fmla="*/ 67373 h 705"/>
              <a:gd name="T38" fmla="*/ 246636 w 765"/>
              <a:gd name="T39" fmla="*/ 79623 h 705"/>
              <a:gd name="T40" fmla="*/ 167655 w 765"/>
              <a:gd name="T41" fmla="*/ 220133 h 705"/>
              <a:gd name="T42" fmla="*/ 0 w 765"/>
              <a:gd name="T43" fmla="*/ 220133 h 705"/>
              <a:gd name="T44" fmla="*/ 0 w 765"/>
              <a:gd name="T45" fmla="*/ 220133 h 705"/>
              <a:gd name="T46" fmla="*/ 0 w 765"/>
              <a:gd name="T47" fmla="*/ 220133 h 705"/>
              <a:gd name="T48" fmla="*/ 39849 w 765"/>
              <a:gd name="T49" fmla="*/ 214009 h 705"/>
              <a:gd name="T50" fmla="*/ 79340 w 765"/>
              <a:gd name="T51" fmla="*/ 192752 h 70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65" h="705">
                <a:moveTo>
                  <a:pt x="221" y="535"/>
                </a:moveTo>
                <a:lnTo>
                  <a:pt x="221" y="535"/>
                </a:lnTo>
                <a:cubicBezTo>
                  <a:pt x="145" y="526"/>
                  <a:pt x="85" y="475"/>
                  <a:pt x="77" y="424"/>
                </a:cubicBezTo>
                <a:cubicBezTo>
                  <a:pt x="102" y="424"/>
                  <a:pt x="119" y="424"/>
                  <a:pt x="136" y="424"/>
                </a:cubicBezTo>
                <a:cubicBezTo>
                  <a:pt x="145" y="424"/>
                  <a:pt x="145" y="424"/>
                  <a:pt x="145" y="424"/>
                </a:cubicBezTo>
                <a:cubicBezTo>
                  <a:pt x="68" y="399"/>
                  <a:pt x="26" y="348"/>
                  <a:pt x="17" y="263"/>
                </a:cubicBezTo>
                <a:cubicBezTo>
                  <a:pt x="43" y="272"/>
                  <a:pt x="60" y="280"/>
                  <a:pt x="85" y="289"/>
                </a:cubicBezTo>
                <a:cubicBezTo>
                  <a:pt x="85" y="280"/>
                  <a:pt x="85" y="280"/>
                  <a:pt x="85" y="280"/>
                </a:cubicBezTo>
                <a:cubicBezTo>
                  <a:pt x="51" y="255"/>
                  <a:pt x="26" y="221"/>
                  <a:pt x="26" y="170"/>
                </a:cubicBezTo>
                <a:cubicBezTo>
                  <a:pt x="17" y="136"/>
                  <a:pt x="26" y="102"/>
                  <a:pt x="43" y="68"/>
                </a:cubicBezTo>
                <a:cubicBezTo>
                  <a:pt x="128" y="170"/>
                  <a:pt x="238" y="229"/>
                  <a:pt x="365" y="238"/>
                </a:cubicBezTo>
                <a:cubicBezTo>
                  <a:pt x="374" y="212"/>
                  <a:pt x="365" y="178"/>
                  <a:pt x="374" y="153"/>
                </a:cubicBezTo>
                <a:cubicBezTo>
                  <a:pt x="408" y="43"/>
                  <a:pt x="552" y="0"/>
                  <a:pt x="637" y="85"/>
                </a:cubicBezTo>
                <a:cubicBezTo>
                  <a:pt x="645" y="94"/>
                  <a:pt x="645" y="94"/>
                  <a:pt x="662" y="85"/>
                </a:cubicBezTo>
                <a:cubicBezTo>
                  <a:pt x="687" y="77"/>
                  <a:pt x="713" y="68"/>
                  <a:pt x="739" y="60"/>
                </a:cubicBezTo>
                <a:cubicBezTo>
                  <a:pt x="739" y="85"/>
                  <a:pt x="730" y="94"/>
                  <a:pt x="679" y="144"/>
                </a:cubicBezTo>
                <a:cubicBezTo>
                  <a:pt x="713" y="136"/>
                  <a:pt x="739" y="128"/>
                  <a:pt x="764" y="119"/>
                </a:cubicBezTo>
                <a:cubicBezTo>
                  <a:pt x="764" y="119"/>
                  <a:pt x="764" y="119"/>
                  <a:pt x="764" y="128"/>
                </a:cubicBezTo>
                <a:cubicBezTo>
                  <a:pt x="747" y="144"/>
                  <a:pt x="730" y="170"/>
                  <a:pt x="705" y="187"/>
                </a:cubicBezTo>
                <a:cubicBezTo>
                  <a:pt x="696" y="195"/>
                  <a:pt x="687" y="204"/>
                  <a:pt x="687" y="221"/>
                </a:cubicBezTo>
                <a:cubicBezTo>
                  <a:pt x="679" y="390"/>
                  <a:pt x="611" y="526"/>
                  <a:pt x="467" y="611"/>
                </a:cubicBezTo>
                <a:cubicBezTo>
                  <a:pt x="314" y="704"/>
                  <a:pt x="153" y="696"/>
                  <a:pt x="0" y="611"/>
                </a:cubicBezTo>
                <a:cubicBezTo>
                  <a:pt x="34" y="603"/>
                  <a:pt x="77" y="603"/>
                  <a:pt x="111" y="594"/>
                </a:cubicBezTo>
                <a:cubicBezTo>
                  <a:pt x="153" y="586"/>
                  <a:pt x="187" y="569"/>
                  <a:pt x="221" y="53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80">
            <a:extLst>
              <a:ext uri="{FF2B5EF4-FFF2-40B4-BE49-F238E27FC236}">
                <a16:creationId xmlns:a16="http://schemas.microsoft.com/office/drawing/2014/main" id="{08AE5C95-D76D-3749-8EA6-340265543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0469" y="7071237"/>
            <a:ext cx="792026" cy="796714"/>
          </a:xfrm>
          <a:custGeom>
            <a:avLst/>
            <a:gdLst>
              <a:gd name="T0" fmla="*/ 200766 w 747"/>
              <a:gd name="T1" fmla="*/ 269514 h 748"/>
              <a:gd name="T2" fmla="*/ 200766 w 747"/>
              <a:gd name="T3" fmla="*/ 269514 h 748"/>
              <a:gd name="T4" fmla="*/ 70394 w 747"/>
              <a:gd name="T5" fmla="*/ 269514 h 748"/>
              <a:gd name="T6" fmla="*/ 61056 w 747"/>
              <a:gd name="T7" fmla="*/ 269514 h 748"/>
              <a:gd name="T8" fmla="*/ 3232 w 747"/>
              <a:gd name="T9" fmla="*/ 214313 h 748"/>
              <a:gd name="T10" fmla="*/ 0 w 747"/>
              <a:gd name="T11" fmla="*/ 202045 h 748"/>
              <a:gd name="T12" fmla="*/ 0 w 747"/>
              <a:gd name="T13" fmla="*/ 70355 h 748"/>
              <a:gd name="T14" fmla="*/ 0 w 747"/>
              <a:gd name="T15" fmla="*/ 61335 h 748"/>
              <a:gd name="T16" fmla="*/ 58183 w 747"/>
              <a:gd name="T17" fmla="*/ 3247 h 748"/>
              <a:gd name="T18" fmla="*/ 70394 w 747"/>
              <a:gd name="T19" fmla="*/ 0 h 748"/>
              <a:gd name="T20" fmla="*/ 200766 w 747"/>
              <a:gd name="T21" fmla="*/ 0 h 748"/>
              <a:gd name="T22" fmla="*/ 206872 w 747"/>
              <a:gd name="T23" fmla="*/ 3247 h 748"/>
              <a:gd name="T24" fmla="*/ 265055 w 747"/>
              <a:gd name="T25" fmla="*/ 58088 h 748"/>
              <a:gd name="T26" fmla="*/ 267928 w 747"/>
              <a:gd name="T27" fmla="*/ 70355 h 748"/>
              <a:gd name="T28" fmla="*/ 267928 w 747"/>
              <a:gd name="T29" fmla="*/ 202045 h 748"/>
              <a:gd name="T30" fmla="*/ 267928 w 747"/>
              <a:gd name="T31" fmla="*/ 211426 h 748"/>
              <a:gd name="T32" fmla="*/ 212977 w 747"/>
              <a:gd name="T33" fmla="*/ 269514 h 748"/>
              <a:gd name="T34" fmla="*/ 200766 w 747"/>
              <a:gd name="T35" fmla="*/ 269514 h 748"/>
              <a:gd name="T36" fmla="*/ 134323 w 747"/>
              <a:gd name="T37" fmla="*/ 248227 h 748"/>
              <a:gd name="T38" fmla="*/ 134323 w 747"/>
              <a:gd name="T39" fmla="*/ 248227 h 748"/>
              <a:gd name="T40" fmla="*/ 191787 w 747"/>
              <a:gd name="T41" fmla="*/ 248227 h 748"/>
              <a:gd name="T42" fmla="*/ 210104 w 747"/>
              <a:gd name="T43" fmla="*/ 244980 h 748"/>
              <a:gd name="T44" fmla="*/ 243505 w 747"/>
              <a:gd name="T45" fmla="*/ 195912 h 748"/>
              <a:gd name="T46" fmla="*/ 243505 w 747"/>
              <a:gd name="T47" fmla="*/ 76489 h 748"/>
              <a:gd name="T48" fmla="*/ 240632 w 747"/>
              <a:gd name="T49" fmla="*/ 58088 h 748"/>
              <a:gd name="T50" fmla="*/ 191787 w 747"/>
              <a:gd name="T51" fmla="*/ 24534 h 748"/>
              <a:gd name="T52" fmla="*/ 76140 w 747"/>
              <a:gd name="T53" fmla="*/ 24534 h 748"/>
              <a:gd name="T54" fmla="*/ 58183 w 747"/>
              <a:gd name="T55" fmla="*/ 27781 h 748"/>
              <a:gd name="T56" fmla="*/ 24422 w 747"/>
              <a:gd name="T57" fmla="*/ 76489 h 748"/>
              <a:gd name="T58" fmla="*/ 24422 w 747"/>
              <a:gd name="T59" fmla="*/ 195912 h 748"/>
              <a:gd name="T60" fmla="*/ 45972 w 747"/>
              <a:gd name="T61" fmla="*/ 238847 h 748"/>
              <a:gd name="T62" fmla="*/ 76140 w 747"/>
              <a:gd name="T63" fmla="*/ 248227 h 748"/>
              <a:gd name="T64" fmla="*/ 134323 w 747"/>
              <a:gd name="T65" fmla="*/ 248227 h 74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47" h="748">
                <a:moveTo>
                  <a:pt x="559" y="747"/>
                </a:moveTo>
                <a:lnTo>
                  <a:pt x="559" y="747"/>
                </a:lnTo>
                <a:cubicBezTo>
                  <a:pt x="432" y="747"/>
                  <a:pt x="314" y="747"/>
                  <a:pt x="196" y="747"/>
                </a:cubicBezTo>
                <a:cubicBezTo>
                  <a:pt x="187" y="747"/>
                  <a:pt x="178" y="747"/>
                  <a:pt x="170" y="747"/>
                </a:cubicBezTo>
                <a:cubicBezTo>
                  <a:pt x="85" y="730"/>
                  <a:pt x="26" y="679"/>
                  <a:pt x="9" y="594"/>
                </a:cubicBezTo>
                <a:cubicBezTo>
                  <a:pt x="0" y="586"/>
                  <a:pt x="0" y="569"/>
                  <a:pt x="0" y="560"/>
                </a:cubicBezTo>
                <a:cubicBezTo>
                  <a:pt x="0" y="433"/>
                  <a:pt x="0" y="314"/>
                  <a:pt x="0" y="195"/>
                </a:cubicBezTo>
                <a:cubicBezTo>
                  <a:pt x="0" y="187"/>
                  <a:pt x="0" y="178"/>
                  <a:pt x="0" y="170"/>
                </a:cubicBezTo>
                <a:cubicBezTo>
                  <a:pt x="26" y="85"/>
                  <a:pt x="77" y="34"/>
                  <a:pt x="162" y="9"/>
                </a:cubicBezTo>
                <a:cubicBezTo>
                  <a:pt x="170" y="9"/>
                  <a:pt x="178" y="0"/>
                  <a:pt x="196" y="0"/>
                </a:cubicBezTo>
                <a:cubicBezTo>
                  <a:pt x="314" y="0"/>
                  <a:pt x="432" y="0"/>
                  <a:pt x="559" y="0"/>
                </a:cubicBezTo>
                <a:cubicBezTo>
                  <a:pt x="568" y="0"/>
                  <a:pt x="568" y="0"/>
                  <a:pt x="576" y="9"/>
                </a:cubicBezTo>
                <a:cubicBezTo>
                  <a:pt x="661" y="26"/>
                  <a:pt x="720" y="77"/>
                  <a:pt x="738" y="161"/>
                </a:cubicBezTo>
                <a:cubicBezTo>
                  <a:pt x="746" y="170"/>
                  <a:pt x="746" y="178"/>
                  <a:pt x="746" y="195"/>
                </a:cubicBezTo>
                <a:cubicBezTo>
                  <a:pt x="746" y="314"/>
                  <a:pt x="746" y="433"/>
                  <a:pt x="746" y="560"/>
                </a:cubicBezTo>
                <a:cubicBezTo>
                  <a:pt x="746" y="569"/>
                  <a:pt x="746" y="577"/>
                  <a:pt x="746" y="586"/>
                </a:cubicBezTo>
                <a:cubicBezTo>
                  <a:pt x="729" y="670"/>
                  <a:pt x="670" y="721"/>
                  <a:pt x="593" y="747"/>
                </a:cubicBezTo>
                <a:cubicBezTo>
                  <a:pt x="576" y="747"/>
                  <a:pt x="568" y="747"/>
                  <a:pt x="559" y="747"/>
                </a:cubicBezTo>
                <a:close/>
                <a:moveTo>
                  <a:pt x="374" y="688"/>
                </a:moveTo>
                <a:lnTo>
                  <a:pt x="374" y="688"/>
                </a:lnTo>
                <a:cubicBezTo>
                  <a:pt x="423" y="688"/>
                  <a:pt x="483" y="688"/>
                  <a:pt x="534" y="688"/>
                </a:cubicBezTo>
                <a:cubicBezTo>
                  <a:pt x="551" y="688"/>
                  <a:pt x="568" y="679"/>
                  <a:pt x="585" y="679"/>
                </a:cubicBezTo>
                <a:cubicBezTo>
                  <a:pt x="644" y="654"/>
                  <a:pt x="678" y="603"/>
                  <a:pt x="678" y="543"/>
                </a:cubicBezTo>
                <a:cubicBezTo>
                  <a:pt x="678" y="433"/>
                  <a:pt x="678" y="323"/>
                  <a:pt x="678" y="212"/>
                </a:cubicBezTo>
                <a:cubicBezTo>
                  <a:pt x="678" y="195"/>
                  <a:pt x="678" y="178"/>
                  <a:pt x="670" y="161"/>
                </a:cubicBezTo>
                <a:cubicBezTo>
                  <a:pt x="653" y="102"/>
                  <a:pt x="602" y="68"/>
                  <a:pt x="534" y="68"/>
                </a:cubicBezTo>
                <a:cubicBezTo>
                  <a:pt x="432" y="68"/>
                  <a:pt x="323" y="68"/>
                  <a:pt x="212" y="68"/>
                </a:cubicBezTo>
                <a:cubicBezTo>
                  <a:pt x="196" y="68"/>
                  <a:pt x="178" y="68"/>
                  <a:pt x="162" y="77"/>
                </a:cubicBezTo>
                <a:cubicBezTo>
                  <a:pt x="102" y="94"/>
                  <a:pt x="68" y="145"/>
                  <a:pt x="68" y="212"/>
                </a:cubicBezTo>
                <a:cubicBezTo>
                  <a:pt x="68" y="323"/>
                  <a:pt x="68" y="433"/>
                  <a:pt x="68" y="543"/>
                </a:cubicBezTo>
                <a:cubicBezTo>
                  <a:pt x="68" y="586"/>
                  <a:pt x="85" y="628"/>
                  <a:pt x="128" y="662"/>
                </a:cubicBezTo>
                <a:cubicBezTo>
                  <a:pt x="153" y="679"/>
                  <a:pt x="178" y="688"/>
                  <a:pt x="212" y="688"/>
                </a:cubicBezTo>
                <a:cubicBezTo>
                  <a:pt x="263" y="688"/>
                  <a:pt x="323" y="688"/>
                  <a:pt x="374" y="6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81">
            <a:extLst>
              <a:ext uri="{FF2B5EF4-FFF2-40B4-BE49-F238E27FC236}">
                <a16:creationId xmlns:a16="http://schemas.microsoft.com/office/drawing/2014/main" id="{41F7DBCF-8FA4-424B-A0CC-35337460B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2616" y="7272761"/>
            <a:ext cx="417105" cy="407729"/>
          </a:xfrm>
          <a:custGeom>
            <a:avLst/>
            <a:gdLst>
              <a:gd name="T0" fmla="*/ 140927 w 391"/>
              <a:gd name="T1" fmla="*/ 67073 h 383"/>
              <a:gd name="T2" fmla="*/ 140927 w 391"/>
              <a:gd name="T3" fmla="*/ 67073 h 383"/>
              <a:gd name="T4" fmla="*/ 70825 w 391"/>
              <a:gd name="T5" fmla="*/ 137751 h 383"/>
              <a:gd name="T6" fmla="*/ 0 w 391"/>
              <a:gd name="T7" fmla="*/ 67073 h 383"/>
              <a:gd name="T8" fmla="*/ 70825 w 391"/>
              <a:gd name="T9" fmla="*/ 0 h 383"/>
              <a:gd name="T10" fmla="*/ 140927 w 391"/>
              <a:gd name="T11" fmla="*/ 67073 h 383"/>
              <a:gd name="T12" fmla="*/ 116355 w 391"/>
              <a:gd name="T13" fmla="*/ 67073 h 383"/>
              <a:gd name="T14" fmla="*/ 116355 w 391"/>
              <a:gd name="T15" fmla="*/ 67073 h 383"/>
              <a:gd name="T16" fmla="*/ 70825 w 391"/>
              <a:gd name="T17" fmla="*/ 21276 h 383"/>
              <a:gd name="T18" fmla="*/ 24572 w 391"/>
              <a:gd name="T19" fmla="*/ 67073 h 383"/>
              <a:gd name="T20" fmla="*/ 70825 w 391"/>
              <a:gd name="T21" fmla="*/ 113230 h 383"/>
              <a:gd name="T22" fmla="*/ 116355 w 391"/>
              <a:gd name="T23" fmla="*/ 67073 h 38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1" h="383">
                <a:moveTo>
                  <a:pt x="390" y="186"/>
                </a:moveTo>
                <a:lnTo>
                  <a:pt x="390" y="186"/>
                </a:lnTo>
                <a:cubicBezTo>
                  <a:pt x="390" y="297"/>
                  <a:pt x="305" y="382"/>
                  <a:pt x="196" y="382"/>
                </a:cubicBezTo>
                <a:cubicBezTo>
                  <a:pt x="94" y="382"/>
                  <a:pt x="0" y="297"/>
                  <a:pt x="0" y="186"/>
                </a:cubicBezTo>
                <a:cubicBezTo>
                  <a:pt x="0" y="85"/>
                  <a:pt x="94" y="0"/>
                  <a:pt x="196" y="0"/>
                </a:cubicBezTo>
                <a:cubicBezTo>
                  <a:pt x="305" y="0"/>
                  <a:pt x="390" y="85"/>
                  <a:pt x="390" y="186"/>
                </a:cubicBezTo>
                <a:close/>
                <a:moveTo>
                  <a:pt x="322" y="186"/>
                </a:moveTo>
                <a:lnTo>
                  <a:pt x="322" y="186"/>
                </a:lnTo>
                <a:cubicBezTo>
                  <a:pt x="322" y="119"/>
                  <a:pt x="263" y="59"/>
                  <a:pt x="196" y="59"/>
                </a:cubicBezTo>
                <a:cubicBezTo>
                  <a:pt x="128" y="59"/>
                  <a:pt x="68" y="119"/>
                  <a:pt x="68" y="186"/>
                </a:cubicBezTo>
                <a:cubicBezTo>
                  <a:pt x="68" y="254"/>
                  <a:pt x="128" y="314"/>
                  <a:pt x="196" y="314"/>
                </a:cubicBezTo>
                <a:cubicBezTo>
                  <a:pt x="263" y="314"/>
                  <a:pt x="322" y="263"/>
                  <a:pt x="322" y="1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82">
            <a:extLst>
              <a:ext uri="{FF2B5EF4-FFF2-40B4-BE49-F238E27FC236}">
                <a16:creationId xmlns:a16="http://schemas.microsoft.com/office/drawing/2014/main" id="{15CE9991-A11A-A04D-B339-7F2943528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8167" y="7207149"/>
            <a:ext cx="107792" cy="103104"/>
          </a:xfrm>
          <a:custGeom>
            <a:avLst/>
            <a:gdLst>
              <a:gd name="T0" fmla="*/ 18079 w 103"/>
              <a:gd name="T1" fmla="*/ 0 h 95"/>
              <a:gd name="T2" fmla="*/ 18079 w 103"/>
              <a:gd name="T3" fmla="*/ 0 h 95"/>
              <a:gd name="T4" fmla="*/ 36159 w 103"/>
              <a:gd name="T5" fmla="*/ 18749 h 95"/>
              <a:gd name="T6" fmla="*/ 18079 w 103"/>
              <a:gd name="T7" fmla="*/ 34557 h 95"/>
              <a:gd name="T8" fmla="*/ 0 w 103"/>
              <a:gd name="T9" fmla="*/ 18749 h 95"/>
              <a:gd name="T10" fmla="*/ 18079 w 103"/>
              <a:gd name="T11" fmla="*/ 0 h 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" h="95">
                <a:moveTo>
                  <a:pt x="51" y="0"/>
                </a:moveTo>
                <a:lnTo>
                  <a:pt x="51" y="0"/>
                </a:lnTo>
                <a:cubicBezTo>
                  <a:pt x="77" y="0"/>
                  <a:pt x="102" y="26"/>
                  <a:pt x="102" y="51"/>
                </a:cubicBezTo>
                <a:cubicBezTo>
                  <a:pt x="94" y="77"/>
                  <a:pt x="77" y="94"/>
                  <a:pt x="51" y="94"/>
                </a:cubicBezTo>
                <a:cubicBezTo>
                  <a:pt x="17" y="94"/>
                  <a:pt x="0" y="77"/>
                  <a:pt x="0" y="51"/>
                </a:cubicBezTo>
                <a:cubicBezTo>
                  <a:pt x="0" y="18"/>
                  <a:pt x="26" y="0"/>
                  <a:pt x="5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83">
            <a:extLst>
              <a:ext uri="{FF2B5EF4-FFF2-40B4-BE49-F238E27FC236}">
                <a16:creationId xmlns:a16="http://schemas.microsoft.com/office/drawing/2014/main" id="{DF967ABB-6264-AB4A-94BA-992DCD216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063" y="6963448"/>
            <a:ext cx="1012295" cy="1002922"/>
          </a:xfrm>
          <a:custGeom>
            <a:avLst/>
            <a:gdLst>
              <a:gd name="T0" fmla="*/ 113218 w 951"/>
              <a:gd name="T1" fmla="*/ 314867 h 943"/>
              <a:gd name="T2" fmla="*/ 113218 w 951"/>
              <a:gd name="T3" fmla="*/ 314867 h 943"/>
              <a:gd name="T4" fmla="*/ 24519 w 951"/>
              <a:gd name="T5" fmla="*/ 128613 h 943"/>
              <a:gd name="T6" fmla="*/ 217062 w 951"/>
              <a:gd name="T7" fmla="*/ 27740 h 943"/>
              <a:gd name="T8" fmla="*/ 311891 w 951"/>
              <a:gd name="T9" fmla="*/ 223361 h 943"/>
              <a:gd name="T10" fmla="*/ 125478 w 951"/>
              <a:gd name="T11" fmla="*/ 318109 h 943"/>
              <a:gd name="T12" fmla="*/ 125478 w 951"/>
              <a:gd name="T13" fmla="*/ 314867 h 943"/>
              <a:gd name="T14" fmla="*/ 149996 w 951"/>
              <a:gd name="T15" fmla="*/ 256865 h 943"/>
              <a:gd name="T16" fmla="*/ 152881 w 951"/>
              <a:gd name="T17" fmla="*/ 241734 h 943"/>
              <a:gd name="T18" fmla="*/ 156126 w 951"/>
              <a:gd name="T19" fmla="*/ 244616 h 943"/>
              <a:gd name="T20" fmla="*/ 189659 w 951"/>
              <a:gd name="T21" fmla="*/ 260108 h 943"/>
              <a:gd name="T22" fmla="*/ 250955 w 951"/>
              <a:gd name="T23" fmla="*/ 223361 h 943"/>
              <a:gd name="T24" fmla="*/ 263215 w 951"/>
              <a:gd name="T25" fmla="*/ 134737 h 943"/>
              <a:gd name="T26" fmla="*/ 198673 w 951"/>
              <a:gd name="T27" fmla="*/ 79617 h 943"/>
              <a:gd name="T28" fmla="*/ 109973 w 951"/>
              <a:gd name="T29" fmla="*/ 94748 h 943"/>
              <a:gd name="T30" fmla="*/ 73556 w 951"/>
              <a:gd name="T31" fmla="*/ 155992 h 943"/>
              <a:gd name="T32" fmla="*/ 85455 w 951"/>
              <a:gd name="T33" fmla="*/ 213994 h 943"/>
              <a:gd name="T34" fmla="*/ 103844 w 951"/>
              <a:gd name="T35" fmla="*/ 226243 h 943"/>
              <a:gd name="T36" fmla="*/ 109973 w 951"/>
              <a:gd name="T37" fmla="*/ 223361 h 943"/>
              <a:gd name="T38" fmla="*/ 113218 w 951"/>
              <a:gd name="T39" fmla="*/ 207870 h 943"/>
              <a:gd name="T40" fmla="*/ 113218 w 951"/>
              <a:gd name="T41" fmla="*/ 204988 h 943"/>
              <a:gd name="T42" fmla="*/ 107089 w 951"/>
              <a:gd name="T43" fmla="*/ 143744 h 943"/>
              <a:gd name="T44" fmla="*/ 159010 w 951"/>
              <a:gd name="T45" fmla="*/ 104115 h 943"/>
              <a:gd name="T46" fmla="*/ 201918 w 951"/>
              <a:gd name="T47" fmla="*/ 110240 h 943"/>
              <a:gd name="T48" fmla="*/ 232566 w 951"/>
              <a:gd name="T49" fmla="*/ 155992 h 943"/>
              <a:gd name="T50" fmla="*/ 223191 w 951"/>
              <a:gd name="T51" fmla="*/ 207870 h 943"/>
              <a:gd name="T52" fmla="*/ 192543 w 951"/>
              <a:gd name="T53" fmla="*/ 232368 h 943"/>
              <a:gd name="T54" fmla="*/ 168385 w 951"/>
              <a:gd name="T55" fmla="*/ 229485 h 943"/>
              <a:gd name="T56" fmla="*/ 161895 w 951"/>
              <a:gd name="T57" fmla="*/ 207870 h 943"/>
              <a:gd name="T58" fmla="*/ 171270 w 951"/>
              <a:gd name="T59" fmla="*/ 171123 h 943"/>
              <a:gd name="T60" fmla="*/ 174154 w 951"/>
              <a:gd name="T61" fmla="*/ 153110 h 943"/>
              <a:gd name="T62" fmla="*/ 143867 w 951"/>
              <a:gd name="T63" fmla="*/ 137619 h 943"/>
              <a:gd name="T64" fmla="*/ 128362 w 951"/>
              <a:gd name="T65" fmla="*/ 165359 h 943"/>
              <a:gd name="T66" fmla="*/ 131607 w 951"/>
              <a:gd name="T67" fmla="*/ 192739 h 943"/>
              <a:gd name="T68" fmla="*/ 131607 w 951"/>
              <a:gd name="T69" fmla="*/ 198863 h 943"/>
              <a:gd name="T70" fmla="*/ 116103 w 951"/>
              <a:gd name="T71" fmla="*/ 269114 h 943"/>
              <a:gd name="T72" fmla="*/ 113218 w 951"/>
              <a:gd name="T73" fmla="*/ 305861 h 943"/>
              <a:gd name="T74" fmla="*/ 113218 w 951"/>
              <a:gd name="T75" fmla="*/ 314867 h 94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951" h="943">
                <a:moveTo>
                  <a:pt x="314" y="874"/>
                </a:moveTo>
                <a:lnTo>
                  <a:pt x="314" y="874"/>
                </a:lnTo>
                <a:cubicBezTo>
                  <a:pt x="136" y="798"/>
                  <a:pt x="0" y="586"/>
                  <a:pt x="68" y="357"/>
                </a:cubicBezTo>
                <a:cubicBezTo>
                  <a:pt x="136" y="128"/>
                  <a:pt x="373" y="0"/>
                  <a:pt x="602" y="77"/>
                </a:cubicBezTo>
                <a:cubicBezTo>
                  <a:pt x="831" y="153"/>
                  <a:pt x="950" y="399"/>
                  <a:pt x="865" y="620"/>
                </a:cubicBezTo>
                <a:cubicBezTo>
                  <a:pt x="789" y="849"/>
                  <a:pt x="543" y="942"/>
                  <a:pt x="348" y="883"/>
                </a:cubicBezTo>
                <a:cubicBezTo>
                  <a:pt x="348" y="883"/>
                  <a:pt x="348" y="883"/>
                  <a:pt x="348" y="874"/>
                </a:cubicBezTo>
                <a:cubicBezTo>
                  <a:pt x="382" y="832"/>
                  <a:pt x="399" y="772"/>
                  <a:pt x="416" y="713"/>
                </a:cubicBezTo>
                <a:cubicBezTo>
                  <a:pt x="416" y="696"/>
                  <a:pt x="424" y="688"/>
                  <a:pt x="424" y="671"/>
                </a:cubicBezTo>
                <a:cubicBezTo>
                  <a:pt x="424" y="679"/>
                  <a:pt x="433" y="679"/>
                  <a:pt x="433" y="679"/>
                </a:cubicBezTo>
                <a:cubicBezTo>
                  <a:pt x="458" y="705"/>
                  <a:pt x="492" y="722"/>
                  <a:pt x="526" y="722"/>
                </a:cubicBezTo>
                <a:cubicBezTo>
                  <a:pt x="602" y="713"/>
                  <a:pt x="662" y="679"/>
                  <a:pt x="696" y="620"/>
                </a:cubicBezTo>
                <a:cubicBezTo>
                  <a:pt x="746" y="543"/>
                  <a:pt x="755" y="459"/>
                  <a:pt x="730" y="374"/>
                </a:cubicBezTo>
                <a:cubicBezTo>
                  <a:pt x="696" y="289"/>
                  <a:pt x="636" y="247"/>
                  <a:pt x="551" y="221"/>
                </a:cubicBezTo>
                <a:cubicBezTo>
                  <a:pt x="467" y="204"/>
                  <a:pt x="382" y="213"/>
                  <a:pt x="305" y="263"/>
                </a:cubicBezTo>
                <a:cubicBezTo>
                  <a:pt x="246" y="306"/>
                  <a:pt x="212" y="365"/>
                  <a:pt x="204" y="433"/>
                </a:cubicBezTo>
                <a:cubicBezTo>
                  <a:pt x="195" y="493"/>
                  <a:pt x="212" y="543"/>
                  <a:pt x="237" y="594"/>
                </a:cubicBezTo>
                <a:cubicBezTo>
                  <a:pt x="255" y="611"/>
                  <a:pt x="263" y="620"/>
                  <a:pt x="288" y="628"/>
                </a:cubicBezTo>
                <a:cubicBezTo>
                  <a:pt x="297" y="637"/>
                  <a:pt x="297" y="637"/>
                  <a:pt x="305" y="620"/>
                </a:cubicBezTo>
                <a:cubicBezTo>
                  <a:pt x="305" y="611"/>
                  <a:pt x="305" y="594"/>
                  <a:pt x="314" y="577"/>
                </a:cubicBezTo>
                <a:lnTo>
                  <a:pt x="314" y="569"/>
                </a:lnTo>
                <a:cubicBezTo>
                  <a:pt x="271" y="509"/>
                  <a:pt x="271" y="459"/>
                  <a:pt x="297" y="399"/>
                </a:cubicBezTo>
                <a:cubicBezTo>
                  <a:pt x="322" y="331"/>
                  <a:pt x="373" y="297"/>
                  <a:pt x="441" y="289"/>
                </a:cubicBezTo>
                <a:cubicBezTo>
                  <a:pt x="483" y="280"/>
                  <a:pt x="526" y="289"/>
                  <a:pt x="560" y="306"/>
                </a:cubicBezTo>
                <a:cubicBezTo>
                  <a:pt x="611" y="340"/>
                  <a:pt x="636" y="382"/>
                  <a:pt x="645" y="433"/>
                </a:cubicBezTo>
                <a:cubicBezTo>
                  <a:pt x="653" y="484"/>
                  <a:pt x="645" y="535"/>
                  <a:pt x="619" y="577"/>
                </a:cubicBezTo>
                <a:cubicBezTo>
                  <a:pt x="602" y="611"/>
                  <a:pt x="577" y="637"/>
                  <a:pt x="534" y="645"/>
                </a:cubicBezTo>
                <a:cubicBezTo>
                  <a:pt x="509" y="654"/>
                  <a:pt x="483" y="654"/>
                  <a:pt x="467" y="637"/>
                </a:cubicBezTo>
                <a:cubicBezTo>
                  <a:pt x="449" y="620"/>
                  <a:pt x="441" y="594"/>
                  <a:pt x="449" y="577"/>
                </a:cubicBezTo>
                <a:cubicBezTo>
                  <a:pt x="458" y="543"/>
                  <a:pt x="467" y="509"/>
                  <a:pt x="475" y="475"/>
                </a:cubicBezTo>
                <a:cubicBezTo>
                  <a:pt x="483" y="459"/>
                  <a:pt x="483" y="441"/>
                  <a:pt x="483" y="425"/>
                </a:cubicBezTo>
                <a:cubicBezTo>
                  <a:pt x="483" y="374"/>
                  <a:pt x="433" y="365"/>
                  <a:pt x="399" y="382"/>
                </a:cubicBezTo>
                <a:cubicBezTo>
                  <a:pt x="373" y="399"/>
                  <a:pt x="365" y="425"/>
                  <a:pt x="356" y="459"/>
                </a:cubicBezTo>
                <a:cubicBezTo>
                  <a:pt x="356" y="484"/>
                  <a:pt x="356" y="509"/>
                  <a:pt x="365" y="535"/>
                </a:cubicBezTo>
                <a:cubicBezTo>
                  <a:pt x="365" y="543"/>
                  <a:pt x="365" y="543"/>
                  <a:pt x="365" y="552"/>
                </a:cubicBezTo>
                <a:cubicBezTo>
                  <a:pt x="348" y="611"/>
                  <a:pt x="331" y="679"/>
                  <a:pt x="322" y="747"/>
                </a:cubicBezTo>
                <a:cubicBezTo>
                  <a:pt x="314" y="781"/>
                  <a:pt x="314" y="815"/>
                  <a:pt x="314" y="849"/>
                </a:cubicBezTo>
                <a:cubicBezTo>
                  <a:pt x="314" y="857"/>
                  <a:pt x="314" y="866"/>
                  <a:pt x="314" y="87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84">
            <a:extLst>
              <a:ext uri="{FF2B5EF4-FFF2-40B4-BE49-F238E27FC236}">
                <a16:creationId xmlns:a16="http://schemas.microsoft.com/office/drawing/2014/main" id="{FFB58900-D561-7D4D-A347-3BBEE719C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3158" y="7146222"/>
            <a:ext cx="937310" cy="660805"/>
          </a:xfrm>
          <a:custGeom>
            <a:avLst/>
            <a:gdLst>
              <a:gd name="T0" fmla="*/ 143109 w 883"/>
              <a:gd name="T1" fmla="*/ 0 h 621"/>
              <a:gd name="T2" fmla="*/ 143109 w 883"/>
              <a:gd name="T3" fmla="*/ 0 h 621"/>
              <a:gd name="T4" fmla="*/ 173672 w 883"/>
              <a:gd name="T5" fmla="*/ 0 h 621"/>
              <a:gd name="T6" fmla="*/ 173672 w 883"/>
              <a:gd name="T7" fmla="*/ 0 h 621"/>
              <a:gd name="T8" fmla="*/ 198123 w 883"/>
              <a:gd name="T9" fmla="*/ 0 h 621"/>
              <a:gd name="T10" fmla="*/ 225450 w 883"/>
              <a:gd name="T11" fmla="*/ 0 h 621"/>
              <a:gd name="T12" fmla="*/ 256014 w 883"/>
              <a:gd name="T13" fmla="*/ 3244 h 621"/>
              <a:gd name="T14" fmla="*/ 280464 w 883"/>
              <a:gd name="T15" fmla="*/ 6128 h 621"/>
              <a:gd name="T16" fmla="*/ 311028 w 883"/>
              <a:gd name="T17" fmla="*/ 33522 h 621"/>
              <a:gd name="T18" fmla="*/ 313904 w 883"/>
              <a:gd name="T19" fmla="*/ 58032 h 621"/>
              <a:gd name="T20" fmla="*/ 317140 w 883"/>
              <a:gd name="T21" fmla="*/ 64160 h 621"/>
              <a:gd name="T22" fmla="*/ 317140 w 883"/>
              <a:gd name="T23" fmla="*/ 156074 h 621"/>
              <a:gd name="T24" fmla="*/ 313904 w 883"/>
              <a:gd name="T25" fmla="*/ 162201 h 621"/>
              <a:gd name="T26" fmla="*/ 311028 w 883"/>
              <a:gd name="T27" fmla="*/ 186712 h 621"/>
              <a:gd name="T28" fmla="*/ 280464 w 883"/>
              <a:gd name="T29" fmla="*/ 216989 h 621"/>
              <a:gd name="T30" fmla="*/ 262126 w 883"/>
              <a:gd name="T31" fmla="*/ 220234 h 621"/>
              <a:gd name="T32" fmla="*/ 225450 w 883"/>
              <a:gd name="T33" fmla="*/ 220234 h 621"/>
              <a:gd name="T34" fmla="*/ 176549 w 883"/>
              <a:gd name="T35" fmla="*/ 223478 h 621"/>
              <a:gd name="T36" fmla="*/ 173672 w 883"/>
              <a:gd name="T37" fmla="*/ 223478 h 621"/>
              <a:gd name="T38" fmla="*/ 143109 w 883"/>
              <a:gd name="T39" fmla="*/ 223478 h 621"/>
              <a:gd name="T40" fmla="*/ 143109 w 883"/>
              <a:gd name="T41" fmla="*/ 223478 h 621"/>
              <a:gd name="T42" fmla="*/ 106792 w 883"/>
              <a:gd name="T43" fmla="*/ 223478 h 621"/>
              <a:gd name="T44" fmla="*/ 60767 w 883"/>
              <a:gd name="T45" fmla="*/ 220234 h 621"/>
              <a:gd name="T46" fmla="*/ 36317 w 883"/>
              <a:gd name="T47" fmla="*/ 216989 h 621"/>
              <a:gd name="T48" fmla="*/ 5753 w 883"/>
              <a:gd name="T49" fmla="*/ 186712 h 621"/>
              <a:gd name="T50" fmla="*/ 0 w 883"/>
              <a:gd name="T51" fmla="*/ 156074 h 621"/>
              <a:gd name="T52" fmla="*/ 0 w 883"/>
              <a:gd name="T53" fmla="*/ 122192 h 621"/>
              <a:gd name="T54" fmla="*/ 0 w 883"/>
              <a:gd name="T55" fmla="*/ 119308 h 621"/>
              <a:gd name="T56" fmla="*/ 0 w 883"/>
              <a:gd name="T57" fmla="*/ 104169 h 621"/>
              <a:gd name="T58" fmla="*/ 0 w 883"/>
              <a:gd name="T59" fmla="*/ 100925 h 621"/>
              <a:gd name="T60" fmla="*/ 2877 w 883"/>
              <a:gd name="T61" fmla="*/ 61276 h 621"/>
              <a:gd name="T62" fmla="*/ 5753 w 883"/>
              <a:gd name="T63" fmla="*/ 33522 h 621"/>
              <a:gd name="T64" fmla="*/ 33440 w 883"/>
              <a:gd name="T65" fmla="*/ 6128 h 621"/>
              <a:gd name="T66" fmla="*/ 57891 w 883"/>
              <a:gd name="T67" fmla="*/ 3244 h 621"/>
              <a:gd name="T68" fmla="*/ 91331 w 883"/>
              <a:gd name="T69" fmla="*/ 0 h 621"/>
              <a:gd name="T70" fmla="*/ 140232 w 883"/>
              <a:gd name="T71" fmla="*/ 0 h 621"/>
              <a:gd name="T72" fmla="*/ 143109 w 883"/>
              <a:gd name="T73" fmla="*/ 0 h 621"/>
              <a:gd name="T74" fmla="*/ 128007 w 883"/>
              <a:gd name="T75" fmla="*/ 64160 h 621"/>
              <a:gd name="T76" fmla="*/ 128007 w 883"/>
              <a:gd name="T77" fmla="*/ 64160 h 621"/>
              <a:gd name="T78" fmla="*/ 128007 w 883"/>
              <a:gd name="T79" fmla="*/ 158957 h 621"/>
              <a:gd name="T80" fmla="*/ 210348 w 883"/>
              <a:gd name="T81" fmla="*/ 109937 h 621"/>
              <a:gd name="T82" fmla="*/ 128007 w 883"/>
              <a:gd name="T83" fmla="*/ 64160 h 62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83" h="621">
                <a:moveTo>
                  <a:pt x="398" y="0"/>
                </a:moveTo>
                <a:lnTo>
                  <a:pt x="398" y="0"/>
                </a:lnTo>
                <a:cubicBezTo>
                  <a:pt x="424" y="0"/>
                  <a:pt x="449" y="0"/>
                  <a:pt x="483" y="0"/>
                </a:cubicBezTo>
                <a:cubicBezTo>
                  <a:pt x="509" y="0"/>
                  <a:pt x="525" y="0"/>
                  <a:pt x="551" y="0"/>
                </a:cubicBezTo>
                <a:cubicBezTo>
                  <a:pt x="576" y="0"/>
                  <a:pt x="602" y="0"/>
                  <a:pt x="627" y="0"/>
                </a:cubicBezTo>
                <a:cubicBezTo>
                  <a:pt x="653" y="0"/>
                  <a:pt x="687" y="9"/>
                  <a:pt x="712" y="9"/>
                </a:cubicBezTo>
                <a:cubicBezTo>
                  <a:pt x="738" y="9"/>
                  <a:pt x="755" y="9"/>
                  <a:pt x="780" y="17"/>
                </a:cubicBezTo>
                <a:cubicBezTo>
                  <a:pt x="822" y="26"/>
                  <a:pt x="848" y="51"/>
                  <a:pt x="865" y="93"/>
                </a:cubicBezTo>
                <a:cubicBezTo>
                  <a:pt x="873" y="110"/>
                  <a:pt x="873" y="136"/>
                  <a:pt x="873" y="161"/>
                </a:cubicBezTo>
                <a:cubicBezTo>
                  <a:pt x="873" y="170"/>
                  <a:pt x="882" y="170"/>
                  <a:pt x="882" y="178"/>
                </a:cubicBezTo>
                <a:cubicBezTo>
                  <a:pt x="882" y="263"/>
                  <a:pt x="882" y="348"/>
                  <a:pt x="882" y="433"/>
                </a:cubicBezTo>
                <a:cubicBezTo>
                  <a:pt x="882" y="441"/>
                  <a:pt x="873" y="450"/>
                  <a:pt x="873" y="450"/>
                </a:cubicBezTo>
                <a:cubicBezTo>
                  <a:pt x="873" y="475"/>
                  <a:pt x="873" y="501"/>
                  <a:pt x="865" y="518"/>
                </a:cubicBezTo>
                <a:cubicBezTo>
                  <a:pt x="856" y="560"/>
                  <a:pt x="831" y="586"/>
                  <a:pt x="780" y="602"/>
                </a:cubicBezTo>
                <a:cubicBezTo>
                  <a:pt x="763" y="602"/>
                  <a:pt x="746" y="611"/>
                  <a:pt x="729" y="611"/>
                </a:cubicBezTo>
                <a:cubicBezTo>
                  <a:pt x="695" y="611"/>
                  <a:pt x="661" y="611"/>
                  <a:pt x="627" y="611"/>
                </a:cubicBezTo>
                <a:cubicBezTo>
                  <a:pt x="576" y="620"/>
                  <a:pt x="534" y="620"/>
                  <a:pt x="491" y="620"/>
                </a:cubicBezTo>
                <a:lnTo>
                  <a:pt x="483" y="620"/>
                </a:lnTo>
                <a:cubicBezTo>
                  <a:pt x="458" y="620"/>
                  <a:pt x="424" y="620"/>
                  <a:pt x="398" y="620"/>
                </a:cubicBezTo>
                <a:cubicBezTo>
                  <a:pt x="364" y="620"/>
                  <a:pt x="331" y="620"/>
                  <a:pt x="297" y="620"/>
                </a:cubicBezTo>
                <a:cubicBezTo>
                  <a:pt x="254" y="611"/>
                  <a:pt x="212" y="611"/>
                  <a:pt x="169" y="611"/>
                </a:cubicBezTo>
                <a:cubicBezTo>
                  <a:pt x="144" y="611"/>
                  <a:pt x="127" y="602"/>
                  <a:pt x="101" y="602"/>
                </a:cubicBezTo>
                <a:cubicBezTo>
                  <a:pt x="59" y="594"/>
                  <a:pt x="25" y="560"/>
                  <a:pt x="16" y="518"/>
                </a:cubicBezTo>
                <a:cubicBezTo>
                  <a:pt x="8" y="492"/>
                  <a:pt x="8" y="458"/>
                  <a:pt x="0" y="433"/>
                </a:cubicBezTo>
                <a:cubicBezTo>
                  <a:pt x="0" y="399"/>
                  <a:pt x="0" y="365"/>
                  <a:pt x="0" y="339"/>
                </a:cubicBezTo>
                <a:cubicBezTo>
                  <a:pt x="0" y="331"/>
                  <a:pt x="0" y="331"/>
                  <a:pt x="0" y="331"/>
                </a:cubicBezTo>
                <a:cubicBezTo>
                  <a:pt x="0" y="314"/>
                  <a:pt x="0" y="297"/>
                  <a:pt x="0" y="289"/>
                </a:cubicBezTo>
                <a:lnTo>
                  <a:pt x="0" y="280"/>
                </a:lnTo>
                <a:cubicBezTo>
                  <a:pt x="0" y="246"/>
                  <a:pt x="0" y="204"/>
                  <a:pt x="8" y="170"/>
                </a:cubicBezTo>
                <a:cubicBezTo>
                  <a:pt x="8" y="144"/>
                  <a:pt x="8" y="119"/>
                  <a:pt x="16" y="93"/>
                </a:cubicBezTo>
                <a:cubicBezTo>
                  <a:pt x="25" y="51"/>
                  <a:pt x="50" y="26"/>
                  <a:pt x="93" y="17"/>
                </a:cubicBezTo>
                <a:cubicBezTo>
                  <a:pt x="118" y="9"/>
                  <a:pt x="135" y="9"/>
                  <a:pt x="161" y="9"/>
                </a:cubicBezTo>
                <a:cubicBezTo>
                  <a:pt x="195" y="9"/>
                  <a:pt x="229" y="0"/>
                  <a:pt x="254" y="0"/>
                </a:cubicBezTo>
                <a:cubicBezTo>
                  <a:pt x="297" y="0"/>
                  <a:pt x="339" y="0"/>
                  <a:pt x="390" y="0"/>
                </a:cubicBezTo>
                <a:lnTo>
                  <a:pt x="398" y="0"/>
                </a:lnTo>
                <a:close/>
                <a:moveTo>
                  <a:pt x="356" y="178"/>
                </a:moveTo>
                <a:lnTo>
                  <a:pt x="356" y="178"/>
                </a:lnTo>
                <a:cubicBezTo>
                  <a:pt x="356" y="263"/>
                  <a:pt x="356" y="356"/>
                  <a:pt x="356" y="441"/>
                </a:cubicBezTo>
                <a:cubicBezTo>
                  <a:pt x="432" y="399"/>
                  <a:pt x="509" y="356"/>
                  <a:pt x="585" y="305"/>
                </a:cubicBezTo>
                <a:cubicBezTo>
                  <a:pt x="509" y="263"/>
                  <a:pt x="432" y="221"/>
                  <a:pt x="356" y="17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CuadroTexto 443">
            <a:extLst>
              <a:ext uri="{FF2B5EF4-FFF2-40B4-BE49-F238E27FC236}">
                <a16:creationId xmlns:a16="http://schemas.microsoft.com/office/drawing/2014/main" id="{D04DEABF-8EDB-4241-A319-706641ED9439}"/>
              </a:ext>
            </a:extLst>
          </p:cNvPr>
          <p:cNvSpPr txBox="1"/>
          <p:nvPr/>
        </p:nvSpPr>
        <p:spPr>
          <a:xfrm>
            <a:off x="9168606" y="2232057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45" name="CuadroTexto 444">
            <a:extLst>
              <a:ext uri="{FF2B5EF4-FFF2-40B4-BE49-F238E27FC236}">
                <a16:creationId xmlns:a16="http://schemas.microsoft.com/office/drawing/2014/main" id="{2581D26E-C300-914C-885C-2B58A02152CD}"/>
              </a:ext>
            </a:extLst>
          </p:cNvPr>
          <p:cNvSpPr txBox="1"/>
          <p:nvPr/>
        </p:nvSpPr>
        <p:spPr>
          <a:xfrm>
            <a:off x="2451398" y="374748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56" name="CuadroTexto 455">
            <a:extLst>
              <a:ext uri="{FF2B5EF4-FFF2-40B4-BE49-F238E27FC236}">
                <a16:creationId xmlns:a16="http://schemas.microsoft.com/office/drawing/2014/main" id="{C88643E7-30CD-AB42-A8BD-ACD71A83BFBE}"/>
              </a:ext>
            </a:extLst>
          </p:cNvPr>
          <p:cNvSpPr txBox="1"/>
          <p:nvPr/>
        </p:nvSpPr>
        <p:spPr>
          <a:xfrm>
            <a:off x="2972893" y="8423766"/>
            <a:ext cx="1630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1.2M</a:t>
            </a:r>
          </a:p>
        </p:txBody>
      </p:sp>
      <p:sp>
        <p:nvSpPr>
          <p:cNvPr id="457" name="CuadroTexto 456">
            <a:extLst>
              <a:ext uri="{FF2B5EF4-FFF2-40B4-BE49-F238E27FC236}">
                <a16:creationId xmlns:a16="http://schemas.microsoft.com/office/drawing/2014/main" id="{AAABCE10-14A5-A345-ABB4-BDE190BFB6A1}"/>
              </a:ext>
            </a:extLst>
          </p:cNvPr>
          <p:cNvSpPr txBox="1"/>
          <p:nvPr/>
        </p:nvSpPr>
        <p:spPr>
          <a:xfrm>
            <a:off x="7426057" y="8410452"/>
            <a:ext cx="1127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3M</a:t>
            </a:r>
          </a:p>
        </p:txBody>
      </p:sp>
      <p:sp>
        <p:nvSpPr>
          <p:cNvPr id="458" name="CuadroTexto 457">
            <a:extLst>
              <a:ext uri="{FF2B5EF4-FFF2-40B4-BE49-F238E27FC236}">
                <a16:creationId xmlns:a16="http://schemas.microsoft.com/office/drawing/2014/main" id="{40D7660A-DE71-5E41-A29D-2F1159C8A088}"/>
              </a:ext>
            </a:extLst>
          </p:cNvPr>
          <p:cNvSpPr txBox="1"/>
          <p:nvPr/>
        </p:nvSpPr>
        <p:spPr>
          <a:xfrm>
            <a:off x="11375984" y="8410452"/>
            <a:ext cx="1630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2.2M</a:t>
            </a:r>
          </a:p>
        </p:txBody>
      </p:sp>
      <p:sp>
        <p:nvSpPr>
          <p:cNvPr id="459" name="CuadroTexto 458">
            <a:extLst>
              <a:ext uri="{FF2B5EF4-FFF2-40B4-BE49-F238E27FC236}">
                <a16:creationId xmlns:a16="http://schemas.microsoft.com/office/drawing/2014/main" id="{19C1BF72-E24B-624C-BC56-7A47565F7234}"/>
              </a:ext>
            </a:extLst>
          </p:cNvPr>
          <p:cNvSpPr txBox="1"/>
          <p:nvPr/>
        </p:nvSpPr>
        <p:spPr>
          <a:xfrm>
            <a:off x="15942741" y="8391574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2K</a:t>
            </a:r>
          </a:p>
        </p:txBody>
      </p:sp>
      <p:sp>
        <p:nvSpPr>
          <p:cNvPr id="460" name="CuadroTexto 459">
            <a:extLst>
              <a:ext uri="{FF2B5EF4-FFF2-40B4-BE49-F238E27FC236}">
                <a16:creationId xmlns:a16="http://schemas.microsoft.com/office/drawing/2014/main" id="{9F976219-8DB3-C241-87B6-5C9EB3E1032B}"/>
              </a:ext>
            </a:extLst>
          </p:cNvPr>
          <p:cNvSpPr txBox="1"/>
          <p:nvPr/>
        </p:nvSpPr>
        <p:spPr>
          <a:xfrm>
            <a:off x="20141622" y="8410452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5E6718-C1D3-3F4B-879B-5536BB48FC83}"/>
              </a:ext>
            </a:extLst>
          </p:cNvPr>
          <p:cNvSpPr/>
          <p:nvPr/>
        </p:nvSpPr>
        <p:spPr>
          <a:xfrm flipH="1">
            <a:off x="2423859" y="9289463"/>
            <a:ext cx="2721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83F5A9-4891-C44C-90BF-8DE7D154019E}"/>
              </a:ext>
            </a:extLst>
          </p:cNvPr>
          <p:cNvSpPr/>
          <p:nvPr/>
        </p:nvSpPr>
        <p:spPr>
          <a:xfrm flipH="1">
            <a:off x="6636631" y="9289463"/>
            <a:ext cx="2721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775FF2-913D-5C4F-BA6E-AEE93CFCAA3F}"/>
              </a:ext>
            </a:extLst>
          </p:cNvPr>
          <p:cNvSpPr/>
          <p:nvPr/>
        </p:nvSpPr>
        <p:spPr>
          <a:xfrm flipH="1">
            <a:off x="10882058" y="9289463"/>
            <a:ext cx="2721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A1EAEB-BCD3-B647-B31D-7D6185B684BC}"/>
              </a:ext>
            </a:extLst>
          </p:cNvPr>
          <p:cNvSpPr/>
          <p:nvPr/>
        </p:nvSpPr>
        <p:spPr>
          <a:xfrm flipH="1">
            <a:off x="15094830" y="9289463"/>
            <a:ext cx="2721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01D569-0AFA-2E43-B2D3-8155DC440FB1}"/>
              </a:ext>
            </a:extLst>
          </p:cNvPr>
          <p:cNvSpPr/>
          <p:nvPr/>
        </p:nvSpPr>
        <p:spPr>
          <a:xfrm flipH="1">
            <a:off x="19258615" y="9289463"/>
            <a:ext cx="2721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eeform 163">
            <a:extLst>
              <a:ext uri="{FF2B5EF4-FFF2-40B4-BE49-F238E27FC236}">
                <a16:creationId xmlns:a16="http://schemas.microsoft.com/office/drawing/2014/main" id="{653D7FE0-2EBB-4948-B7D0-DC510EFEB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0150" y="1487575"/>
            <a:ext cx="5639737" cy="5639737"/>
          </a:xfrm>
          <a:custGeom>
            <a:avLst/>
            <a:gdLst>
              <a:gd name="T0" fmla="*/ 988652 w 5494"/>
              <a:gd name="T1" fmla="*/ 1977665 h 5494"/>
              <a:gd name="T2" fmla="*/ 988652 w 5494"/>
              <a:gd name="T3" fmla="*/ 1977665 h 5494"/>
              <a:gd name="T4" fmla="*/ 0 w 5494"/>
              <a:gd name="T5" fmla="*/ 989013 h 5494"/>
              <a:gd name="T6" fmla="*/ 988652 w 5494"/>
              <a:gd name="T7" fmla="*/ 0 h 5494"/>
              <a:gd name="T8" fmla="*/ 1977665 w 5494"/>
              <a:gd name="T9" fmla="*/ 989013 h 5494"/>
              <a:gd name="T10" fmla="*/ 988652 w 5494"/>
              <a:gd name="T11" fmla="*/ 1977665 h 54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494" h="5494">
                <a:moveTo>
                  <a:pt x="2746" y="5493"/>
                </a:moveTo>
                <a:lnTo>
                  <a:pt x="2746" y="5493"/>
                </a:lnTo>
                <a:cubicBezTo>
                  <a:pt x="1239" y="5493"/>
                  <a:pt x="0" y="4264"/>
                  <a:pt x="0" y="2747"/>
                </a:cubicBezTo>
                <a:cubicBezTo>
                  <a:pt x="0" y="1230"/>
                  <a:pt x="1239" y="0"/>
                  <a:pt x="2746" y="0"/>
                </a:cubicBezTo>
                <a:cubicBezTo>
                  <a:pt x="4263" y="0"/>
                  <a:pt x="5493" y="1230"/>
                  <a:pt x="5493" y="2747"/>
                </a:cubicBezTo>
                <a:cubicBezTo>
                  <a:pt x="5493" y="4264"/>
                  <a:pt x="4263" y="5493"/>
                  <a:pt x="2746" y="54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4">
            <a:extLst>
              <a:ext uri="{FF2B5EF4-FFF2-40B4-BE49-F238E27FC236}">
                <a16:creationId xmlns:a16="http://schemas.microsoft.com/office/drawing/2014/main" id="{EA0D212A-38AB-2741-AF65-2686307B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6782" y="1415155"/>
            <a:ext cx="5775526" cy="5789106"/>
          </a:xfrm>
          <a:custGeom>
            <a:avLst/>
            <a:gdLst>
              <a:gd name="T0" fmla="*/ 1010665 w 5628"/>
              <a:gd name="T1" fmla="*/ 51499 h 5638"/>
              <a:gd name="T2" fmla="*/ 1010665 w 5628"/>
              <a:gd name="T3" fmla="*/ 51499 h 5638"/>
              <a:gd name="T4" fmla="*/ 1977420 w 5628"/>
              <a:gd name="T5" fmla="*/ 1015207 h 5638"/>
              <a:gd name="T6" fmla="*/ 1010665 w 5628"/>
              <a:gd name="T7" fmla="*/ 1978194 h 5638"/>
              <a:gd name="T8" fmla="*/ 48230 w 5628"/>
              <a:gd name="T9" fmla="*/ 1015207 h 5638"/>
              <a:gd name="T10" fmla="*/ 1010665 w 5628"/>
              <a:gd name="T11" fmla="*/ 51499 h 5638"/>
              <a:gd name="T12" fmla="*/ 1010665 w 5628"/>
              <a:gd name="T13" fmla="*/ 0 h 5638"/>
              <a:gd name="T14" fmla="*/ 1010665 w 5628"/>
              <a:gd name="T15" fmla="*/ 0 h 5638"/>
              <a:gd name="T16" fmla="*/ 615829 w 5628"/>
              <a:gd name="T17" fmla="*/ 81029 h 5638"/>
              <a:gd name="T18" fmla="*/ 295137 w 5628"/>
              <a:gd name="T19" fmla="*/ 298908 h 5638"/>
              <a:gd name="T20" fmla="*/ 77743 w 5628"/>
              <a:gd name="T21" fmla="*/ 620144 h 5638"/>
              <a:gd name="T22" fmla="*/ 0 w 5628"/>
              <a:gd name="T23" fmla="*/ 1015207 h 5638"/>
              <a:gd name="T24" fmla="*/ 77743 w 5628"/>
              <a:gd name="T25" fmla="*/ 1410269 h 5638"/>
              <a:gd name="T26" fmla="*/ 295137 w 5628"/>
              <a:gd name="T27" fmla="*/ 1731505 h 5638"/>
              <a:gd name="T28" fmla="*/ 615829 w 5628"/>
              <a:gd name="T29" fmla="*/ 1948663 h 5638"/>
              <a:gd name="T30" fmla="*/ 1010665 w 5628"/>
              <a:gd name="T31" fmla="*/ 2030053 h 5638"/>
              <a:gd name="T32" fmla="*/ 1405502 w 5628"/>
              <a:gd name="T33" fmla="*/ 1948663 h 5638"/>
              <a:gd name="T34" fmla="*/ 1730153 w 5628"/>
              <a:gd name="T35" fmla="*/ 1731505 h 5638"/>
              <a:gd name="T36" fmla="*/ 1944307 w 5628"/>
              <a:gd name="T37" fmla="*/ 1410269 h 5638"/>
              <a:gd name="T38" fmla="*/ 2025290 w 5628"/>
              <a:gd name="T39" fmla="*/ 1015207 h 5638"/>
              <a:gd name="T40" fmla="*/ 1944307 w 5628"/>
              <a:gd name="T41" fmla="*/ 620144 h 5638"/>
              <a:gd name="T42" fmla="*/ 1730153 w 5628"/>
              <a:gd name="T43" fmla="*/ 298908 h 5638"/>
              <a:gd name="T44" fmla="*/ 1405502 w 5628"/>
              <a:gd name="T45" fmla="*/ 81029 h 5638"/>
              <a:gd name="T46" fmla="*/ 1010665 w 5628"/>
              <a:gd name="T47" fmla="*/ 0 h 5638"/>
              <a:gd name="T48" fmla="*/ 1010665 w 5628"/>
              <a:gd name="T49" fmla="*/ 51499 h 56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628" h="5638">
                <a:moveTo>
                  <a:pt x="2808" y="143"/>
                </a:moveTo>
                <a:lnTo>
                  <a:pt x="2808" y="143"/>
                </a:lnTo>
                <a:cubicBezTo>
                  <a:pt x="4294" y="143"/>
                  <a:pt x="5494" y="1343"/>
                  <a:pt x="5494" y="2819"/>
                </a:cubicBezTo>
                <a:cubicBezTo>
                  <a:pt x="5494" y="4295"/>
                  <a:pt x="4294" y="5493"/>
                  <a:pt x="2808" y="5493"/>
                </a:cubicBezTo>
                <a:cubicBezTo>
                  <a:pt x="1332" y="5493"/>
                  <a:pt x="134" y="4295"/>
                  <a:pt x="134" y="2819"/>
                </a:cubicBezTo>
                <a:cubicBezTo>
                  <a:pt x="134" y="1343"/>
                  <a:pt x="1332" y="143"/>
                  <a:pt x="2808" y="143"/>
                </a:cubicBezTo>
                <a:lnTo>
                  <a:pt x="2808" y="0"/>
                </a:lnTo>
                <a:cubicBezTo>
                  <a:pt x="2429" y="0"/>
                  <a:pt x="2060" y="82"/>
                  <a:pt x="1711" y="225"/>
                </a:cubicBezTo>
                <a:cubicBezTo>
                  <a:pt x="1383" y="369"/>
                  <a:pt x="1076" y="574"/>
                  <a:pt x="820" y="830"/>
                </a:cubicBezTo>
                <a:cubicBezTo>
                  <a:pt x="564" y="1086"/>
                  <a:pt x="359" y="1384"/>
                  <a:pt x="216" y="1722"/>
                </a:cubicBezTo>
                <a:cubicBezTo>
                  <a:pt x="72" y="2070"/>
                  <a:pt x="0" y="2440"/>
                  <a:pt x="0" y="2819"/>
                </a:cubicBezTo>
                <a:cubicBezTo>
                  <a:pt x="0" y="3198"/>
                  <a:pt x="72" y="3567"/>
                  <a:pt x="216" y="3916"/>
                </a:cubicBezTo>
                <a:cubicBezTo>
                  <a:pt x="359" y="4254"/>
                  <a:pt x="564" y="4551"/>
                  <a:pt x="820" y="4808"/>
                </a:cubicBezTo>
                <a:cubicBezTo>
                  <a:pt x="1076" y="5064"/>
                  <a:pt x="1383" y="5269"/>
                  <a:pt x="1711" y="5411"/>
                </a:cubicBezTo>
                <a:cubicBezTo>
                  <a:pt x="2060" y="5555"/>
                  <a:pt x="2429" y="5637"/>
                  <a:pt x="2808" y="5637"/>
                </a:cubicBezTo>
                <a:cubicBezTo>
                  <a:pt x="3187" y="5637"/>
                  <a:pt x="3556" y="5555"/>
                  <a:pt x="3905" y="5411"/>
                </a:cubicBezTo>
                <a:cubicBezTo>
                  <a:pt x="4243" y="5269"/>
                  <a:pt x="4540" y="5064"/>
                  <a:pt x="4807" y="4808"/>
                </a:cubicBezTo>
                <a:cubicBezTo>
                  <a:pt x="5063" y="4551"/>
                  <a:pt x="5268" y="4254"/>
                  <a:pt x="5402" y="3916"/>
                </a:cubicBezTo>
                <a:cubicBezTo>
                  <a:pt x="5555" y="3567"/>
                  <a:pt x="5627" y="3198"/>
                  <a:pt x="5627" y="2819"/>
                </a:cubicBezTo>
                <a:cubicBezTo>
                  <a:pt x="5627" y="2440"/>
                  <a:pt x="5555" y="2070"/>
                  <a:pt x="5402" y="1722"/>
                </a:cubicBezTo>
                <a:cubicBezTo>
                  <a:pt x="5268" y="1384"/>
                  <a:pt x="5063" y="1086"/>
                  <a:pt x="4807" y="830"/>
                </a:cubicBezTo>
                <a:cubicBezTo>
                  <a:pt x="4540" y="574"/>
                  <a:pt x="4243" y="369"/>
                  <a:pt x="3905" y="225"/>
                </a:cubicBezTo>
                <a:cubicBezTo>
                  <a:pt x="3556" y="82"/>
                  <a:pt x="3187" y="0"/>
                  <a:pt x="2808" y="0"/>
                </a:cubicBezTo>
                <a:lnTo>
                  <a:pt x="2808" y="1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5">
            <a:extLst>
              <a:ext uri="{FF2B5EF4-FFF2-40B4-BE49-F238E27FC236}">
                <a16:creationId xmlns:a16="http://schemas.microsoft.com/office/drawing/2014/main" id="{F6EB1F95-DD11-A541-89FC-8A9883BBC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0150" y="6588687"/>
            <a:ext cx="5639737" cy="5639737"/>
          </a:xfrm>
          <a:custGeom>
            <a:avLst/>
            <a:gdLst>
              <a:gd name="T0" fmla="*/ 988652 w 5494"/>
              <a:gd name="T1" fmla="*/ 1977665 h 5495"/>
              <a:gd name="T2" fmla="*/ 988652 w 5494"/>
              <a:gd name="T3" fmla="*/ 1977665 h 5495"/>
              <a:gd name="T4" fmla="*/ 0 w 5494"/>
              <a:gd name="T5" fmla="*/ 988833 h 5495"/>
              <a:gd name="T6" fmla="*/ 988652 w 5494"/>
              <a:gd name="T7" fmla="*/ 0 h 5495"/>
              <a:gd name="T8" fmla="*/ 1977665 w 5494"/>
              <a:gd name="T9" fmla="*/ 988833 h 5495"/>
              <a:gd name="T10" fmla="*/ 988652 w 5494"/>
              <a:gd name="T11" fmla="*/ 1977665 h 54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494" h="5495">
                <a:moveTo>
                  <a:pt x="2746" y="5494"/>
                </a:moveTo>
                <a:lnTo>
                  <a:pt x="2746" y="5494"/>
                </a:lnTo>
                <a:cubicBezTo>
                  <a:pt x="1239" y="5494"/>
                  <a:pt x="0" y="4264"/>
                  <a:pt x="0" y="2747"/>
                </a:cubicBezTo>
                <a:cubicBezTo>
                  <a:pt x="0" y="1240"/>
                  <a:pt x="1239" y="0"/>
                  <a:pt x="2746" y="0"/>
                </a:cubicBezTo>
                <a:cubicBezTo>
                  <a:pt x="4263" y="0"/>
                  <a:pt x="5493" y="1240"/>
                  <a:pt x="5493" y="2747"/>
                </a:cubicBezTo>
                <a:cubicBezTo>
                  <a:pt x="5493" y="4264"/>
                  <a:pt x="4263" y="5494"/>
                  <a:pt x="2746" y="54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6">
            <a:extLst>
              <a:ext uri="{FF2B5EF4-FFF2-40B4-BE49-F238E27FC236}">
                <a16:creationId xmlns:a16="http://schemas.microsoft.com/office/drawing/2014/main" id="{528E480B-187D-6846-BA99-075FFE0B1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6782" y="6525320"/>
            <a:ext cx="5775526" cy="5775525"/>
          </a:xfrm>
          <a:custGeom>
            <a:avLst/>
            <a:gdLst>
              <a:gd name="T0" fmla="*/ 1010665 w 5628"/>
              <a:gd name="T1" fmla="*/ 47870 h 5628"/>
              <a:gd name="T2" fmla="*/ 1010665 w 5628"/>
              <a:gd name="T3" fmla="*/ 47870 h 5628"/>
              <a:gd name="T4" fmla="*/ 1977420 w 5628"/>
              <a:gd name="T5" fmla="*/ 1010665 h 5628"/>
              <a:gd name="T6" fmla="*/ 1010665 w 5628"/>
              <a:gd name="T7" fmla="*/ 1977060 h 5628"/>
              <a:gd name="T8" fmla="*/ 48230 w 5628"/>
              <a:gd name="T9" fmla="*/ 1010665 h 5628"/>
              <a:gd name="T10" fmla="*/ 1010665 w 5628"/>
              <a:gd name="T11" fmla="*/ 47870 h 5628"/>
              <a:gd name="T12" fmla="*/ 1010665 w 5628"/>
              <a:gd name="T13" fmla="*/ 0 h 5628"/>
              <a:gd name="T14" fmla="*/ 1010665 w 5628"/>
              <a:gd name="T15" fmla="*/ 0 h 5628"/>
              <a:gd name="T16" fmla="*/ 615829 w 5628"/>
              <a:gd name="T17" fmla="*/ 77384 h 5628"/>
              <a:gd name="T18" fmla="*/ 295137 w 5628"/>
              <a:gd name="T19" fmla="*/ 294777 h 5628"/>
              <a:gd name="T20" fmla="*/ 77743 w 5628"/>
              <a:gd name="T21" fmla="*/ 615829 h 5628"/>
              <a:gd name="T22" fmla="*/ 0 w 5628"/>
              <a:gd name="T23" fmla="*/ 1010665 h 5628"/>
              <a:gd name="T24" fmla="*/ 77743 w 5628"/>
              <a:gd name="T25" fmla="*/ 1405502 h 5628"/>
              <a:gd name="T26" fmla="*/ 295137 w 5628"/>
              <a:gd name="T27" fmla="*/ 1730153 h 5628"/>
              <a:gd name="T28" fmla="*/ 615829 w 5628"/>
              <a:gd name="T29" fmla="*/ 1943947 h 5628"/>
              <a:gd name="T30" fmla="*/ 1010665 w 5628"/>
              <a:gd name="T31" fmla="*/ 2025290 h 5628"/>
              <a:gd name="T32" fmla="*/ 1405502 w 5628"/>
              <a:gd name="T33" fmla="*/ 1943947 h 5628"/>
              <a:gd name="T34" fmla="*/ 1730153 w 5628"/>
              <a:gd name="T35" fmla="*/ 1730153 h 5628"/>
              <a:gd name="T36" fmla="*/ 1944307 w 5628"/>
              <a:gd name="T37" fmla="*/ 1405502 h 5628"/>
              <a:gd name="T38" fmla="*/ 2025290 w 5628"/>
              <a:gd name="T39" fmla="*/ 1010665 h 5628"/>
              <a:gd name="T40" fmla="*/ 1944307 w 5628"/>
              <a:gd name="T41" fmla="*/ 615829 h 5628"/>
              <a:gd name="T42" fmla="*/ 1730153 w 5628"/>
              <a:gd name="T43" fmla="*/ 294777 h 5628"/>
              <a:gd name="T44" fmla="*/ 1405502 w 5628"/>
              <a:gd name="T45" fmla="*/ 77384 h 5628"/>
              <a:gd name="T46" fmla="*/ 1010665 w 5628"/>
              <a:gd name="T47" fmla="*/ 0 h 5628"/>
              <a:gd name="T48" fmla="*/ 1010665 w 5628"/>
              <a:gd name="T49" fmla="*/ 47870 h 56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628" h="5628">
                <a:moveTo>
                  <a:pt x="2808" y="133"/>
                </a:moveTo>
                <a:lnTo>
                  <a:pt x="2808" y="133"/>
                </a:lnTo>
                <a:cubicBezTo>
                  <a:pt x="4294" y="133"/>
                  <a:pt x="5494" y="1331"/>
                  <a:pt x="5494" y="2808"/>
                </a:cubicBezTo>
                <a:cubicBezTo>
                  <a:pt x="5494" y="4294"/>
                  <a:pt x="4294" y="5493"/>
                  <a:pt x="2808" y="5493"/>
                </a:cubicBezTo>
                <a:cubicBezTo>
                  <a:pt x="1332" y="5493"/>
                  <a:pt x="134" y="4294"/>
                  <a:pt x="134" y="2808"/>
                </a:cubicBezTo>
                <a:cubicBezTo>
                  <a:pt x="134" y="1331"/>
                  <a:pt x="1332" y="133"/>
                  <a:pt x="2808" y="133"/>
                </a:cubicBezTo>
                <a:lnTo>
                  <a:pt x="2808" y="0"/>
                </a:lnTo>
                <a:cubicBezTo>
                  <a:pt x="2429" y="0"/>
                  <a:pt x="2060" y="72"/>
                  <a:pt x="1711" y="215"/>
                </a:cubicBezTo>
                <a:cubicBezTo>
                  <a:pt x="1383" y="358"/>
                  <a:pt x="1076" y="563"/>
                  <a:pt x="820" y="819"/>
                </a:cubicBezTo>
                <a:cubicBezTo>
                  <a:pt x="564" y="1075"/>
                  <a:pt x="359" y="1383"/>
                  <a:pt x="216" y="1711"/>
                </a:cubicBezTo>
                <a:cubicBezTo>
                  <a:pt x="72" y="2059"/>
                  <a:pt x="0" y="2428"/>
                  <a:pt x="0" y="2808"/>
                </a:cubicBezTo>
                <a:cubicBezTo>
                  <a:pt x="0" y="3187"/>
                  <a:pt x="72" y="3556"/>
                  <a:pt x="216" y="3905"/>
                </a:cubicBezTo>
                <a:cubicBezTo>
                  <a:pt x="359" y="4243"/>
                  <a:pt x="564" y="4540"/>
                  <a:pt x="820" y="4807"/>
                </a:cubicBezTo>
                <a:cubicBezTo>
                  <a:pt x="1076" y="5063"/>
                  <a:pt x="1383" y="5268"/>
                  <a:pt x="1711" y="5401"/>
                </a:cubicBezTo>
                <a:cubicBezTo>
                  <a:pt x="2060" y="5555"/>
                  <a:pt x="2429" y="5627"/>
                  <a:pt x="2808" y="5627"/>
                </a:cubicBezTo>
                <a:cubicBezTo>
                  <a:pt x="3187" y="5627"/>
                  <a:pt x="3556" y="5555"/>
                  <a:pt x="3905" y="5401"/>
                </a:cubicBezTo>
                <a:cubicBezTo>
                  <a:pt x="4243" y="5268"/>
                  <a:pt x="4540" y="5063"/>
                  <a:pt x="4807" y="4807"/>
                </a:cubicBezTo>
                <a:cubicBezTo>
                  <a:pt x="5063" y="4540"/>
                  <a:pt x="5268" y="4243"/>
                  <a:pt x="5402" y="3905"/>
                </a:cubicBezTo>
                <a:cubicBezTo>
                  <a:pt x="5555" y="3556"/>
                  <a:pt x="5627" y="3187"/>
                  <a:pt x="5627" y="2808"/>
                </a:cubicBezTo>
                <a:cubicBezTo>
                  <a:pt x="5627" y="2428"/>
                  <a:pt x="5555" y="2059"/>
                  <a:pt x="5402" y="1711"/>
                </a:cubicBezTo>
                <a:cubicBezTo>
                  <a:pt x="5268" y="1383"/>
                  <a:pt x="5063" y="1075"/>
                  <a:pt x="4807" y="819"/>
                </a:cubicBezTo>
                <a:cubicBezTo>
                  <a:pt x="4540" y="563"/>
                  <a:pt x="4243" y="358"/>
                  <a:pt x="3905" y="215"/>
                </a:cubicBezTo>
                <a:cubicBezTo>
                  <a:pt x="3556" y="72"/>
                  <a:pt x="3187" y="0"/>
                  <a:pt x="2808" y="0"/>
                </a:cubicBezTo>
                <a:lnTo>
                  <a:pt x="2808" y="13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7">
            <a:extLst>
              <a:ext uri="{FF2B5EF4-FFF2-40B4-BE49-F238E27FC236}">
                <a16:creationId xmlns:a16="http://schemas.microsoft.com/office/drawing/2014/main" id="{66BE8F15-85AD-6E4C-A369-286BF8AE6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8207" y="1487575"/>
            <a:ext cx="5639737" cy="5639737"/>
          </a:xfrm>
          <a:custGeom>
            <a:avLst/>
            <a:gdLst>
              <a:gd name="T0" fmla="*/ 989013 w 5496"/>
              <a:gd name="T1" fmla="*/ 1977665 h 5494"/>
              <a:gd name="T2" fmla="*/ 989013 w 5496"/>
              <a:gd name="T3" fmla="*/ 1977665 h 5494"/>
              <a:gd name="T4" fmla="*/ 0 w 5496"/>
              <a:gd name="T5" fmla="*/ 989013 h 5494"/>
              <a:gd name="T6" fmla="*/ 989013 w 5496"/>
              <a:gd name="T7" fmla="*/ 0 h 5494"/>
              <a:gd name="T8" fmla="*/ 1977665 w 5496"/>
              <a:gd name="T9" fmla="*/ 989013 h 5494"/>
              <a:gd name="T10" fmla="*/ 989013 w 5496"/>
              <a:gd name="T11" fmla="*/ 1977665 h 54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496" h="5494">
                <a:moveTo>
                  <a:pt x="2748" y="5493"/>
                </a:moveTo>
                <a:lnTo>
                  <a:pt x="2748" y="5493"/>
                </a:lnTo>
                <a:cubicBezTo>
                  <a:pt x="1241" y="5493"/>
                  <a:pt x="0" y="4264"/>
                  <a:pt x="0" y="2747"/>
                </a:cubicBezTo>
                <a:cubicBezTo>
                  <a:pt x="0" y="1230"/>
                  <a:pt x="1241" y="0"/>
                  <a:pt x="2748" y="0"/>
                </a:cubicBezTo>
                <a:cubicBezTo>
                  <a:pt x="4265" y="0"/>
                  <a:pt x="5495" y="1230"/>
                  <a:pt x="5495" y="2747"/>
                </a:cubicBezTo>
                <a:cubicBezTo>
                  <a:pt x="5495" y="4264"/>
                  <a:pt x="4265" y="5493"/>
                  <a:pt x="2748" y="54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8">
            <a:extLst>
              <a:ext uri="{FF2B5EF4-FFF2-40B4-BE49-F238E27FC236}">
                <a16:creationId xmlns:a16="http://schemas.microsoft.com/office/drawing/2014/main" id="{C26039F4-D428-3743-848F-64F490FB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4839" y="1415155"/>
            <a:ext cx="5775526" cy="5789106"/>
          </a:xfrm>
          <a:custGeom>
            <a:avLst/>
            <a:gdLst>
              <a:gd name="T0" fmla="*/ 1010846 w 5629"/>
              <a:gd name="T1" fmla="*/ 51499 h 5638"/>
              <a:gd name="T2" fmla="*/ 1010846 w 5629"/>
              <a:gd name="T3" fmla="*/ 51499 h 5638"/>
              <a:gd name="T4" fmla="*/ 1977069 w 5629"/>
              <a:gd name="T5" fmla="*/ 1015207 h 5638"/>
              <a:gd name="T6" fmla="*/ 1010846 w 5629"/>
              <a:gd name="T7" fmla="*/ 1978194 h 5638"/>
              <a:gd name="T8" fmla="*/ 47861 w 5629"/>
              <a:gd name="T9" fmla="*/ 1015207 h 5638"/>
              <a:gd name="T10" fmla="*/ 1010846 w 5629"/>
              <a:gd name="T11" fmla="*/ 51499 h 5638"/>
              <a:gd name="T12" fmla="*/ 1010846 w 5629"/>
              <a:gd name="T13" fmla="*/ 0 h 5638"/>
              <a:gd name="T14" fmla="*/ 1010846 w 5629"/>
              <a:gd name="T15" fmla="*/ 0 h 5638"/>
              <a:gd name="T16" fmla="*/ 616080 w 5629"/>
              <a:gd name="T17" fmla="*/ 81029 h 5638"/>
              <a:gd name="T18" fmla="*/ 295085 w 5629"/>
              <a:gd name="T19" fmla="*/ 298908 h 5638"/>
              <a:gd name="T20" fmla="*/ 77370 w 5629"/>
              <a:gd name="T21" fmla="*/ 620144 h 5638"/>
              <a:gd name="T22" fmla="*/ 0 w 5629"/>
              <a:gd name="T23" fmla="*/ 1015207 h 5638"/>
              <a:gd name="T24" fmla="*/ 77370 w 5629"/>
              <a:gd name="T25" fmla="*/ 1410269 h 5638"/>
              <a:gd name="T26" fmla="*/ 295085 w 5629"/>
              <a:gd name="T27" fmla="*/ 1731505 h 5638"/>
              <a:gd name="T28" fmla="*/ 616080 w 5629"/>
              <a:gd name="T29" fmla="*/ 1948663 h 5638"/>
              <a:gd name="T30" fmla="*/ 1010846 w 5629"/>
              <a:gd name="T31" fmla="*/ 2030053 h 5638"/>
              <a:gd name="T32" fmla="*/ 1405612 w 5629"/>
              <a:gd name="T33" fmla="*/ 1948663 h 5638"/>
              <a:gd name="T34" fmla="*/ 1726247 w 5629"/>
              <a:gd name="T35" fmla="*/ 1731505 h 5638"/>
              <a:gd name="T36" fmla="*/ 1943962 w 5629"/>
              <a:gd name="T37" fmla="*/ 1410269 h 5638"/>
              <a:gd name="T38" fmla="*/ 2025290 w 5629"/>
              <a:gd name="T39" fmla="*/ 1015207 h 5638"/>
              <a:gd name="T40" fmla="*/ 1943962 w 5629"/>
              <a:gd name="T41" fmla="*/ 620144 h 5638"/>
              <a:gd name="T42" fmla="*/ 1726247 w 5629"/>
              <a:gd name="T43" fmla="*/ 298908 h 5638"/>
              <a:gd name="T44" fmla="*/ 1405612 w 5629"/>
              <a:gd name="T45" fmla="*/ 81029 h 5638"/>
              <a:gd name="T46" fmla="*/ 1010846 w 5629"/>
              <a:gd name="T47" fmla="*/ 0 h 5638"/>
              <a:gd name="T48" fmla="*/ 1010846 w 5629"/>
              <a:gd name="T49" fmla="*/ 51499 h 56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629" h="5638">
                <a:moveTo>
                  <a:pt x="2809" y="143"/>
                </a:moveTo>
                <a:lnTo>
                  <a:pt x="2809" y="143"/>
                </a:lnTo>
                <a:cubicBezTo>
                  <a:pt x="4295" y="143"/>
                  <a:pt x="5494" y="1343"/>
                  <a:pt x="5494" y="2819"/>
                </a:cubicBezTo>
                <a:cubicBezTo>
                  <a:pt x="5494" y="4295"/>
                  <a:pt x="4295" y="5493"/>
                  <a:pt x="2809" y="5493"/>
                </a:cubicBezTo>
                <a:cubicBezTo>
                  <a:pt x="1332" y="5493"/>
                  <a:pt x="133" y="4295"/>
                  <a:pt x="133" y="2819"/>
                </a:cubicBezTo>
                <a:cubicBezTo>
                  <a:pt x="133" y="1343"/>
                  <a:pt x="1332" y="143"/>
                  <a:pt x="2809" y="143"/>
                </a:cubicBezTo>
                <a:lnTo>
                  <a:pt x="2809" y="0"/>
                </a:lnTo>
                <a:cubicBezTo>
                  <a:pt x="2429" y="0"/>
                  <a:pt x="2060" y="82"/>
                  <a:pt x="1712" y="225"/>
                </a:cubicBezTo>
                <a:cubicBezTo>
                  <a:pt x="1384" y="369"/>
                  <a:pt x="1076" y="574"/>
                  <a:pt x="820" y="830"/>
                </a:cubicBezTo>
                <a:cubicBezTo>
                  <a:pt x="564" y="1086"/>
                  <a:pt x="359" y="1384"/>
                  <a:pt x="215" y="1722"/>
                </a:cubicBezTo>
                <a:cubicBezTo>
                  <a:pt x="71" y="2070"/>
                  <a:pt x="0" y="2440"/>
                  <a:pt x="0" y="2819"/>
                </a:cubicBezTo>
                <a:cubicBezTo>
                  <a:pt x="0" y="3198"/>
                  <a:pt x="71" y="3567"/>
                  <a:pt x="215" y="3916"/>
                </a:cubicBezTo>
                <a:cubicBezTo>
                  <a:pt x="359" y="4254"/>
                  <a:pt x="564" y="4551"/>
                  <a:pt x="820" y="4808"/>
                </a:cubicBezTo>
                <a:cubicBezTo>
                  <a:pt x="1076" y="5064"/>
                  <a:pt x="1384" y="5269"/>
                  <a:pt x="1712" y="5411"/>
                </a:cubicBezTo>
                <a:cubicBezTo>
                  <a:pt x="2060" y="5555"/>
                  <a:pt x="2429" y="5637"/>
                  <a:pt x="2809" y="5637"/>
                </a:cubicBezTo>
                <a:cubicBezTo>
                  <a:pt x="3188" y="5637"/>
                  <a:pt x="3557" y="5555"/>
                  <a:pt x="3906" y="5411"/>
                </a:cubicBezTo>
                <a:cubicBezTo>
                  <a:pt x="4244" y="5269"/>
                  <a:pt x="4541" y="5064"/>
                  <a:pt x="4797" y="4808"/>
                </a:cubicBezTo>
                <a:cubicBezTo>
                  <a:pt x="5064" y="4551"/>
                  <a:pt x="5269" y="4254"/>
                  <a:pt x="5402" y="3916"/>
                </a:cubicBezTo>
                <a:cubicBezTo>
                  <a:pt x="5556" y="3567"/>
                  <a:pt x="5628" y="3198"/>
                  <a:pt x="5628" y="2819"/>
                </a:cubicBezTo>
                <a:cubicBezTo>
                  <a:pt x="5628" y="2440"/>
                  <a:pt x="5556" y="2070"/>
                  <a:pt x="5402" y="1722"/>
                </a:cubicBezTo>
                <a:cubicBezTo>
                  <a:pt x="5269" y="1384"/>
                  <a:pt x="5064" y="1086"/>
                  <a:pt x="4797" y="830"/>
                </a:cubicBezTo>
                <a:cubicBezTo>
                  <a:pt x="4541" y="574"/>
                  <a:pt x="4244" y="369"/>
                  <a:pt x="3906" y="225"/>
                </a:cubicBezTo>
                <a:cubicBezTo>
                  <a:pt x="3557" y="82"/>
                  <a:pt x="3188" y="0"/>
                  <a:pt x="2809" y="0"/>
                </a:cubicBezTo>
                <a:lnTo>
                  <a:pt x="2809" y="14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9">
            <a:extLst>
              <a:ext uri="{FF2B5EF4-FFF2-40B4-BE49-F238E27FC236}">
                <a16:creationId xmlns:a16="http://schemas.microsoft.com/office/drawing/2014/main" id="{7402A693-14D7-9749-9819-7A2E3C505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8207" y="6588687"/>
            <a:ext cx="5639737" cy="5639737"/>
          </a:xfrm>
          <a:custGeom>
            <a:avLst/>
            <a:gdLst>
              <a:gd name="T0" fmla="*/ 989013 w 5496"/>
              <a:gd name="T1" fmla="*/ 1977665 h 5495"/>
              <a:gd name="T2" fmla="*/ 989013 w 5496"/>
              <a:gd name="T3" fmla="*/ 1977665 h 5495"/>
              <a:gd name="T4" fmla="*/ 0 w 5496"/>
              <a:gd name="T5" fmla="*/ 988833 h 5495"/>
              <a:gd name="T6" fmla="*/ 989013 w 5496"/>
              <a:gd name="T7" fmla="*/ 0 h 5495"/>
              <a:gd name="T8" fmla="*/ 1977665 w 5496"/>
              <a:gd name="T9" fmla="*/ 988833 h 5495"/>
              <a:gd name="T10" fmla="*/ 989013 w 5496"/>
              <a:gd name="T11" fmla="*/ 1977665 h 54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496" h="5495">
                <a:moveTo>
                  <a:pt x="2748" y="5494"/>
                </a:moveTo>
                <a:lnTo>
                  <a:pt x="2748" y="5494"/>
                </a:lnTo>
                <a:cubicBezTo>
                  <a:pt x="1241" y="5494"/>
                  <a:pt x="0" y="4264"/>
                  <a:pt x="0" y="2747"/>
                </a:cubicBezTo>
                <a:cubicBezTo>
                  <a:pt x="0" y="1240"/>
                  <a:pt x="1241" y="0"/>
                  <a:pt x="2748" y="0"/>
                </a:cubicBezTo>
                <a:cubicBezTo>
                  <a:pt x="4265" y="0"/>
                  <a:pt x="5495" y="1240"/>
                  <a:pt x="5495" y="2747"/>
                </a:cubicBezTo>
                <a:cubicBezTo>
                  <a:pt x="5495" y="4264"/>
                  <a:pt x="4265" y="5494"/>
                  <a:pt x="2748" y="54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70">
            <a:extLst>
              <a:ext uri="{FF2B5EF4-FFF2-40B4-BE49-F238E27FC236}">
                <a16:creationId xmlns:a16="http://schemas.microsoft.com/office/drawing/2014/main" id="{77A79791-367D-9941-8C69-EA48D76C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4839" y="6525320"/>
            <a:ext cx="5775526" cy="5775525"/>
          </a:xfrm>
          <a:custGeom>
            <a:avLst/>
            <a:gdLst>
              <a:gd name="T0" fmla="*/ 1010846 w 5629"/>
              <a:gd name="T1" fmla="*/ 47870 h 5628"/>
              <a:gd name="T2" fmla="*/ 1010846 w 5629"/>
              <a:gd name="T3" fmla="*/ 47870 h 5628"/>
              <a:gd name="T4" fmla="*/ 1977069 w 5629"/>
              <a:gd name="T5" fmla="*/ 1010665 h 5628"/>
              <a:gd name="T6" fmla="*/ 1010846 w 5629"/>
              <a:gd name="T7" fmla="*/ 1977060 h 5628"/>
              <a:gd name="T8" fmla="*/ 47861 w 5629"/>
              <a:gd name="T9" fmla="*/ 1010665 h 5628"/>
              <a:gd name="T10" fmla="*/ 1010846 w 5629"/>
              <a:gd name="T11" fmla="*/ 47870 h 5628"/>
              <a:gd name="T12" fmla="*/ 1010846 w 5629"/>
              <a:gd name="T13" fmla="*/ 0 h 5628"/>
              <a:gd name="T14" fmla="*/ 1010846 w 5629"/>
              <a:gd name="T15" fmla="*/ 0 h 5628"/>
              <a:gd name="T16" fmla="*/ 616080 w 5629"/>
              <a:gd name="T17" fmla="*/ 77384 h 5628"/>
              <a:gd name="T18" fmla="*/ 295085 w 5629"/>
              <a:gd name="T19" fmla="*/ 294777 h 5628"/>
              <a:gd name="T20" fmla="*/ 77370 w 5629"/>
              <a:gd name="T21" fmla="*/ 615829 h 5628"/>
              <a:gd name="T22" fmla="*/ 0 w 5629"/>
              <a:gd name="T23" fmla="*/ 1010665 h 5628"/>
              <a:gd name="T24" fmla="*/ 77370 w 5629"/>
              <a:gd name="T25" fmla="*/ 1405502 h 5628"/>
              <a:gd name="T26" fmla="*/ 295085 w 5629"/>
              <a:gd name="T27" fmla="*/ 1730153 h 5628"/>
              <a:gd name="T28" fmla="*/ 616080 w 5629"/>
              <a:gd name="T29" fmla="*/ 1943947 h 5628"/>
              <a:gd name="T30" fmla="*/ 1010846 w 5629"/>
              <a:gd name="T31" fmla="*/ 2025290 h 5628"/>
              <a:gd name="T32" fmla="*/ 1405612 w 5629"/>
              <a:gd name="T33" fmla="*/ 1943947 h 5628"/>
              <a:gd name="T34" fmla="*/ 1726247 w 5629"/>
              <a:gd name="T35" fmla="*/ 1730153 h 5628"/>
              <a:gd name="T36" fmla="*/ 1943962 w 5629"/>
              <a:gd name="T37" fmla="*/ 1405502 h 5628"/>
              <a:gd name="T38" fmla="*/ 2025290 w 5629"/>
              <a:gd name="T39" fmla="*/ 1010665 h 5628"/>
              <a:gd name="T40" fmla="*/ 1943962 w 5629"/>
              <a:gd name="T41" fmla="*/ 615829 h 5628"/>
              <a:gd name="T42" fmla="*/ 1726247 w 5629"/>
              <a:gd name="T43" fmla="*/ 294777 h 5628"/>
              <a:gd name="T44" fmla="*/ 1405612 w 5629"/>
              <a:gd name="T45" fmla="*/ 77384 h 5628"/>
              <a:gd name="T46" fmla="*/ 1010846 w 5629"/>
              <a:gd name="T47" fmla="*/ 0 h 5628"/>
              <a:gd name="T48" fmla="*/ 1010846 w 5629"/>
              <a:gd name="T49" fmla="*/ 47870 h 56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629" h="5628">
                <a:moveTo>
                  <a:pt x="2809" y="133"/>
                </a:moveTo>
                <a:lnTo>
                  <a:pt x="2809" y="133"/>
                </a:lnTo>
                <a:cubicBezTo>
                  <a:pt x="4295" y="133"/>
                  <a:pt x="5494" y="1331"/>
                  <a:pt x="5494" y="2808"/>
                </a:cubicBezTo>
                <a:cubicBezTo>
                  <a:pt x="5494" y="4294"/>
                  <a:pt x="4295" y="5493"/>
                  <a:pt x="2809" y="5493"/>
                </a:cubicBezTo>
                <a:cubicBezTo>
                  <a:pt x="1332" y="5493"/>
                  <a:pt x="133" y="4294"/>
                  <a:pt x="133" y="2808"/>
                </a:cubicBezTo>
                <a:cubicBezTo>
                  <a:pt x="133" y="1331"/>
                  <a:pt x="1332" y="133"/>
                  <a:pt x="2809" y="133"/>
                </a:cubicBezTo>
                <a:lnTo>
                  <a:pt x="2809" y="0"/>
                </a:lnTo>
                <a:cubicBezTo>
                  <a:pt x="2429" y="0"/>
                  <a:pt x="2060" y="72"/>
                  <a:pt x="1712" y="215"/>
                </a:cubicBezTo>
                <a:cubicBezTo>
                  <a:pt x="1384" y="358"/>
                  <a:pt x="1076" y="563"/>
                  <a:pt x="820" y="819"/>
                </a:cubicBezTo>
                <a:cubicBezTo>
                  <a:pt x="564" y="1075"/>
                  <a:pt x="359" y="1383"/>
                  <a:pt x="215" y="1711"/>
                </a:cubicBezTo>
                <a:cubicBezTo>
                  <a:pt x="71" y="2059"/>
                  <a:pt x="0" y="2428"/>
                  <a:pt x="0" y="2808"/>
                </a:cubicBezTo>
                <a:cubicBezTo>
                  <a:pt x="0" y="3187"/>
                  <a:pt x="71" y="3556"/>
                  <a:pt x="215" y="3905"/>
                </a:cubicBezTo>
                <a:cubicBezTo>
                  <a:pt x="359" y="4243"/>
                  <a:pt x="564" y="4540"/>
                  <a:pt x="820" y="4807"/>
                </a:cubicBezTo>
                <a:cubicBezTo>
                  <a:pt x="1076" y="5063"/>
                  <a:pt x="1384" y="5268"/>
                  <a:pt x="1712" y="5401"/>
                </a:cubicBezTo>
                <a:cubicBezTo>
                  <a:pt x="2060" y="5555"/>
                  <a:pt x="2429" y="5627"/>
                  <a:pt x="2809" y="5627"/>
                </a:cubicBezTo>
                <a:cubicBezTo>
                  <a:pt x="3188" y="5627"/>
                  <a:pt x="3557" y="5555"/>
                  <a:pt x="3906" y="5401"/>
                </a:cubicBezTo>
                <a:cubicBezTo>
                  <a:pt x="4244" y="5268"/>
                  <a:pt x="4541" y="5063"/>
                  <a:pt x="4797" y="4807"/>
                </a:cubicBezTo>
                <a:cubicBezTo>
                  <a:pt x="5064" y="4540"/>
                  <a:pt x="5269" y="4243"/>
                  <a:pt x="5402" y="3905"/>
                </a:cubicBezTo>
                <a:cubicBezTo>
                  <a:pt x="5556" y="3556"/>
                  <a:pt x="5628" y="3187"/>
                  <a:pt x="5628" y="2808"/>
                </a:cubicBezTo>
                <a:cubicBezTo>
                  <a:pt x="5628" y="2428"/>
                  <a:pt x="5556" y="2059"/>
                  <a:pt x="5402" y="1711"/>
                </a:cubicBezTo>
                <a:cubicBezTo>
                  <a:pt x="5269" y="1383"/>
                  <a:pt x="5064" y="1075"/>
                  <a:pt x="4797" y="819"/>
                </a:cubicBezTo>
                <a:cubicBezTo>
                  <a:pt x="4541" y="563"/>
                  <a:pt x="4244" y="358"/>
                  <a:pt x="3906" y="215"/>
                </a:cubicBezTo>
                <a:cubicBezTo>
                  <a:pt x="3557" y="72"/>
                  <a:pt x="3188" y="0"/>
                  <a:pt x="2809" y="0"/>
                </a:cubicBezTo>
                <a:lnTo>
                  <a:pt x="2809" y="13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25">
            <a:extLst>
              <a:ext uri="{FF2B5EF4-FFF2-40B4-BE49-F238E27FC236}">
                <a16:creationId xmlns:a16="http://schemas.microsoft.com/office/drawing/2014/main" id="{7D8F24CF-2F1A-4849-85C8-3B73AED9F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31" y="2877143"/>
            <a:ext cx="452627" cy="977675"/>
          </a:xfrm>
          <a:custGeom>
            <a:avLst/>
            <a:gdLst>
              <a:gd name="T0" fmla="*/ 103313 w 441"/>
              <a:gd name="T1" fmla="*/ 172888 h 954"/>
              <a:gd name="T2" fmla="*/ 103313 w 441"/>
              <a:gd name="T3" fmla="*/ 172888 h 954"/>
              <a:gd name="T4" fmla="*/ 147591 w 441"/>
              <a:gd name="T5" fmla="*/ 172888 h 954"/>
              <a:gd name="T6" fmla="*/ 151190 w 441"/>
              <a:gd name="T7" fmla="*/ 169293 h 954"/>
              <a:gd name="T8" fmla="*/ 154790 w 441"/>
              <a:gd name="T9" fmla="*/ 139820 h 954"/>
              <a:gd name="T10" fmla="*/ 158390 w 441"/>
              <a:gd name="T11" fmla="*/ 113941 h 954"/>
              <a:gd name="T12" fmla="*/ 103313 w 441"/>
              <a:gd name="T13" fmla="*/ 113941 h 954"/>
              <a:gd name="T14" fmla="*/ 103313 w 441"/>
              <a:gd name="T15" fmla="*/ 73684 h 954"/>
              <a:gd name="T16" fmla="*/ 118073 w 441"/>
              <a:gd name="T17" fmla="*/ 62542 h 954"/>
              <a:gd name="T18" fmla="*/ 151190 w 441"/>
              <a:gd name="T19" fmla="*/ 62542 h 954"/>
              <a:gd name="T20" fmla="*/ 158390 w 441"/>
              <a:gd name="T21" fmla="*/ 62542 h 954"/>
              <a:gd name="T22" fmla="*/ 158390 w 441"/>
              <a:gd name="T23" fmla="*/ 3594 h 954"/>
              <a:gd name="T24" fmla="*/ 151190 w 441"/>
              <a:gd name="T25" fmla="*/ 3594 h 954"/>
              <a:gd name="T26" fmla="*/ 106913 w 441"/>
              <a:gd name="T27" fmla="*/ 3594 h 954"/>
              <a:gd name="T28" fmla="*/ 62636 w 441"/>
              <a:gd name="T29" fmla="*/ 14737 h 954"/>
              <a:gd name="T30" fmla="*/ 33118 w 441"/>
              <a:gd name="T31" fmla="*/ 66136 h 954"/>
              <a:gd name="T32" fmla="*/ 33118 w 441"/>
              <a:gd name="T33" fmla="*/ 106752 h 954"/>
              <a:gd name="T34" fmla="*/ 33118 w 441"/>
              <a:gd name="T35" fmla="*/ 113941 h 954"/>
              <a:gd name="T36" fmla="*/ 0 w 441"/>
              <a:gd name="T37" fmla="*/ 113941 h 954"/>
              <a:gd name="T38" fmla="*/ 0 w 441"/>
              <a:gd name="T39" fmla="*/ 172888 h 954"/>
              <a:gd name="T40" fmla="*/ 33118 w 441"/>
              <a:gd name="T41" fmla="*/ 172888 h 954"/>
              <a:gd name="T42" fmla="*/ 33118 w 441"/>
              <a:gd name="T43" fmla="*/ 342541 h 954"/>
              <a:gd name="T44" fmla="*/ 103313 w 441"/>
              <a:gd name="T45" fmla="*/ 342541 h 954"/>
              <a:gd name="T46" fmla="*/ 103313 w 441"/>
              <a:gd name="T47" fmla="*/ 172888 h 95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41" h="954">
                <a:moveTo>
                  <a:pt x="287" y="481"/>
                </a:moveTo>
                <a:lnTo>
                  <a:pt x="287" y="481"/>
                </a:lnTo>
                <a:cubicBezTo>
                  <a:pt x="328" y="481"/>
                  <a:pt x="369" y="481"/>
                  <a:pt x="410" y="481"/>
                </a:cubicBezTo>
                <a:cubicBezTo>
                  <a:pt x="420" y="481"/>
                  <a:pt x="420" y="481"/>
                  <a:pt x="420" y="471"/>
                </a:cubicBezTo>
                <a:cubicBezTo>
                  <a:pt x="420" y="440"/>
                  <a:pt x="430" y="410"/>
                  <a:pt x="430" y="389"/>
                </a:cubicBezTo>
                <a:cubicBezTo>
                  <a:pt x="430" y="358"/>
                  <a:pt x="440" y="338"/>
                  <a:pt x="440" y="317"/>
                </a:cubicBezTo>
                <a:cubicBezTo>
                  <a:pt x="389" y="317"/>
                  <a:pt x="338" y="317"/>
                  <a:pt x="287" y="317"/>
                </a:cubicBezTo>
                <a:cubicBezTo>
                  <a:pt x="287" y="276"/>
                  <a:pt x="287" y="246"/>
                  <a:pt x="287" y="205"/>
                </a:cubicBezTo>
                <a:cubicBezTo>
                  <a:pt x="287" y="184"/>
                  <a:pt x="307" y="174"/>
                  <a:pt x="328" y="174"/>
                </a:cubicBezTo>
                <a:cubicBezTo>
                  <a:pt x="358" y="164"/>
                  <a:pt x="389" y="174"/>
                  <a:pt x="420" y="174"/>
                </a:cubicBezTo>
                <a:cubicBezTo>
                  <a:pt x="420" y="174"/>
                  <a:pt x="430" y="174"/>
                  <a:pt x="440" y="174"/>
                </a:cubicBezTo>
                <a:cubicBezTo>
                  <a:pt x="440" y="112"/>
                  <a:pt x="440" y="61"/>
                  <a:pt x="440" y="10"/>
                </a:cubicBezTo>
                <a:cubicBezTo>
                  <a:pt x="440" y="0"/>
                  <a:pt x="430" y="10"/>
                  <a:pt x="420" y="10"/>
                </a:cubicBezTo>
                <a:cubicBezTo>
                  <a:pt x="379" y="10"/>
                  <a:pt x="338" y="10"/>
                  <a:pt x="297" y="10"/>
                </a:cubicBezTo>
                <a:cubicBezTo>
                  <a:pt x="246" y="10"/>
                  <a:pt x="205" y="10"/>
                  <a:pt x="174" y="41"/>
                </a:cubicBezTo>
                <a:cubicBezTo>
                  <a:pt x="123" y="71"/>
                  <a:pt x="102" y="123"/>
                  <a:pt x="92" y="184"/>
                </a:cubicBezTo>
                <a:cubicBezTo>
                  <a:pt x="92" y="215"/>
                  <a:pt x="92" y="256"/>
                  <a:pt x="92" y="297"/>
                </a:cubicBezTo>
                <a:cubicBezTo>
                  <a:pt x="92" y="297"/>
                  <a:pt x="92" y="307"/>
                  <a:pt x="92" y="317"/>
                </a:cubicBezTo>
                <a:cubicBezTo>
                  <a:pt x="61" y="317"/>
                  <a:pt x="30" y="317"/>
                  <a:pt x="0" y="317"/>
                </a:cubicBezTo>
                <a:cubicBezTo>
                  <a:pt x="0" y="369"/>
                  <a:pt x="0" y="420"/>
                  <a:pt x="0" y="481"/>
                </a:cubicBezTo>
                <a:cubicBezTo>
                  <a:pt x="30" y="481"/>
                  <a:pt x="61" y="481"/>
                  <a:pt x="92" y="481"/>
                </a:cubicBezTo>
                <a:cubicBezTo>
                  <a:pt x="92" y="635"/>
                  <a:pt x="92" y="799"/>
                  <a:pt x="92" y="953"/>
                </a:cubicBezTo>
                <a:cubicBezTo>
                  <a:pt x="153" y="953"/>
                  <a:pt x="225" y="953"/>
                  <a:pt x="287" y="953"/>
                </a:cubicBezTo>
                <a:cubicBezTo>
                  <a:pt x="287" y="799"/>
                  <a:pt x="287" y="635"/>
                  <a:pt x="287" y="4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26">
            <a:extLst>
              <a:ext uri="{FF2B5EF4-FFF2-40B4-BE49-F238E27FC236}">
                <a16:creationId xmlns:a16="http://schemas.microsoft.com/office/drawing/2014/main" id="{62E149B3-713D-D140-82C6-6A2478EAA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2817" y="2822828"/>
            <a:ext cx="959570" cy="873569"/>
          </a:xfrm>
          <a:custGeom>
            <a:avLst/>
            <a:gdLst>
              <a:gd name="T0" fmla="*/ 99812 w 934"/>
              <a:gd name="T1" fmla="*/ 232308 h 852"/>
              <a:gd name="T2" fmla="*/ 99812 w 934"/>
              <a:gd name="T3" fmla="*/ 232308 h 852"/>
              <a:gd name="T4" fmla="*/ 37114 w 934"/>
              <a:gd name="T5" fmla="*/ 184479 h 852"/>
              <a:gd name="T6" fmla="*/ 63058 w 934"/>
              <a:gd name="T7" fmla="*/ 184479 h 852"/>
              <a:gd name="T8" fmla="*/ 63058 w 934"/>
              <a:gd name="T9" fmla="*/ 184479 h 852"/>
              <a:gd name="T10" fmla="*/ 11170 w 934"/>
              <a:gd name="T11" fmla="*/ 114356 h 852"/>
              <a:gd name="T12" fmla="*/ 37114 w 934"/>
              <a:gd name="T13" fmla="*/ 125504 h 852"/>
              <a:gd name="T14" fmla="*/ 40718 w 934"/>
              <a:gd name="T15" fmla="*/ 121908 h 852"/>
              <a:gd name="T16" fmla="*/ 11170 w 934"/>
              <a:gd name="T17" fmla="*/ 73720 h 852"/>
              <a:gd name="T18" fmla="*/ 18737 w 934"/>
              <a:gd name="T19" fmla="*/ 29488 h 852"/>
              <a:gd name="T20" fmla="*/ 162510 w 934"/>
              <a:gd name="T21" fmla="*/ 103208 h 852"/>
              <a:gd name="T22" fmla="*/ 166473 w 934"/>
              <a:gd name="T23" fmla="*/ 66528 h 852"/>
              <a:gd name="T24" fmla="*/ 277095 w 934"/>
              <a:gd name="T25" fmla="*/ 37040 h 852"/>
              <a:gd name="T26" fmla="*/ 288266 w 934"/>
              <a:gd name="T27" fmla="*/ 37040 h 852"/>
              <a:gd name="T28" fmla="*/ 325019 w 934"/>
              <a:gd name="T29" fmla="*/ 25892 h 852"/>
              <a:gd name="T30" fmla="*/ 299436 w 934"/>
              <a:gd name="T31" fmla="*/ 62932 h 852"/>
              <a:gd name="T32" fmla="*/ 332586 w 934"/>
              <a:gd name="T33" fmla="*/ 51784 h 852"/>
              <a:gd name="T34" fmla="*/ 336190 w 934"/>
              <a:gd name="T35" fmla="*/ 55380 h 852"/>
              <a:gd name="T36" fmla="*/ 306642 w 934"/>
              <a:gd name="T37" fmla="*/ 81272 h 852"/>
              <a:gd name="T38" fmla="*/ 299436 w 934"/>
              <a:gd name="T39" fmla="*/ 96016 h 852"/>
              <a:gd name="T40" fmla="*/ 203227 w 934"/>
              <a:gd name="T41" fmla="*/ 265751 h 852"/>
              <a:gd name="T42" fmla="*/ 3964 w 934"/>
              <a:gd name="T43" fmla="*/ 265751 h 852"/>
              <a:gd name="T44" fmla="*/ 0 w 934"/>
              <a:gd name="T45" fmla="*/ 265751 h 852"/>
              <a:gd name="T46" fmla="*/ 0 w 934"/>
              <a:gd name="T47" fmla="*/ 265751 h 852"/>
              <a:gd name="T48" fmla="*/ 51888 w 934"/>
              <a:gd name="T49" fmla="*/ 258199 h 852"/>
              <a:gd name="T50" fmla="*/ 99812 w 934"/>
              <a:gd name="T51" fmla="*/ 232308 h 85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34" h="852">
                <a:moveTo>
                  <a:pt x="277" y="646"/>
                </a:moveTo>
                <a:lnTo>
                  <a:pt x="277" y="646"/>
                </a:lnTo>
                <a:cubicBezTo>
                  <a:pt x="175" y="636"/>
                  <a:pt x="103" y="574"/>
                  <a:pt x="103" y="513"/>
                </a:cubicBezTo>
                <a:cubicBezTo>
                  <a:pt x="123" y="513"/>
                  <a:pt x="144" y="513"/>
                  <a:pt x="175" y="513"/>
                </a:cubicBezTo>
                <a:cubicBezTo>
                  <a:pt x="82" y="482"/>
                  <a:pt x="31" y="421"/>
                  <a:pt x="31" y="318"/>
                </a:cubicBezTo>
                <a:cubicBezTo>
                  <a:pt x="52" y="328"/>
                  <a:pt x="82" y="339"/>
                  <a:pt x="103" y="349"/>
                </a:cubicBezTo>
                <a:cubicBezTo>
                  <a:pt x="103" y="339"/>
                  <a:pt x="113" y="339"/>
                  <a:pt x="113" y="339"/>
                </a:cubicBezTo>
                <a:cubicBezTo>
                  <a:pt x="62" y="308"/>
                  <a:pt x="41" y="267"/>
                  <a:pt x="31" y="205"/>
                </a:cubicBezTo>
                <a:cubicBezTo>
                  <a:pt x="21" y="164"/>
                  <a:pt x="31" y="123"/>
                  <a:pt x="52" y="82"/>
                </a:cubicBezTo>
                <a:cubicBezTo>
                  <a:pt x="164" y="205"/>
                  <a:pt x="287" y="277"/>
                  <a:pt x="451" y="287"/>
                </a:cubicBezTo>
                <a:cubicBezTo>
                  <a:pt x="451" y="257"/>
                  <a:pt x="451" y="216"/>
                  <a:pt x="462" y="185"/>
                </a:cubicBezTo>
                <a:cubicBezTo>
                  <a:pt x="492" y="52"/>
                  <a:pt x="667" y="0"/>
                  <a:pt x="769" y="103"/>
                </a:cubicBezTo>
                <a:cubicBezTo>
                  <a:pt x="779" y="113"/>
                  <a:pt x="790" y="113"/>
                  <a:pt x="800" y="103"/>
                </a:cubicBezTo>
                <a:cubicBezTo>
                  <a:pt x="831" y="93"/>
                  <a:pt x="872" y="82"/>
                  <a:pt x="902" y="72"/>
                </a:cubicBezTo>
                <a:cubicBezTo>
                  <a:pt x="892" y="103"/>
                  <a:pt x="882" y="113"/>
                  <a:pt x="831" y="175"/>
                </a:cubicBezTo>
                <a:cubicBezTo>
                  <a:pt x="861" y="164"/>
                  <a:pt x="892" y="154"/>
                  <a:pt x="923" y="144"/>
                </a:cubicBezTo>
                <a:cubicBezTo>
                  <a:pt x="923" y="144"/>
                  <a:pt x="923" y="144"/>
                  <a:pt x="933" y="154"/>
                </a:cubicBezTo>
                <a:cubicBezTo>
                  <a:pt x="902" y="175"/>
                  <a:pt x="882" y="205"/>
                  <a:pt x="851" y="226"/>
                </a:cubicBezTo>
                <a:cubicBezTo>
                  <a:pt x="841" y="236"/>
                  <a:pt x="841" y="246"/>
                  <a:pt x="831" y="267"/>
                </a:cubicBezTo>
                <a:cubicBezTo>
                  <a:pt x="831" y="472"/>
                  <a:pt x="749" y="636"/>
                  <a:pt x="564" y="739"/>
                </a:cubicBezTo>
                <a:cubicBezTo>
                  <a:pt x="380" y="851"/>
                  <a:pt x="195" y="841"/>
                  <a:pt x="11" y="739"/>
                </a:cubicBezTo>
                <a:lnTo>
                  <a:pt x="0" y="739"/>
                </a:lnTo>
                <a:cubicBezTo>
                  <a:pt x="52" y="728"/>
                  <a:pt x="93" y="728"/>
                  <a:pt x="144" y="718"/>
                </a:cubicBezTo>
                <a:cubicBezTo>
                  <a:pt x="185" y="708"/>
                  <a:pt x="236" y="687"/>
                  <a:pt x="277" y="6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27">
            <a:extLst>
              <a:ext uri="{FF2B5EF4-FFF2-40B4-BE49-F238E27FC236}">
                <a16:creationId xmlns:a16="http://schemas.microsoft.com/office/drawing/2014/main" id="{C0D8450F-BBD9-AD44-9821-45217B1AC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8337" y="8073305"/>
            <a:ext cx="936940" cy="936937"/>
          </a:xfrm>
          <a:custGeom>
            <a:avLst/>
            <a:gdLst>
              <a:gd name="T0" fmla="*/ 243310 w 913"/>
              <a:gd name="T1" fmla="*/ 328252 h 913"/>
              <a:gd name="T2" fmla="*/ 243310 w 913"/>
              <a:gd name="T3" fmla="*/ 328252 h 913"/>
              <a:gd name="T4" fmla="*/ 84943 w 913"/>
              <a:gd name="T5" fmla="*/ 328252 h 913"/>
              <a:gd name="T6" fmla="*/ 73785 w 913"/>
              <a:gd name="T7" fmla="*/ 324653 h 913"/>
              <a:gd name="T8" fmla="*/ 3599 w 913"/>
              <a:gd name="T9" fmla="*/ 258067 h 913"/>
              <a:gd name="T10" fmla="*/ 0 w 913"/>
              <a:gd name="T11" fmla="*/ 243310 h 913"/>
              <a:gd name="T12" fmla="*/ 0 w 913"/>
              <a:gd name="T13" fmla="*/ 84942 h 913"/>
              <a:gd name="T14" fmla="*/ 3599 w 913"/>
              <a:gd name="T15" fmla="*/ 73785 h 913"/>
              <a:gd name="T16" fmla="*/ 70186 w 913"/>
              <a:gd name="T17" fmla="*/ 3599 h 913"/>
              <a:gd name="T18" fmla="*/ 84943 w 913"/>
              <a:gd name="T19" fmla="*/ 0 h 913"/>
              <a:gd name="T20" fmla="*/ 243310 w 913"/>
              <a:gd name="T21" fmla="*/ 0 h 913"/>
              <a:gd name="T22" fmla="*/ 254468 w 913"/>
              <a:gd name="T23" fmla="*/ 3599 h 913"/>
              <a:gd name="T24" fmla="*/ 324654 w 913"/>
              <a:gd name="T25" fmla="*/ 70185 h 913"/>
              <a:gd name="T26" fmla="*/ 328253 w 913"/>
              <a:gd name="T27" fmla="*/ 84942 h 913"/>
              <a:gd name="T28" fmla="*/ 328253 w 913"/>
              <a:gd name="T29" fmla="*/ 243310 h 913"/>
              <a:gd name="T30" fmla="*/ 324654 w 913"/>
              <a:gd name="T31" fmla="*/ 254467 h 913"/>
              <a:gd name="T32" fmla="*/ 258067 w 913"/>
              <a:gd name="T33" fmla="*/ 324653 h 913"/>
              <a:gd name="T34" fmla="*/ 243310 w 913"/>
              <a:gd name="T35" fmla="*/ 328252 h 913"/>
              <a:gd name="T36" fmla="*/ 162327 w 913"/>
              <a:gd name="T37" fmla="*/ 298738 h 913"/>
              <a:gd name="T38" fmla="*/ 162327 w 913"/>
              <a:gd name="T39" fmla="*/ 298738 h 913"/>
              <a:gd name="T40" fmla="*/ 236112 w 913"/>
              <a:gd name="T41" fmla="*/ 298738 h 913"/>
              <a:gd name="T42" fmla="*/ 254468 w 913"/>
              <a:gd name="T43" fmla="*/ 295139 h 913"/>
              <a:gd name="T44" fmla="*/ 298739 w 913"/>
              <a:gd name="T45" fmla="*/ 236111 h 913"/>
              <a:gd name="T46" fmla="*/ 298739 w 913"/>
              <a:gd name="T47" fmla="*/ 92141 h 913"/>
              <a:gd name="T48" fmla="*/ 295140 w 913"/>
              <a:gd name="T49" fmla="*/ 70185 h 913"/>
              <a:gd name="T50" fmla="*/ 236112 w 913"/>
              <a:gd name="T51" fmla="*/ 29514 h 913"/>
              <a:gd name="T52" fmla="*/ 92141 w 913"/>
              <a:gd name="T53" fmla="*/ 29514 h 913"/>
              <a:gd name="T54" fmla="*/ 70186 w 913"/>
              <a:gd name="T55" fmla="*/ 33113 h 913"/>
              <a:gd name="T56" fmla="*/ 29514 w 913"/>
              <a:gd name="T57" fmla="*/ 92141 h 913"/>
              <a:gd name="T58" fmla="*/ 29514 w 913"/>
              <a:gd name="T59" fmla="*/ 236111 h 913"/>
              <a:gd name="T60" fmla="*/ 55429 w 913"/>
              <a:gd name="T61" fmla="*/ 287580 h 913"/>
              <a:gd name="T62" fmla="*/ 92141 w 913"/>
              <a:gd name="T63" fmla="*/ 298738 h 913"/>
              <a:gd name="T64" fmla="*/ 162327 w 913"/>
              <a:gd name="T65" fmla="*/ 298738 h 91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913" h="913">
                <a:moveTo>
                  <a:pt x="676" y="912"/>
                </a:moveTo>
                <a:lnTo>
                  <a:pt x="676" y="912"/>
                </a:lnTo>
                <a:cubicBezTo>
                  <a:pt x="533" y="912"/>
                  <a:pt x="379" y="912"/>
                  <a:pt x="236" y="912"/>
                </a:cubicBezTo>
                <a:cubicBezTo>
                  <a:pt x="225" y="902"/>
                  <a:pt x="215" y="902"/>
                  <a:pt x="205" y="902"/>
                </a:cubicBezTo>
                <a:cubicBezTo>
                  <a:pt x="102" y="881"/>
                  <a:pt x="41" y="820"/>
                  <a:pt x="10" y="717"/>
                </a:cubicBezTo>
                <a:cubicBezTo>
                  <a:pt x="10" y="707"/>
                  <a:pt x="0" y="687"/>
                  <a:pt x="0" y="676"/>
                </a:cubicBezTo>
                <a:cubicBezTo>
                  <a:pt x="0" y="533"/>
                  <a:pt x="0" y="379"/>
                  <a:pt x="0" y="236"/>
                </a:cubicBezTo>
                <a:cubicBezTo>
                  <a:pt x="0" y="225"/>
                  <a:pt x="0" y="215"/>
                  <a:pt x="10" y="205"/>
                </a:cubicBezTo>
                <a:cubicBezTo>
                  <a:pt x="31" y="102"/>
                  <a:pt x="92" y="41"/>
                  <a:pt x="195" y="10"/>
                </a:cubicBezTo>
                <a:cubicBezTo>
                  <a:pt x="205" y="10"/>
                  <a:pt x="225" y="10"/>
                  <a:pt x="236" y="0"/>
                </a:cubicBezTo>
                <a:cubicBezTo>
                  <a:pt x="379" y="0"/>
                  <a:pt x="533" y="0"/>
                  <a:pt x="676" y="0"/>
                </a:cubicBezTo>
                <a:cubicBezTo>
                  <a:pt x="687" y="0"/>
                  <a:pt x="697" y="10"/>
                  <a:pt x="707" y="10"/>
                </a:cubicBezTo>
                <a:cubicBezTo>
                  <a:pt x="810" y="31"/>
                  <a:pt x="871" y="92"/>
                  <a:pt x="902" y="195"/>
                </a:cubicBezTo>
                <a:cubicBezTo>
                  <a:pt x="902" y="205"/>
                  <a:pt x="902" y="225"/>
                  <a:pt x="912" y="236"/>
                </a:cubicBezTo>
                <a:cubicBezTo>
                  <a:pt x="912" y="379"/>
                  <a:pt x="912" y="533"/>
                  <a:pt x="912" y="676"/>
                </a:cubicBezTo>
                <a:cubicBezTo>
                  <a:pt x="902" y="687"/>
                  <a:pt x="902" y="697"/>
                  <a:pt x="902" y="707"/>
                </a:cubicBezTo>
                <a:cubicBezTo>
                  <a:pt x="881" y="810"/>
                  <a:pt x="820" y="871"/>
                  <a:pt x="717" y="902"/>
                </a:cubicBezTo>
                <a:cubicBezTo>
                  <a:pt x="707" y="902"/>
                  <a:pt x="687" y="902"/>
                  <a:pt x="676" y="912"/>
                </a:cubicBezTo>
                <a:close/>
                <a:moveTo>
                  <a:pt x="451" y="830"/>
                </a:moveTo>
                <a:lnTo>
                  <a:pt x="451" y="830"/>
                </a:lnTo>
                <a:cubicBezTo>
                  <a:pt x="523" y="830"/>
                  <a:pt x="584" y="830"/>
                  <a:pt x="656" y="830"/>
                </a:cubicBezTo>
                <a:cubicBezTo>
                  <a:pt x="676" y="830"/>
                  <a:pt x="697" y="830"/>
                  <a:pt x="707" y="820"/>
                </a:cubicBezTo>
                <a:cubicBezTo>
                  <a:pt x="779" y="789"/>
                  <a:pt x="830" y="728"/>
                  <a:pt x="830" y="656"/>
                </a:cubicBezTo>
                <a:cubicBezTo>
                  <a:pt x="830" y="523"/>
                  <a:pt x="830" y="389"/>
                  <a:pt x="830" y="256"/>
                </a:cubicBezTo>
                <a:cubicBezTo>
                  <a:pt x="830" y="236"/>
                  <a:pt x="820" y="215"/>
                  <a:pt x="820" y="195"/>
                </a:cubicBezTo>
                <a:cubicBezTo>
                  <a:pt x="789" y="123"/>
                  <a:pt x="728" y="82"/>
                  <a:pt x="656" y="82"/>
                </a:cubicBezTo>
                <a:cubicBezTo>
                  <a:pt x="523" y="82"/>
                  <a:pt x="389" y="82"/>
                  <a:pt x="256" y="82"/>
                </a:cubicBezTo>
                <a:cubicBezTo>
                  <a:pt x="236" y="82"/>
                  <a:pt x="215" y="82"/>
                  <a:pt x="195" y="92"/>
                </a:cubicBezTo>
                <a:cubicBezTo>
                  <a:pt x="123" y="113"/>
                  <a:pt x="82" y="174"/>
                  <a:pt x="82" y="256"/>
                </a:cubicBezTo>
                <a:cubicBezTo>
                  <a:pt x="82" y="389"/>
                  <a:pt x="82" y="523"/>
                  <a:pt x="82" y="656"/>
                </a:cubicBezTo>
                <a:cubicBezTo>
                  <a:pt x="82" y="717"/>
                  <a:pt x="102" y="758"/>
                  <a:pt x="154" y="799"/>
                </a:cubicBezTo>
                <a:cubicBezTo>
                  <a:pt x="184" y="820"/>
                  <a:pt x="215" y="830"/>
                  <a:pt x="256" y="830"/>
                </a:cubicBezTo>
                <a:cubicBezTo>
                  <a:pt x="328" y="830"/>
                  <a:pt x="389" y="830"/>
                  <a:pt x="451" y="8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28">
            <a:extLst>
              <a:ext uri="{FF2B5EF4-FFF2-40B4-BE49-F238E27FC236}">
                <a16:creationId xmlns:a16="http://schemas.microsoft.com/office/drawing/2014/main" id="{1A9F8575-1752-764A-9A6C-2E64F4A8A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9179" y="8304144"/>
            <a:ext cx="475257" cy="475260"/>
          </a:xfrm>
          <a:custGeom>
            <a:avLst/>
            <a:gdLst>
              <a:gd name="T0" fmla="*/ 166327 w 463"/>
              <a:gd name="T1" fmla="*/ 81364 h 463"/>
              <a:gd name="T2" fmla="*/ 166327 w 463"/>
              <a:gd name="T3" fmla="*/ 81364 h 463"/>
              <a:gd name="T4" fmla="*/ 81363 w 463"/>
              <a:gd name="T5" fmla="*/ 166328 h 463"/>
              <a:gd name="T6" fmla="*/ 0 w 463"/>
              <a:gd name="T7" fmla="*/ 81364 h 463"/>
              <a:gd name="T8" fmla="*/ 81363 w 463"/>
              <a:gd name="T9" fmla="*/ 0 h 463"/>
              <a:gd name="T10" fmla="*/ 166327 w 463"/>
              <a:gd name="T11" fmla="*/ 81364 h 463"/>
              <a:gd name="T12" fmla="*/ 136806 w 463"/>
              <a:gd name="T13" fmla="*/ 81364 h 463"/>
              <a:gd name="T14" fmla="*/ 136806 w 463"/>
              <a:gd name="T15" fmla="*/ 81364 h 463"/>
              <a:gd name="T16" fmla="*/ 81363 w 463"/>
              <a:gd name="T17" fmla="*/ 29521 h 463"/>
              <a:gd name="T18" fmla="*/ 25921 w 463"/>
              <a:gd name="T19" fmla="*/ 81364 h 463"/>
              <a:gd name="T20" fmla="*/ 81363 w 463"/>
              <a:gd name="T21" fmla="*/ 136807 h 463"/>
              <a:gd name="T22" fmla="*/ 136806 w 463"/>
              <a:gd name="T23" fmla="*/ 81364 h 46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3" h="463">
                <a:moveTo>
                  <a:pt x="462" y="226"/>
                </a:moveTo>
                <a:lnTo>
                  <a:pt x="462" y="226"/>
                </a:lnTo>
                <a:cubicBezTo>
                  <a:pt x="462" y="359"/>
                  <a:pt x="359" y="462"/>
                  <a:pt x="226" y="462"/>
                </a:cubicBezTo>
                <a:cubicBezTo>
                  <a:pt x="103" y="462"/>
                  <a:pt x="0" y="359"/>
                  <a:pt x="0" y="226"/>
                </a:cubicBezTo>
                <a:cubicBezTo>
                  <a:pt x="0" y="103"/>
                  <a:pt x="103" y="0"/>
                  <a:pt x="226" y="0"/>
                </a:cubicBezTo>
                <a:cubicBezTo>
                  <a:pt x="359" y="0"/>
                  <a:pt x="462" y="103"/>
                  <a:pt x="462" y="226"/>
                </a:cubicBezTo>
                <a:close/>
                <a:moveTo>
                  <a:pt x="380" y="226"/>
                </a:moveTo>
                <a:lnTo>
                  <a:pt x="380" y="226"/>
                </a:lnTo>
                <a:cubicBezTo>
                  <a:pt x="380" y="144"/>
                  <a:pt x="318" y="82"/>
                  <a:pt x="226" y="82"/>
                </a:cubicBezTo>
                <a:cubicBezTo>
                  <a:pt x="144" y="82"/>
                  <a:pt x="82" y="144"/>
                  <a:pt x="72" y="226"/>
                </a:cubicBezTo>
                <a:cubicBezTo>
                  <a:pt x="72" y="318"/>
                  <a:pt x="144" y="380"/>
                  <a:pt x="226" y="380"/>
                </a:cubicBezTo>
                <a:cubicBezTo>
                  <a:pt x="318" y="380"/>
                  <a:pt x="380" y="318"/>
                  <a:pt x="380" y="2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29">
            <a:extLst>
              <a:ext uri="{FF2B5EF4-FFF2-40B4-BE49-F238E27FC236}">
                <a16:creationId xmlns:a16="http://schemas.microsoft.com/office/drawing/2014/main" id="{B07D70D3-9AE2-4D4A-81BA-2E72274E0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121" y="8231723"/>
            <a:ext cx="126736" cy="126736"/>
          </a:xfrm>
          <a:custGeom>
            <a:avLst/>
            <a:gdLst>
              <a:gd name="T0" fmla="*/ 22225 w 124"/>
              <a:gd name="T1" fmla="*/ 0 h 124"/>
              <a:gd name="T2" fmla="*/ 22225 w 124"/>
              <a:gd name="T3" fmla="*/ 0 h 124"/>
              <a:gd name="T4" fmla="*/ 44092 w 124"/>
              <a:gd name="T5" fmla="*/ 21867 h 124"/>
              <a:gd name="T6" fmla="*/ 22225 w 124"/>
              <a:gd name="T7" fmla="*/ 40148 h 124"/>
              <a:gd name="T8" fmla="*/ 0 w 124"/>
              <a:gd name="T9" fmla="*/ 21867 h 124"/>
              <a:gd name="T10" fmla="*/ 22225 w 124"/>
              <a:gd name="T11" fmla="*/ 0 h 1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4" h="124">
                <a:moveTo>
                  <a:pt x="62" y="0"/>
                </a:moveTo>
                <a:lnTo>
                  <a:pt x="62" y="0"/>
                </a:lnTo>
                <a:cubicBezTo>
                  <a:pt x="93" y="0"/>
                  <a:pt x="123" y="30"/>
                  <a:pt x="123" y="61"/>
                </a:cubicBezTo>
                <a:cubicBezTo>
                  <a:pt x="123" y="92"/>
                  <a:pt x="93" y="123"/>
                  <a:pt x="62" y="112"/>
                </a:cubicBezTo>
                <a:cubicBezTo>
                  <a:pt x="31" y="112"/>
                  <a:pt x="0" y="92"/>
                  <a:pt x="0" y="61"/>
                </a:cubicBezTo>
                <a:cubicBezTo>
                  <a:pt x="0" y="30"/>
                  <a:pt x="31" y="0"/>
                  <a:pt x="6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30">
            <a:extLst>
              <a:ext uri="{FF2B5EF4-FFF2-40B4-BE49-F238E27FC236}">
                <a16:creationId xmlns:a16="http://schemas.microsoft.com/office/drawing/2014/main" id="{2CE9F379-EDF0-844D-9943-5730A3955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0397" y="8313196"/>
            <a:ext cx="1095358" cy="778519"/>
          </a:xfrm>
          <a:custGeom>
            <a:avLst/>
            <a:gdLst>
              <a:gd name="T0" fmla="*/ 177145 w 1067"/>
              <a:gd name="T1" fmla="*/ 0 h 759"/>
              <a:gd name="T2" fmla="*/ 177145 w 1067"/>
              <a:gd name="T3" fmla="*/ 0 h 759"/>
              <a:gd name="T4" fmla="*/ 210270 w 1067"/>
              <a:gd name="T5" fmla="*/ 0 h 759"/>
              <a:gd name="T6" fmla="*/ 213871 w 1067"/>
              <a:gd name="T7" fmla="*/ 3597 h 759"/>
              <a:gd name="T8" fmla="*/ 239794 w 1067"/>
              <a:gd name="T9" fmla="*/ 3597 h 759"/>
              <a:gd name="T10" fmla="*/ 272919 w 1067"/>
              <a:gd name="T11" fmla="*/ 3597 h 759"/>
              <a:gd name="T12" fmla="*/ 313605 w 1067"/>
              <a:gd name="T13" fmla="*/ 7195 h 759"/>
              <a:gd name="T14" fmla="*/ 343129 w 1067"/>
              <a:gd name="T15" fmla="*/ 10792 h 759"/>
              <a:gd name="T16" fmla="*/ 379854 w 1067"/>
              <a:gd name="T17" fmla="*/ 44249 h 759"/>
              <a:gd name="T18" fmla="*/ 383815 w 1067"/>
              <a:gd name="T19" fmla="*/ 73749 h 759"/>
              <a:gd name="T20" fmla="*/ 383815 w 1067"/>
              <a:gd name="T21" fmla="*/ 80944 h 759"/>
              <a:gd name="T22" fmla="*/ 383815 w 1067"/>
              <a:gd name="T23" fmla="*/ 191747 h 759"/>
              <a:gd name="T24" fmla="*/ 383815 w 1067"/>
              <a:gd name="T25" fmla="*/ 198942 h 759"/>
              <a:gd name="T26" fmla="*/ 379854 w 1067"/>
              <a:gd name="T27" fmla="*/ 228441 h 759"/>
              <a:gd name="T28" fmla="*/ 343129 w 1067"/>
              <a:gd name="T29" fmla="*/ 261538 h 759"/>
              <a:gd name="T30" fmla="*/ 320806 w 1067"/>
              <a:gd name="T31" fmla="*/ 265495 h 759"/>
              <a:gd name="T32" fmla="*/ 272919 w 1067"/>
              <a:gd name="T33" fmla="*/ 269093 h 759"/>
              <a:gd name="T34" fmla="*/ 217471 w 1067"/>
              <a:gd name="T35" fmla="*/ 269093 h 759"/>
              <a:gd name="T36" fmla="*/ 210270 w 1067"/>
              <a:gd name="T37" fmla="*/ 272690 h 759"/>
              <a:gd name="T38" fmla="*/ 177145 w 1067"/>
              <a:gd name="T39" fmla="*/ 272690 h 759"/>
              <a:gd name="T40" fmla="*/ 177145 w 1067"/>
              <a:gd name="T41" fmla="*/ 272690 h 759"/>
              <a:gd name="T42" fmla="*/ 132859 w 1067"/>
              <a:gd name="T43" fmla="*/ 269093 h 759"/>
              <a:gd name="T44" fmla="*/ 73811 w 1067"/>
              <a:gd name="T45" fmla="*/ 265495 h 759"/>
              <a:gd name="T46" fmla="*/ 47887 w 1067"/>
              <a:gd name="T47" fmla="*/ 265495 h 759"/>
              <a:gd name="T48" fmla="*/ 10802 w 1067"/>
              <a:gd name="T49" fmla="*/ 228441 h 759"/>
              <a:gd name="T50" fmla="*/ 3601 w 1067"/>
              <a:gd name="T51" fmla="*/ 187789 h 759"/>
              <a:gd name="T52" fmla="*/ 0 w 1067"/>
              <a:gd name="T53" fmla="*/ 151095 h 759"/>
              <a:gd name="T54" fmla="*/ 0 w 1067"/>
              <a:gd name="T55" fmla="*/ 147497 h 759"/>
              <a:gd name="T56" fmla="*/ 0 w 1067"/>
              <a:gd name="T57" fmla="*/ 125193 h 759"/>
              <a:gd name="T58" fmla="*/ 0 w 1067"/>
              <a:gd name="T59" fmla="*/ 125193 h 759"/>
              <a:gd name="T60" fmla="*/ 3601 w 1067"/>
              <a:gd name="T61" fmla="*/ 73749 h 759"/>
              <a:gd name="T62" fmla="*/ 10802 w 1067"/>
              <a:gd name="T63" fmla="*/ 44249 h 759"/>
              <a:gd name="T64" fmla="*/ 44286 w 1067"/>
              <a:gd name="T65" fmla="*/ 10792 h 759"/>
              <a:gd name="T66" fmla="*/ 73811 w 1067"/>
              <a:gd name="T67" fmla="*/ 7195 h 759"/>
              <a:gd name="T68" fmla="*/ 114136 w 1067"/>
              <a:gd name="T69" fmla="*/ 3597 h 759"/>
              <a:gd name="T70" fmla="*/ 169584 w 1067"/>
              <a:gd name="T71" fmla="*/ 3597 h 759"/>
              <a:gd name="T72" fmla="*/ 177145 w 1067"/>
              <a:gd name="T73" fmla="*/ 0 h 759"/>
              <a:gd name="T74" fmla="*/ 154822 w 1067"/>
              <a:gd name="T75" fmla="*/ 77346 h 759"/>
              <a:gd name="T76" fmla="*/ 154822 w 1067"/>
              <a:gd name="T77" fmla="*/ 77346 h 759"/>
              <a:gd name="T78" fmla="*/ 154822 w 1067"/>
              <a:gd name="T79" fmla="*/ 195344 h 759"/>
              <a:gd name="T80" fmla="*/ 254556 w 1067"/>
              <a:gd name="T81" fmla="*/ 136345 h 759"/>
              <a:gd name="T82" fmla="*/ 154822 w 1067"/>
              <a:gd name="T83" fmla="*/ 77346 h 75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067" h="759">
                <a:moveTo>
                  <a:pt x="492" y="0"/>
                </a:moveTo>
                <a:lnTo>
                  <a:pt x="492" y="0"/>
                </a:lnTo>
                <a:cubicBezTo>
                  <a:pt x="522" y="0"/>
                  <a:pt x="553" y="0"/>
                  <a:pt x="584" y="0"/>
                </a:cubicBezTo>
                <a:cubicBezTo>
                  <a:pt x="584" y="0"/>
                  <a:pt x="584" y="10"/>
                  <a:pt x="594" y="10"/>
                </a:cubicBezTo>
                <a:cubicBezTo>
                  <a:pt x="615" y="10"/>
                  <a:pt x="645" y="10"/>
                  <a:pt x="666" y="10"/>
                </a:cubicBezTo>
                <a:cubicBezTo>
                  <a:pt x="697" y="10"/>
                  <a:pt x="727" y="10"/>
                  <a:pt x="758" y="10"/>
                </a:cubicBezTo>
                <a:cubicBezTo>
                  <a:pt x="799" y="10"/>
                  <a:pt x="830" y="10"/>
                  <a:pt x="871" y="20"/>
                </a:cubicBezTo>
                <a:cubicBezTo>
                  <a:pt x="891" y="20"/>
                  <a:pt x="922" y="20"/>
                  <a:pt x="953" y="30"/>
                </a:cubicBezTo>
                <a:cubicBezTo>
                  <a:pt x="1004" y="41"/>
                  <a:pt x="1035" y="71"/>
                  <a:pt x="1055" y="123"/>
                </a:cubicBezTo>
                <a:cubicBezTo>
                  <a:pt x="1055" y="143"/>
                  <a:pt x="1066" y="174"/>
                  <a:pt x="1066" y="205"/>
                </a:cubicBezTo>
                <a:cubicBezTo>
                  <a:pt x="1066" y="205"/>
                  <a:pt x="1066" y="215"/>
                  <a:pt x="1066" y="225"/>
                </a:cubicBezTo>
                <a:cubicBezTo>
                  <a:pt x="1066" y="328"/>
                  <a:pt x="1066" y="430"/>
                  <a:pt x="1066" y="533"/>
                </a:cubicBezTo>
                <a:cubicBezTo>
                  <a:pt x="1066" y="543"/>
                  <a:pt x="1066" y="543"/>
                  <a:pt x="1066" y="553"/>
                </a:cubicBezTo>
                <a:cubicBezTo>
                  <a:pt x="1066" y="584"/>
                  <a:pt x="1055" y="604"/>
                  <a:pt x="1055" y="635"/>
                </a:cubicBezTo>
                <a:cubicBezTo>
                  <a:pt x="1035" y="686"/>
                  <a:pt x="1004" y="717"/>
                  <a:pt x="953" y="727"/>
                </a:cubicBezTo>
                <a:cubicBezTo>
                  <a:pt x="932" y="738"/>
                  <a:pt x="912" y="738"/>
                  <a:pt x="891" y="738"/>
                </a:cubicBezTo>
                <a:cubicBezTo>
                  <a:pt x="840" y="748"/>
                  <a:pt x="799" y="748"/>
                  <a:pt x="758" y="748"/>
                </a:cubicBezTo>
                <a:cubicBezTo>
                  <a:pt x="707" y="748"/>
                  <a:pt x="656" y="748"/>
                  <a:pt x="604" y="748"/>
                </a:cubicBezTo>
                <a:cubicBezTo>
                  <a:pt x="594" y="758"/>
                  <a:pt x="594" y="758"/>
                  <a:pt x="584" y="758"/>
                </a:cubicBezTo>
                <a:cubicBezTo>
                  <a:pt x="553" y="758"/>
                  <a:pt x="522" y="758"/>
                  <a:pt x="492" y="758"/>
                </a:cubicBezTo>
                <a:cubicBezTo>
                  <a:pt x="451" y="748"/>
                  <a:pt x="410" y="748"/>
                  <a:pt x="369" y="748"/>
                </a:cubicBezTo>
                <a:cubicBezTo>
                  <a:pt x="317" y="748"/>
                  <a:pt x="256" y="748"/>
                  <a:pt x="205" y="738"/>
                </a:cubicBezTo>
                <a:cubicBezTo>
                  <a:pt x="184" y="738"/>
                  <a:pt x="153" y="738"/>
                  <a:pt x="133" y="738"/>
                </a:cubicBezTo>
                <a:cubicBezTo>
                  <a:pt x="71" y="717"/>
                  <a:pt x="41" y="686"/>
                  <a:pt x="30" y="635"/>
                </a:cubicBezTo>
                <a:cubicBezTo>
                  <a:pt x="20" y="594"/>
                  <a:pt x="10" y="563"/>
                  <a:pt x="10" y="522"/>
                </a:cubicBezTo>
                <a:cubicBezTo>
                  <a:pt x="10" y="492"/>
                  <a:pt x="10" y="451"/>
                  <a:pt x="0" y="420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389"/>
                  <a:pt x="0" y="369"/>
                  <a:pt x="0" y="348"/>
                </a:cubicBezTo>
                <a:cubicBezTo>
                  <a:pt x="10" y="297"/>
                  <a:pt x="10" y="256"/>
                  <a:pt x="10" y="205"/>
                </a:cubicBezTo>
                <a:cubicBezTo>
                  <a:pt x="10" y="184"/>
                  <a:pt x="20" y="153"/>
                  <a:pt x="30" y="123"/>
                </a:cubicBezTo>
                <a:cubicBezTo>
                  <a:pt x="41" y="71"/>
                  <a:pt x="71" y="41"/>
                  <a:pt x="123" y="30"/>
                </a:cubicBezTo>
                <a:cubicBezTo>
                  <a:pt x="153" y="20"/>
                  <a:pt x="174" y="20"/>
                  <a:pt x="205" y="20"/>
                </a:cubicBezTo>
                <a:cubicBezTo>
                  <a:pt x="235" y="10"/>
                  <a:pt x="276" y="10"/>
                  <a:pt x="317" y="10"/>
                </a:cubicBezTo>
                <a:cubicBezTo>
                  <a:pt x="369" y="10"/>
                  <a:pt x="420" y="10"/>
                  <a:pt x="471" y="10"/>
                </a:cubicBezTo>
                <a:cubicBezTo>
                  <a:pt x="481" y="10"/>
                  <a:pt x="481" y="0"/>
                  <a:pt x="492" y="0"/>
                </a:cubicBezTo>
                <a:close/>
                <a:moveTo>
                  <a:pt x="430" y="215"/>
                </a:moveTo>
                <a:lnTo>
                  <a:pt x="430" y="215"/>
                </a:lnTo>
                <a:cubicBezTo>
                  <a:pt x="430" y="328"/>
                  <a:pt x="430" y="430"/>
                  <a:pt x="430" y="543"/>
                </a:cubicBezTo>
                <a:cubicBezTo>
                  <a:pt x="522" y="481"/>
                  <a:pt x="615" y="430"/>
                  <a:pt x="707" y="379"/>
                </a:cubicBezTo>
                <a:cubicBezTo>
                  <a:pt x="615" y="328"/>
                  <a:pt x="522" y="276"/>
                  <a:pt x="430" y="21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EF86DC-8190-4B4A-997F-CE00E6C05944}"/>
              </a:ext>
            </a:extLst>
          </p:cNvPr>
          <p:cNvGrpSpPr/>
          <p:nvPr/>
        </p:nvGrpSpPr>
        <p:grpSpPr>
          <a:xfrm flipH="1">
            <a:off x="12391050" y="4230119"/>
            <a:ext cx="3551514" cy="1477328"/>
            <a:chOff x="4562099" y="11069053"/>
            <a:chExt cx="3551514" cy="1477328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A0C1E940-C727-4E48-8DB1-7392ABA92B07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75442E6-2E1E-D546-B278-E183FE92FEAE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37101C-CB8F-1E4F-956A-052C95DDE8F6}"/>
              </a:ext>
            </a:extLst>
          </p:cNvPr>
          <p:cNvGrpSpPr/>
          <p:nvPr/>
        </p:nvGrpSpPr>
        <p:grpSpPr>
          <a:xfrm flipH="1">
            <a:off x="17560673" y="4230119"/>
            <a:ext cx="3551514" cy="1477328"/>
            <a:chOff x="4562099" y="11069053"/>
            <a:chExt cx="3551514" cy="1477328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1063F54A-FB27-2B4C-9FF8-9D39B2604DA2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03A435-424B-3D47-A1A8-27CC687F27BF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2BA405-80F0-DE47-BBA9-B77EE8670D8E}"/>
              </a:ext>
            </a:extLst>
          </p:cNvPr>
          <p:cNvGrpSpPr/>
          <p:nvPr/>
        </p:nvGrpSpPr>
        <p:grpSpPr>
          <a:xfrm flipH="1">
            <a:off x="12391050" y="9455262"/>
            <a:ext cx="3551514" cy="1477328"/>
            <a:chOff x="4562099" y="11069053"/>
            <a:chExt cx="3551514" cy="1477328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9CCD6724-B128-3141-9404-226E1CA84EC6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B47389E-ED19-F145-AE1C-4424B72607DA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CF3D35-14CA-C14B-937E-AA5924DE416A}"/>
              </a:ext>
            </a:extLst>
          </p:cNvPr>
          <p:cNvGrpSpPr/>
          <p:nvPr/>
        </p:nvGrpSpPr>
        <p:grpSpPr>
          <a:xfrm flipH="1">
            <a:off x="17560673" y="9455262"/>
            <a:ext cx="3551514" cy="1477328"/>
            <a:chOff x="4562099" y="11069053"/>
            <a:chExt cx="3551514" cy="1477328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AB22758B-A34D-F34D-9095-F351E16A5850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86404B2-FD13-FD47-9EBC-3619F2EE9E36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48B011-D42E-EE4C-8F61-B390A39CC896}"/>
              </a:ext>
            </a:extLst>
          </p:cNvPr>
          <p:cNvGrpSpPr/>
          <p:nvPr/>
        </p:nvGrpSpPr>
        <p:grpSpPr>
          <a:xfrm>
            <a:off x="2390971" y="4211121"/>
            <a:ext cx="6075452" cy="5293757"/>
            <a:chOff x="2756198" y="4345640"/>
            <a:chExt cx="6075452" cy="5293757"/>
          </a:xfrm>
        </p:grpSpPr>
        <p:sp>
          <p:nvSpPr>
            <p:cNvPr id="40" name="CuadroTexto 90">
              <a:extLst>
                <a:ext uri="{FF2B5EF4-FFF2-40B4-BE49-F238E27FC236}">
                  <a16:creationId xmlns:a16="http://schemas.microsoft.com/office/drawing/2014/main" id="{4AA6DB6F-A815-5547-AD26-C656895EA4C4}"/>
                </a:ext>
              </a:extLst>
            </p:cNvPr>
            <p:cNvSpPr txBox="1"/>
            <p:nvPr/>
          </p:nvSpPr>
          <p:spPr>
            <a:xfrm>
              <a:off x="2756198" y="4345640"/>
              <a:ext cx="60754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Social Media</a:t>
              </a:r>
            </a:p>
          </p:txBody>
        </p:sp>
        <p:sp>
          <p:nvSpPr>
            <p:cNvPr id="41" name="CuadroTexto 91">
              <a:extLst>
                <a:ext uri="{FF2B5EF4-FFF2-40B4-BE49-F238E27FC236}">
                  <a16:creationId xmlns:a16="http://schemas.microsoft.com/office/drawing/2014/main" id="{EE96CF24-DD33-D94D-A9D9-59F6EFB98084}"/>
                </a:ext>
              </a:extLst>
            </p:cNvPr>
            <p:cNvSpPr txBox="1"/>
            <p:nvPr/>
          </p:nvSpPr>
          <p:spPr>
            <a:xfrm>
              <a:off x="2756198" y="5669079"/>
              <a:ext cx="607545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SlickText allows you to quickly and easily spread the word to your best customers with a simple text message.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163">
            <a:extLst>
              <a:ext uri="{FF2B5EF4-FFF2-40B4-BE49-F238E27FC236}">
                <a16:creationId xmlns:a16="http://schemas.microsoft.com/office/drawing/2014/main" id="{0015003B-D255-7B43-B6CA-BB33E73EE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686" y="7218768"/>
            <a:ext cx="7193751" cy="5184686"/>
          </a:xfrm>
          <a:custGeom>
            <a:avLst/>
            <a:gdLst>
              <a:gd name="T0" fmla="*/ 2338536 w 7340"/>
              <a:gd name="T1" fmla="*/ 1904640 h 5290"/>
              <a:gd name="T2" fmla="*/ 2338536 w 7340"/>
              <a:gd name="T3" fmla="*/ 1904640 h 5290"/>
              <a:gd name="T4" fmla="*/ 304291 w 7340"/>
              <a:gd name="T5" fmla="*/ 1904640 h 5290"/>
              <a:gd name="T6" fmla="*/ 114154 w 7340"/>
              <a:gd name="T7" fmla="*/ 1530842 h 5290"/>
              <a:gd name="T8" fmla="*/ 1131097 w 7340"/>
              <a:gd name="T9" fmla="*/ 130001 h 5290"/>
              <a:gd name="T10" fmla="*/ 1511370 w 7340"/>
              <a:gd name="T11" fmla="*/ 130001 h 5290"/>
              <a:gd name="T12" fmla="*/ 2528673 w 7340"/>
              <a:gd name="T13" fmla="*/ 1530842 h 5290"/>
              <a:gd name="T14" fmla="*/ 2338536 w 7340"/>
              <a:gd name="T15" fmla="*/ 1904640 h 529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40" h="5290">
                <a:moveTo>
                  <a:pt x="6494" y="5289"/>
                </a:moveTo>
                <a:lnTo>
                  <a:pt x="6494" y="5289"/>
                </a:lnTo>
                <a:cubicBezTo>
                  <a:pt x="845" y="5289"/>
                  <a:pt x="845" y="5289"/>
                  <a:pt x="845" y="5289"/>
                </a:cubicBezTo>
                <a:cubicBezTo>
                  <a:pt x="307" y="5289"/>
                  <a:pt x="0" y="4682"/>
                  <a:pt x="317" y="4251"/>
                </a:cubicBezTo>
                <a:cubicBezTo>
                  <a:pt x="3141" y="361"/>
                  <a:pt x="3141" y="361"/>
                  <a:pt x="3141" y="361"/>
                </a:cubicBezTo>
                <a:cubicBezTo>
                  <a:pt x="3405" y="0"/>
                  <a:pt x="3942" y="0"/>
                  <a:pt x="4197" y="361"/>
                </a:cubicBezTo>
                <a:cubicBezTo>
                  <a:pt x="7022" y="4251"/>
                  <a:pt x="7022" y="4251"/>
                  <a:pt x="7022" y="4251"/>
                </a:cubicBezTo>
                <a:cubicBezTo>
                  <a:pt x="7339" y="4682"/>
                  <a:pt x="7031" y="5289"/>
                  <a:pt x="6494" y="5289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4">
            <a:extLst>
              <a:ext uri="{FF2B5EF4-FFF2-40B4-BE49-F238E27FC236}">
                <a16:creationId xmlns:a16="http://schemas.microsoft.com/office/drawing/2014/main" id="{CAD55592-6972-EB4F-9DA7-AAD9F723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7177" y="5270191"/>
            <a:ext cx="5128518" cy="7128944"/>
          </a:xfrm>
          <a:custGeom>
            <a:avLst/>
            <a:gdLst>
              <a:gd name="T0" fmla="*/ 1884002 w 5236"/>
              <a:gd name="T1" fmla="*/ 430863 h 7277"/>
              <a:gd name="T2" fmla="*/ 1884002 w 5236"/>
              <a:gd name="T3" fmla="*/ 430863 h 7277"/>
              <a:gd name="T4" fmla="*/ 1884002 w 5236"/>
              <a:gd name="T5" fmla="*/ 2251863 h 7277"/>
              <a:gd name="T6" fmla="*/ 1516559 w 5236"/>
              <a:gd name="T7" fmla="*/ 2619015 h 7277"/>
              <a:gd name="T8" fmla="*/ 1516559 w 5236"/>
              <a:gd name="T9" fmla="*/ 2619015 h 7277"/>
              <a:gd name="T10" fmla="*/ 1216054 w 5236"/>
              <a:gd name="T11" fmla="*/ 2467115 h 7277"/>
              <a:gd name="T12" fmla="*/ 145394 w 5236"/>
              <a:gd name="T13" fmla="*/ 994189 h 7277"/>
              <a:gd name="T14" fmla="*/ 332534 w 5236"/>
              <a:gd name="T15" fmla="*/ 427624 h 7277"/>
              <a:gd name="T16" fmla="*/ 1402475 w 5236"/>
              <a:gd name="T17" fmla="*/ 79190 h 7277"/>
              <a:gd name="T18" fmla="*/ 1884002 w 5236"/>
              <a:gd name="T19" fmla="*/ 430863 h 72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36" h="7277">
                <a:moveTo>
                  <a:pt x="5235" y="1197"/>
                </a:moveTo>
                <a:lnTo>
                  <a:pt x="5235" y="1197"/>
                </a:lnTo>
                <a:cubicBezTo>
                  <a:pt x="5235" y="6256"/>
                  <a:pt x="5235" y="6256"/>
                  <a:pt x="5235" y="6256"/>
                </a:cubicBezTo>
                <a:cubicBezTo>
                  <a:pt x="5235" y="6819"/>
                  <a:pt x="4777" y="7276"/>
                  <a:pt x="4214" y="7276"/>
                </a:cubicBezTo>
                <a:cubicBezTo>
                  <a:pt x="3880" y="7276"/>
                  <a:pt x="3573" y="7118"/>
                  <a:pt x="3379" y="6854"/>
                </a:cubicBezTo>
                <a:cubicBezTo>
                  <a:pt x="404" y="2762"/>
                  <a:pt x="404" y="2762"/>
                  <a:pt x="404" y="2762"/>
                </a:cubicBezTo>
                <a:cubicBezTo>
                  <a:pt x="0" y="2199"/>
                  <a:pt x="255" y="1399"/>
                  <a:pt x="924" y="1188"/>
                </a:cubicBezTo>
                <a:cubicBezTo>
                  <a:pt x="3897" y="220"/>
                  <a:pt x="3897" y="220"/>
                  <a:pt x="3897" y="220"/>
                </a:cubicBezTo>
                <a:cubicBezTo>
                  <a:pt x="4557" y="0"/>
                  <a:pt x="5235" y="493"/>
                  <a:pt x="5235" y="1197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5">
            <a:extLst>
              <a:ext uri="{FF2B5EF4-FFF2-40B4-BE49-F238E27FC236}">
                <a16:creationId xmlns:a16="http://schemas.microsoft.com/office/drawing/2014/main" id="{FE660D58-BAA4-AD49-968D-D42E98A1B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107" y="5270191"/>
            <a:ext cx="5132840" cy="7128944"/>
          </a:xfrm>
          <a:custGeom>
            <a:avLst/>
            <a:gdLst>
              <a:gd name="T0" fmla="*/ 370564 w 5237"/>
              <a:gd name="T1" fmla="*/ 2619015 h 7277"/>
              <a:gd name="T2" fmla="*/ 370564 w 5237"/>
              <a:gd name="T3" fmla="*/ 2619015 h 7277"/>
              <a:gd name="T4" fmla="*/ 370564 w 5237"/>
              <a:gd name="T5" fmla="*/ 2619015 h 7277"/>
              <a:gd name="T6" fmla="*/ 0 w 5237"/>
              <a:gd name="T7" fmla="*/ 2251863 h 7277"/>
              <a:gd name="T8" fmla="*/ 0 w 5237"/>
              <a:gd name="T9" fmla="*/ 430863 h 7277"/>
              <a:gd name="T10" fmla="*/ 484722 w 5237"/>
              <a:gd name="T11" fmla="*/ 79190 h 7277"/>
              <a:gd name="T12" fmla="*/ 1556080 w 5237"/>
              <a:gd name="T13" fmla="*/ 427624 h 7277"/>
              <a:gd name="T14" fmla="*/ 1739741 w 5237"/>
              <a:gd name="T15" fmla="*/ 994189 h 7277"/>
              <a:gd name="T16" fmla="*/ 668743 w 5237"/>
              <a:gd name="T17" fmla="*/ 2467115 h 7277"/>
              <a:gd name="T18" fmla="*/ 370564 w 5237"/>
              <a:gd name="T19" fmla="*/ 2619015 h 72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37" h="7277">
                <a:moveTo>
                  <a:pt x="1029" y="7276"/>
                </a:moveTo>
                <a:lnTo>
                  <a:pt x="1029" y="7276"/>
                </a:lnTo>
                <a:cubicBezTo>
                  <a:pt x="457" y="7276"/>
                  <a:pt x="0" y="6819"/>
                  <a:pt x="0" y="6256"/>
                </a:cubicBezTo>
                <a:cubicBezTo>
                  <a:pt x="0" y="1197"/>
                  <a:pt x="0" y="1197"/>
                  <a:pt x="0" y="1197"/>
                </a:cubicBezTo>
                <a:cubicBezTo>
                  <a:pt x="0" y="493"/>
                  <a:pt x="677" y="0"/>
                  <a:pt x="1346" y="220"/>
                </a:cubicBezTo>
                <a:cubicBezTo>
                  <a:pt x="4321" y="1188"/>
                  <a:pt x="4321" y="1188"/>
                  <a:pt x="4321" y="1188"/>
                </a:cubicBezTo>
                <a:cubicBezTo>
                  <a:pt x="4981" y="1399"/>
                  <a:pt x="5236" y="2199"/>
                  <a:pt x="4831" y="2762"/>
                </a:cubicBezTo>
                <a:cubicBezTo>
                  <a:pt x="1857" y="6854"/>
                  <a:pt x="1857" y="6854"/>
                  <a:pt x="1857" y="6854"/>
                </a:cubicBezTo>
                <a:cubicBezTo>
                  <a:pt x="1663" y="7118"/>
                  <a:pt x="1355" y="7276"/>
                  <a:pt x="1029" y="7276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6">
            <a:extLst>
              <a:ext uri="{FF2B5EF4-FFF2-40B4-BE49-F238E27FC236}">
                <a16:creationId xmlns:a16="http://schemas.microsoft.com/office/drawing/2014/main" id="{AAD27CF4-E51F-344D-A84F-500CA2CFF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402" y="1312547"/>
            <a:ext cx="5543293" cy="5327264"/>
          </a:xfrm>
          <a:custGeom>
            <a:avLst/>
            <a:gdLst>
              <a:gd name="T0" fmla="*/ 1783022 w 5659"/>
              <a:gd name="T1" fmla="*/ 1456794 h 5439"/>
              <a:gd name="T2" fmla="*/ 1783022 w 5659"/>
              <a:gd name="T3" fmla="*/ 1456794 h 5439"/>
              <a:gd name="T4" fmla="*/ 484806 w 5659"/>
              <a:gd name="T5" fmla="*/ 1881092 h 5439"/>
              <a:gd name="T6" fmla="*/ 0 w 5659"/>
              <a:gd name="T7" fmla="*/ 1529490 h 5439"/>
              <a:gd name="T8" fmla="*/ 0 w 5659"/>
              <a:gd name="T9" fmla="*/ 370316 h 5439"/>
              <a:gd name="T10" fmla="*/ 370713 w 5659"/>
              <a:gd name="T11" fmla="*/ 0 h 5439"/>
              <a:gd name="T12" fmla="*/ 1668928 w 5659"/>
              <a:gd name="T13" fmla="*/ 0 h 5439"/>
              <a:gd name="T14" fmla="*/ 2036402 w 5659"/>
              <a:gd name="T15" fmla="*/ 370316 h 5439"/>
              <a:gd name="T16" fmla="*/ 2036402 w 5659"/>
              <a:gd name="T17" fmla="*/ 1108430 h 5439"/>
              <a:gd name="T18" fmla="*/ 1783022 w 5659"/>
              <a:gd name="T19" fmla="*/ 1456794 h 543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659" h="5439">
                <a:moveTo>
                  <a:pt x="4954" y="4048"/>
                </a:moveTo>
                <a:lnTo>
                  <a:pt x="4954" y="4048"/>
                </a:lnTo>
                <a:cubicBezTo>
                  <a:pt x="1347" y="5227"/>
                  <a:pt x="1347" y="5227"/>
                  <a:pt x="1347" y="5227"/>
                </a:cubicBezTo>
                <a:cubicBezTo>
                  <a:pt x="678" y="5438"/>
                  <a:pt x="0" y="4945"/>
                  <a:pt x="0" y="4250"/>
                </a:cubicBezTo>
                <a:cubicBezTo>
                  <a:pt x="0" y="1029"/>
                  <a:pt x="0" y="1029"/>
                  <a:pt x="0" y="1029"/>
                </a:cubicBezTo>
                <a:cubicBezTo>
                  <a:pt x="0" y="457"/>
                  <a:pt x="458" y="0"/>
                  <a:pt x="1030" y="0"/>
                </a:cubicBezTo>
                <a:cubicBezTo>
                  <a:pt x="4637" y="0"/>
                  <a:pt x="4637" y="0"/>
                  <a:pt x="4637" y="0"/>
                </a:cubicBezTo>
                <a:cubicBezTo>
                  <a:pt x="5200" y="0"/>
                  <a:pt x="5658" y="457"/>
                  <a:pt x="5658" y="1029"/>
                </a:cubicBezTo>
                <a:cubicBezTo>
                  <a:pt x="5658" y="3080"/>
                  <a:pt x="5658" y="3080"/>
                  <a:pt x="5658" y="3080"/>
                </a:cubicBezTo>
                <a:cubicBezTo>
                  <a:pt x="5658" y="3520"/>
                  <a:pt x="5376" y="3916"/>
                  <a:pt x="4954" y="4048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67">
            <a:extLst>
              <a:ext uri="{FF2B5EF4-FFF2-40B4-BE49-F238E27FC236}">
                <a16:creationId xmlns:a16="http://schemas.microsoft.com/office/drawing/2014/main" id="{A8141097-1AA6-9E41-B417-686EBB055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107" y="1312547"/>
            <a:ext cx="5543295" cy="5327264"/>
          </a:xfrm>
          <a:custGeom>
            <a:avLst/>
            <a:gdLst>
              <a:gd name="T0" fmla="*/ 0 w 5659"/>
              <a:gd name="T1" fmla="*/ 1108430 h 5439"/>
              <a:gd name="T2" fmla="*/ 0 w 5659"/>
              <a:gd name="T3" fmla="*/ 1108430 h 5439"/>
              <a:gd name="T4" fmla="*/ 0 w 5659"/>
              <a:gd name="T5" fmla="*/ 370316 h 5439"/>
              <a:gd name="T6" fmla="*/ 370353 w 5659"/>
              <a:gd name="T7" fmla="*/ 0 h 5439"/>
              <a:gd name="T8" fmla="*/ 1669289 w 5659"/>
              <a:gd name="T9" fmla="*/ 0 h 5439"/>
              <a:gd name="T10" fmla="*/ 2036403 w 5659"/>
              <a:gd name="T11" fmla="*/ 370316 h 5439"/>
              <a:gd name="T12" fmla="*/ 2036403 w 5659"/>
              <a:gd name="T13" fmla="*/ 1529490 h 5439"/>
              <a:gd name="T14" fmla="*/ 1555196 w 5659"/>
              <a:gd name="T15" fmla="*/ 1881092 h 5439"/>
              <a:gd name="T16" fmla="*/ 256260 w 5659"/>
              <a:gd name="T17" fmla="*/ 1456794 h 5439"/>
              <a:gd name="T18" fmla="*/ 0 w 5659"/>
              <a:gd name="T19" fmla="*/ 1108430 h 543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659" h="5439">
                <a:moveTo>
                  <a:pt x="0" y="3080"/>
                </a:moveTo>
                <a:lnTo>
                  <a:pt x="0" y="3080"/>
                </a:lnTo>
                <a:cubicBezTo>
                  <a:pt x="0" y="1029"/>
                  <a:pt x="0" y="1029"/>
                  <a:pt x="0" y="1029"/>
                </a:cubicBezTo>
                <a:cubicBezTo>
                  <a:pt x="0" y="457"/>
                  <a:pt x="457" y="0"/>
                  <a:pt x="1029" y="0"/>
                </a:cubicBezTo>
                <a:cubicBezTo>
                  <a:pt x="4638" y="0"/>
                  <a:pt x="4638" y="0"/>
                  <a:pt x="4638" y="0"/>
                </a:cubicBezTo>
                <a:cubicBezTo>
                  <a:pt x="5201" y="0"/>
                  <a:pt x="5658" y="457"/>
                  <a:pt x="5658" y="1029"/>
                </a:cubicBezTo>
                <a:cubicBezTo>
                  <a:pt x="5658" y="4250"/>
                  <a:pt x="5658" y="4250"/>
                  <a:pt x="5658" y="4250"/>
                </a:cubicBezTo>
                <a:cubicBezTo>
                  <a:pt x="5658" y="4945"/>
                  <a:pt x="4981" y="5438"/>
                  <a:pt x="4321" y="5227"/>
                </a:cubicBezTo>
                <a:cubicBezTo>
                  <a:pt x="712" y="4048"/>
                  <a:pt x="712" y="4048"/>
                  <a:pt x="712" y="4048"/>
                </a:cubicBezTo>
                <a:cubicBezTo>
                  <a:pt x="290" y="3916"/>
                  <a:pt x="0" y="3520"/>
                  <a:pt x="0" y="308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68">
            <a:extLst>
              <a:ext uri="{FF2B5EF4-FFF2-40B4-BE49-F238E27FC236}">
                <a16:creationId xmlns:a16="http://schemas.microsoft.com/office/drawing/2014/main" id="{948D854E-8D9C-EB48-847A-1AC2BD98F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665" y="4622105"/>
            <a:ext cx="4467472" cy="4467471"/>
          </a:xfrm>
          <a:custGeom>
            <a:avLst/>
            <a:gdLst>
              <a:gd name="T0" fmla="*/ 1641115 w 4560"/>
              <a:gd name="T1" fmla="*/ 820738 h 4558"/>
              <a:gd name="T2" fmla="*/ 1641115 w 4560"/>
              <a:gd name="T3" fmla="*/ 820738 h 4558"/>
              <a:gd name="T4" fmla="*/ 820378 w 4560"/>
              <a:gd name="T5" fmla="*/ 1641115 h 4558"/>
              <a:gd name="T6" fmla="*/ 0 w 4560"/>
              <a:gd name="T7" fmla="*/ 820738 h 4558"/>
              <a:gd name="T8" fmla="*/ 820378 w 4560"/>
              <a:gd name="T9" fmla="*/ 0 h 4558"/>
              <a:gd name="T10" fmla="*/ 1641115 w 4560"/>
              <a:gd name="T11" fmla="*/ 820738 h 45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60" h="4558">
                <a:moveTo>
                  <a:pt x="4559" y="2279"/>
                </a:moveTo>
                <a:lnTo>
                  <a:pt x="4559" y="2279"/>
                </a:lnTo>
                <a:cubicBezTo>
                  <a:pt x="4559" y="3536"/>
                  <a:pt x="3538" y="4557"/>
                  <a:pt x="2279" y="4557"/>
                </a:cubicBezTo>
                <a:cubicBezTo>
                  <a:pt x="1021" y="4557"/>
                  <a:pt x="0" y="3536"/>
                  <a:pt x="0" y="2279"/>
                </a:cubicBezTo>
                <a:cubicBezTo>
                  <a:pt x="0" y="1021"/>
                  <a:pt x="1021" y="0"/>
                  <a:pt x="2279" y="0"/>
                </a:cubicBezTo>
                <a:cubicBezTo>
                  <a:pt x="3538" y="0"/>
                  <a:pt x="4559" y="1021"/>
                  <a:pt x="4559" y="2279"/>
                </a:cubicBezTo>
              </a:path>
            </a:pathLst>
          </a:custGeom>
          <a:solidFill>
            <a:schemeClr val="bg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69">
            <a:extLst>
              <a:ext uri="{FF2B5EF4-FFF2-40B4-BE49-F238E27FC236}">
                <a16:creationId xmlns:a16="http://schemas.microsoft.com/office/drawing/2014/main" id="{36C5F2CC-DE77-244D-B546-302995814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522" y="5555349"/>
            <a:ext cx="1209760" cy="2605304"/>
          </a:xfrm>
          <a:custGeom>
            <a:avLst/>
            <a:gdLst>
              <a:gd name="T0" fmla="*/ 292007 w 1233"/>
              <a:gd name="T1" fmla="*/ 478631 h 2658"/>
              <a:gd name="T2" fmla="*/ 292007 w 1233"/>
              <a:gd name="T3" fmla="*/ 478631 h 2658"/>
              <a:gd name="T4" fmla="*/ 415660 w 1233"/>
              <a:gd name="T5" fmla="*/ 481512 h 2658"/>
              <a:gd name="T6" fmla="*/ 428277 w 1233"/>
              <a:gd name="T7" fmla="*/ 469267 h 2658"/>
              <a:gd name="T8" fmla="*/ 438011 w 1233"/>
              <a:gd name="T9" fmla="*/ 386794 h 2658"/>
              <a:gd name="T10" fmla="*/ 444139 w 1233"/>
              <a:gd name="T11" fmla="*/ 310444 h 2658"/>
              <a:gd name="T12" fmla="*/ 292007 w 1233"/>
              <a:gd name="T13" fmla="*/ 310444 h 2658"/>
              <a:gd name="T14" fmla="*/ 295252 w 1233"/>
              <a:gd name="T15" fmla="*/ 202761 h 2658"/>
              <a:gd name="T16" fmla="*/ 329860 w 1233"/>
              <a:gd name="T17" fmla="*/ 167827 h 2658"/>
              <a:gd name="T18" fmla="*/ 425393 w 1233"/>
              <a:gd name="T19" fmla="*/ 164946 h 2658"/>
              <a:gd name="T20" fmla="*/ 441255 w 1233"/>
              <a:gd name="T21" fmla="*/ 164946 h 2658"/>
              <a:gd name="T22" fmla="*/ 441255 w 1233"/>
              <a:gd name="T23" fmla="*/ 9724 h 2658"/>
              <a:gd name="T24" fmla="*/ 428277 w 1233"/>
              <a:gd name="T25" fmla="*/ 0 h 2658"/>
              <a:gd name="T26" fmla="*/ 298496 w 1233"/>
              <a:gd name="T27" fmla="*/ 0 h 2658"/>
              <a:gd name="T28" fmla="*/ 171599 w 1233"/>
              <a:gd name="T29" fmla="*/ 34934 h 2658"/>
              <a:gd name="T30" fmla="*/ 95173 w 1233"/>
              <a:gd name="T31" fmla="*/ 177551 h 2658"/>
              <a:gd name="T32" fmla="*/ 95173 w 1233"/>
              <a:gd name="T33" fmla="*/ 291716 h 2658"/>
              <a:gd name="T34" fmla="*/ 95173 w 1233"/>
              <a:gd name="T35" fmla="*/ 310444 h 2658"/>
              <a:gd name="T36" fmla="*/ 0 w 1233"/>
              <a:gd name="T37" fmla="*/ 310444 h 2658"/>
              <a:gd name="T38" fmla="*/ 0 w 1233"/>
              <a:gd name="T39" fmla="*/ 481512 h 2658"/>
              <a:gd name="T40" fmla="*/ 92289 w 1233"/>
              <a:gd name="T41" fmla="*/ 481512 h 2658"/>
              <a:gd name="T42" fmla="*/ 92289 w 1233"/>
              <a:gd name="T43" fmla="*/ 956902 h 2658"/>
              <a:gd name="T44" fmla="*/ 292007 w 1233"/>
              <a:gd name="T45" fmla="*/ 956902 h 2658"/>
              <a:gd name="T46" fmla="*/ 292007 w 1233"/>
              <a:gd name="T47" fmla="*/ 478631 h 265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233" h="2658">
                <a:moveTo>
                  <a:pt x="810" y="1329"/>
                </a:moveTo>
                <a:lnTo>
                  <a:pt x="810" y="1329"/>
                </a:lnTo>
                <a:cubicBezTo>
                  <a:pt x="933" y="1329"/>
                  <a:pt x="1039" y="1328"/>
                  <a:pt x="1153" y="1337"/>
                </a:cubicBezTo>
                <a:cubicBezTo>
                  <a:pt x="1180" y="1337"/>
                  <a:pt x="1188" y="1329"/>
                  <a:pt x="1188" y="1303"/>
                </a:cubicBezTo>
                <a:cubicBezTo>
                  <a:pt x="1197" y="1223"/>
                  <a:pt x="1206" y="1144"/>
                  <a:pt x="1215" y="1074"/>
                </a:cubicBezTo>
                <a:cubicBezTo>
                  <a:pt x="1224" y="1003"/>
                  <a:pt x="1224" y="933"/>
                  <a:pt x="1232" y="862"/>
                </a:cubicBezTo>
                <a:cubicBezTo>
                  <a:pt x="1091" y="862"/>
                  <a:pt x="951" y="862"/>
                  <a:pt x="810" y="862"/>
                </a:cubicBezTo>
                <a:cubicBezTo>
                  <a:pt x="810" y="757"/>
                  <a:pt x="810" y="660"/>
                  <a:pt x="819" y="563"/>
                </a:cubicBezTo>
                <a:cubicBezTo>
                  <a:pt x="819" y="502"/>
                  <a:pt x="854" y="466"/>
                  <a:pt x="915" y="466"/>
                </a:cubicBezTo>
                <a:cubicBezTo>
                  <a:pt x="1004" y="458"/>
                  <a:pt x="1091" y="458"/>
                  <a:pt x="1180" y="458"/>
                </a:cubicBezTo>
                <a:cubicBezTo>
                  <a:pt x="1188" y="458"/>
                  <a:pt x="1206" y="458"/>
                  <a:pt x="1224" y="458"/>
                </a:cubicBezTo>
                <a:cubicBezTo>
                  <a:pt x="1224" y="308"/>
                  <a:pt x="1224" y="167"/>
                  <a:pt x="1224" y="27"/>
                </a:cubicBezTo>
                <a:cubicBezTo>
                  <a:pt x="1224" y="0"/>
                  <a:pt x="1206" y="0"/>
                  <a:pt x="1188" y="0"/>
                </a:cubicBezTo>
                <a:cubicBezTo>
                  <a:pt x="1074" y="0"/>
                  <a:pt x="951" y="0"/>
                  <a:pt x="828" y="0"/>
                </a:cubicBezTo>
                <a:cubicBezTo>
                  <a:pt x="704" y="0"/>
                  <a:pt x="581" y="27"/>
                  <a:pt x="476" y="97"/>
                </a:cubicBezTo>
                <a:cubicBezTo>
                  <a:pt x="335" y="194"/>
                  <a:pt x="282" y="335"/>
                  <a:pt x="264" y="493"/>
                </a:cubicBezTo>
                <a:cubicBezTo>
                  <a:pt x="256" y="599"/>
                  <a:pt x="264" y="704"/>
                  <a:pt x="264" y="810"/>
                </a:cubicBezTo>
                <a:cubicBezTo>
                  <a:pt x="256" y="827"/>
                  <a:pt x="264" y="845"/>
                  <a:pt x="264" y="862"/>
                </a:cubicBezTo>
                <a:cubicBezTo>
                  <a:pt x="167" y="862"/>
                  <a:pt x="88" y="862"/>
                  <a:pt x="0" y="862"/>
                </a:cubicBezTo>
                <a:cubicBezTo>
                  <a:pt x="0" y="1021"/>
                  <a:pt x="0" y="1179"/>
                  <a:pt x="0" y="1337"/>
                </a:cubicBezTo>
                <a:cubicBezTo>
                  <a:pt x="88" y="1337"/>
                  <a:pt x="167" y="1337"/>
                  <a:pt x="256" y="1337"/>
                </a:cubicBezTo>
                <a:cubicBezTo>
                  <a:pt x="256" y="1777"/>
                  <a:pt x="256" y="2217"/>
                  <a:pt x="256" y="2657"/>
                </a:cubicBezTo>
                <a:cubicBezTo>
                  <a:pt x="449" y="2657"/>
                  <a:pt x="625" y="2657"/>
                  <a:pt x="810" y="2657"/>
                </a:cubicBezTo>
                <a:cubicBezTo>
                  <a:pt x="810" y="2217"/>
                  <a:pt x="810" y="1777"/>
                  <a:pt x="810" y="13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70">
            <a:extLst>
              <a:ext uri="{FF2B5EF4-FFF2-40B4-BE49-F238E27FC236}">
                <a16:creationId xmlns:a16="http://schemas.microsoft.com/office/drawing/2014/main" id="{2DACACC3-65B6-774C-BDFB-24E79AB49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3807" y="7045945"/>
            <a:ext cx="769062" cy="311081"/>
          </a:xfrm>
          <a:custGeom>
            <a:avLst/>
            <a:gdLst>
              <a:gd name="T0" fmla="*/ 272483 w 784"/>
              <a:gd name="T1" fmla="*/ 41335 h 318"/>
              <a:gd name="T2" fmla="*/ 272483 w 784"/>
              <a:gd name="T3" fmla="*/ 41335 h 318"/>
              <a:gd name="T4" fmla="*/ 259868 w 784"/>
              <a:gd name="T5" fmla="*/ 44570 h 318"/>
              <a:gd name="T6" fmla="*/ 247253 w 784"/>
              <a:gd name="T7" fmla="*/ 72965 h 318"/>
              <a:gd name="T8" fmla="*/ 130114 w 784"/>
              <a:gd name="T9" fmla="*/ 0 h 318"/>
              <a:gd name="T10" fmla="*/ 3244 w 784"/>
              <a:gd name="T11" fmla="*/ 98125 h 318"/>
              <a:gd name="T12" fmla="*/ 9732 w 784"/>
              <a:gd name="T13" fmla="*/ 113941 h 318"/>
              <a:gd name="T14" fmla="*/ 12975 w 784"/>
              <a:gd name="T15" fmla="*/ 113941 h 318"/>
              <a:gd name="T16" fmla="*/ 25590 w 784"/>
              <a:gd name="T17" fmla="*/ 104595 h 318"/>
              <a:gd name="T18" fmla="*/ 130114 w 784"/>
              <a:gd name="T19" fmla="*/ 22285 h 318"/>
              <a:gd name="T20" fmla="*/ 228511 w 784"/>
              <a:gd name="T21" fmla="*/ 82310 h 318"/>
              <a:gd name="T22" fmla="*/ 200037 w 784"/>
              <a:gd name="T23" fmla="*/ 69730 h 318"/>
              <a:gd name="T24" fmla="*/ 184178 w 784"/>
              <a:gd name="T25" fmla="*/ 76200 h 318"/>
              <a:gd name="T26" fmla="*/ 190306 w 784"/>
              <a:gd name="T27" fmla="*/ 92015 h 318"/>
              <a:gd name="T28" fmla="*/ 244009 w 784"/>
              <a:gd name="T29" fmla="*/ 111065 h 318"/>
              <a:gd name="T30" fmla="*/ 247253 w 784"/>
              <a:gd name="T31" fmla="*/ 113941 h 318"/>
              <a:gd name="T32" fmla="*/ 256624 w 784"/>
              <a:gd name="T33" fmla="*/ 107830 h 318"/>
              <a:gd name="T34" fmla="*/ 278971 w 784"/>
              <a:gd name="T35" fmla="*/ 53915 h 318"/>
              <a:gd name="T36" fmla="*/ 272483 w 784"/>
              <a:gd name="T37" fmla="*/ 41335 h 31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84" h="318">
                <a:moveTo>
                  <a:pt x="756" y="115"/>
                </a:moveTo>
                <a:lnTo>
                  <a:pt x="756" y="115"/>
                </a:lnTo>
                <a:cubicBezTo>
                  <a:pt x="739" y="106"/>
                  <a:pt x="721" y="115"/>
                  <a:pt x="721" y="124"/>
                </a:cubicBezTo>
                <a:cubicBezTo>
                  <a:pt x="686" y="203"/>
                  <a:pt x="686" y="203"/>
                  <a:pt x="686" y="203"/>
                </a:cubicBezTo>
                <a:cubicBezTo>
                  <a:pt x="625" y="80"/>
                  <a:pt x="502" y="0"/>
                  <a:pt x="361" y="0"/>
                </a:cubicBezTo>
                <a:cubicBezTo>
                  <a:pt x="194" y="0"/>
                  <a:pt x="53" y="115"/>
                  <a:pt x="9" y="273"/>
                </a:cubicBezTo>
                <a:cubicBezTo>
                  <a:pt x="0" y="291"/>
                  <a:pt x="9" y="309"/>
                  <a:pt x="27" y="317"/>
                </a:cubicBezTo>
                <a:cubicBezTo>
                  <a:pt x="36" y="317"/>
                  <a:pt x="36" y="317"/>
                  <a:pt x="36" y="317"/>
                </a:cubicBezTo>
                <a:cubicBezTo>
                  <a:pt x="53" y="317"/>
                  <a:pt x="62" y="309"/>
                  <a:pt x="71" y="291"/>
                </a:cubicBezTo>
                <a:cubicBezTo>
                  <a:pt x="106" y="159"/>
                  <a:pt x="221" y="62"/>
                  <a:pt x="361" y="62"/>
                </a:cubicBezTo>
                <a:cubicBezTo>
                  <a:pt x="476" y="62"/>
                  <a:pt x="581" y="133"/>
                  <a:pt x="634" y="229"/>
                </a:cubicBezTo>
                <a:cubicBezTo>
                  <a:pt x="555" y="194"/>
                  <a:pt x="555" y="194"/>
                  <a:pt x="555" y="194"/>
                </a:cubicBezTo>
                <a:cubicBezTo>
                  <a:pt x="537" y="185"/>
                  <a:pt x="520" y="194"/>
                  <a:pt x="511" y="212"/>
                </a:cubicBezTo>
                <a:cubicBezTo>
                  <a:pt x="511" y="229"/>
                  <a:pt x="520" y="247"/>
                  <a:pt x="528" y="256"/>
                </a:cubicBezTo>
                <a:cubicBezTo>
                  <a:pt x="677" y="309"/>
                  <a:pt x="677" y="309"/>
                  <a:pt x="677" y="309"/>
                </a:cubicBezTo>
                <a:cubicBezTo>
                  <a:pt x="677" y="317"/>
                  <a:pt x="686" y="317"/>
                  <a:pt x="686" y="317"/>
                </a:cubicBezTo>
                <a:cubicBezTo>
                  <a:pt x="695" y="317"/>
                  <a:pt x="712" y="309"/>
                  <a:pt x="712" y="300"/>
                </a:cubicBezTo>
                <a:cubicBezTo>
                  <a:pt x="774" y="150"/>
                  <a:pt x="774" y="150"/>
                  <a:pt x="774" y="150"/>
                </a:cubicBezTo>
                <a:cubicBezTo>
                  <a:pt x="783" y="133"/>
                  <a:pt x="774" y="115"/>
                  <a:pt x="756" y="1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71">
            <a:extLst>
              <a:ext uri="{FF2B5EF4-FFF2-40B4-BE49-F238E27FC236}">
                <a16:creationId xmlns:a16="http://schemas.microsoft.com/office/drawing/2014/main" id="{E6C0E63E-4287-114D-A0D5-AA9790963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0602" y="7452078"/>
            <a:ext cx="751780" cy="311081"/>
          </a:xfrm>
          <a:custGeom>
            <a:avLst/>
            <a:gdLst>
              <a:gd name="T0" fmla="*/ 266489 w 766"/>
              <a:gd name="T1" fmla="*/ 3235 h 318"/>
              <a:gd name="T2" fmla="*/ 266489 w 766"/>
              <a:gd name="T3" fmla="*/ 3235 h 318"/>
              <a:gd name="T4" fmla="*/ 253507 w 766"/>
              <a:gd name="T5" fmla="*/ 9705 h 318"/>
              <a:gd name="T6" fmla="*/ 146046 w 766"/>
              <a:gd name="T7" fmla="*/ 91656 h 318"/>
              <a:gd name="T8" fmla="*/ 47961 w 766"/>
              <a:gd name="T9" fmla="*/ 31630 h 318"/>
              <a:gd name="T10" fmla="*/ 79334 w 766"/>
              <a:gd name="T11" fmla="*/ 40975 h 318"/>
              <a:gd name="T12" fmla="*/ 82579 w 766"/>
              <a:gd name="T13" fmla="*/ 40975 h 318"/>
              <a:gd name="T14" fmla="*/ 95561 w 766"/>
              <a:gd name="T15" fmla="*/ 34865 h 318"/>
              <a:gd name="T16" fmla="*/ 85824 w 766"/>
              <a:gd name="T17" fmla="*/ 19050 h 318"/>
              <a:gd name="T18" fmla="*/ 32094 w 766"/>
              <a:gd name="T19" fmla="*/ 3235 h 318"/>
              <a:gd name="T20" fmla="*/ 32094 w 766"/>
              <a:gd name="T21" fmla="*/ 3235 h 318"/>
              <a:gd name="T22" fmla="*/ 32094 w 766"/>
              <a:gd name="T23" fmla="*/ 3235 h 318"/>
              <a:gd name="T24" fmla="*/ 32094 w 766"/>
              <a:gd name="T25" fmla="*/ 3235 h 318"/>
              <a:gd name="T26" fmla="*/ 32094 w 766"/>
              <a:gd name="T27" fmla="*/ 3235 h 318"/>
              <a:gd name="T28" fmla="*/ 32094 w 766"/>
              <a:gd name="T29" fmla="*/ 3235 h 318"/>
              <a:gd name="T30" fmla="*/ 32094 w 766"/>
              <a:gd name="T31" fmla="*/ 3235 h 318"/>
              <a:gd name="T32" fmla="*/ 28849 w 766"/>
              <a:gd name="T33" fmla="*/ 3235 h 318"/>
              <a:gd name="T34" fmla="*/ 28849 w 766"/>
              <a:gd name="T35" fmla="*/ 3235 h 318"/>
              <a:gd name="T36" fmla="*/ 28849 w 766"/>
              <a:gd name="T37" fmla="*/ 3235 h 318"/>
              <a:gd name="T38" fmla="*/ 28849 w 766"/>
              <a:gd name="T39" fmla="*/ 3235 h 318"/>
              <a:gd name="T40" fmla="*/ 28849 w 766"/>
              <a:gd name="T41" fmla="*/ 3235 h 318"/>
              <a:gd name="T42" fmla="*/ 28849 w 766"/>
              <a:gd name="T43" fmla="*/ 3235 h 318"/>
              <a:gd name="T44" fmla="*/ 28849 w 766"/>
              <a:gd name="T45" fmla="*/ 3235 h 318"/>
              <a:gd name="T46" fmla="*/ 25603 w 766"/>
              <a:gd name="T47" fmla="*/ 3235 h 318"/>
              <a:gd name="T48" fmla="*/ 25603 w 766"/>
              <a:gd name="T49" fmla="*/ 3235 h 318"/>
              <a:gd name="T50" fmla="*/ 25603 w 766"/>
              <a:gd name="T51" fmla="*/ 3235 h 318"/>
              <a:gd name="T52" fmla="*/ 19112 w 766"/>
              <a:gd name="T53" fmla="*/ 9705 h 318"/>
              <a:gd name="T54" fmla="*/ 3245 w 766"/>
              <a:gd name="T55" fmla="*/ 63260 h 318"/>
              <a:gd name="T56" fmla="*/ 9736 w 766"/>
              <a:gd name="T57" fmla="*/ 75841 h 318"/>
              <a:gd name="T58" fmla="*/ 12982 w 766"/>
              <a:gd name="T59" fmla="*/ 79075 h 318"/>
              <a:gd name="T60" fmla="*/ 22358 w 766"/>
              <a:gd name="T61" fmla="*/ 69730 h 318"/>
              <a:gd name="T62" fmla="*/ 32094 w 766"/>
              <a:gd name="T63" fmla="*/ 47445 h 318"/>
              <a:gd name="T64" fmla="*/ 63467 w 766"/>
              <a:gd name="T65" fmla="*/ 85545 h 318"/>
              <a:gd name="T66" fmla="*/ 146046 w 766"/>
              <a:gd name="T67" fmla="*/ 113941 h 318"/>
              <a:gd name="T68" fmla="*/ 272619 w 766"/>
              <a:gd name="T69" fmla="*/ 15815 h 318"/>
              <a:gd name="T70" fmla="*/ 266489 w 766"/>
              <a:gd name="T71" fmla="*/ 3235 h 31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66" h="318">
                <a:moveTo>
                  <a:pt x="739" y="9"/>
                </a:moveTo>
                <a:lnTo>
                  <a:pt x="739" y="9"/>
                </a:lnTo>
                <a:cubicBezTo>
                  <a:pt x="721" y="0"/>
                  <a:pt x="703" y="9"/>
                  <a:pt x="703" y="27"/>
                </a:cubicBezTo>
                <a:cubicBezTo>
                  <a:pt x="669" y="167"/>
                  <a:pt x="546" y="255"/>
                  <a:pt x="405" y="255"/>
                </a:cubicBezTo>
                <a:cubicBezTo>
                  <a:pt x="291" y="255"/>
                  <a:pt x="185" y="185"/>
                  <a:pt x="133" y="88"/>
                </a:cubicBezTo>
                <a:cubicBezTo>
                  <a:pt x="220" y="114"/>
                  <a:pt x="220" y="114"/>
                  <a:pt x="220" y="114"/>
                </a:cubicBezTo>
                <a:lnTo>
                  <a:pt x="229" y="114"/>
                </a:lnTo>
                <a:cubicBezTo>
                  <a:pt x="247" y="114"/>
                  <a:pt x="256" y="106"/>
                  <a:pt x="265" y="97"/>
                </a:cubicBezTo>
                <a:cubicBezTo>
                  <a:pt x="265" y="79"/>
                  <a:pt x="256" y="62"/>
                  <a:pt x="238" y="53"/>
                </a:cubicBezTo>
                <a:cubicBezTo>
                  <a:pt x="89" y="9"/>
                  <a:pt x="89" y="9"/>
                  <a:pt x="89" y="9"/>
                </a:cubicBezTo>
                <a:cubicBezTo>
                  <a:pt x="80" y="9"/>
                  <a:pt x="80" y="9"/>
                  <a:pt x="80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62" y="9"/>
                  <a:pt x="53" y="18"/>
                  <a:pt x="53" y="27"/>
                </a:cubicBezTo>
                <a:cubicBezTo>
                  <a:pt x="9" y="176"/>
                  <a:pt x="9" y="176"/>
                  <a:pt x="9" y="176"/>
                </a:cubicBezTo>
                <a:cubicBezTo>
                  <a:pt x="0" y="194"/>
                  <a:pt x="9" y="211"/>
                  <a:pt x="27" y="211"/>
                </a:cubicBezTo>
                <a:cubicBezTo>
                  <a:pt x="27" y="220"/>
                  <a:pt x="36" y="220"/>
                  <a:pt x="36" y="220"/>
                </a:cubicBezTo>
                <a:cubicBezTo>
                  <a:pt x="44" y="220"/>
                  <a:pt x="62" y="211"/>
                  <a:pt x="62" y="194"/>
                </a:cubicBezTo>
                <a:cubicBezTo>
                  <a:pt x="89" y="132"/>
                  <a:pt x="89" y="132"/>
                  <a:pt x="89" y="132"/>
                </a:cubicBezTo>
                <a:cubicBezTo>
                  <a:pt x="106" y="176"/>
                  <a:pt x="141" y="211"/>
                  <a:pt x="176" y="238"/>
                </a:cubicBezTo>
                <a:cubicBezTo>
                  <a:pt x="247" y="290"/>
                  <a:pt x="326" y="317"/>
                  <a:pt x="405" y="317"/>
                </a:cubicBezTo>
                <a:cubicBezTo>
                  <a:pt x="572" y="317"/>
                  <a:pt x="721" y="203"/>
                  <a:pt x="756" y="44"/>
                </a:cubicBezTo>
                <a:cubicBezTo>
                  <a:pt x="765" y="27"/>
                  <a:pt x="756" y="9"/>
                  <a:pt x="739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72">
            <a:extLst>
              <a:ext uri="{FF2B5EF4-FFF2-40B4-BE49-F238E27FC236}">
                <a16:creationId xmlns:a16="http://schemas.microsoft.com/office/drawing/2014/main" id="{B398836F-7DE1-CA44-ADCA-B35E71CDF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5754" y="2150738"/>
            <a:ext cx="881397" cy="881397"/>
          </a:xfrm>
          <a:custGeom>
            <a:avLst/>
            <a:gdLst>
              <a:gd name="T0" fmla="*/ 304376 w 898"/>
              <a:gd name="T1" fmla="*/ 0 h 899"/>
              <a:gd name="T2" fmla="*/ 0 w 898"/>
              <a:gd name="T3" fmla="*/ 15850 h 899"/>
              <a:gd name="T4" fmla="*/ 21999 w 898"/>
              <a:gd name="T5" fmla="*/ 323490 h 899"/>
              <a:gd name="T6" fmla="*/ 323489 w 898"/>
              <a:gd name="T7" fmla="*/ 304397 h 899"/>
              <a:gd name="T8" fmla="*/ 304376 w 898"/>
              <a:gd name="T9" fmla="*/ 0 h 899"/>
              <a:gd name="T10" fmla="*/ 298245 w 898"/>
              <a:gd name="T11" fmla="*/ 22334 h 899"/>
              <a:gd name="T12" fmla="*/ 247395 w 898"/>
              <a:gd name="T13" fmla="*/ 155621 h 899"/>
              <a:gd name="T14" fmla="*/ 238019 w 898"/>
              <a:gd name="T15" fmla="*/ 149137 h 899"/>
              <a:gd name="T16" fmla="*/ 238019 w 898"/>
              <a:gd name="T17" fmla="*/ 149137 h 899"/>
              <a:gd name="T18" fmla="*/ 228282 w 898"/>
              <a:gd name="T19" fmla="*/ 155621 h 899"/>
              <a:gd name="T20" fmla="*/ 98093 w 898"/>
              <a:gd name="T21" fmla="*/ 79251 h 899"/>
              <a:gd name="T22" fmla="*/ 98093 w 898"/>
              <a:gd name="T23" fmla="*/ 79251 h 899"/>
              <a:gd name="T24" fmla="*/ 95208 w 898"/>
              <a:gd name="T25" fmla="*/ 79251 h 899"/>
              <a:gd name="T26" fmla="*/ 95208 w 898"/>
              <a:gd name="T27" fmla="*/ 79251 h 899"/>
              <a:gd name="T28" fmla="*/ 95208 w 898"/>
              <a:gd name="T29" fmla="*/ 76009 h 899"/>
              <a:gd name="T30" fmla="*/ 95208 w 898"/>
              <a:gd name="T31" fmla="*/ 76009 h 899"/>
              <a:gd name="T32" fmla="*/ 91962 w 898"/>
              <a:gd name="T33" fmla="*/ 76009 h 899"/>
              <a:gd name="T34" fmla="*/ 91962 w 898"/>
              <a:gd name="T35" fmla="*/ 76009 h 899"/>
              <a:gd name="T36" fmla="*/ 91962 w 898"/>
              <a:gd name="T37" fmla="*/ 76009 h 899"/>
              <a:gd name="T38" fmla="*/ 88716 w 898"/>
              <a:gd name="T39" fmla="*/ 76009 h 899"/>
              <a:gd name="T40" fmla="*/ 88716 w 898"/>
              <a:gd name="T41" fmla="*/ 76009 h 899"/>
              <a:gd name="T42" fmla="*/ 88716 w 898"/>
              <a:gd name="T43" fmla="*/ 76009 h 899"/>
              <a:gd name="T44" fmla="*/ 85470 w 898"/>
              <a:gd name="T45" fmla="*/ 76009 h 899"/>
              <a:gd name="T46" fmla="*/ 85470 w 898"/>
              <a:gd name="T47" fmla="*/ 76009 h 899"/>
              <a:gd name="T48" fmla="*/ 85470 w 898"/>
              <a:gd name="T49" fmla="*/ 76009 h 899"/>
              <a:gd name="T50" fmla="*/ 82225 w 898"/>
              <a:gd name="T51" fmla="*/ 76009 h 899"/>
              <a:gd name="T52" fmla="*/ 82225 w 898"/>
              <a:gd name="T53" fmla="*/ 76009 h 899"/>
              <a:gd name="T54" fmla="*/ 82225 w 898"/>
              <a:gd name="T55" fmla="*/ 76009 h 899"/>
              <a:gd name="T56" fmla="*/ 79340 w 898"/>
              <a:gd name="T57" fmla="*/ 76009 h 899"/>
              <a:gd name="T58" fmla="*/ 79340 w 898"/>
              <a:gd name="T59" fmla="*/ 76009 h 899"/>
              <a:gd name="T60" fmla="*/ 79340 w 898"/>
              <a:gd name="T61" fmla="*/ 79251 h 899"/>
              <a:gd name="T62" fmla="*/ 79340 w 898"/>
              <a:gd name="T63" fmla="*/ 79251 h 899"/>
              <a:gd name="T64" fmla="*/ 76094 w 898"/>
              <a:gd name="T65" fmla="*/ 79251 h 899"/>
              <a:gd name="T66" fmla="*/ 76094 w 898"/>
              <a:gd name="T67" fmla="*/ 79251 h 899"/>
              <a:gd name="T68" fmla="*/ 25244 w 898"/>
              <a:gd name="T69" fmla="*/ 22334 h 899"/>
              <a:gd name="T70" fmla="*/ 25244 w 898"/>
              <a:gd name="T71" fmla="*/ 221904 h 899"/>
              <a:gd name="T72" fmla="*/ 25244 w 898"/>
              <a:gd name="T73" fmla="*/ 219022 h 899"/>
              <a:gd name="T74" fmla="*/ 193661 w 898"/>
              <a:gd name="T75" fmla="*/ 297913 h 899"/>
              <a:gd name="T76" fmla="*/ 25244 w 898"/>
              <a:gd name="T77" fmla="*/ 221904 h 899"/>
              <a:gd name="T78" fmla="*/ 222151 w 898"/>
              <a:gd name="T79" fmla="*/ 297913 h 899"/>
              <a:gd name="T80" fmla="*/ 190415 w 898"/>
              <a:gd name="T81" fmla="*/ 240996 h 899"/>
              <a:gd name="T82" fmla="*/ 298245 w 898"/>
              <a:gd name="T83" fmla="*/ 256847 h 899"/>
              <a:gd name="T84" fmla="*/ 222151 w 898"/>
              <a:gd name="T85" fmla="*/ 297913 h 8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898" h="899">
                <a:moveTo>
                  <a:pt x="844" y="0"/>
                </a:moveTo>
                <a:lnTo>
                  <a:pt x="844" y="0"/>
                </a:lnTo>
                <a:cubicBezTo>
                  <a:pt x="61" y="0"/>
                  <a:pt x="61" y="0"/>
                  <a:pt x="61" y="0"/>
                </a:cubicBezTo>
                <a:cubicBezTo>
                  <a:pt x="26" y="0"/>
                  <a:pt x="0" y="18"/>
                  <a:pt x="0" y="44"/>
                </a:cubicBezTo>
                <a:cubicBezTo>
                  <a:pt x="0" y="845"/>
                  <a:pt x="0" y="845"/>
                  <a:pt x="0" y="845"/>
                </a:cubicBezTo>
                <a:cubicBezTo>
                  <a:pt x="0" y="871"/>
                  <a:pt x="26" y="898"/>
                  <a:pt x="61" y="898"/>
                </a:cubicBezTo>
                <a:cubicBezTo>
                  <a:pt x="844" y="898"/>
                  <a:pt x="844" y="898"/>
                  <a:pt x="844" y="898"/>
                </a:cubicBezTo>
                <a:cubicBezTo>
                  <a:pt x="871" y="898"/>
                  <a:pt x="897" y="871"/>
                  <a:pt x="897" y="845"/>
                </a:cubicBezTo>
                <a:cubicBezTo>
                  <a:pt x="897" y="44"/>
                  <a:pt x="897" y="44"/>
                  <a:pt x="897" y="44"/>
                </a:cubicBezTo>
                <a:cubicBezTo>
                  <a:pt x="897" y="18"/>
                  <a:pt x="871" y="0"/>
                  <a:pt x="844" y="0"/>
                </a:cubicBezTo>
                <a:close/>
                <a:moveTo>
                  <a:pt x="827" y="62"/>
                </a:moveTo>
                <a:lnTo>
                  <a:pt x="827" y="62"/>
                </a:lnTo>
                <a:cubicBezTo>
                  <a:pt x="827" y="608"/>
                  <a:pt x="827" y="608"/>
                  <a:pt x="827" y="608"/>
                </a:cubicBezTo>
                <a:cubicBezTo>
                  <a:pt x="686" y="432"/>
                  <a:pt x="686" y="432"/>
                  <a:pt x="686" y="432"/>
                </a:cubicBezTo>
                <a:cubicBezTo>
                  <a:pt x="686" y="432"/>
                  <a:pt x="686" y="423"/>
                  <a:pt x="677" y="423"/>
                </a:cubicBezTo>
                <a:cubicBezTo>
                  <a:pt x="677" y="414"/>
                  <a:pt x="668" y="414"/>
                  <a:pt x="660" y="414"/>
                </a:cubicBezTo>
                <a:cubicBezTo>
                  <a:pt x="651" y="414"/>
                  <a:pt x="642" y="414"/>
                  <a:pt x="642" y="423"/>
                </a:cubicBezTo>
                <a:cubicBezTo>
                  <a:pt x="633" y="423"/>
                  <a:pt x="633" y="432"/>
                  <a:pt x="633" y="432"/>
                </a:cubicBezTo>
                <a:cubicBezTo>
                  <a:pt x="492" y="608"/>
                  <a:pt x="492" y="608"/>
                  <a:pt x="492" y="608"/>
                </a:cubicBezTo>
                <a:cubicBezTo>
                  <a:pt x="272" y="220"/>
                  <a:pt x="272" y="220"/>
                  <a:pt x="272" y="220"/>
                </a:cubicBezTo>
                <a:lnTo>
                  <a:pt x="264" y="220"/>
                </a:lnTo>
                <a:lnTo>
                  <a:pt x="264" y="211"/>
                </a:lnTo>
                <a:cubicBezTo>
                  <a:pt x="255" y="211"/>
                  <a:pt x="255" y="211"/>
                  <a:pt x="255" y="211"/>
                </a:cubicBezTo>
                <a:cubicBezTo>
                  <a:pt x="246" y="211"/>
                  <a:pt x="246" y="211"/>
                  <a:pt x="246" y="211"/>
                </a:cubicBezTo>
                <a:cubicBezTo>
                  <a:pt x="246" y="211"/>
                  <a:pt x="246" y="211"/>
                  <a:pt x="237" y="211"/>
                </a:cubicBezTo>
                <a:cubicBezTo>
                  <a:pt x="228" y="211"/>
                  <a:pt x="228" y="211"/>
                  <a:pt x="228" y="211"/>
                </a:cubicBezTo>
                <a:cubicBezTo>
                  <a:pt x="220" y="211"/>
                  <a:pt x="220" y="211"/>
                  <a:pt x="220" y="211"/>
                </a:cubicBezTo>
                <a:lnTo>
                  <a:pt x="220" y="220"/>
                </a:lnTo>
                <a:lnTo>
                  <a:pt x="211" y="220"/>
                </a:lnTo>
                <a:cubicBezTo>
                  <a:pt x="70" y="484"/>
                  <a:pt x="70" y="484"/>
                  <a:pt x="70" y="484"/>
                </a:cubicBezTo>
                <a:cubicBezTo>
                  <a:pt x="70" y="62"/>
                  <a:pt x="70" y="62"/>
                  <a:pt x="70" y="62"/>
                </a:cubicBezTo>
                <a:lnTo>
                  <a:pt x="827" y="62"/>
                </a:lnTo>
                <a:close/>
                <a:moveTo>
                  <a:pt x="70" y="616"/>
                </a:moveTo>
                <a:lnTo>
                  <a:pt x="70" y="616"/>
                </a:lnTo>
                <a:cubicBezTo>
                  <a:pt x="70" y="616"/>
                  <a:pt x="70" y="616"/>
                  <a:pt x="70" y="608"/>
                </a:cubicBezTo>
                <a:cubicBezTo>
                  <a:pt x="237" y="308"/>
                  <a:pt x="237" y="308"/>
                  <a:pt x="237" y="308"/>
                </a:cubicBezTo>
                <a:cubicBezTo>
                  <a:pt x="537" y="827"/>
                  <a:pt x="537" y="827"/>
                  <a:pt x="537" y="827"/>
                </a:cubicBezTo>
                <a:cubicBezTo>
                  <a:pt x="70" y="827"/>
                  <a:pt x="70" y="827"/>
                  <a:pt x="70" y="827"/>
                </a:cubicBezTo>
                <a:lnTo>
                  <a:pt x="70" y="616"/>
                </a:lnTo>
                <a:close/>
                <a:moveTo>
                  <a:pt x="616" y="827"/>
                </a:moveTo>
                <a:lnTo>
                  <a:pt x="616" y="827"/>
                </a:lnTo>
                <a:cubicBezTo>
                  <a:pt x="528" y="669"/>
                  <a:pt x="528" y="669"/>
                  <a:pt x="528" y="669"/>
                </a:cubicBezTo>
                <a:cubicBezTo>
                  <a:pt x="660" y="502"/>
                  <a:pt x="660" y="502"/>
                  <a:pt x="660" y="502"/>
                </a:cubicBezTo>
                <a:cubicBezTo>
                  <a:pt x="827" y="713"/>
                  <a:pt x="827" y="713"/>
                  <a:pt x="827" y="713"/>
                </a:cubicBezTo>
                <a:cubicBezTo>
                  <a:pt x="827" y="827"/>
                  <a:pt x="827" y="827"/>
                  <a:pt x="827" y="827"/>
                </a:cubicBezTo>
                <a:lnTo>
                  <a:pt x="616" y="8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73">
            <a:extLst>
              <a:ext uri="{FF2B5EF4-FFF2-40B4-BE49-F238E27FC236}">
                <a16:creationId xmlns:a16="http://schemas.microsoft.com/office/drawing/2014/main" id="{43B941FC-5CF4-A741-B191-5DE1CF0F5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581" y="2245791"/>
            <a:ext cx="267875" cy="267875"/>
          </a:xfrm>
          <a:custGeom>
            <a:avLst/>
            <a:gdLst>
              <a:gd name="T0" fmla="*/ 50649 w 274"/>
              <a:gd name="T1" fmla="*/ 98066 h 274"/>
              <a:gd name="T2" fmla="*/ 50649 w 274"/>
              <a:gd name="T3" fmla="*/ 98066 h 274"/>
              <a:gd name="T4" fmla="*/ 98066 w 274"/>
              <a:gd name="T5" fmla="*/ 50649 h 274"/>
              <a:gd name="T6" fmla="*/ 50649 w 274"/>
              <a:gd name="T7" fmla="*/ 0 h 274"/>
              <a:gd name="T8" fmla="*/ 0 w 274"/>
              <a:gd name="T9" fmla="*/ 50649 h 274"/>
              <a:gd name="T10" fmla="*/ 50649 w 274"/>
              <a:gd name="T11" fmla="*/ 98066 h 274"/>
              <a:gd name="T12" fmla="*/ 50649 w 274"/>
              <a:gd name="T13" fmla="*/ 25145 h 274"/>
              <a:gd name="T14" fmla="*/ 50649 w 274"/>
              <a:gd name="T15" fmla="*/ 25145 h 274"/>
              <a:gd name="T16" fmla="*/ 75794 w 274"/>
              <a:gd name="T17" fmla="*/ 50649 h 274"/>
              <a:gd name="T18" fmla="*/ 50649 w 274"/>
              <a:gd name="T19" fmla="*/ 75794 h 274"/>
              <a:gd name="T20" fmla="*/ 25145 w 274"/>
              <a:gd name="T21" fmla="*/ 50649 h 274"/>
              <a:gd name="T22" fmla="*/ 50649 w 274"/>
              <a:gd name="T23" fmla="*/ 25145 h 27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74" h="274">
                <a:moveTo>
                  <a:pt x="141" y="273"/>
                </a:moveTo>
                <a:lnTo>
                  <a:pt x="141" y="273"/>
                </a:lnTo>
                <a:cubicBezTo>
                  <a:pt x="211" y="273"/>
                  <a:pt x="273" y="211"/>
                  <a:pt x="273" y="141"/>
                </a:cubicBezTo>
                <a:cubicBezTo>
                  <a:pt x="273" y="62"/>
                  <a:pt x="211" y="0"/>
                  <a:pt x="141" y="0"/>
                </a:cubicBezTo>
                <a:cubicBezTo>
                  <a:pt x="61" y="0"/>
                  <a:pt x="0" y="62"/>
                  <a:pt x="0" y="141"/>
                </a:cubicBezTo>
                <a:cubicBezTo>
                  <a:pt x="0" y="211"/>
                  <a:pt x="61" y="273"/>
                  <a:pt x="141" y="273"/>
                </a:cubicBezTo>
                <a:close/>
                <a:moveTo>
                  <a:pt x="141" y="70"/>
                </a:moveTo>
                <a:lnTo>
                  <a:pt x="141" y="70"/>
                </a:lnTo>
                <a:cubicBezTo>
                  <a:pt x="176" y="70"/>
                  <a:pt x="211" y="97"/>
                  <a:pt x="211" y="141"/>
                </a:cubicBezTo>
                <a:cubicBezTo>
                  <a:pt x="211" y="176"/>
                  <a:pt x="176" y="211"/>
                  <a:pt x="141" y="211"/>
                </a:cubicBezTo>
                <a:cubicBezTo>
                  <a:pt x="97" y="211"/>
                  <a:pt x="70" y="176"/>
                  <a:pt x="70" y="141"/>
                </a:cubicBezTo>
                <a:cubicBezTo>
                  <a:pt x="70" y="97"/>
                  <a:pt x="97" y="70"/>
                  <a:pt x="141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74">
            <a:extLst>
              <a:ext uri="{FF2B5EF4-FFF2-40B4-BE49-F238E27FC236}">
                <a16:creationId xmlns:a16="http://schemas.microsoft.com/office/drawing/2014/main" id="{4CF6E51B-6A4E-7948-A2CC-139321923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218" y="6812634"/>
            <a:ext cx="872756" cy="937565"/>
          </a:xfrm>
          <a:custGeom>
            <a:avLst/>
            <a:gdLst>
              <a:gd name="T0" fmla="*/ 247450 w 889"/>
              <a:gd name="T1" fmla="*/ 344129 h 959"/>
              <a:gd name="T2" fmla="*/ 199836 w 889"/>
              <a:gd name="T3" fmla="*/ 337663 h 959"/>
              <a:gd name="T4" fmla="*/ 183964 w 889"/>
              <a:gd name="T5" fmla="*/ 337663 h 959"/>
              <a:gd name="T6" fmla="*/ 76111 w 889"/>
              <a:gd name="T7" fmla="*/ 312518 h 959"/>
              <a:gd name="T8" fmla="*/ 18757 w 889"/>
              <a:gd name="T9" fmla="*/ 303178 h 959"/>
              <a:gd name="T10" fmla="*/ 22004 w 889"/>
              <a:gd name="T11" fmla="*/ 157696 h 959"/>
              <a:gd name="T12" fmla="*/ 85489 w 889"/>
              <a:gd name="T13" fmla="*/ 151230 h 959"/>
              <a:gd name="T14" fmla="*/ 133104 w 889"/>
              <a:gd name="T15" fmla="*/ 91241 h 959"/>
              <a:gd name="T16" fmla="*/ 123725 w 889"/>
              <a:gd name="T17" fmla="*/ 34485 h 959"/>
              <a:gd name="T18" fmla="*/ 177471 w 889"/>
              <a:gd name="T19" fmla="*/ 6466 h 959"/>
              <a:gd name="T20" fmla="*/ 212461 w 889"/>
              <a:gd name="T21" fmla="*/ 94474 h 959"/>
              <a:gd name="T22" fmla="*/ 209214 w 889"/>
              <a:gd name="T23" fmla="*/ 122852 h 959"/>
              <a:gd name="T24" fmla="*/ 288571 w 889"/>
              <a:gd name="T25" fmla="*/ 135424 h 959"/>
              <a:gd name="T26" fmla="*/ 307689 w 889"/>
              <a:gd name="T27" fmla="*/ 195773 h 959"/>
              <a:gd name="T28" fmla="*/ 304804 w 889"/>
              <a:gd name="T29" fmla="*/ 249296 h 959"/>
              <a:gd name="T30" fmla="*/ 288571 w 889"/>
              <a:gd name="T31" fmla="*/ 299945 h 959"/>
              <a:gd name="T32" fmla="*/ 279193 w 889"/>
              <a:gd name="T33" fmla="*/ 334789 h 959"/>
              <a:gd name="T34" fmla="*/ 190457 w 889"/>
              <a:gd name="T35" fmla="*/ 315751 h 959"/>
              <a:gd name="T36" fmla="*/ 206329 w 889"/>
              <a:gd name="T37" fmla="*/ 315751 h 959"/>
              <a:gd name="T38" fmla="*/ 263321 w 889"/>
              <a:gd name="T39" fmla="*/ 318984 h 959"/>
              <a:gd name="T40" fmla="*/ 266568 w 889"/>
              <a:gd name="T41" fmla="*/ 299945 h 959"/>
              <a:gd name="T42" fmla="*/ 272700 w 889"/>
              <a:gd name="T43" fmla="*/ 280907 h 959"/>
              <a:gd name="T44" fmla="*/ 279193 w 889"/>
              <a:gd name="T45" fmla="*/ 252529 h 959"/>
              <a:gd name="T46" fmla="*/ 285686 w 889"/>
              <a:gd name="T47" fmla="*/ 236723 h 959"/>
              <a:gd name="T48" fmla="*/ 298311 w 889"/>
              <a:gd name="T49" fmla="*/ 220918 h 959"/>
              <a:gd name="T50" fmla="*/ 279193 w 889"/>
              <a:gd name="T51" fmla="*/ 195773 h 959"/>
              <a:gd name="T52" fmla="*/ 295064 w 889"/>
              <a:gd name="T53" fmla="*/ 173501 h 959"/>
              <a:gd name="T54" fmla="*/ 256829 w 889"/>
              <a:gd name="T55" fmla="*/ 154463 h 959"/>
              <a:gd name="T56" fmla="*/ 190457 w 889"/>
              <a:gd name="T57" fmla="*/ 91241 h 959"/>
              <a:gd name="T58" fmla="*/ 155468 w 889"/>
              <a:gd name="T59" fmla="*/ 24786 h 959"/>
              <a:gd name="T60" fmla="*/ 148975 w 889"/>
              <a:gd name="T61" fmla="*/ 34485 h 959"/>
              <a:gd name="T62" fmla="*/ 126971 w 889"/>
              <a:gd name="T63" fmla="*/ 138657 h 959"/>
              <a:gd name="T64" fmla="*/ 88736 w 889"/>
              <a:gd name="T65" fmla="*/ 173501 h 959"/>
              <a:gd name="T66" fmla="*/ 41121 w 889"/>
              <a:gd name="T67" fmla="*/ 170268 h 959"/>
              <a:gd name="T68" fmla="*/ 22004 w 889"/>
              <a:gd name="T69" fmla="*/ 233490 h 959"/>
              <a:gd name="T70" fmla="*/ 60239 w 889"/>
              <a:gd name="T71" fmla="*/ 296712 h 959"/>
              <a:gd name="T72" fmla="*/ 95229 w 889"/>
              <a:gd name="T73" fmla="*/ 287373 h 959"/>
              <a:gd name="T74" fmla="*/ 117232 w 889"/>
              <a:gd name="T75" fmla="*/ 287373 h 959"/>
              <a:gd name="T76" fmla="*/ 187211 w 889"/>
              <a:gd name="T77" fmla="*/ 315751 h 959"/>
              <a:gd name="T78" fmla="*/ 145729 w 889"/>
              <a:gd name="T79" fmla="*/ 28019 h 95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889" h="959">
                <a:moveTo>
                  <a:pt x="686" y="958"/>
                </a:moveTo>
                <a:lnTo>
                  <a:pt x="686" y="958"/>
                </a:lnTo>
                <a:cubicBezTo>
                  <a:pt x="677" y="958"/>
                  <a:pt x="668" y="958"/>
                  <a:pt x="659" y="958"/>
                </a:cubicBezTo>
                <a:cubicBezTo>
                  <a:pt x="624" y="958"/>
                  <a:pt x="580" y="949"/>
                  <a:pt x="554" y="940"/>
                </a:cubicBezTo>
                <a:cubicBezTo>
                  <a:pt x="545" y="940"/>
                  <a:pt x="536" y="940"/>
                  <a:pt x="519" y="940"/>
                </a:cubicBezTo>
                <a:cubicBezTo>
                  <a:pt x="519" y="940"/>
                  <a:pt x="519" y="940"/>
                  <a:pt x="510" y="940"/>
                </a:cubicBezTo>
                <a:cubicBezTo>
                  <a:pt x="457" y="940"/>
                  <a:pt x="369" y="914"/>
                  <a:pt x="299" y="861"/>
                </a:cubicBezTo>
                <a:cubicBezTo>
                  <a:pt x="272" y="861"/>
                  <a:pt x="237" y="870"/>
                  <a:pt x="211" y="870"/>
                </a:cubicBezTo>
                <a:cubicBezTo>
                  <a:pt x="202" y="879"/>
                  <a:pt x="193" y="879"/>
                  <a:pt x="184" y="879"/>
                </a:cubicBezTo>
                <a:cubicBezTo>
                  <a:pt x="131" y="897"/>
                  <a:pt x="88" y="879"/>
                  <a:pt x="52" y="844"/>
                </a:cubicBezTo>
                <a:cubicBezTo>
                  <a:pt x="17" y="800"/>
                  <a:pt x="0" y="729"/>
                  <a:pt x="0" y="650"/>
                </a:cubicBezTo>
                <a:cubicBezTo>
                  <a:pt x="0" y="527"/>
                  <a:pt x="35" y="465"/>
                  <a:pt x="61" y="439"/>
                </a:cubicBezTo>
                <a:cubicBezTo>
                  <a:pt x="79" y="421"/>
                  <a:pt x="96" y="412"/>
                  <a:pt x="123" y="412"/>
                </a:cubicBezTo>
                <a:cubicBezTo>
                  <a:pt x="237" y="421"/>
                  <a:pt x="237" y="421"/>
                  <a:pt x="237" y="421"/>
                </a:cubicBezTo>
                <a:cubicBezTo>
                  <a:pt x="255" y="404"/>
                  <a:pt x="272" y="377"/>
                  <a:pt x="299" y="351"/>
                </a:cubicBezTo>
                <a:cubicBezTo>
                  <a:pt x="360" y="272"/>
                  <a:pt x="369" y="254"/>
                  <a:pt x="369" y="254"/>
                </a:cubicBezTo>
                <a:cubicBezTo>
                  <a:pt x="369" y="157"/>
                  <a:pt x="360" y="140"/>
                  <a:pt x="352" y="122"/>
                </a:cubicBezTo>
                <a:cubicBezTo>
                  <a:pt x="352" y="113"/>
                  <a:pt x="352" y="105"/>
                  <a:pt x="343" y="96"/>
                </a:cubicBezTo>
                <a:cubicBezTo>
                  <a:pt x="334" y="60"/>
                  <a:pt x="360" y="26"/>
                  <a:pt x="404" y="9"/>
                </a:cubicBezTo>
                <a:cubicBezTo>
                  <a:pt x="431" y="0"/>
                  <a:pt x="466" y="0"/>
                  <a:pt x="492" y="18"/>
                </a:cubicBezTo>
                <a:cubicBezTo>
                  <a:pt x="528" y="44"/>
                  <a:pt x="563" y="78"/>
                  <a:pt x="580" y="122"/>
                </a:cubicBezTo>
                <a:cubicBezTo>
                  <a:pt x="598" y="157"/>
                  <a:pt x="598" y="210"/>
                  <a:pt x="589" y="263"/>
                </a:cubicBezTo>
                <a:cubicBezTo>
                  <a:pt x="589" y="280"/>
                  <a:pt x="580" y="298"/>
                  <a:pt x="580" y="316"/>
                </a:cubicBezTo>
                <a:cubicBezTo>
                  <a:pt x="580" y="333"/>
                  <a:pt x="580" y="333"/>
                  <a:pt x="580" y="342"/>
                </a:cubicBezTo>
                <a:cubicBezTo>
                  <a:pt x="624" y="369"/>
                  <a:pt x="659" y="369"/>
                  <a:pt x="712" y="369"/>
                </a:cubicBezTo>
                <a:cubicBezTo>
                  <a:pt x="739" y="369"/>
                  <a:pt x="774" y="369"/>
                  <a:pt x="800" y="377"/>
                </a:cubicBezTo>
                <a:cubicBezTo>
                  <a:pt x="862" y="386"/>
                  <a:pt x="888" y="430"/>
                  <a:pt x="880" y="492"/>
                </a:cubicBezTo>
                <a:cubicBezTo>
                  <a:pt x="880" y="509"/>
                  <a:pt x="871" y="527"/>
                  <a:pt x="853" y="545"/>
                </a:cubicBezTo>
                <a:cubicBezTo>
                  <a:pt x="880" y="562"/>
                  <a:pt x="888" y="588"/>
                  <a:pt x="888" y="615"/>
                </a:cubicBezTo>
                <a:cubicBezTo>
                  <a:pt x="888" y="650"/>
                  <a:pt x="871" y="677"/>
                  <a:pt x="845" y="694"/>
                </a:cubicBezTo>
                <a:cubicBezTo>
                  <a:pt x="862" y="721"/>
                  <a:pt x="871" y="747"/>
                  <a:pt x="862" y="773"/>
                </a:cubicBezTo>
                <a:cubicBezTo>
                  <a:pt x="853" y="800"/>
                  <a:pt x="835" y="817"/>
                  <a:pt x="800" y="835"/>
                </a:cubicBezTo>
                <a:cubicBezTo>
                  <a:pt x="809" y="835"/>
                  <a:pt x="809" y="835"/>
                  <a:pt x="809" y="844"/>
                </a:cubicBezTo>
                <a:cubicBezTo>
                  <a:pt x="818" y="879"/>
                  <a:pt x="800" y="914"/>
                  <a:pt x="774" y="932"/>
                </a:cubicBezTo>
                <a:cubicBezTo>
                  <a:pt x="756" y="949"/>
                  <a:pt x="721" y="958"/>
                  <a:pt x="686" y="958"/>
                </a:cubicBezTo>
                <a:close/>
                <a:moveTo>
                  <a:pt x="528" y="879"/>
                </a:moveTo>
                <a:lnTo>
                  <a:pt x="528" y="879"/>
                </a:lnTo>
                <a:cubicBezTo>
                  <a:pt x="545" y="879"/>
                  <a:pt x="554" y="879"/>
                  <a:pt x="572" y="879"/>
                </a:cubicBezTo>
                <a:cubicBezTo>
                  <a:pt x="598" y="888"/>
                  <a:pt x="633" y="897"/>
                  <a:pt x="668" y="897"/>
                </a:cubicBezTo>
                <a:cubicBezTo>
                  <a:pt x="712" y="905"/>
                  <a:pt x="730" y="897"/>
                  <a:pt x="730" y="888"/>
                </a:cubicBezTo>
                <a:cubicBezTo>
                  <a:pt x="748" y="879"/>
                  <a:pt x="748" y="870"/>
                  <a:pt x="748" y="853"/>
                </a:cubicBezTo>
                <a:cubicBezTo>
                  <a:pt x="748" y="844"/>
                  <a:pt x="739" y="835"/>
                  <a:pt x="739" y="835"/>
                </a:cubicBezTo>
                <a:cubicBezTo>
                  <a:pt x="730" y="826"/>
                  <a:pt x="730" y="817"/>
                  <a:pt x="730" y="809"/>
                </a:cubicBezTo>
                <a:cubicBezTo>
                  <a:pt x="739" y="791"/>
                  <a:pt x="748" y="791"/>
                  <a:pt x="756" y="782"/>
                </a:cubicBezTo>
                <a:cubicBezTo>
                  <a:pt x="783" y="773"/>
                  <a:pt x="800" y="764"/>
                  <a:pt x="800" y="756"/>
                </a:cubicBezTo>
                <a:cubicBezTo>
                  <a:pt x="800" y="738"/>
                  <a:pt x="783" y="712"/>
                  <a:pt x="774" y="703"/>
                </a:cubicBezTo>
                <a:cubicBezTo>
                  <a:pt x="774" y="703"/>
                  <a:pt x="765" y="685"/>
                  <a:pt x="774" y="677"/>
                </a:cubicBezTo>
                <a:cubicBezTo>
                  <a:pt x="774" y="668"/>
                  <a:pt x="783" y="659"/>
                  <a:pt x="792" y="659"/>
                </a:cubicBezTo>
                <a:cubicBezTo>
                  <a:pt x="792" y="650"/>
                  <a:pt x="800" y="650"/>
                  <a:pt x="809" y="641"/>
                </a:cubicBezTo>
                <a:cubicBezTo>
                  <a:pt x="818" y="641"/>
                  <a:pt x="827" y="624"/>
                  <a:pt x="827" y="615"/>
                </a:cubicBezTo>
                <a:cubicBezTo>
                  <a:pt x="827" y="606"/>
                  <a:pt x="827" y="597"/>
                  <a:pt x="792" y="571"/>
                </a:cubicBezTo>
                <a:cubicBezTo>
                  <a:pt x="783" y="571"/>
                  <a:pt x="774" y="553"/>
                  <a:pt x="774" y="545"/>
                </a:cubicBezTo>
                <a:cubicBezTo>
                  <a:pt x="774" y="536"/>
                  <a:pt x="783" y="527"/>
                  <a:pt x="792" y="518"/>
                </a:cubicBezTo>
                <a:cubicBezTo>
                  <a:pt x="800" y="509"/>
                  <a:pt x="818" y="501"/>
                  <a:pt x="818" y="483"/>
                </a:cubicBezTo>
                <a:cubicBezTo>
                  <a:pt x="827" y="439"/>
                  <a:pt x="809" y="439"/>
                  <a:pt x="792" y="439"/>
                </a:cubicBezTo>
                <a:cubicBezTo>
                  <a:pt x="765" y="430"/>
                  <a:pt x="739" y="430"/>
                  <a:pt x="712" y="430"/>
                </a:cubicBezTo>
                <a:cubicBezTo>
                  <a:pt x="659" y="430"/>
                  <a:pt x="598" y="430"/>
                  <a:pt x="545" y="386"/>
                </a:cubicBezTo>
                <a:cubicBezTo>
                  <a:pt x="510" y="360"/>
                  <a:pt x="519" y="307"/>
                  <a:pt x="528" y="254"/>
                </a:cubicBezTo>
                <a:cubicBezTo>
                  <a:pt x="528" y="219"/>
                  <a:pt x="536" y="175"/>
                  <a:pt x="528" y="157"/>
                </a:cubicBezTo>
                <a:cubicBezTo>
                  <a:pt x="501" y="96"/>
                  <a:pt x="466" y="60"/>
                  <a:pt x="431" y="69"/>
                </a:cubicBezTo>
                <a:cubicBezTo>
                  <a:pt x="413" y="69"/>
                  <a:pt x="404" y="78"/>
                  <a:pt x="404" y="78"/>
                </a:cubicBezTo>
                <a:cubicBezTo>
                  <a:pt x="404" y="87"/>
                  <a:pt x="413" y="96"/>
                  <a:pt x="413" y="96"/>
                </a:cubicBezTo>
                <a:cubicBezTo>
                  <a:pt x="422" y="122"/>
                  <a:pt x="431" y="149"/>
                  <a:pt x="431" y="254"/>
                </a:cubicBezTo>
                <a:cubicBezTo>
                  <a:pt x="431" y="272"/>
                  <a:pt x="422" y="307"/>
                  <a:pt x="352" y="386"/>
                </a:cubicBezTo>
                <a:cubicBezTo>
                  <a:pt x="307" y="439"/>
                  <a:pt x="272" y="474"/>
                  <a:pt x="272" y="474"/>
                </a:cubicBezTo>
                <a:cubicBezTo>
                  <a:pt x="264" y="483"/>
                  <a:pt x="255" y="483"/>
                  <a:pt x="246" y="483"/>
                </a:cubicBezTo>
                <a:cubicBezTo>
                  <a:pt x="114" y="474"/>
                  <a:pt x="114" y="474"/>
                  <a:pt x="114" y="474"/>
                </a:cubicBezTo>
                <a:lnTo>
                  <a:pt x="105" y="474"/>
                </a:lnTo>
                <a:cubicBezTo>
                  <a:pt x="88" y="501"/>
                  <a:pt x="61" y="545"/>
                  <a:pt x="61" y="650"/>
                </a:cubicBezTo>
                <a:cubicBezTo>
                  <a:pt x="61" y="721"/>
                  <a:pt x="70" y="773"/>
                  <a:pt x="96" y="800"/>
                </a:cubicBezTo>
                <a:cubicBezTo>
                  <a:pt x="114" y="817"/>
                  <a:pt x="140" y="826"/>
                  <a:pt x="167" y="826"/>
                </a:cubicBezTo>
                <a:cubicBezTo>
                  <a:pt x="176" y="817"/>
                  <a:pt x="184" y="817"/>
                  <a:pt x="193" y="817"/>
                </a:cubicBezTo>
                <a:cubicBezTo>
                  <a:pt x="211" y="809"/>
                  <a:pt x="237" y="800"/>
                  <a:pt x="264" y="800"/>
                </a:cubicBezTo>
                <a:cubicBezTo>
                  <a:pt x="272" y="800"/>
                  <a:pt x="281" y="800"/>
                  <a:pt x="290" y="791"/>
                </a:cubicBezTo>
                <a:cubicBezTo>
                  <a:pt x="299" y="791"/>
                  <a:pt x="316" y="791"/>
                  <a:pt x="325" y="800"/>
                </a:cubicBezTo>
                <a:cubicBezTo>
                  <a:pt x="360" y="835"/>
                  <a:pt x="404" y="853"/>
                  <a:pt x="431" y="861"/>
                </a:cubicBezTo>
                <a:cubicBezTo>
                  <a:pt x="475" y="879"/>
                  <a:pt x="501" y="879"/>
                  <a:pt x="519" y="879"/>
                </a:cubicBezTo>
                <a:lnTo>
                  <a:pt x="528" y="879"/>
                </a:lnTo>
                <a:close/>
                <a:moveTo>
                  <a:pt x="404" y="78"/>
                </a:moveTo>
                <a:lnTo>
                  <a:pt x="404" y="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75">
            <a:extLst>
              <a:ext uri="{FF2B5EF4-FFF2-40B4-BE49-F238E27FC236}">
                <a16:creationId xmlns:a16="http://schemas.microsoft.com/office/drawing/2014/main" id="{1AC83B79-DD7B-3347-A148-40CC4005E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538" y="2189622"/>
            <a:ext cx="388851" cy="388851"/>
          </a:xfrm>
          <a:custGeom>
            <a:avLst/>
            <a:gdLst>
              <a:gd name="T0" fmla="*/ 69458 w 397"/>
              <a:gd name="T1" fmla="*/ 142515 h 397"/>
              <a:gd name="T2" fmla="*/ 69458 w 397"/>
              <a:gd name="T3" fmla="*/ 142515 h 397"/>
              <a:gd name="T4" fmla="*/ 0 w 397"/>
              <a:gd name="T5" fmla="*/ 69818 h 397"/>
              <a:gd name="T6" fmla="*/ 69458 w 397"/>
              <a:gd name="T7" fmla="*/ 0 h 397"/>
              <a:gd name="T8" fmla="*/ 142515 w 397"/>
              <a:gd name="T9" fmla="*/ 69818 h 397"/>
              <a:gd name="T10" fmla="*/ 69458 w 397"/>
              <a:gd name="T11" fmla="*/ 142515 h 397"/>
              <a:gd name="T12" fmla="*/ 69458 w 397"/>
              <a:gd name="T13" fmla="*/ 25552 h 397"/>
              <a:gd name="T14" fmla="*/ 69458 w 397"/>
              <a:gd name="T15" fmla="*/ 25552 h 397"/>
              <a:gd name="T16" fmla="*/ 25192 w 397"/>
              <a:gd name="T17" fmla="*/ 69818 h 397"/>
              <a:gd name="T18" fmla="*/ 69458 w 397"/>
              <a:gd name="T19" fmla="*/ 117323 h 397"/>
              <a:gd name="T20" fmla="*/ 116963 w 397"/>
              <a:gd name="T21" fmla="*/ 69818 h 397"/>
              <a:gd name="T22" fmla="*/ 69458 w 397"/>
              <a:gd name="T23" fmla="*/ 25552 h 3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7" h="397">
                <a:moveTo>
                  <a:pt x="193" y="396"/>
                </a:moveTo>
                <a:lnTo>
                  <a:pt x="193" y="396"/>
                </a:lnTo>
                <a:cubicBezTo>
                  <a:pt x="88" y="396"/>
                  <a:pt x="0" y="308"/>
                  <a:pt x="0" y="194"/>
                </a:cubicBezTo>
                <a:cubicBezTo>
                  <a:pt x="0" y="88"/>
                  <a:pt x="88" y="0"/>
                  <a:pt x="193" y="0"/>
                </a:cubicBezTo>
                <a:cubicBezTo>
                  <a:pt x="308" y="0"/>
                  <a:pt x="396" y="88"/>
                  <a:pt x="396" y="194"/>
                </a:cubicBezTo>
                <a:cubicBezTo>
                  <a:pt x="396" y="308"/>
                  <a:pt x="308" y="396"/>
                  <a:pt x="193" y="396"/>
                </a:cubicBezTo>
                <a:close/>
                <a:moveTo>
                  <a:pt x="193" y="71"/>
                </a:moveTo>
                <a:lnTo>
                  <a:pt x="193" y="71"/>
                </a:lnTo>
                <a:cubicBezTo>
                  <a:pt x="123" y="71"/>
                  <a:pt x="70" y="123"/>
                  <a:pt x="70" y="194"/>
                </a:cubicBezTo>
                <a:cubicBezTo>
                  <a:pt x="70" y="264"/>
                  <a:pt x="123" y="326"/>
                  <a:pt x="193" y="326"/>
                </a:cubicBezTo>
                <a:cubicBezTo>
                  <a:pt x="264" y="326"/>
                  <a:pt x="325" y="264"/>
                  <a:pt x="325" y="194"/>
                </a:cubicBezTo>
                <a:cubicBezTo>
                  <a:pt x="325" y="123"/>
                  <a:pt x="264" y="71"/>
                  <a:pt x="193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76">
            <a:extLst>
              <a:ext uri="{FF2B5EF4-FFF2-40B4-BE49-F238E27FC236}">
                <a16:creationId xmlns:a16="http://schemas.microsoft.com/office/drawing/2014/main" id="{E8C8E59B-90F4-7846-A115-F9AF4628A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280" y="2613038"/>
            <a:ext cx="656727" cy="371569"/>
          </a:xfrm>
          <a:custGeom>
            <a:avLst/>
            <a:gdLst>
              <a:gd name="T0" fmla="*/ 231216 w 670"/>
              <a:gd name="T1" fmla="*/ 136165 h 379"/>
              <a:gd name="T2" fmla="*/ 231216 w 670"/>
              <a:gd name="T3" fmla="*/ 136165 h 379"/>
              <a:gd name="T4" fmla="*/ 12605 w 670"/>
              <a:gd name="T5" fmla="*/ 136165 h 379"/>
              <a:gd name="T6" fmla="*/ 0 w 670"/>
              <a:gd name="T7" fmla="*/ 123557 h 379"/>
              <a:gd name="T8" fmla="*/ 0 w 670"/>
              <a:gd name="T9" fmla="*/ 72765 h 379"/>
              <a:gd name="T10" fmla="*/ 25210 w 670"/>
              <a:gd name="T11" fmla="*/ 28458 h 379"/>
              <a:gd name="T12" fmla="*/ 120290 w 670"/>
              <a:gd name="T13" fmla="*/ 0 h 379"/>
              <a:gd name="T14" fmla="*/ 218611 w 670"/>
              <a:gd name="T15" fmla="*/ 28458 h 379"/>
              <a:gd name="T16" fmla="*/ 240940 w 670"/>
              <a:gd name="T17" fmla="*/ 72765 h 379"/>
              <a:gd name="T18" fmla="*/ 240940 w 670"/>
              <a:gd name="T19" fmla="*/ 123557 h 379"/>
              <a:gd name="T20" fmla="*/ 231216 w 670"/>
              <a:gd name="T21" fmla="*/ 136165 h 379"/>
              <a:gd name="T22" fmla="*/ 25210 w 670"/>
              <a:gd name="T23" fmla="*/ 110949 h 379"/>
              <a:gd name="T24" fmla="*/ 25210 w 670"/>
              <a:gd name="T25" fmla="*/ 110949 h 379"/>
              <a:gd name="T26" fmla="*/ 218611 w 670"/>
              <a:gd name="T27" fmla="*/ 110949 h 379"/>
              <a:gd name="T28" fmla="*/ 218611 w 670"/>
              <a:gd name="T29" fmla="*/ 72765 h 379"/>
              <a:gd name="T30" fmla="*/ 206005 w 670"/>
              <a:gd name="T31" fmla="*/ 50431 h 379"/>
              <a:gd name="T32" fmla="*/ 120290 w 670"/>
              <a:gd name="T33" fmla="*/ 25216 h 379"/>
              <a:gd name="T34" fmla="*/ 37816 w 670"/>
              <a:gd name="T35" fmla="*/ 50431 h 379"/>
              <a:gd name="T36" fmla="*/ 25210 w 670"/>
              <a:gd name="T37" fmla="*/ 72765 h 379"/>
              <a:gd name="T38" fmla="*/ 25210 w 670"/>
              <a:gd name="T39" fmla="*/ 110949 h 37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70" h="379">
                <a:moveTo>
                  <a:pt x="642" y="378"/>
                </a:moveTo>
                <a:lnTo>
                  <a:pt x="642" y="378"/>
                </a:lnTo>
                <a:cubicBezTo>
                  <a:pt x="35" y="378"/>
                  <a:pt x="35" y="378"/>
                  <a:pt x="35" y="378"/>
                </a:cubicBezTo>
                <a:cubicBezTo>
                  <a:pt x="17" y="378"/>
                  <a:pt x="0" y="360"/>
                  <a:pt x="0" y="343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149"/>
                  <a:pt x="26" y="105"/>
                  <a:pt x="70" y="79"/>
                </a:cubicBezTo>
                <a:cubicBezTo>
                  <a:pt x="141" y="26"/>
                  <a:pt x="238" y="0"/>
                  <a:pt x="334" y="0"/>
                </a:cubicBezTo>
                <a:cubicBezTo>
                  <a:pt x="440" y="0"/>
                  <a:pt x="537" y="26"/>
                  <a:pt x="607" y="79"/>
                </a:cubicBezTo>
                <a:cubicBezTo>
                  <a:pt x="651" y="114"/>
                  <a:pt x="669" y="149"/>
                  <a:pt x="669" y="202"/>
                </a:cubicBezTo>
                <a:cubicBezTo>
                  <a:pt x="669" y="237"/>
                  <a:pt x="669" y="299"/>
                  <a:pt x="669" y="343"/>
                </a:cubicBezTo>
                <a:cubicBezTo>
                  <a:pt x="669" y="360"/>
                  <a:pt x="660" y="378"/>
                  <a:pt x="642" y="378"/>
                </a:cubicBezTo>
                <a:close/>
                <a:moveTo>
                  <a:pt x="70" y="308"/>
                </a:moveTo>
                <a:lnTo>
                  <a:pt x="70" y="308"/>
                </a:lnTo>
                <a:cubicBezTo>
                  <a:pt x="607" y="308"/>
                  <a:pt x="607" y="308"/>
                  <a:pt x="607" y="308"/>
                </a:cubicBezTo>
                <a:cubicBezTo>
                  <a:pt x="607" y="272"/>
                  <a:pt x="607" y="228"/>
                  <a:pt x="607" y="202"/>
                </a:cubicBezTo>
                <a:cubicBezTo>
                  <a:pt x="607" y="176"/>
                  <a:pt x="590" y="149"/>
                  <a:pt x="572" y="140"/>
                </a:cubicBezTo>
                <a:cubicBezTo>
                  <a:pt x="510" y="96"/>
                  <a:pt x="422" y="70"/>
                  <a:pt x="334" y="70"/>
                </a:cubicBezTo>
                <a:cubicBezTo>
                  <a:pt x="255" y="70"/>
                  <a:pt x="167" y="96"/>
                  <a:pt x="105" y="140"/>
                </a:cubicBezTo>
                <a:cubicBezTo>
                  <a:pt x="88" y="149"/>
                  <a:pt x="70" y="176"/>
                  <a:pt x="70" y="202"/>
                </a:cubicBezTo>
                <a:lnTo>
                  <a:pt x="70" y="3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77">
            <a:extLst>
              <a:ext uri="{FF2B5EF4-FFF2-40B4-BE49-F238E27FC236}">
                <a16:creationId xmlns:a16="http://schemas.microsoft.com/office/drawing/2014/main" id="{7F5204B2-0396-A141-BA65-53A53DACF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555" y="2263073"/>
            <a:ext cx="319722" cy="319722"/>
          </a:xfrm>
          <a:custGeom>
            <a:avLst/>
            <a:gdLst>
              <a:gd name="T0" fmla="*/ 60354 w 327"/>
              <a:gd name="T1" fmla="*/ 117115 h 326"/>
              <a:gd name="T2" fmla="*/ 60354 w 327"/>
              <a:gd name="T3" fmla="*/ 117115 h 326"/>
              <a:gd name="T4" fmla="*/ 0 w 327"/>
              <a:gd name="T5" fmla="*/ 60179 h 326"/>
              <a:gd name="T6" fmla="*/ 60354 w 327"/>
              <a:gd name="T7" fmla="*/ 0 h 326"/>
              <a:gd name="T8" fmla="*/ 117116 w 327"/>
              <a:gd name="T9" fmla="*/ 60179 h 326"/>
              <a:gd name="T10" fmla="*/ 60354 w 327"/>
              <a:gd name="T11" fmla="*/ 117115 h 326"/>
              <a:gd name="T12" fmla="*/ 60354 w 327"/>
              <a:gd name="T13" fmla="*/ 25225 h 326"/>
              <a:gd name="T14" fmla="*/ 60354 w 327"/>
              <a:gd name="T15" fmla="*/ 25225 h 326"/>
              <a:gd name="T16" fmla="*/ 25507 w 327"/>
              <a:gd name="T17" fmla="*/ 60179 h 326"/>
              <a:gd name="T18" fmla="*/ 60354 w 327"/>
              <a:gd name="T19" fmla="*/ 95133 h 326"/>
              <a:gd name="T20" fmla="*/ 91609 w 327"/>
              <a:gd name="T21" fmla="*/ 60179 h 326"/>
              <a:gd name="T22" fmla="*/ 60354 w 327"/>
              <a:gd name="T23" fmla="*/ 25225 h 32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27" h="326">
                <a:moveTo>
                  <a:pt x="168" y="325"/>
                </a:moveTo>
                <a:lnTo>
                  <a:pt x="168" y="325"/>
                </a:lnTo>
                <a:cubicBezTo>
                  <a:pt x="71" y="325"/>
                  <a:pt x="0" y="255"/>
                  <a:pt x="0" y="167"/>
                </a:cubicBezTo>
                <a:cubicBezTo>
                  <a:pt x="0" y="70"/>
                  <a:pt x="71" y="0"/>
                  <a:pt x="168" y="0"/>
                </a:cubicBezTo>
                <a:cubicBezTo>
                  <a:pt x="255" y="0"/>
                  <a:pt x="326" y="70"/>
                  <a:pt x="326" y="167"/>
                </a:cubicBezTo>
                <a:cubicBezTo>
                  <a:pt x="326" y="255"/>
                  <a:pt x="255" y="325"/>
                  <a:pt x="168" y="325"/>
                </a:cubicBezTo>
                <a:close/>
                <a:moveTo>
                  <a:pt x="168" y="70"/>
                </a:moveTo>
                <a:lnTo>
                  <a:pt x="168" y="70"/>
                </a:lnTo>
                <a:cubicBezTo>
                  <a:pt x="115" y="70"/>
                  <a:pt x="71" y="114"/>
                  <a:pt x="71" y="167"/>
                </a:cubicBezTo>
                <a:cubicBezTo>
                  <a:pt x="71" y="220"/>
                  <a:pt x="115" y="264"/>
                  <a:pt x="168" y="264"/>
                </a:cubicBezTo>
                <a:cubicBezTo>
                  <a:pt x="220" y="264"/>
                  <a:pt x="255" y="220"/>
                  <a:pt x="255" y="167"/>
                </a:cubicBezTo>
                <a:cubicBezTo>
                  <a:pt x="255" y="114"/>
                  <a:pt x="220" y="70"/>
                  <a:pt x="168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78">
            <a:extLst>
              <a:ext uri="{FF2B5EF4-FFF2-40B4-BE49-F238E27FC236}">
                <a16:creationId xmlns:a16="http://schemas.microsoft.com/office/drawing/2014/main" id="{1B686B8F-3208-7347-9B31-BAAC5DDD5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761" y="2630320"/>
            <a:ext cx="414775" cy="337005"/>
          </a:xfrm>
          <a:custGeom>
            <a:avLst/>
            <a:gdLst>
              <a:gd name="T0" fmla="*/ 139101 w 424"/>
              <a:gd name="T1" fmla="*/ 123465 h 344"/>
              <a:gd name="T2" fmla="*/ 139101 w 424"/>
              <a:gd name="T3" fmla="*/ 123465 h 344"/>
              <a:gd name="T4" fmla="*/ 44570 w 424"/>
              <a:gd name="T5" fmla="*/ 123465 h 344"/>
              <a:gd name="T6" fmla="*/ 31630 w 424"/>
              <a:gd name="T7" fmla="*/ 110867 h 344"/>
              <a:gd name="T8" fmla="*/ 44570 w 424"/>
              <a:gd name="T9" fmla="*/ 98268 h 344"/>
              <a:gd name="T10" fmla="*/ 129756 w 424"/>
              <a:gd name="T11" fmla="*/ 98268 h 344"/>
              <a:gd name="T12" fmla="*/ 126521 w 424"/>
              <a:gd name="T13" fmla="*/ 66592 h 344"/>
              <a:gd name="T14" fmla="*/ 117175 w 424"/>
              <a:gd name="T15" fmla="*/ 47514 h 344"/>
              <a:gd name="T16" fmla="*/ 44570 w 424"/>
              <a:gd name="T17" fmla="*/ 25197 h 344"/>
              <a:gd name="T18" fmla="*/ 15815 w 424"/>
              <a:gd name="T19" fmla="*/ 28437 h 344"/>
              <a:gd name="T20" fmla="*/ 0 w 424"/>
              <a:gd name="T21" fmla="*/ 19078 h 344"/>
              <a:gd name="T22" fmla="*/ 9705 w 424"/>
              <a:gd name="T23" fmla="*/ 3240 h 344"/>
              <a:gd name="T24" fmla="*/ 44570 w 424"/>
              <a:gd name="T25" fmla="*/ 0 h 344"/>
              <a:gd name="T26" fmla="*/ 132991 w 424"/>
              <a:gd name="T27" fmla="*/ 25197 h 344"/>
              <a:gd name="T28" fmla="*/ 152041 w 424"/>
              <a:gd name="T29" fmla="*/ 66592 h 344"/>
              <a:gd name="T30" fmla="*/ 152041 w 424"/>
              <a:gd name="T31" fmla="*/ 110867 h 344"/>
              <a:gd name="T32" fmla="*/ 139101 w 424"/>
              <a:gd name="T33" fmla="*/ 123465 h 3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24" h="344">
                <a:moveTo>
                  <a:pt x="387" y="343"/>
                </a:moveTo>
                <a:lnTo>
                  <a:pt x="387" y="343"/>
                </a:lnTo>
                <a:cubicBezTo>
                  <a:pt x="124" y="343"/>
                  <a:pt x="124" y="343"/>
                  <a:pt x="124" y="343"/>
                </a:cubicBezTo>
                <a:cubicBezTo>
                  <a:pt x="106" y="343"/>
                  <a:pt x="88" y="326"/>
                  <a:pt x="88" y="308"/>
                </a:cubicBezTo>
                <a:cubicBezTo>
                  <a:pt x="88" y="291"/>
                  <a:pt x="106" y="273"/>
                  <a:pt x="124" y="273"/>
                </a:cubicBezTo>
                <a:cubicBezTo>
                  <a:pt x="361" y="273"/>
                  <a:pt x="361" y="273"/>
                  <a:pt x="361" y="273"/>
                </a:cubicBezTo>
                <a:cubicBezTo>
                  <a:pt x="361" y="238"/>
                  <a:pt x="361" y="211"/>
                  <a:pt x="352" y="185"/>
                </a:cubicBezTo>
                <a:cubicBezTo>
                  <a:pt x="352" y="159"/>
                  <a:pt x="343" y="141"/>
                  <a:pt x="326" y="132"/>
                </a:cubicBezTo>
                <a:cubicBezTo>
                  <a:pt x="273" y="88"/>
                  <a:pt x="203" y="70"/>
                  <a:pt x="124" y="70"/>
                </a:cubicBezTo>
                <a:cubicBezTo>
                  <a:pt x="97" y="70"/>
                  <a:pt x="71" y="70"/>
                  <a:pt x="44" y="79"/>
                </a:cubicBezTo>
                <a:cubicBezTo>
                  <a:pt x="27" y="79"/>
                  <a:pt x="9" y="70"/>
                  <a:pt x="0" y="53"/>
                </a:cubicBezTo>
                <a:cubicBezTo>
                  <a:pt x="0" y="35"/>
                  <a:pt x="9" y="9"/>
                  <a:pt x="27" y="9"/>
                </a:cubicBezTo>
                <a:cubicBezTo>
                  <a:pt x="62" y="0"/>
                  <a:pt x="88" y="0"/>
                  <a:pt x="124" y="0"/>
                </a:cubicBezTo>
                <a:cubicBezTo>
                  <a:pt x="211" y="0"/>
                  <a:pt x="300" y="26"/>
                  <a:pt x="370" y="70"/>
                </a:cubicBezTo>
                <a:cubicBezTo>
                  <a:pt x="405" y="97"/>
                  <a:pt x="423" y="141"/>
                  <a:pt x="423" y="185"/>
                </a:cubicBezTo>
                <a:cubicBezTo>
                  <a:pt x="423" y="220"/>
                  <a:pt x="423" y="264"/>
                  <a:pt x="423" y="308"/>
                </a:cubicBezTo>
                <a:cubicBezTo>
                  <a:pt x="423" y="326"/>
                  <a:pt x="414" y="343"/>
                  <a:pt x="387" y="3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79">
            <a:extLst>
              <a:ext uri="{FF2B5EF4-FFF2-40B4-BE49-F238E27FC236}">
                <a16:creationId xmlns:a16="http://schemas.microsoft.com/office/drawing/2014/main" id="{CFE0C263-EEA4-114D-8F8E-B9649807D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910" y="9538916"/>
            <a:ext cx="803626" cy="803626"/>
          </a:xfrm>
          <a:custGeom>
            <a:avLst/>
            <a:gdLst>
              <a:gd name="T0" fmla="*/ 253504 w 820"/>
              <a:gd name="T1" fmla="*/ 41101 h 819"/>
              <a:gd name="T2" fmla="*/ 253504 w 820"/>
              <a:gd name="T3" fmla="*/ 41101 h 819"/>
              <a:gd name="T4" fmla="*/ 149078 w 820"/>
              <a:gd name="T5" fmla="*/ 0 h 819"/>
              <a:gd name="T6" fmla="*/ 44651 w 820"/>
              <a:gd name="T7" fmla="*/ 41101 h 819"/>
              <a:gd name="T8" fmla="*/ 0 w 820"/>
              <a:gd name="T9" fmla="*/ 145655 h 819"/>
              <a:gd name="T10" fmla="*/ 44651 w 820"/>
              <a:gd name="T11" fmla="*/ 250569 h 819"/>
              <a:gd name="T12" fmla="*/ 145837 w 820"/>
              <a:gd name="T13" fmla="*/ 294914 h 819"/>
              <a:gd name="T14" fmla="*/ 149078 w 820"/>
              <a:gd name="T15" fmla="*/ 294914 h 819"/>
              <a:gd name="T16" fmla="*/ 149078 w 820"/>
              <a:gd name="T17" fmla="*/ 294914 h 819"/>
              <a:gd name="T18" fmla="*/ 149078 w 820"/>
              <a:gd name="T19" fmla="*/ 294914 h 819"/>
              <a:gd name="T20" fmla="*/ 253504 w 820"/>
              <a:gd name="T21" fmla="*/ 250569 h 819"/>
              <a:gd name="T22" fmla="*/ 294915 w 820"/>
              <a:gd name="T23" fmla="*/ 145655 h 819"/>
              <a:gd name="T24" fmla="*/ 253504 w 820"/>
              <a:gd name="T25" fmla="*/ 41101 h 819"/>
              <a:gd name="T26" fmla="*/ 63376 w 820"/>
              <a:gd name="T27" fmla="*/ 237951 h 819"/>
              <a:gd name="T28" fmla="*/ 63376 w 820"/>
              <a:gd name="T29" fmla="*/ 237951 h 819"/>
              <a:gd name="T30" fmla="*/ 63376 w 820"/>
              <a:gd name="T31" fmla="*/ 237951 h 819"/>
              <a:gd name="T32" fmla="*/ 63376 w 820"/>
              <a:gd name="T33" fmla="*/ 237951 h 819"/>
              <a:gd name="T34" fmla="*/ 145837 w 820"/>
              <a:gd name="T35" fmla="*/ 209108 h 819"/>
              <a:gd name="T36" fmla="*/ 231539 w 820"/>
              <a:gd name="T37" fmla="*/ 237951 h 819"/>
              <a:gd name="T38" fmla="*/ 231539 w 820"/>
              <a:gd name="T39" fmla="*/ 237951 h 819"/>
              <a:gd name="T40" fmla="*/ 231539 w 820"/>
              <a:gd name="T41" fmla="*/ 241195 h 819"/>
              <a:gd name="T42" fmla="*/ 149078 w 820"/>
              <a:gd name="T43" fmla="*/ 275806 h 819"/>
              <a:gd name="T44" fmla="*/ 145837 w 820"/>
              <a:gd name="T45" fmla="*/ 275806 h 819"/>
              <a:gd name="T46" fmla="*/ 63376 w 820"/>
              <a:gd name="T47" fmla="*/ 237951 h 819"/>
              <a:gd name="T48" fmla="*/ 247383 w 820"/>
              <a:gd name="T49" fmla="*/ 224971 h 819"/>
              <a:gd name="T50" fmla="*/ 247383 w 820"/>
              <a:gd name="T51" fmla="*/ 224971 h 819"/>
              <a:gd name="T52" fmla="*/ 244142 w 820"/>
              <a:gd name="T53" fmla="*/ 224971 h 819"/>
              <a:gd name="T54" fmla="*/ 203092 w 820"/>
              <a:gd name="T55" fmla="*/ 199734 h 819"/>
              <a:gd name="T56" fmla="*/ 145837 w 820"/>
              <a:gd name="T57" fmla="*/ 190360 h 819"/>
              <a:gd name="T58" fmla="*/ 50773 w 820"/>
              <a:gd name="T59" fmla="*/ 222087 h 819"/>
              <a:gd name="T60" fmla="*/ 47532 w 820"/>
              <a:gd name="T61" fmla="*/ 224971 h 819"/>
              <a:gd name="T62" fmla="*/ 19085 w 820"/>
              <a:gd name="T63" fmla="*/ 145655 h 819"/>
              <a:gd name="T64" fmla="*/ 57255 w 820"/>
              <a:gd name="T65" fmla="*/ 56964 h 819"/>
              <a:gd name="T66" fmla="*/ 149078 w 820"/>
              <a:gd name="T67" fmla="*/ 18748 h 819"/>
              <a:gd name="T68" fmla="*/ 238020 w 820"/>
              <a:gd name="T69" fmla="*/ 56964 h 819"/>
              <a:gd name="T70" fmla="*/ 275830 w 820"/>
              <a:gd name="T71" fmla="*/ 145655 h 819"/>
              <a:gd name="T72" fmla="*/ 247383 w 820"/>
              <a:gd name="T73" fmla="*/ 224971 h 81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20" h="819">
                <a:moveTo>
                  <a:pt x="704" y="114"/>
                </a:moveTo>
                <a:lnTo>
                  <a:pt x="704" y="114"/>
                </a:lnTo>
                <a:cubicBezTo>
                  <a:pt x="625" y="44"/>
                  <a:pt x="520" y="0"/>
                  <a:pt x="414" y="0"/>
                </a:cubicBezTo>
                <a:cubicBezTo>
                  <a:pt x="300" y="0"/>
                  <a:pt x="203" y="44"/>
                  <a:pt x="124" y="114"/>
                </a:cubicBezTo>
                <a:cubicBezTo>
                  <a:pt x="45" y="193"/>
                  <a:pt x="0" y="299"/>
                  <a:pt x="0" y="404"/>
                </a:cubicBezTo>
                <a:cubicBezTo>
                  <a:pt x="0" y="519"/>
                  <a:pt x="45" y="616"/>
                  <a:pt x="124" y="695"/>
                </a:cubicBezTo>
                <a:cubicBezTo>
                  <a:pt x="203" y="774"/>
                  <a:pt x="300" y="818"/>
                  <a:pt x="405" y="818"/>
                </a:cubicBezTo>
                <a:lnTo>
                  <a:pt x="414" y="818"/>
                </a:lnTo>
                <a:cubicBezTo>
                  <a:pt x="520" y="818"/>
                  <a:pt x="625" y="774"/>
                  <a:pt x="704" y="695"/>
                </a:cubicBezTo>
                <a:cubicBezTo>
                  <a:pt x="775" y="616"/>
                  <a:pt x="819" y="519"/>
                  <a:pt x="819" y="404"/>
                </a:cubicBezTo>
                <a:cubicBezTo>
                  <a:pt x="819" y="299"/>
                  <a:pt x="775" y="193"/>
                  <a:pt x="704" y="114"/>
                </a:cubicBezTo>
                <a:close/>
                <a:moveTo>
                  <a:pt x="176" y="660"/>
                </a:moveTo>
                <a:lnTo>
                  <a:pt x="176" y="660"/>
                </a:lnTo>
                <a:cubicBezTo>
                  <a:pt x="229" y="607"/>
                  <a:pt x="317" y="580"/>
                  <a:pt x="405" y="580"/>
                </a:cubicBezTo>
                <a:cubicBezTo>
                  <a:pt x="502" y="580"/>
                  <a:pt x="590" y="616"/>
                  <a:pt x="643" y="660"/>
                </a:cubicBezTo>
                <a:lnTo>
                  <a:pt x="643" y="669"/>
                </a:lnTo>
                <a:cubicBezTo>
                  <a:pt x="581" y="730"/>
                  <a:pt x="502" y="765"/>
                  <a:pt x="414" y="765"/>
                </a:cubicBezTo>
                <a:cubicBezTo>
                  <a:pt x="405" y="765"/>
                  <a:pt x="405" y="765"/>
                  <a:pt x="405" y="765"/>
                </a:cubicBezTo>
                <a:cubicBezTo>
                  <a:pt x="317" y="756"/>
                  <a:pt x="238" y="721"/>
                  <a:pt x="176" y="660"/>
                </a:cubicBezTo>
                <a:close/>
                <a:moveTo>
                  <a:pt x="687" y="624"/>
                </a:moveTo>
                <a:lnTo>
                  <a:pt x="687" y="624"/>
                </a:lnTo>
                <a:cubicBezTo>
                  <a:pt x="687" y="624"/>
                  <a:pt x="687" y="624"/>
                  <a:pt x="678" y="624"/>
                </a:cubicBezTo>
                <a:cubicBezTo>
                  <a:pt x="652" y="589"/>
                  <a:pt x="608" y="572"/>
                  <a:pt x="564" y="554"/>
                </a:cubicBezTo>
                <a:cubicBezTo>
                  <a:pt x="511" y="537"/>
                  <a:pt x="467" y="528"/>
                  <a:pt x="405" y="528"/>
                </a:cubicBezTo>
                <a:cubicBezTo>
                  <a:pt x="300" y="528"/>
                  <a:pt x="203" y="563"/>
                  <a:pt x="141" y="616"/>
                </a:cubicBezTo>
                <a:cubicBezTo>
                  <a:pt x="132" y="616"/>
                  <a:pt x="132" y="624"/>
                  <a:pt x="132" y="624"/>
                </a:cubicBezTo>
                <a:cubicBezTo>
                  <a:pt x="80" y="563"/>
                  <a:pt x="53" y="484"/>
                  <a:pt x="53" y="404"/>
                </a:cubicBezTo>
                <a:cubicBezTo>
                  <a:pt x="53" y="308"/>
                  <a:pt x="97" y="220"/>
                  <a:pt x="159" y="158"/>
                </a:cubicBezTo>
                <a:cubicBezTo>
                  <a:pt x="229" y="88"/>
                  <a:pt x="317" y="52"/>
                  <a:pt x="414" y="52"/>
                </a:cubicBezTo>
                <a:cubicBezTo>
                  <a:pt x="511" y="52"/>
                  <a:pt x="599" y="88"/>
                  <a:pt x="661" y="158"/>
                </a:cubicBezTo>
                <a:cubicBezTo>
                  <a:pt x="731" y="220"/>
                  <a:pt x="766" y="308"/>
                  <a:pt x="766" y="404"/>
                </a:cubicBezTo>
                <a:cubicBezTo>
                  <a:pt x="766" y="493"/>
                  <a:pt x="740" y="563"/>
                  <a:pt x="687" y="6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80">
            <a:extLst>
              <a:ext uri="{FF2B5EF4-FFF2-40B4-BE49-F238E27FC236}">
                <a16:creationId xmlns:a16="http://schemas.microsoft.com/office/drawing/2014/main" id="{75970F4F-AAD6-5243-AF64-ABA76468F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015" y="9625328"/>
            <a:ext cx="414775" cy="414775"/>
          </a:xfrm>
          <a:custGeom>
            <a:avLst/>
            <a:gdLst>
              <a:gd name="T0" fmla="*/ 75841 w 424"/>
              <a:gd name="T1" fmla="*/ 0 h 423"/>
              <a:gd name="T2" fmla="*/ 75841 w 424"/>
              <a:gd name="T3" fmla="*/ 0 h 423"/>
              <a:gd name="T4" fmla="*/ 0 w 424"/>
              <a:gd name="T5" fmla="*/ 76020 h 423"/>
              <a:gd name="T6" fmla="*/ 75841 w 424"/>
              <a:gd name="T7" fmla="*/ 152040 h 423"/>
              <a:gd name="T8" fmla="*/ 152041 w 424"/>
              <a:gd name="T9" fmla="*/ 76020 h 423"/>
              <a:gd name="T10" fmla="*/ 75841 w 424"/>
              <a:gd name="T11" fmla="*/ 0 h 423"/>
              <a:gd name="T12" fmla="*/ 75841 w 424"/>
              <a:gd name="T13" fmla="*/ 129702 h 423"/>
              <a:gd name="T14" fmla="*/ 75841 w 424"/>
              <a:gd name="T15" fmla="*/ 129702 h 423"/>
              <a:gd name="T16" fmla="*/ 19050 w 424"/>
              <a:gd name="T17" fmla="*/ 76020 h 423"/>
              <a:gd name="T18" fmla="*/ 75841 w 424"/>
              <a:gd name="T19" fmla="*/ 19095 h 423"/>
              <a:gd name="T20" fmla="*/ 132991 w 424"/>
              <a:gd name="T21" fmla="*/ 76020 h 423"/>
              <a:gd name="T22" fmla="*/ 75841 w 424"/>
              <a:gd name="T23" fmla="*/ 129702 h 42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24" h="423">
                <a:moveTo>
                  <a:pt x="211" y="0"/>
                </a:moveTo>
                <a:lnTo>
                  <a:pt x="211" y="0"/>
                </a:lnTo>
                <a:cubicBezTo>
                  <a:pt x="97" y="0"/>
                  <a:pt x="0" y="88"/>
                  <a:pt x="0" y="211"/>
                </a:cubicBezTo>
                <a:cubicBezTo>
                  <a:pt x="0" y="325"/>
                  <a:pt x="97" y="422"/>
                  <a:pt x="211" y="422"/>
                </a:cubicBezTo>
                <a:cubicBezTo>
                  <a:pt x="334" y="422"/>
                  <a:pt x="423" y="325"/>
                  <a:pt x="423" y="211"/>
                </a:cubicBezTo>
                <a:cubicBezTo>
                  <a:pt x="423" y="88"/>
                  <a:pt x="334" y="0"/>
                  <a:pt x="211" y="0"/>
                </a:cubicBezTo>
                <a:close/>
                <a:moveTo>
                  <a:pt x="211" y="360"/>
                </a:moveTo>
                <a:lnTo>
                  <a:pt x="211" y="360"/>
                </a:lnTo>
                <a:cubicBezTo>
                  <a:pt x="132" y="360"/>
                  <a:pt x="53" y="290"/>
                  <a:pt x="53" y="211"/>
                </a:cubicBezTo>
                <a:cubicBezTo>
                  <a:pt x="53" y="123"/>
                  <a:pt x="132" y="53"/>
                  <a:pt x="211" y="53"/>
                </a:cubicBezTo>
                <a:cubicBezTo>
                  <a:pt x="299" y="53"/>
                  <a:pt x="370" y="123"/>
                  <a:pt x="370" y="211"/>
                </a:cubicBezTo>
                <a:cubicBezTo>
                  <a:pt x="370" y="290"/>
                  <a:pt x="299" y="360"/>
                  <a:pt x="211" y="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D47803F-F033-494D-9458-437957D11C46}"/>
              </a:ext>
            </a:extLst>
          </p:cNvPr>
          <p:cNvGrpSpPr/>
          <p:nvPr/>
        </p:nvGrpSpPr>
        <p:grpSpPr>
          <a:xfrm flipH="1">
            <a:off x="3746423" y="3356888"/>
            <a:ext cx="3551514" cy="1477328"/>
            <a:chOff x="4562099" y="11069053"/>
            <a:chExt cx="3551514" cy="1477328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0EE33C15-BA3A-FD4C-9259-D6EC4EA1758C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DCAE4F1-F494-6F4E-A09E-DC98AC052276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01C70D8-A13F-D140-A480-C2BB48F351F8}"/>
              </a:ext>
            </a:extLst>
          </p:cNvPr>
          <p:cNvGrpSpPr/>
          <p:nvPr/>
        </p:nvGrpSpPr>
        <p:grpSpPr>
          <a:xfrm flipH="1">
            <a:off x="9258949" y="3356888"/>
            <a:ext cx="3551514" cy="1477328"/>
            <a:chOff x="4562099" y="11069053"/>
            <a:chExt cx="3551514" cy="1477328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A024DBBE-6941-274C-AB56-76A115F43B2F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ECAACC-7DB1-1F46-AA4D-7C1563436A8D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CB76777-2A26-6144-9F09-AEAE21D18CB0}"/>
              </a:ext>
            </a:extLst>
          </p:cNvPr>
          <p:cNvGrpSpPr/>
          <p:nvPr/>
        </p:nvGrpSpPr>
        <p:grpSpPr>
          <a:xfrm flipH="1">
            <a:off x="2942797" y="8110815"/>
            <a:ext cx="3551514" cy="1477328"/>
            <a:chOff x="4562099" y="11069053"/>
            <a:chExt cx="3551514" cy="1477328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DA35180C-A994-904F-84F0-BBA3BA541111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11208EC-23F5-0B4C-91DC-525EA0CFD471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B8352F5-101B-E047-8EAE-2D8098E95BC1}"/>
              </a:ext>
            </a:extLst>
          </p:cNvPr>
          <p:cNvGrpSpPr/>
          <p:nvPr/>
        </p:nvGrpSpPr>
        <p:grpSpPr>
          <a:xfrm flipH="1">
            <a:off x="10274813" y="8110815"/>
            <a:ext cx="3551514" cy="1477328"/>
            <a:chOff x="4562099" y="11069053"/>
            <a:chExt cx="3551514" cy="1477328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57D3C31F-7847-6F40-8994-2B44187ABEA1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92778A3-D2A1-A449-8380-C451B3FCE215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35BA2C0-C38A-BA42-B591-FD3D68221D8A}"/>
              </a:ext>
            </a:extLst>
          </p:cNvPr>
          <p:cNvGrpSpPr/>
          <p:nvPr/>
        </p:nvGrpSpPr>
        <p:grpSpPr>
          <a:xfrm flipH="1">
            <a:off x="6643339" y="10514380"/>
            <a:ext cx="3551514" cy="1477328"/>
            <a:chOff x="4562099" y="11069053"/>
            <a:chExt cx="3551514" cy="1477328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C6729516-A460-7A40-8D0F-93EEFE7DC5B6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1A10288-C015-1548-A647-D3217A8C9944}"/>
                </a:ext>
              </a:extLst>
            </p:cNvPr>
            <p:cNvSpPr/>
            <p:nvPr/>
          </p:nvSpPr>
          <p:spPr>
            <a:xfrm>
              <a:off x="4562099" y="11715384"/>
              <a:ext cx="35515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F8B574B-85B1-E046-A2B9-AEC180A9CC95}"/>
              </a:ext>
            </a:extLst>
          </p:cNvPr>
          <p:cNvGrpSpPr/>
          <p:nvPr/>
        </p:nvGrpSpPr>
        <p:grpSpPr>
          <a:xfrm>
            <a:off x="16159432" y="4211121"/>
            <a:ext cx="6075452" cy="5293757"/>
            <a:chOff x="2756198" y="4345640"/>
            <a:chExt cx="6075452" cy="5293757"/>
          </a:xfrm>
        </p:grpSpPr>
        <p:sp>
          <p:nvSpPr>
            <p:cNvPr id="51" name="CuadroTexto 90">
              <a:extLst>
                <a:ext uri="{FF2B5EF4-FFF2-40B4-BE49-F238E27FC236}">
                  <a16:creationId xmlns:a16="http://schemas.microsoft.com/office/drawing/2014/main" id="{09C25D64-C766-0E42-ABD4-7285F89E72A1}"/>
                </a:ext>
              </a:extLst>
            </p:cNvPr>
            <p:cNvSpPr txBox="1"/>
            <p:nvPr/>
          </p:nvSpPr>
          <p:spPr>
            <a:xfrm>
              <a:off x="2756198" y="4345640"/>
              <a:ext cx="60754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Social Media</a:t>
              </a:r>
            </a:p>
          </p:txBody>
        </p:sp>
        <p:sp>
          <p:nvSpPr>
            <p:cNvPr id="52" name="CuadroTexto 91">
              <a:extLst>
                <a:ext uri="{FF2B5EF4-FFF2-40B4-BE49-F238E27FC236}">
                  <a16:creationId xmlns:a16="http://schemas.microsoft.com/office/drawing/2014/main" id="{A76F6344-3D56-0043-8AA5-A6ED292A884C}"/>
                </a:ext>
              </a:extLst>
            </p:cNvPr>
            <p:cNvSpPr txBox="1"/>
            <p:nvPr/>
          </p:nvSpPr>
          <p:spPr>
            <a:xfrm>
              <a:off x="2756198" y="5669079"/>
              <a:ext cx="607545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SlickText allows you to quickly and easily spread the word to your best customers with a simple text message.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1C2A30D-CCDD-5C4B-9160-3AE738D505DB}"/>
              </a:ext>
            </a:extLst>
          </p:cNvPr>
          <p:cNvGrpSpPr/>
          <p:nvPr/>
        </p:nvGrpSpPr>
        <p:grpSpPr>
          <a:xfrm>
            <a:off x="2386797" y="1498018"/>
            <a:ext cx="10787697" cy="10787697"/>
            <a:chOff x="2361397" y="1464152"/>
            <a:chExt cx="10787697" cy="10787697"/>
          </a:xfrm>
        </p:grpSpPr>
        <p:sp>
          <p:nvSpPr>
            <p:cNvPr id="187" name="Freeform 163">
              <a:extLst>
                <a:ext uri="{FF2B5EF4-FFF2-40B4-BE49-F238E27FC236}">
                  <a16:creationId xmlns:a16="http://schemas.microsoft.com/office/drawing/2014/main" id="{1A47A4F1-A6C4-4C4F-AA43-5A421632B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818" y="2508416"/>
              <a:ext cx="5430171" cy="6052187"/>
            </a:xfrm>
            <a:custGeom>
              <a:avLst/>
              <a:gdLst>
                <a:gd name="T0" fmla="*/ 0 w 5273"/>
                <a:gd name="T1" fmla="*/ 1532201 h 5878"/>
                <a:gd name="T2" fmla="*/ 0 w 5273"/>
                <a:gd name="T3" fmla="*/ 1532201 h 5878"/>
                <a:gd name="T4" fmla="*/ 1111177 w 5273"/>
                <a:gd name="T5" fmla="*/ 0 h 5878"/>
                <a:gd name="T6" fmla="*/ 1132061 w 5273"/>
                <a:gd name="T7" fmla="*/ 14040 h 5878"/>
                <a:gd name="T8" fmla="*/ 1690890 w 5273"/>
                <a:gd name="T9" fmla="*/ 660618 h 5878"/>
                <a:gd name="T10" fmla="*/ 1898290 w 5273"/>
                <a:gd name="T11" fmla="*/ 1518521 h 5878"/>
                <a:gd name="T12" fmla="*/ 1806832 w 5273"/>
                <a:gd name="T13" fmla="*/ 2094536 h 5878"/>
                <a:gd name="T14" fmla="*/ 1799991 w 5273"/>
                <a:gd name="T15" fmla="*/ 2115777 h 5878"/>
                <a:gd name="T16" fmla="*/ 0 w 5273"/>
                <a:gd name="T17" fmla="*/ 1532201 h 58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73" h="5878">
                  <a:moveTo>
                    <a:pt x="0" y="4256"/>
                  </a:moveTo>
                  <a:lnTo>
                    <a:pt x="0" y="4256"/>
                  </a:lnTo>
                  <a:cubicBezTo>
                    <a:pt x="3086" y="0"/>
                    <a:pt x="3086" y="0"/>
                    <a:pt x="3086" y="0"/>
                  </a:cubicBezTo>
                  <a:cubicBezTo>
                    <a:pt x="3144" y="39"/>
                    <a:pt x="3144" y="39"/>
                    <a:pt x="3144" y="39"/>
                  </a:cubicBezTo>
                  <a:cubicBezTo>
                    <a:pt x="3789" y="507"/>
                    <a:pt x="4326" y="1132"/>
                    <a:pt x="4696" y="1835"/>
                  </a:cubicBezTo>
                  <a:cubicBezTo>
                    <a:pt x="5077" y="2568"/>
                    <a:pt x="5272" y="3398"/>
                    <a:pt x="5272" y="4218"/>
                  </a:cubicBezTo>
                  <a:cubicBezTo>
                    <a:pt x="5272" y="4764"/>
                    <a:pt x="5184" y="5301"/>
                    <a:pt x="5018" y="5818"/>
                  </a:cubicBezTo>
                  <a:cubicBezTo>
                    <a:pt x="4999" y="5877"/>
                    <a:pt x="4999" y="5877"/>
                    <a:pt x="4999" y="5877"/>
                  </a:cubicBezTo>
                  <a:lnTo>
                    <a:pt x="0" y="425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8" name="Freeform 164">
              <a:extLst>
                <a:ext uri="{FF2B5EF4-FFF2-40B4-BE49-F238E27FC236}">
                  <a16:creationId xmlns:a16="http://schemas.microsoft.com/office/drawing/2014/main" id="{5ADCFA99-7529-B54B-9946-C0EAB6B19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7312" y="2417610"/>
              <a:ext cx="5611782" cy="6233798"/>
            </a:xfrm>
            <a:custGeom>
              <a:avLst/>
              <a:gdLst>
                <a:gd name="T0" fmla="*/ 1156981 w 5449"/>
                <a:gd name="T1" fmla="*/ 63366 h 6054"/>
                <a:gd name="T2" fmla="*/ 1156981 w 5449"/>
                <a:gd name="T3" fmla="*/ 63366 h 6054"/>
                <a:gd name="T4" fmla="*/ 1912817 w 5449"/>
                <a:gd name="T5" fmla="*/ 1550300 h 6054"/>
                <a:gd name="T6" fmla="*/ 1824954 w 5449"/>
                <a:gd name="T7" fmla="*/ 2119512 h 6054"/>
                <a:gd name="T8" fmla="*/ 77420 w 5449"/>
                <a:gd name="T9" fmla="*/ 1550300 h 6054"/>
                <a:gd name="T10" fmla="*/ 1156981 w 5449"/>
                <a:gd name="T11" fmla="*/ 63366 h 6054"/>
                <a:gd name="T12" fmla="*/ 1146538 w 5449"/>
                <a:gd name="T13" fmla="*/ 0 h 6054"/>
                <a:gd name="T14" fmla="*/ 1146538 w 5449"/>
                <a:gd name="T15" fmla="*/ 0 h 6054"/>
                <a:gd name="T16" fmla="*/ 1118451 w 5449"/>
                <a:gd name="T17" fmla="*/ 38523 h 6054"/>
                <a:gd name="T18" fmla="*/ 38890 w 5449"/>
                <a:gd name="T19" fmla="*/ 1525818 h 6054"/>
                <a:gd name="T20" fmla="*/ 0 w 5449"/>
                <a:gd name="T21" fmla="*/ 1574422 h 6054"/>
                <a:gd name="T22" fmla="*/ 59776 w 5449"/>
                <a:gd name="T23" fmla="*/ 1595664 h 6054"/>
                <a:gd name="T24" fmla="*/ 1810911 w 5449"/>
                <a:gd name="T25" fmla="*/ 2165236 h 6054"/>
                <a:gd name="T26" fmla="*/ 1856282 w 5449"/>
                <a:gd name="T27" fmla="*/ 2179277 h 6054"/>
                <a:gd name="T28" fmla="*/ 1870686 w 5449"/>
                <a:gd name="T29" fmla="*/ 2133553 h 6054"/>
                <a:gd name="T30" fmla="*/ 1961790 w 5449"/>
                <a:gd name="T31" fmla="*/ 1550300 h 6054"/>
                <a:gd name="T32" fmla="*/ 1905615 w 5449"/>
                <a:gd name="T33" fmla="*/ 1096659 h 6054"/>
                <a:gd name="T34" fmla="*/ 1750775 w 5449"/>
                <a:gd name="T35" fmla="*/ 681902 h 6054"/>
                <a:gd name="T36" fmla="*/ 1185068 w 5449"/>
                <a:gd name="T37" fmla="*/ 28083 h 6054"/>
                <a:gd name="T38" fmla="*/ 1146538 w 5449"/>
                <a:gd name="T39" fmla="*/ 0 h 6054"/>
                <a:gd name="T40" fmla="*/ 1156981 w 5449"/>
                <a:gd name="T41" fmla="*/ 63366 h 605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49" h="6054">
                  <a:moveTo>
                    <a:pt x="3213" y="176"/>
                  </a:moveTo>
                  <a:lnTo>
                    <a:pt x="3213" y="176"/>
                  </a:lnTo>
                  <a:cubicBezTo>
                    <a:pt x="4492" y="1103"/>
                    <a:pt x="5312" y="2617"/>
                    <a:pt x="5312" y="4306"/>
                  </a:cubicBezTo>
                  <a:cubicBezTo>
                    <a:pt x="5312" y="4862"/>
                    <a:pt x="5234" y="5389"/>
                    <a:pt x="5068" y="5887"/>
                  </a:cubicBezTo>
                  <a:cubicBezTo>
                    <a:pt x="215" y="4306"/>
                    <a:pt x="215" y="4306"/>
                    <a:pt x="215" y="4306"/>
                  </a:cubicBezTo>
                  <a:cubicBezTo>
                    <a:pt x="3213" y="176"/>
                    <a:pt x="3213" y="176"/>
                    <a:pt x="3213" y="176"/>
                  </a:cubicBezTo>
                  <a:lnTo>
                    <a:pt x="3184" y="0"/>
                  </a:lnTo>
                  <a:cubicBezTo>
                    <a:pt x="3106" y="107"/>
                    <a:pt x="3106" y="107"/>
                    <a:pt x="3106" y="107"/>
                  </a:cubicBezTo>
                  <a:cubicBezTo>
                    <a:pt x="108" y="4238"/>
                    <a:pt x="108" y="4238"/>
                    <a:pt x="108" y="4238"/>
                  </a:cubicBezTo>
                  <a:cubicBezTo>
                    <a:pt x="0" y="4373"/>
                    <a:pt x="0" y="4373"/>
                    <a:pt x="0" y="4373"/>
                  </a:cubicBezTo>
                  <a:cubicBezTo>
                    <a:pt x="166" y="4432"/>
                    <a:pt x="166" y="4432"/>
                    <a:pt x="166" y="4432"/>
                  </a:cubicBezTo>
                  <a:cubicBezTo>
                    <a:pt x="5029" y="6014"/>
                    <a:pt x="5029" y="6014"/>
                    <a:pt x="5029" y="6014"/>
                  </a:cubicBezTo>
                  <a:cubicBezTo>
                    <a:pt x="5155" y="6053"/>
                    <a:pt x="5155" y="6053"/>
                    <a:pt x="5155" y="6053"/>
                  </a:cubicBezTo>
                  <a:cubicBezTo>
                    <a:pt x="5195" y="5926"/>
                    <a:pt x="5195" y="5926"/>
                    <a:pt x="5195" y="5926"/>
                  </a:cubicBezTo>
                  <a:cubicBezTo>
                    <a:pt x="5360" y="5408"/>
                    <a:pt x="5448" y="4862"/>
                    <a:pt x="5448" y="4306"/>
                  </a:cubicBezTo>
                  <a:cubicBezTo>
                    <a:pt x="5448" y="3886"/>
                    <a:pt x="5400" y="3457"/>
                    <a:pt x="5292" y="3046"/>
                  </a:cubicBezTo>
                  <a:cubicBezTo>
                    <a:pt x="5195" y="2646"/>
                    <a:pt x="5048" y="2265"/>
                    <a:pt x="4862" y="1894"/>
                  </a:cubicBezTo>
                  <a:cubicBezTo>
                    <a:pt x="4483" y="1181"/>
                    <a:pt x="3946" y="547"/>
                    <a:pt x="3291" y="78"/>
                  </a:cubicBezTo>
                  <a:cubicBezTo>
                    <a:pt x="3184" y="0"/>
                    <a:pt x="3184" y="0"/>
                    <a:pt x="3184" y="0"/>
                  </a:cubicBezTo>
                  <a:lnTo>
                    <a:pt x="3213" y="17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9" name="Freeform 165">
              <a:extLst>
                <a:ext uri="{FF2B5EF4-FFF2-40B4-BE49-F238E27FC236}">
                  <a16:creationId xmlns:a16="http://schemas.microsoft.com/office/drawing/2014/main" id="{DBC31798-8D6D-5043-8AA1-08330D567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500" y="2508416"/>
              <a:ext cx="5430171" cy="6052187"/>
            </a:xfrm>
            <a:custGeom>
              <a:avLst/>
              <a:gdLst>
                <a:gd name="T0" fmla="*/ 91423 w 5275"/>
                <a:gd name="T1" fmla="*/ 2094536 h 5878"/>
                <a:gd name="T2" fmla="*/ 91423 w 5275"/>
                <a:gd name="T3" fmla="*/ 2094536 h 5878"/>
                <a:gd name="T4" fmla="*/ 0 w 5275"/>
                <a:gd name="T5" fmla="*/ 1518521 h 5878"/>
                <a:gd name="T6" fmla="*/ 210921 w 5275"/>
                <a:gd name="T7" fmla="*/ 660618 h 5878"/>
                <a:gd name="T8" fmla="*/ 766299 w 5275"/>
                <a:gd name="T9" fmla="*/ 14040 h 5878"/>
                <a:gd name="T10" fmla="*/ 787535 w 5275"/>
                <a:gd name="T11" fmla="*/ 0 h 5878"/>
                <a:gd name="T12" fmla="*/ 1898290 w 5275"/>
                <a:gd name="T13" fmla="*/ 1532201 h 5878"/>
                <a:gd name="T14" fmla="*/ 98622 w 5275"/>
                <a:gd name="T15" fmla="*/ 2115777 h 5878"/>
                <a:gd name="T16" fmla="*/ 91423 w 5275"/>
                <a:gd name="T17" fmla="*/ 2094536 h 58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75" h="5878">
                  <a:moveTo>
                    <a:pt x="254" y="5818"/>
                  </a:moveTo>
                  <a:lnTo>
                    <a:pt x="254" y="5818"/>
                  </a:lnTo>
                  <a:cubicBezTo>
                    <a:pt x="88" y="5301"/>
                    <a:pt x="0" y="4764"/>
                    <a:pt x="0" y="4218"/>
                  </a:cubicBezTo>
                  <a:cubicBezTo>
                    <a:pt x="0" y="3398"/>
                    <a:pt x="205" y="2568"/>
                    <a:pt x="586" y="1835"/>
                  </a:cubicBezTo>
                  <a:cubicBezTo>
                    <a:pt x="948" y="1132"/>
                    <a:pt x="1485" y="507"/>
                    <a:pt x="2129" y="39"/>
                  </a:cubicBezTo>
                  <a:cubicBezTo>
                    <a:pt x="2188" y="0"/>
                    <a:pt x="2188" y="0"/>
                    <a:pt x="2188" y="0"/>
                  </a:cubicBezTo>
                  <a:cubicBezTo>
                    <a:pt x="5274" y="4256"/>
                    <a:pt x="5274" y="4256"/>
                    <a:pt x="5274" y="4256"/>
                  </a:cubicBezTo>
                  <a:cubicBezTo>
                    <a:pt x="274" y="5877"/>
                    <a:pt x="274" y="5877"/>
                    <a:pt x="274" y="5877"/>
                  </a:cubicBezTo>
                  <a:lnTo>
                    <a:pt x="254" y="581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0" name="Freeform 166">
              <a:extLst>
                <a:ext uri="{FF2B5EF4-FFF2-40B4-BE49-F238E27FC236}">
                  <a16:creationId xmlns:a16="http://schemas.microsoft.com/office/drawing/2014/main" id="{76330AFA-0339-C84E-9F07-83887228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1397" y="2417610"/>
              <a:ext cx="5611782" cy="6233798"/>
            </a:xfrm>
            <a:custGeom>
              <a:avLst/>
              <a:gdLst>
                <a:gd name="T0" fmla="*/ 805022 w 5450"/>
                <a:gd name="T1" fmla="*/ 63366 h 6054"/>
                <a:gd name="T2" fmla="*/ 805022 w 5450"/>
                <a:gd name="T3" fmla="*/ 63366 h 6054"/>
                <a:gd name="T4" fmla="*/ 1887984 w 5450"/>
                <a:gd name="T5" fmla="*/ 1550300 h 6054"/>
                <a:gd name="T6" fmla="*/ 137170 w 5450"/>
                <a:gd name="T7" fmla="*/ 2119512 h 6054"/>
                <a:gd name="T8" fmla="*/ 49324 w 5450"/>
                <a:gd name="T9" fmla="*/ 1550300 h 6054"/>
                <a:gd name="T10" fmla="*/ 805022 w 5450"/>
                <a:gd name="T11" fmla="*/ 63366 h 6054"/>
                <a:gd name="T12" fmla="*/ 815822 w 5450"/>
                <a:gd name="T13" fmla="*/ 0 h 6054"/>
                <a:gd name="T14" fmla="*/ 815822 w 5450"/>
                <a:gd name="T15" fmla="*/ 0 h 6054"/>
                <a:gd name="T16" fmla="*/ 776939 w 5450"/>
                <a:gd name="T17" fmla="*/ 28083 h 6054"/>
                <a:gd name="T18" fmla="*/ 214576 w 5450"/>
                <a:gd name="T19" fmla="*/ 681902 h 6054"/>
                <a:gd name="T20" fmla="*/ 56164 w 5450"/>
                <a:gd name="T21" fmla="*/ 1096659 h 6054"/>
                <a:gd name="T22" fmla="*/ 0 w 5450"/>
                <a:gd name="T23" fmla="*/ 1550300 h 6054"/>
                <a:gd name="T24" fmla="*/ 91447 w 5450"/>
                <a:gd name="T25" fmla="*/ 2133553 h 6054"/>
                <a:gd name="T26" fmla="*/ 109088 w 5450"/>
                <a:gd name="T27" fmla="*/ 2179277 h 6054"/>
                <a:gd name="T28" fmla="*/ 151212 w 5450"/>
                <a:gd name="T29" fmla="*/ 2165236 h 6054"/>
                <a:gd name="T30" fmla="*/ 1902025 w 5450"/>
                <a:gd name="T31" fmla="*/ 1595664 h 6054"/>
                <a:gd name="T32" fmla="*/ 1961790 w 5450"/>
                <a:gd name="T33" fmla="*/ 1574422 h 6054"/>
                <a:gd name="T34" fmla="*/ 1923267 w 5450"/>
                <a:gd name="T35" fmla="*/ 1525818 h 6054"/>
                <a:gd name="T36" fmla="*/ 843905 w 5450"/>
                <a:gd name="T37" fmla="*/ 38523 h 6054"/>
                <a:gd name="T38" fmla="*/ 815822 w 5450"/>
                <a:gd name="T39" fmla="*/ 0 h 6054"/>
                <a:gd name="T40" fmla="*/ 805022 w 5450"/>
                <a:gd name="T41" fmla="*/ 63366 h 605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50" h="6054">
                  <a:moveTo>
                    <a:pt x="2236" y="176"/>
                  </a:moveTo>
                  <a:lnTo>
                    <a:pt x="2236" y="176"/>
                  </a:lnTo>
                  <a:cubicBezTo>
                    <a:pt x="5244" y="4306"/>
                    <a:pt x="5244" y="4306"/>
                    <a:pt x="5244" y="4306"/>
                  </a:cubicBezTo>
                  <a:cubicBezTo>
                    <a:pt x="381" y="5887"/>
                    <a:pt x="381" y="5887"/>
                    <a:pt x="381" y="5887"/>
                  </a:cubicBezTo>
                  <a:cubicBezTo>
                    <a:pt x="225" y="5389"/>
                    <a:pt x="137" y="4862"/>
                    <a:pt x="137" y="4306"/>
                  </a:cubicBezTo>
                  <a:cubicBezTo>
                    <a:pt x="137" y="2617"/>
                    <a:pt x="967" y="1103"/>
                    <a:pt x="2236" y="176"/>
                  </a:cubicBezTo>
                  <a:lnTo>
                    <a:pt x="2266" y="0"/>
                  </a:lnTo>
                  <a:cubicBezTo>
                    <a:pt x="2158" y="78"/>
                    <a:pt x="2158" y="78"/>
                    <a:pt x="2158" y="78"/>
                  </a:cubicBezTo>
                  <a:cubicBezTo>
                    <a:pt x="1504" y="547"/>
                    <a:pt x="967" y="1181"/>
                    <a:pt x="596" y="1894"/>
                  </a:cubicBezTo>
                  <a:cubicBezTo>
                    <a:pt x="400" y="2265"/>
                    <a:pt x="254" y="2646"/>
                    <a:pt x="156" y="3046"/>
                  </a:cubicBezTo>
                  <a:cubicBezTo>
                    <a:pt x="59" y="3457"/>
                    <a:pt x="0" y="3886"/>
                    <a:pt x="0" y="4306"/>
                  </a:cubicBezTo>
                  <a:cubicBezTo>
                    <a:pt x="0" y="4862"/>
                    <a:pt x="88" y="5408"/>
                    <a:pt x="254" y="5926"/>
                  </a:cubicBezTo>
                  <a:cubicBezTo>
                    <a:pt x="303" y="6053"/>
                    <a:pt x="303" y="6053"/>
                    <a:pt x="303" y="6053"/>
                  </a:cubicBezTo>
                  <a:cubicBezTo>
                    <a:pt x="420" y="6014"/>
                    <a:pt x="420" y="6014"/>
                    <a:pt x="420" y="6014"/>
                  </a:cubicBezTo>
                  <a:cubicBezTo>
                    <a:pt x="5283" y="4432"/>
                    <a:pt x="5283" y="4432"/>
                    <a:pt x="5283" y="4432"/>
                  </a:cubicBezTo>
                  <a:cubicBezTo>
                    <a:pt x="5449" y="4373"/>
                    <a:pt x="5449" y="4373"/>
                    <a:pt x="5449" y="4373"/>
                  </a:cubicBezTo>
                  <a:cubicBezTo>
                    <a:pt x="5342" y="4238"/>
                    <a:pt x="5342" y="4238"/>
                    <a:pt x="5342" y="4238"/>
                  </a:cubicBezTo>
                  <a:cubicBezTo>
                    <a:pt x="2344" y="107"/>
                    <a:pt x="2344" y="107"/>
                    <a:pt x="2344" y="107"/>
                  </a:cubicBezTo>
                  <a:cubicBezTo>
                    <a:pt x="2266" y="0"/>
                    <a:pt x="2266" y="0"/>
                    <a:pt x="2266" y="0"/>
                  </a:cubicBezTo>
                  <a:lnTo>
                    <a:pt x="2236" y="17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1" name="Freeform 167">
              <a:extLst>
                <a:ext uri="{FF2B5EF4-FFF2-40B4-BE49-F238E27FC236}">
                  <a16:creationId xmlns:a16="http://schemas.microsoft.com/office/drawing/2014/main" id="{C34829ED-2AED-3F42-8F65-201653B8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510" y="1532255"/>
              <a:ext cx="6365468" cy="5439251"/>
            </a:xfrm>
            <a:custGeom>
              <a:avLst/>
              <a:gdLst>
                <a:gd name="T0" fmla="*/ 0 w 6183"/>
                <a:gd name="T1" fmla="*/ 369349 h 5283"/>
                <a:gd name="T2" fmla="*/ 0 w 6183"/>
                <a:gd name="T3" fmla="*/ 369349 h 5283"/>
                <a:gd name="T4" fmla="*/ 17638 w 6183"/>
                <a:gd name="T5" fmla="*/ 355310 h 5283"/>
                <a:gd name="T6" fmla="*/ 1114457 w 6183"/>
                <a:gd name="T7" fmla="*/ 0 h 5283"/>
                <a:gd name="T8" fmla="*/ 2207677 w 6183"/>
                <a:gd name="T9" fmla="*/ 355310 h 5283"/>
                <a:gd name="T10" fmla="*/ 2225315 w 6183"/>
                <a:gd name="T11" fmla="*/ 369349 h 5283"/>
                <a:gd name="T12" fmla="*/ 1114457 w 6183"/>
                <a:gd name="T13" fmla="*/ 1901465 h 5283"/>
                <a:gd name="T14" fmla="*/ 0 w 6183"/>
                <a:gd name="T15" fmla="*/ 369349 h 528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83" h="5283">
                  <a:moveTo>
                    <a:pt x="0" y="1026"/>
                  </a:moveTo>
                  <a:lnTo>
                    <a:pt x="0" y="1026"/>
                  </a:lnTo>
                  <a:cubicBezTo>
                    <a:pt x="49" y="987"/>
                    <a:pt x="49" y="987"/>
                    <a:pt x="49" y="987"/>
                  </a:cubicBezTo>
                  <a:cubicBezTo>
                    <a:pt x="938" y="342"/>
                    <a:pt x="1993" y="0"/>
                    <a:pt x="3096" y="0"/>
                  </a:cubicBezTo>
                  <a:cubicBezTo>
                    <a:pt x="4190" y="0"/>
                    <a:pt x="5244" y="342"/>
                    <a:pt x="6133" y="987"/>
                  </a:cubicBezTo>
                  <a:cubicBezTo>
                    <a:pt x="6182" y="1026"/>
                    <a:pt x="6182" y="1026"/>
                    <a:pt x="6182" y="1026"/>
                  </a:cubicBezTo>
                  <a:cubicBezTo>
                    <a:pt x="3096" y="5282"/>
                    <a:pt x="3096" y="5282"/>
                    <a:pt x="3096" y="5282"/>
                  </a:cubicBezTo>
                  <a:lnTo>
                    <a:pt x="0" y="102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2" name="Freeform 168">
              <a:extLst>
                <a:ext uri="{FF2B5EF4-FFF2-40B4-BE49-F238E27FC236}">
                  <a16:creationId xmlns:a16="http://schemas.microsoft.com/office/drawing/2014/main" id="{4CC53FB6-B45B-B14A-ADCE-5BD49C9A9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705" y="1464152"/>
              <a:ext cx="6556159" cy="5620862"/>
            </a:xfrm>
            <a:custGeom>
              <a:avLst/>
              <a:gdLst>
                <a:gd name="T0" fmla="*/ 1145815 w 6368"/>
                <a:gd name="T1" fmla="*/ 49322 h 5459"/>
                <a:gd name="T2" fmla="*/ 1145815 w 6368"/>
                <a:gd name="T3" fmla="*/ 49322 h 5459"/>
                <a:gd name="T4" fmla="*/ 2225034 w 6368"/>
                <a:gd name="T5" fmla="*/ 397457 h 5459"/>
                <a:gd name="T6" fmla="*/ 1145815 w 6368"/>
                <a:gd name="T7" fmla="*/ 1884321 h 5459"/>
                <a:gd name="T8" fmla="*/ 62996 w 6368"/>
                <a:gd name="T9" fmla="*/ 397457 h 5459"/>
                <a:gd name="T10" fmla="*/ 1145815 w 6368"/>
                <a:gd name="T11" fmla="*/ 49322 h 5459"/>
                <a:gd name="T12" fmla="*/ 1145815 w 6368"/>
                <a:gd name="T13" fmla="*/ 0 h 5459"/>
                <a:gd name="T14" fmla="*/ 1145815 w 6368"/>
                <a:gd name="T15" fmla="*/ 0 h 5459"/>
                <a:gd name="T16" fmla="*/ 551849 w 6368"/>
                <a:gd name="T17" fmla="*/ 95044 h 5459"/>
                <a:gd name="T18" fmla="*/ 34918 w 6368"/>
                <a:gd name="T19" fmla="*/ 362176 h 5459"/>
                <a:gd name="T20" fmla="*/ 0 w 6368"/>
                <a:gd name="T21" fmla="*/ 386657 h 5459"/>
                <a:gd name="T22" fmla="*/ 24479 w 6368"/>
                <a:gd name="T23" fmla="*/ 425538 h 5459"/>
                <a:gd name="T24" fmla="*/ 1107297 w 6368"/>
                <a:gd name="T25" fmla="*/ 1912043 h 5459"/>
                <a:gd name="T26" fmla="*/ 1145815 w 6368"/>
                <a:gd name="T27" fmla="*/ 1964965 h 5459"/>
                <a:gd name="T28" fmla="*/ 1181093 w 6368"/>
                <a:gd name="T29" fmla="*/ 1912043 h 5459"/>
                <a:gd name="T30" fmla="*/ 2263912 w 6368"/>
                <a:gd name="T31" fmla="*/ 425538 h 5459"/>
                <a:gd name="T32" fmla="*/ 2291990 w 6368"/>
                <a:gd name="T33" fmla="*/ 386657 h 5459"/>
                <a:gd name="T34" fmla="*/ 2253112 w 6368"/>
                <a:gd name="T35" fmla="*/ 362176 h 5459"/>
                <a:gd name="T36" fmla="*/ 1736542 w 6368"/>
                <a:gd name="T37" fmla="*/ 95044 h 5459"/>
                <a:gd name="T38" fmla="*/ 1145815 w 6368"/>
                <a:gd name="T39" fmla="*/ 0 h 5459"/>
                <a:gd name="T40" fmla="*/ 1145815 w 6368"/>
                <a:gd name="T41" fmla="*/ 49322 h 54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368" h="5459">
                  <a:moveTo>
                    <a:pt x="3183" y="137"/>
                  </a:moveTo>
                  <a:lnTo>
                    <a:pt x="3183" y="137"/>
                  </a:lnTo>
                  <a:cubicBezTo>
                    <a:pt x="4296" y="137"/>
                    <a:pt x="5341" y="498"/>
                    <a:pt x="6181" y="1104"/>
                  </a:cubicBezTo>
                  <a:cubicBezTo>
                    <a:pt x="3183" y="5234"/>
                    <a:pt x="3183" y="5234"/>
                    <a:pt x="3183" y="5234"/>
                  </a:cubicBezTo>
                  <a:cubicBezTo>
                    <a:pt x="175" y="1104"/>
                    <a:pt x="175" y="1104"/>
                    <a:pt x="175" y="1104"/>
                  </a:cubicBezTo>
                  <a:cubicBezTo>
                    <a:pt x="1015" y="498"/>
                    <a:pt x="2060" y="137"/>
                    <a:pt x="3183" y="137"/>
                  </a:cubicBezTo>
                  <a:lnTo>
                    <a:pt x="3183" y="0"/>
                  </a:lnTo>
                  <a:cubicBezTo>
                    <a:pt x="2617" y="0"/>
                    <a:pt x="2060" y="88"/>
                    <a:pt x="1533" y="264"/>
                  </a:cubicBezTo>
                  <a:cubicBezTo>
                    <a:pt x="1025" y="440"/>
                    <a:pt x="537" y="684"/>
                    <a:pt x="97" y="1006"/>
                  </a:cubicBezTo>
                  <a:cubicBezTo>
                    <a:pt x="0" y="1074"/>
                    <a:pt x="0" y="1074"/>
                    <a:pt x="0" y="1074"/>
                  </a:cubicBezTo>
                  <a:cubicBezTo>
                    <a:pt x="68" y="1182"/>
                    <a:pt x="68" y="1182"/>
                    <a:pt x="68" y="1182"/>
                  </a:cubicBezTo>
                  <a:cubicBezTo>
                    <a:pt x="3076" y="5311"/>
                    <a:pt x="3076" y="5311"/>
                    <a:pt x="3076" y="5311"/>
                  </a:cubicBezTo>
                  <a:cubicBezTo>
                    <a:pt x="3183" y="5458"/>
                    <a:pt x="3183" y="5458"/>
                    <a:pt x="3183" y="5458"/>
                  </a:cubicBezTo>
                  <a:cubicBezTo>
                    <a:pt x="3281" y="5311"/>
                    <a:pt x="3281" y="5311"/>
                    <a:pt x="3281" y="5311"/>
                  </a:cubicBezTo>
                  <a:cubicBezTo>
                    <a:pt x="6289" y="1182"/>
                    <a:pt x="6289" y="1182"/>
                    <a:pt x="6289" y="1182"/>
                  </a:cubicBezTo>
                  <a:cubicBezTo>
                    <a:pt x="6367" y="1074"/>
                    <a:pt x="6367" y="1074"/>
                    <a:pt x="6367" y="1074"/>
                  </a:cubicBezTo>
                  <a:cubicBezTo>
                    <a:pt x="6259" y="1006"/>
                    <a:pt x="6259" y="1006"/>
                    <a:pt x="6259" y="1006"/>
                  </a:cubicBezTo>
                  <a:cubicBezTo>
                    <a:pt x="5820" y="684"/>
                    <a:pt x="5341" y="440"/>
                    <a:pt x="4824" y="264"/>
                  </a:cubicBezTo>
                  <a:cubicBezTo>
                    <a:pt x="4296" y="88"/>
                    <a:pt x="3740" y="0"/>
                    <a:pt x="3183" y="0"/>
                  </a:cubicBezTo>
                  <a:lnTo>
                    <a:pt x="3183" y="13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3" name="Freeform 169">
              <a:extLst>
                <a:ext uri="{FF2B5EF4-FFF2-40B4-BE49-F238E27FC236}">
                  <a16:creationId xmlns:a16="http://schemas.microsoft.com/office/drawing/2014/main" id="{12C1D018-1A66-7845-B4E5-3A6A13BA1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675" y="6762653"/>
              <a:ext cx="5148674" cy="5416551"/>
            </a:xfrm>
            <a:custGeom>
              <a:avLst/>
              <a:gdLst>
                <a:gd name="T0" fmla="*/ 1778627 w 5001"/>
                <a:gd name="T1" fmla="*/ 1893528 h 5263"/>
                <a:gd name="T2" fmla="*/ 1778627 w 5001"/>
                <a:gd name="T3" fmla="*/ 1893528 h 5263"/>
                <a:gd name="T4" fmla="*/ 671350 w 5001"/>
                <a:gd name="T5" fmla="*/ 1531520 h 5263"/>
                <a:gd name="T6" fmla="*/ 270700 w 5001"/>
                <a:gd name="T7" fmla="*/ 1124170 h 5263"/>
                <a:gd name="T8" fmla="*/ 6839 w 5001"/>
                <a:gd name="T9" fmla="*/ 607426 h 5263"/>
                <a:gd name="T10" fmla="*/ 0 w 5001"/>
                <a:gd name="T11" fmla="*/ 586555 h 5263"/>
                <a:gd name="T12" fmla="*/ 1799865 w 5001"/>
                <a:gd name="T13" fmla="*/ 0 h 5263"/>
                <a:gd name="T14" fmla="*/ 1799865 w 5001"/>
                <a:gd name="T15" fmla="*/ 1893528 h 5263"/>
                <a:gd name="T16" fmla="*/ 1778627 w 5001"/>
                <a:gd name="T17" fmla="*/ 1893528 h 52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01" h="5263">
                  <a:moveTo>
                    <a:pt x="4941" y="5262"/>
                  </a:moveTo>
                  <a:lnTo>
                    <a:pt x="4941" y="5262"/>
                  </a:lnTo>
                  <a:cubicBezTo>
                    <a:pt x="3818" y="5262"/>
                    <a:pt x="2764" y="4911"/>
                    <a:pt x="1865" y="4256"/>
                  </a:cubicBezTo>
                  <a:cubicBezTo>
                    <a:pt x="1435" y="3934"/>
                    <a:pt x="1064" y="3553"/>
                    <a:pt x="752" y="3124"/>
                  </a:cubicBezTo>
                  <a:cubicBezTo>
                    <a:pt x="429" y="2684"/>
                    <a:pt x="185" y="2206"/>
                    <a:pt x="19" y="1688"/>
                  </a:cubicBezTo>
                  <a:cubicBezTo>
                    <a:pt x="0" y="1630"/>
                    <a:pt x="0" y="1630"/>
                    <a:pt x="0" y="1630"/>
                  </a:cubicBezTo>
                  <a:cubicBezTo>
                    <a:pt x="5000" y="0"/>
                    <a:pt x="5000" y="0"/>
                    <a:pt x="5000" y="0"/>
                  </a:cubicBezTo>
                  <a:cubicBezTo>
                    <a:pt x="5000" y="5262"/>
                    <a:pt x="5000" y="5262"/>
                    <a:pt x="5000" y="5262"/>
                  </a:cubicBezTo>
                  <a:lnTo>
                    <a:pt x="4941" y="526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" name="Freeform 170">
              <a:extLst>
                <a:ext uri="{FF2B5EF4-FFF2-40B4-BE49-F238E27FC236}">
                  <a16:creationId xmlns:a16="http://schemas.microsoft.com/office/drawing/2014/main" id="{DAFFDD8A-F8F7-BF48-A2DE-2AA5A8040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869" y="6671848"/>
              <a:ext cx="5307585" cy="5580001"/>
            </a:xfrm>
            <a:custGeom>
              <a:avLst/>
              <a:gdLst>
                <a:gd name="T0" fmla="*/ 1809726 w 5157"/>
                <a:gd name="T1" fmla="*/ 63355 h 5420"/>
                <a:gd name="T2" fmla="*/ 1809726 w 5157"/>
                <a:gd name="T3" fmla="*/ 63355 h 5420"/>
                <a:gd name="T4" fmla="*/ 1809726 w 5157"/>
                <a:gd name="T5" fmla="*/ 1901362 h 5420"/>
                <a:gd name="T6" fmla="*/ 59736 w 5157"/>
                <a:gd name="T7" fmla="*/ 632467 h 5420"/>
                <a:gd name="T8" fmla="*/ 1809726 w 5157"/>
                <a:gd name="T9" fmla="*/ 63355 h 5420"/>
                <a:gd name="T10" fmla="*/ 1855428 w 5157"/>
                <a:gd name="T11" fmla="*/ 0 h 5420"/>
                <a:gd name="T12" fmla="*/ 1855428 w 5157"/>
                <a:gd name="T13" fmla="*/ 0 h 5420"/>
                <a:gd name="T14" fmla="*/ 1792093 w 5157"/>
                <a:gd name="T15" fmla="*/ 21238 h 5420"/>
                <a:gd name="T16" fmla="*/ 45702 w 5157"/>
                <a:gd name="T17" fmla="*/ 586751 h 5420"/>
                <a:gd name="T18" fmla="*/ 0 w 5157"/>
                <a:gd name="T19" fmla="*/ 604390 h 5420"/>
                <a:gd name="T20" fmla="*/ 14034 w 5157"/>
                <a:gd name="T21" fmla="*/ 646506 h 5420"/>
                <a:gd name="T22" fmla="*/ 281049 w 5157"/>
                <a:gd name="T23" fmla="*/ 1170263 h 5420"/>
                <a:gd name="T24" fmla="*/ 688768 w 5157"/>
                <a:gd name="T25" fmla="*/ 1581349 h 5420"/>
                <a:gd name="T26" fmla="*/ 1208763 w 5157"/>
                <a:gd name="T27" fmla="*/ 1852046 h 5420"/>
                <a:gd name="T28" fmla="*/ 1809726 w 5157"/>
                <a:gd name="T29" fmla="*/ 1950678 h 5420"/>
                <a:gd name="T30" fmla="*/ 1855428 w 5157"/>
                <a:gd name="T31" fmla="*/ 1950678 h 5420"/>
                <a:gd name="T32" fmla="*/ 1855428 w 5157"/>
                <a:gd name="T33" fmla="*/ 1901362 h 5420"/>
                <a:gd name="T34" fmla="*/ 1855428 w 5157"/>
                <a:gd name="T35" fmla="*/ 63355 h 5420"/>
                <a:gd name="T36" fmla="*/ 1855428 w 5157"/>
                <a:gd name="T37" fmla="*/ 0 h 5420"/>
                <a:gd name="T38" fmla="*/ 1809726 w 5157"/>
                <a:gd name="T39" fmla="*/ 63355 h 542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157" h="5420">
                  <a:moveTo>
                    <a:pt x="5029" y="176"/>
                  </a:moveTo>
                  <a:lnTo>
                    <a:pt x="5029" y="176"/>
                  </a:lnTo>
                  <a:cubicBezTo>
                    <a:pt x="5029" y="5282"/>
                    <a:pt x="5029" y="5282"/>
                    <a:pt x="5029" y="5282"/>
                  </a:cubicBezTo>
                  <a:cubicBezTo>
                    <a:pt x="2754" y="5282"/>
                    <a:pt x="830" y="3807"/>
                    <a:pt x="166" y="1757"/>
                  </a:cubicBezTo>
                  <a:cubicBezTo>
                    <a:pt x="5029" y="176"/>
                    <a:pt x="5029" y="176"/>
                    <a:pt x="5029" y="176"/>
                  </a:cubicBezTo>
                  <a:lnTo>
                    <a:pt x="5156" y="0"/>
                  </a:lnTo>
                  <a:cubicBezTo>
                    <a:pt x="4980" y="59"/>
                    <a:pt x="4980" y="59"/>
                    <a:pt x="4980" y="59"/>
                  </a:cubicBezTo>
                  <a:cubicBezTo>
                    <a:pt x="127" y="1630"/>
                    <a:pt x="127" y="1630"/>
                    <a:pt x="127" y="1630"/>
                  </a:cubicBezTo>
                  <a:cubicBezTo>
                    <a:pt x="0" y="1679"/>
                    <a:pt x="0" y="1679"/>
                    <a:pt x="0" y="1679"/>
                  </a:cubicBezTo>
                  <a:cubicBezTo>
                    <a:pt x="39" y="1796"/>
                    <a:pt x="39" y="1796"/>
                    <a:pt x="39" y="1796"/>
                  </a:cubicBezTo>
                  <a:cubicBezTo>
                    <a:pt x="215" y="2313"/>
                    <a:pt x="459" y="2802"/>
                    <a:pt x="781" y="3251"/>
                  </a:cubicBezTo>
                  <a:cubicBezTo>
                    <a:pt x="1103" y="3690"/>
                    <a:pt x="1484" y="4071"/>
                    <a:pt x="1914" y="4393"/>
                  </a:cubicBezTo>
                  <a:cubicBezTo>
                    <a:pt x="2353" y="4716"/>
                    <a:pt x="2842" y="4969"/>
                    <a:pt x="3359" y="5145"/>
                  </a:cubicBezTo>
                  <a:cubicBezTo>
                    <a:pt x="3896" y="5321"/>
                    <a:pt x="4453" y="5419"/>
                    <a:pt x="5029" y="5419"/>
                  </a:cubicBezTo>
                  <a:cubicBezTo>
                    <a:pt x="5156" y="5419"/>
                    <a:pt x="5156" y="5419"/>
                    <a:pt x="5156" y="5419"/>
                  </a:cubicBezTo>
                  <a:cubicBezTo>
                    <a:pt x="5156" y="5282"/>
                    <a:pt x="5156" y="5282"/>
                    <a:pt x="5156" y="5282"/>
                  </a:cubicBezTo>
                  <a:cubicBezTo>
                    <a:pt x="5156" y="176"/>
                    <a:pt x="5156" y="176"/>
                    <a:pt x="5156" y="176"/>
                  </a:cubicBezTo>
                  <a:cubicBezTo>
                    <a:pt x="5156" y="0"/>
                    <a:pt x="5156" y="0"/>
                    <a:pt x="5156" y="0"/>
                  </a:cubicBezTo>
                  <a:lnTo>
                    <a:pt x="5029" y="17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5" name="Freeform 171">
              <a:extLst>
                <a:ext uri="{FF2B5EF4-FFF2-40B4-BE49-F238E27FC236}">
                  <a16:creationId xmlns:a16="http://schemas.microsoft.com/office/drawing/2014/main" id="{22487718-FE31-8348-8AF3-58A99272A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1682" y="6762653"/>
              <a:ext cx="5148674" cy="5416551"/>
            </a:xfrm>
            <a:custGeom>
              <a:avLst/>
              <a:gdLst>
                <a:gd name="T0" fmla="*/ 0 w 5000"/>
                <a:gd name="T1" fmla="*/ 1893528 h 5263"/>
                <a:gd name="T2" fmla="*/ 0 w 5000"/>
                <a:gd name="T3" fmla="*/ 1893528 h 5263"/>
                <a:gd name="T4" fmla="*/ 0 w 5000"/>
                <a:gd name="T5" fmla="*/ 0 h 5263"/>
                <a:gd name="T6" fmla="*/ 1799865 w 5000"/>
                <a:gd name="T7" fmla="*/ 586555 h 5263"/>
                <a:gd name="T8" fmla="*/ 1792664 w 5000"/>
                <a:gd name="T9" fmla="*/ 607426 h 5263"/>
                <a:gd name="T10" fmla="*/ 1533072 w 5000"/>
                <a:gd name="T11" fmla="*/ 1124170 h 5263"/>
                <a:gd name="T12" fmla="*/ 1128381 w 5000"/>
                <a:gd name="T13" fmla="*/ 1531520 h 5263"/>
                <a:gd name="T14" fmla="*/ 24483 w 5000"/>
                <a:gd name="T15" fmla="*/ 1893528 h 5263"/>
                <a:gd name="T16" fmla="*/ 0 w 5000"/>
                <a:gd name="T17" fmla="*/ 1893528 h 52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00" h="5263">
                  <a:moveTo>
                    <a:pt x="0" y="5262"/>
                  </a:moveTo>
                  <a:lnTo>
                    <a:pt x="0" y="5262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4999" y="1630"/>
                    <a:pt x="4999" y="1630"/>
                    <a:pt x="4999" y="1630"/>
                  </a:cubicBezTo>
                  <a:cubicBezTo>
                    <a:pt x="4979" y="1688"/>
                    <a:pt x="4979" y="1688"/>
                    <a:pt x="4979" y="1688"/>
                  </a:cubicBezTo>
                  <a:cubicBezTo>
                    <a:pt x="4813" y="2206"/>
                    <a:pt x="4570" y="2684"/>
                    <a:pt x="4258" y="3124"/>
                  </a:cubicBezTo>
                  <a:cubicBezTo>
                    <a:pt x="3945" y="3553"/>
                    <a:pt x="3564" y="3934"/>
                    <a:pt x="3134" y="4256"/>
                  </a:cubicBezTo>
                  <a:cubicBezTo>
                    <a:pt x="2236" y="4911"/>
                    <a:pt x="1181" y="5262"/>
                    <a:pt x="68" y="5262"/>
                  </a:cubicBezTo>
                  <a:lnTo>
                    <a:pt x="0" y="526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6" name="Freeform 172">
              <a:extLst>
                <a:ext uri="{FF2B5EF4-FFF2-40B4-BE49-F238E27FC236}">
                  <a16:creationId xmlns:a16="http://schemas.microsoft.com/office/drawing/2014/main" id="{46BDF63E-8313-F24E-BB66-ADABBB388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9037" y="6671848"/>
              <a:ext cx="5307582" cy="5580001"/>
            </a:xfrm>
            <a:custGeom>
              <a:avLst/>
              <a:gdLst>
                <a:gd name="T0" fmla="*/ 49301 w 5157"/>
                <a:gd name="T1" fmla="*/ 63355 h 5420"/>
                <a:gd name="T2" fmla="*/ 49301 w 5157"/>
                <a:gd name="T3" fmla="*/ 63355 h 5420"/>
                <a:gd name="T4" fmla="*/ 1795691 w 5157"/>
                <a:gd name="T5" fmla="*/ 632467 h 5420"/>
                <a:gd name="T6" fmla="*/ 49301 w 5157"/>
                <a:gd name="T7" fmla="*/ 1901362 h 5420"/>
                <a:gd name="T8" fmla="*/ 49301 w 5157"/>
                <a:gd name="T9" fmla="*/ 63355 h 5420"/>
                <a:gd name="T10" fmla="*/ 0 w 5157"/>
                <a:gd name="T11" fmla="*/ 0 h 5420"/>
                <a:gd name="T12" fmla="*/ 0 w 5157"/>
                <a:gd name="T13" fmla="*/ 0 h 5420"/>
                <a:gd name="T14" fmla="*/ 0 w 5157"/>
                <a:gd name="T15" fmla="*/ 63355 h 5420"/>
                <a:gd name="T16" fmla="*/ 0 w 5157"/>
                <a:gd name="T17" fmla="*/ 1901362 h 5420"/>
                <a:gd name="T18" fmla="*/ 0 w 5157"/>
                <a:gd name="T19" fmla="*/ 1950678 h 5420"/>
                <a:gd name="T20" fmla="*/ 49301 w 5157"/>
                <a:gd name="T21" fmla="*/ 1950678 h 5420"/>
                <a:gd name="T22" fmla="*/ 646665 w 5157"/>
                <a:gd name="T23" fmla="*/ 1852046 h 5420"/>
                <a:gd name="T24" fmla="*/ 1167019 w 5157"/>
                <a:gd name="T25" fmla="*/ 1581349 h 5420"/>
                <a:gd name="T26" fmla="*/ 1574378 w 5157"/>
                <a:gd name="T27" fmla="*/ 1170263 h 5420"/>
                <a:gd name="T28" fmla="*/ 1841393 w 5157"/>
                <a:gd name="T29" fmla="*/ 646506 h 5420"/>
                <a:gd name="T30" fmla="*/ 1855427 w 5157"/>
                <a:gd name="T31" fmla="*/ 604390 h 5420"/>
                <a:gd name="T32" fmla="*/ 1809725 w 5157"/>
                <a:gd name="T33" fmla="*/ 586751 h 5420"/>
                <a:gd name="T34" fmla="*/ 63335 w 5157"/>
                <a:gd name="T35" fmla="*/ 21238 h 5420"/>
                <a:gd name="T36" fmla="*/ 0 w 5157"/>
                <a:gd name="T37" fmla="*/ 0 h 5420"/>
                <a:gd name="T38" fmla="*/ 49301 w 5157"/>
                <a:gd name="T39" fmla="*/ 63355 h 542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157" h="5420">
                  <a:moveTo>
                    <a:pt x="137" y="176"/>
                  </a:moveTo>
                  <a:lnTo>
                    <a:pt x="137" y="176"/>
                  </a:lnTo>
                  <a:cubicBezTo>
                    <a:pt x="4990" y="1757"/>
                    <a:pt x="4990" y="1757"/>
                    <a:pt x="4990" y="1757"/>
                  </a:cubicBezTo>
                  <a:cubicBezTo>
                    <a:pt x="4327" y="3807"/>
                    <a:pt x="2403" y="5282"/>
                    <a:pt x="137" y="5282"/>
                  </a:cubicBezTo>
                  <a:cubicBezTo>
                    <a:pt x="137" y="176"/>
                    <a:pt x="137" y="176"/>
                    <a:pt x="137" y="176"/>
                  </a:cubicBezTo>
                  <a:lnTo>
                    <a:pt x="0" y="0"/>
                  </a:lnTo>
                  <a:cubicBezTo>
                    <a:pt x="0" y="176"/>
                    <a:pt x="0" y="176"/>
                    <a:pt x="0" y="176"/>
                  </a:cubicBezTo>
                  <a:cubicBezTo>
                    <a:pt x="0" y="5282"/>
                    <a:pt x="0" y="5282"/>
                    <a:pt x="0" y="5282"/>
                  </a:cubicBezTo>
                  <a:cubicBezTo>
                    <a:pt x="0" y="5419"/>
                    <a:pt x="0" y="5419"/>
                    <a:pt x="0" y="5419"/>
                  </a:cubicBezTo>
                  <a:cubicBezTo>
                    <a:pt x="137" y="5419"/>
                    <a:pt x="137" y="5419"/>
                    <a:pt x="137" y="5419"/>
                  </a:cubicBezTo>
                  <a:cubicBezTo>
                    <a:pt x="704" y="5419"/>
                    <a:pt x="1260" y="5321"/>
                    <a:pt x="1797" y="5145"/>
                  </a:cubicBezTo>
                  <a:cubicBezTo>
                    <a:pt x="2315" y="4969"/>
                    <a:pt x="2803" y="4716"/>
                    <a:pt x="3243" y="4393"/>
                  </a:cubicBezTo>
                  <a:cubicBezTo>
                    <a:pt x="3672" y="4071"/>
                    <a:pt x="4063" y="3690"/>
                    <a:pt x="4375" y="3251"/>
                  </a:cubicBezTo>
                  <a:cubicBezTo>
                    <a:pt x="4697" y="2802"/>
                    <a:pt x="4941" y="2313"/>
                    <a:pt x="5117" y="1796"/>
                  </a:cubicBezTo>
                  <a:cubicBezTo>
                    <a:pt x="5156" y="1679"/>
                    <a:pt x="5156" y="1679"/>
                    <a:pt x="5156" y="1679"/>
                  </a:cubicBezTo>
                  <a:cubicBezTo>
                    <a:pt x="5029" y="1630"/>
                    <a:pt x="5029" y="1630"/>
                    <a:pt x="5029" y="1630"/>
                  </a:cubicBezTo>
                  <a:cubicBezTo>
                    <a:pt x="176" y="59"/>
                    <a:pt x="176" y="59"/>
                    <a:pt x="176" y="5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7" y="17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7" name="Freeform 173">
              <a:extLst>
                <a:ext uri="{FF2B5EF4-FFF2-40B4-BE49-F238E27FC236}">
                  <a16:creationId xmlns:a16="http://schemas.microsoft.com/office/drawing/2014/main" id="{04818EFA-DA80-6E4B-8559-DFBEABB21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699" y="5105454"/>
              <a:ext cx="3509632" cy="3509632"/>
            </a:xfrm>
            <a:custGeom>
              <a:avLst/>
              <a:gdLst>
                <a:gd name="T0" fmla="*/ 1226777 w 3409"/>
                <a:gd name="T1" fmla="*/ 611768 h 3408"/>
                <a:gd name="T2" fmla="*/ 1226777 w 3409"/>
                <a:gd name="T3" fmla="*/ 611768 h 3408"/>
                <a:gd name="T4" fmla="*/ 615188 w 3409"/>
                <a:gd name="T5" fmla="*/ 1226777 h 3408"/>
                <a:gd name="T6" fmla="*/ 0 w 3409"/>
                <a:gd name="T7" fmla="*/ 611768 h 3408"/>
                <a:gd name="T8" fmla="*/ 615188 w 3409"/>
                <a:gd name="T9" fmla="*/ 0 h 3408"/>
                <a:gd name="T10" fmla="*/ 1226777 w 3409"/>
                <a:gd name="T11" fmla="*/ 611768 h 34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09" h="3408">
                  <a:moveTo>
                    <a:pt x="3408" y="1699"/>
                  </a:moveTo>
                  <a:lnTo>
                    <a:pt x="3408" y="1699"/>
                  </a:lnTo>
                  <a:cubicBezTo>
                    <a:pt x="3408" y="2645"/>
                    <a:pt x="2646" y="3407"/>
                    <a:pt x="1709" y="3407"/>
                  </a:cubicBezTo>
                  <a:cubicBezTo>
                    <a:pt x="762" y="3407"/>
                    <a:pt x="0" y="2645"/>
                    <a:pt x="0" y="1699"/>
                  </a:cubicBezTo>
                  <a:cubicBezTo>
                    <a:pt x="0" y="761"/>
                    <a:pt x="762" y="0"/>
                    <a:pt x="1709" y="0"/>
                  </a:cubicBezTo>
                  <a:cubicBezTo>
                    <a:pt x="2646" y="0"/>
                    <a:pt x="3408" y="761"/>
                    <a:pt x="3408" y="169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8" name="Freeform 174">
              <a:extLst>
                <a:ext uri="{FF2B5EF4-FFF2-40B4-BE49-F238E27FC236}">
                  <a16:creationId xmlns:a16="http://schemas.microsoft.com/office/drawing/2014/main" id="{0817EA6D-14FF-EB43-9977-E02AA32DB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3568" y="5999887"/>
              <a:ext cx="1838813" cy="1679902"/>
            </a:xfrm>
            <a:custGeom>
              <a:avLst/>
              <a:gdLst>
                <a:gd name="T0" fmla="*/ 189501 w 1788"/>
                <a:gd name="T1" fmla="*/ 449805 h 1631"/>
                <a:gd name="T2" fmla="*/ 189501 w 1788"/>
                <a:gd name="T3" fmla="*/ 449805 h 1631"/>
                <a:gd name="T4" fmla="*/ 66523 w 1788"/>
                <a:gd name="T5" fmla="*/ 358331 h 1631"/>
                <a:gd name="T6" fmla="*/ 119382 w 1788"/>
                <a:gd name="T7" fmla="*/ 358331 h 1631"/>
                <a:gd name="T8" fmla="*/ 122618 w 1788"/>
                <a:gd name="T9" fmla="*/ 354730 h 1631"/>
                <a:gd name="T10" fmla="*/ 17620 w 1788"/>
                <a:gd name="T11" fmla="*/ 225082 h 1631"/>
                <a:gd name="T12" fmla="*/ 73715 w 1788"/>
                <a:gd name="T13" fmla="*/ 239128 h 1631"/>
                <a:gd name="T14" fmla="*/ 73715 w 1788"/>
                <a:gd name="T15" fmla="*/ 235526 h 1631"/>
                <a:gd name="T16" fmla="*/ 20856 w 1788"/>
                <a:gd name="T17" fmla="*/ 144053 h 1631"/>
                <a:gd name="T18" fmla="*/ 34880 w 1788"/>
                <a:gd name="T19" fmla="*/ 59782 h 1631"/>
                <a:gd name="T20" fmla="*/ 308884 w 1788"/>
                <a:gd name="T21" fmla="*/ 196992 h 1631"/>
                <a:gd name="T22" fmla="*/ 316075 w 1788"/>
                <a:gd name="T23" fmla="*/ 130008 h 1631"/>
                <a:gd name="T24" fmla="*/ 533624 w 1788"/>
                <a:gd name="T25" fmla="*/ 66985 h 1631"/>
                <a:gd name="T26" fmla="*/ 554840 w 1788"/>
                <a:gd name="T27" fmla="*/ 73827 h 1631"/>
                <a:gd name="T28" fmla="*/ 624959 w 1788"/>
                <a:gd name="T29" fmla="*/ 49338 h 1631"/>
                <a:gd name="T30" fmla="*/ 575696 w 1788"/>
                <a:gd name="T31" fmla="*/ 119564 h 1631"/>
                <a:gd name="T32" fmla="*/ 642578 w 1788"/>
                <a:gd name="T33" fmla="*/ 101917 h 1631"/>
                <a:gd name="T34" fmla="*/ 642578 w 1788"/>
                <a:gd name="T35" fmla="*/ 101917 h 1631"/>
                <a:gd name="T36" fmla="*/ 593315 w 1788"/>
                <a:gd name="T37" fmla="*/ 154857 h 1631"/>
                <a:gd name="T38" fmla="*/ 579291 w 1788"/>
                <a:gd name="T39" fmla="*/ 182947 h 1631"/>
                <a:gd name="T40" fmla="*/ 393026 w 1788"/>
                <a:gd name="T41" fmla="*/ 513188 h 1631"/>
                <a:gd name="T42" fmla="*/ 3596 w 1788"/>
                <a:gd name="T43" fmla="*/ 513188 h 1631"/>
                <a:gd name="T44" fmla="*/ 0 w 1788"/>
                <a:gd name="T45" fmla="*/ 509587 h 1631"/>
                <a:gd name="T46" fmla="*/ 0 w 1788"/>
                <a:gd name="T47" fmla="*/ 509587 h 1631"/>
                <a:gd name="T48" fmla="*/ 98167 w 1788"/>
                <a:gd name="T49" fmla="*/ 495541 h 1631"/>
                <a:gd name="T50" fmla="*/ 189501 w 1788"/>
                <a:gd name="T51" fmla="*/ 449805 h 163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788" h="1631">
                  <a:moveTo>
                    <a:pt x="527" y="1249"/>
                  </a:moveTo>
                  <a:lnTo>
                    <a:pt x="527" y="1249"/>
                  </a:lnTo>
                  <a:cubicBezTo>
                    <a:pt x="332" y="1219"/>
                    <a:pt x="205" y="1112"/>
                    <a:pt x="185" y="995"/>
                  </a:cubicBezTo>
                  <a:cubicBezTo>
                    <a:pt x="234" y="995"/>
                    <a:pt x="283" y="995"/>
                    <a:pt x="332" y="995"/>
                  </a:cubicBezTo>
                  <a:cubicBezTo>
                    <a:pt x="332" y="985"/>
                    <a:pt x="332" y="985"/>
                    <a:pt x="341" y="985"/>
                  </a:cubicBezTo>
                  <a:cubicBezTo>
                    <a:pt x="156" y="927"/>
                    <a:pt x="58" y="810"/>
                    <a:pt x="49" y="625"/>
                  </a:cubicBezTo>
                  <a:cubicBezTo>
                    <a:pt x="97" y="635"/>
                    <a:pt x="156" y="645"/>
                    <a:pt x="205" y="664"/>
                  </a:cubicBezTo>
                  <a:lnTo>
                    <a:pt x="205" y="654"/>
                  </a:lnTo>
                  <a:cubicBezTo>
                    <a:pt x="127" y="586"/>
                    <a:pt x="68" y="508"/>
                    <a:pt x="58" y="400"/>
                  </a:cubicBezTo>
                  <a:cubicBezTo>
                    <a:pt x="49" y="322"/>
                    <a:pt x="58" y="244"/>
                    <a:pt x="97" y="166"/>
                  </a:cubicBezTo>
                  <a:cubicBezTo>
                    <a:pt x="302" y="400"/>
                    <a:pt x="556" y="527"/>
                    <a:pt x="859" y="547"/>
                  </a:cubicBezTo>
                  <a:cubicBezTo>
                    <a:pt x="869" y="488"/>
                    <a:pt x="859" y="420"/>
                    <a:pt x="879" y="361"/>
                  </a:cubicBezTo>
                  <a:cubicBezTo>
                    <a:pt x="957" y="98"/>
                    <a:pt x="1279" y="0"/>
                    <a:pt x="1484" y="186"/>
                  </a:cubicBezTo>
                  <a:cubicBezTo>
                    <a:pt x="1504" y="205"/>
                    <a:pt x="1523" y="215"/>
                    <a:pt x="1543" y="205"/>
                  </a:cubicBezTo>
                  <a:cubicBezTo>
                    <a:pt x="1611" y="176"/>
                    <a:pt x="1670" y="156"/>
                    <a:pt x="1738" y="137"/>
                  </a:cubicBezTo>
                  <a:cubicBezTo>
                    <a:pt x="1728" y="186"/>
                    <a:pt x="1699" y="225"/>
                    <a:pt x="1601" y="332"/>
                  </a:cubicBezTo>
                  <a:cubicBezTo>
                    <a:pt x="1660" y="312"/>
                    <a:pt x="1718" y="293"/>
                    <a:pt x="1787" y="283"/>
                  </a:cubicBezTo>
                  <a:cubicBezTo>
                    <a:pt x="1748" y="332"/>
                    <a:pt x="1699" y="381"/>
                    <a:pt x="1650" y="430"/>
                  </a:cubicBezTo>
                  <a:cubicBezTo>
                    <a:pt x="1621" y="449"/>
                    <a:pt x="1611" y="478"/>
                    <a:pt x="1611" y="508"/>
                  </a:cubicBezTo>
                  <a:cubicBezTo>
                    <a:pt x="1591" y="907"/>
                    <a:pt x="1435" y="1219"/>
                    <a:pt x="1093" y="1425"/>
                  </a:cubicBezTo>
                  <a:cubicBezTo>
                    <a:pt x="732" y="1630"/>
                    <a:pt x="371" y="1620"/>
                    <a:pt x="10" y="1425"/>
                  </a:cubicBezTo>
                  <a:lnTo>
                    <a:pt x="0" y="1415"/>
                  </a:lnTo>
                  <a:cubicBezTo>
                    <a:pt x="88" y="1405"/>
                    <a:pt x="175" y="1395"/>
                    <a:pt x="273" y="1376"/>
                  </a:cubicBezTo>
                  <a:cubicBezTo>
                    <a:pt x="361" y="1356"/>
                    <a:pt x="439" y="1317"/>
                    <a:pt x="527" y="124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9" name="Freeform 175">
              <a:extLst>
                <a:ext uri="{FF2B5EF4-FFF2-40B4-BE49-F238E27FC236}">
                  <a16:creationId xmlns:a16="http://schemas.microsoft.com/office/drawing/2014/main" id="{89965207-C3A5-1A48-8CE9-4C8CAF543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0299" y="2101792"/>
              <a:ext cx="894433" cy="885355"/>
            </a:xfrm>
            <a:custGeom>
              <a:avLst/>
              <a:gdLst>
                <a:gd name="T0" fmla="*/ 266725 w 870"/>
                <a:gd name="T1" fmla="*/ 46021 h 861"/>
                <a:gd name="T2" fmla="*/ 266725 w 870"/>
                <a:gd name="T3" fmla="*/ 46021 h 861"/>
                <a:gd name="T4" fmla="*/ 157806 w 870"/>
                <a:gd name="T5" fmla="*/ 0 h 861"/>
                <a:gd name="T6" fmla="*/ 45293 w 870"/>
                <a:gd name="T7" fmla="*/ 46021 h 861"/>
                <a:gd name="T8" fmla="*/ 0 w 870"/>
                <a:gd name="T9" fmla="*/ 154602 h 861"/>
                <a:gd name="T10" fmla="*/ 45293 w 870"/>
                <a:gd name="T11" fmla="*/ 263542 h 861"/>
                <a:gd name="T12" fmla="*/ 154212 w 870"/>
                <a:gd name="T13" fmla="*/ 309203 h 861"/>
                <a:gd name="T14" fmla="*/ 157806 w 870"/>
                <a:gd name="T15" fmla="*/ 309203 h 861"/>
                <a:gd name="T16" fmla="*/ 157806 w 870"/>
                <a:gd name="T17" fmla="*/ 309203 h 861"/>
                <a:gd name="T18" fmla="*/ 157806 w 870"/>
                <a:gd name="T19" fmla="*/ 309203 h 861"/>
                <a:gd name="T20" fmla="*/ 266725 w 870"/>
                <a:gd name="T21" fmla="*/ 263542 h 861"/>
                <a:gd name="T22" fmla="*/ 312378 w 870"/>
                <a:gd name="T23" fmla="*/ 154602 h 861"/>
                <a:gd name="T24" fmla="*/ 266725 w 870"/>
                <a:gd name="T25" fmla="*/ 46021 h 861"/>
                <a:gd name="T26" fmla="*/ 66502 w 870"/>
                <a:gd name="T27" fmla="*/ 253115 h 861"/>
                <a:gd name="T28" fmla="*/ 66502 w 870"/>
                <a:gd name="T29" fmla="*/ 253115 h 861"/>
                <a:gd name="T30" fmla="*/ 66502 w 870"/>
                <a:gd name="T31" fmla="*/ 249520 h 861"/>
                <a:gd name="T32" fmla="*/ 66502 w 870"/>
                <a:gd name="T33" fmla="*/ 249520 h 861"/>
                <a:gd name="T34" fmla="*/ 154212 w 870"/>
                <a:gd name="T35" fmla="*/ 221476 h 861"/>
                <a:gd name="T36" fmla="*/ 245517 w 870"/>
                <a:gd name="T37" fmla="*/ 253115 h 861"/>
                <a:gd name="T38" fmla="*/ 245517 w 870"/>
                <a:gd name="T39" fmla="*/ 253115 h 861"/>
                <a:gd name="T40" fmla="*/ 245517 w 870"/>
                <a:gd name="T41" fmla="*/ 253115 h 861"/>
                <a:gd name="T42" fmla="*/ 157806 w 870"/>
                <a:gd name="T43" fmla="*/ 287991 h 861"/>
                <a:gd name="T44" fmla="*/ 154212 w 870"/>
                <a:gd name="T45" fmla="*/ 287991 h 861"/>
                <a:gd name="T46" fmla="*/ 66502 w 870"/>
                <a:gd name="T47" fmla="*/ 253115 h 861"/>
                <a:gd name="T48" fmla="*/ 263130 w 870"/>
                <a:gd name="T49" fmla="*/ 238734 h 861"/>
                <a:gd name="T50" fmla="*/ 263130 w 870"/>
                <a:gd name="T51" fmla="*/ 238734 h 861"/>
                <a:gd name="T52" fmla="*/ 259536 w 870"/>
                <a:gd name="T53" fmla="*/ 235498 h 861"/>
                <a:gd name="T54" fmla="*/ 213883 w 870"/>
                <a:gd name="T55" fmla="*/ 210690 h 861"/>
                <a:gd name="T56" fmla="*/ 154212 w 870"/>
                <a:gd name="T57" fmla="*/ 200263 h 861"/>
                <a:gd name="T58" fmla="*/ 52482 w 870"/>
                <a:gd name="T59" fmla="*/ 235498 h 861"/>
                <a:gd name="T60" fmla="*/ 48888 w 870"/>
                <a:gd name="T61" fmla="*/ 238734 h 861"/>
                <a:gd name="T62" fmla="*/ 20849 w 870"/>
                <a:gd name="T63" fmla="*/ 154602 h 861"/>
                <a:gd name="T64" fmla="*/ 59672 w 870"/>
                <a:gd name="T65" fmla="*/ 60043 h 861"/>
                <a:gd name="T66" fmla="*/ 157806 w 870"/>
                <a:gd name="T67" fmla="*/ 21213 h 861"/>
                <a:gd name="T68" fmla="*/ 252706 w 870"/>
                <a:gd name="T69" fmla="*/ 60043 h 861"/>
                <a:gd name="T70" fmla="*/ 291169 w 870"/>
                <a:gd name="T71" fmla="*/ 154602 h 861"/>
                <a:gd name="T72" fmla="*/ 263130 w 870"/>
                <a:gd name="T73" fmla="*/ 238734 h 86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870" h="861">
                  <a:moveTo>
                    <a:pt x="742" y="128"/>
                  </a:moveTo>
                  <a:lnTo>
                    <a:pt x="742" y="128"/>
                  </a:lnTo>
                  <a:cubicBezTo>
                    <a:pt x="664" y="40"/>
                    <a:pt x="546" y="0"/>
                    <a:pt x="439" y="0"/>
                  </a:cubicBezTo>
                  <a:cubicBezTo>
                    <a:pt x="322" y="0"/>
                    <a:pt x="215" y="40"/>
                    <a:pt x="126" y="128"/>
                  </a:cubicBezTo>
                  <a:cubicBezTo>
                    <a:pt x="48" y="206"/>
                    <a:pt x="0" y="313"/>
                    <a:pt x="0" y="430"/>
                  </a:cubicBezTo>
                  <a:cubicBezTo>
                    <a:pt x="0" y="547"/>
                    <a:pt x="48" y="655"/>
                    <a:pt x="126" y="733"/>
                  </a:cubicBezTo>
                  <a:cubicBezTo>
                    <a:pt x="215" y="811"/>
                    <a:pt x="312" y="860"/>
                    <a:pt x="429" y="860"/>
                  </a:cubicBezTo>
                  <a:cubicBezTo>
                    <a:pt x="429" y="860"/>
                    <a:pt x="429" y="860"/>
                    <a:pt x="439" y="860"/>
                  </a:cubicBezTo>
                  <a:cubicBezTo>
                    <a:pt x="546" y="860"/>
                    <a:pt x="664" y="821"/>
                    <a:pt x="742" y="733"/>
                  </a:cubicBezTo>
                  <a:cubicBezTo>
                    <a:pt x="820" y="655"/>
                    <a:pt x="869" y="547"/>
                    <a:pt x="869" y="430"/>
                  </a:cubicBezTo>
                  <a:cubicBezTo>
                    <a:pt x="869" y="313"/>
                    <a:pt x="820" y="206"/>
                    <a:pt x="742" y="128"/>
                  </a:cubicBezTo>
                  <a:close/>
                  <a:moveTo>
                    <a:pt x="185" y="704"/>
                  </a:moveTo>
                  <a:lnTo>
                    <a:pt x="185" y="704"/>
                  </a:lnTo>
                  <a:cubicBezTo>
                    <a:pt x="185" y="694"/>
                    <a:pt x="185" y="694"/>
                    <a:pt x="185" y="694"/>
                  </a:cubicBezTo>
                  <a:cubicBezTo>
                    <a:pt x="244" y="645"/>
                    <a:pt x="332" y="616"/>
                    <a:pt x="429" y="616"/>
                  </a:cubicBezTo>
                  <a:cubicBezTo>
                    <a:pt x="527" y="616"/>
                    <a:pt x="625" y="645"/>
                    <a:pt x="683" y="704"/>
                  </a:cubicBezTo>
                  <a:cubicBezTo>
                    <a:pt x="615" y="772"/>
                    <a:pt x="527" y="801"/>
                    <a:pt x="439" y="801"/>
                  </a:cubicBezTo>
                  <a:cubicBezTo>
                    <a:pt x="429" y="801"/>
                    <a:pt x="429" y="801"/>
                    <a:pt x="429" y="801"/>
                  </a:cubicBezTo>
                  <a:cubicBezTo>
                    <a:pt x="332" y="801"/>
                    <a:pt x="254" y="762"/>
                    <a:pt x="185" y="704"/>
                  </a:cubicBezTo>
                  <a:close/>
                  <a:moveTo>
                    <a:pt x="732" y="664"/>
                  </a:moveTo>
                  <a:lnTo>
                    <a:pt x="732" y="664"/>
                  </a:lnTo>
                  <a:cubicBezTo>
                    <a:pt x="722" y="664"/>
                    <a:pt x="722" y="655"/>
                    <a:pt x="722" y="655"/>
                  </a:cubicBezTo>
                  <a:cubicBezTo>
                    <a:pt x="683" y="625"/>
                    <a:pt x="644" y="606"/>
                    <a:pt x="595" y="586"/>
                  </a:cubicBezTo>
                  <a:cubicBezTo>
                    <a:pt x="546" y="567"/>
                    <a:pt x="488" y="557"/>
                    <a:pt x="429" y="557"/>
                  </a:cubicBezTo>
                  <a:cubicBezTo>
                    <a:pt x="322" y="557"/>
                    <a:pt x="215" y="596"/>
                    <a:pt x="146" y="655"/>
                  </a:cubicBezTo>
                  <a:cubicBezTo>
                    <a:pt x="146" y="655"/>
                    <a:pt x="146" y="655"/>
                    <a:pt x="136" y="664"/>
                  </a:cubicBezTo>
                  <a:cubicBezTo>
                    <a:pt x="87" y="596"/>
                    <a:pt x="58" y="518"/>
                    <a:pt x="58" y="430"/>
                  </a:cubicBezTo>
                  <a:cubicBezTo>
                    <a:pt x="58" y="333"/>
                    <a:pt x="97" y="235"/>
                    <a:pt x="166" y="167"/>
                  </a:cubicBezTo>
                  <a:cubicBezTo>
                    <a:pt x="244" y="98"/>
                    <a:pt x="332" y="59"/>
                    <a:pt x="439" y="59"/>
                  </a:cubicBezTo>
                  <a:cubicBezTo>
                    <a:pt x="537" y="59"/>
                    <a:pt x="625" y="98"/>
                    <a:pt x="703" y="167"/>
                  </a:cubicBezTo>
                  <a:cubicBezTo>
                    <a:pt x="771" y="235"/>
                    <a:pt x="810" y="333"/>
                    <a:pt x="810" y="430"/>
                  </a:cubicBezTo>
                  <a:cubicBezTo>
                    <a:pt x="810" y="518"/>
                    <a:pt x="781" y="596"/>
                    <a:pt x="732" y="6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0" name="Freeform 176">
              <a:extLst>
                <a:ext uri="{FF2B5EF4-FFF2-40B4-BE49-F238E27FC236}">
                  <a16:creationId xmlns:a16="http://schemas.microsoft.com/office/drawing/2014/main" id="{DF381F26-3832-C64E-824B-F685410D9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9151" y="2192597"/>
              <a:ext cx="463108" cy="463108"/>
            </a:xfrm>
            <a:custGeom>
              <a:avLst/>
              <a:gdLst>
                <a:gd name="T0" fmla="*/ 80603 w 450"/>
                <a:gd name="T1" fmla="*/ 0 h 450"/>
                <a:gd name="T2" fmla="*/ 80603 w 450"/>
                <a:gd name="T3" fmla="*/ 0 h 450"/>
                <a:gd name="T4" fmla="*/ 0 w 450"/>
                <a:gd name="T5" fmla="*/ 80603 h 450"/>
                <a:gd name="T6" fmla="*/ 80603 w 450"/>
                <a:gd name="T7" fmla="*/ 161565 h 450"/>
                <a:gd name="T8" fmla="*/ 161565 w 450"/>
                <a:gd name="T9" fmla="*/ 80603 h 450"/>
                <a:gd name="T10" fmla="*/ 80603 w 450"/>
                <a:gd name="T11" fmla="*/ 0 h 450"/>
                <a:gd name="T12" fmla="*/ 80603 w 450"/>
                <a:gd name="T13" fmla="*/ 140335 h 450"/>
                <a:gd name="T14" fmla="*/ 80603 w 450"/>
                <a:gd name="T15" fmla="*/ 140335 h 450"/>
                <a:gd name="T16" fmla="*/ 20870 w 450"/>
                <a:gd name="T17" fmla="*/ 80603 h 450"/>
                <a:gd name="T18" fmla="*/ 80603 w 450"/>
                <a:gd name="T19" fmla="*/ 20870 h 450"/>
                <a:gd name="T20" fmla="*/ 140335 w 450"/>
                <a:gd name="T21" fmla="*/ 80603 h 450"/>
                <a:gd name="T22" fmla="*/ 80603 w 450"/>
                <a:gd name="T23" fmla="*/ 140335 h 4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50" h="450">
                  <a:moveTo>
                    <a:pt x="224" y="0"/>
                  </a:moveTo>
                  <a:lnTo>
                    <a:pt x="224" y="0"/>
                  </a:lnTo>
                  <a:cubicBezTo>
                    <a:pt x="107" y="0"/>
                    <a:pt x="0" y="97"/>
                    <a:pt x="0" y="224"/>
                  </a:cubicBezTo>
                  <a:cubicBezTo>
                    <a:pt x="0" y="351"/>
                    <a:pt x="107" y="449"/>
                    <a:pt x="224" y="449"/>
                  </a:cubicBezTo>
                  <a:cubicBezTo>
                    <a:pt x="351" y="449"/>
                    <a:pt x="449" y="351"/>
                    <a:pt x="449" y="224"/>
                  </a:cubicBezTo>
                  <a:cubicBezTo>
                    <a:pt x="449" y="97"/>
                    <a:pt x="351" y="0"/>
                    <a:pt x="224" y="0"/>
                  </a:cubicBezTo>
                  <a:close/>
                  <a:moveTo>
                    <a:pt x="224" y="390"/>
                  </a:moveTo>
                  <a:lnTo>
                    <a:pt x="224" y="390"/>
                  </a:lnTo>
                  <a:cubicBezTo>
                    <a:pt x="136" y="390"/>
                    <a:pt x="58" y="312"/>
                    <a:pt x="58" y="224"/>
                  </a:cubicBezTo>
                  <a:cubicBezTo>
                    <a:pt x="58" y="136"/>
                    <a:pt x="136" y="58"/>
                    <a:pt x="224" y="58"/>
                  </a:cubicBezTo>
                  <a:cubicBezTo>
                    <a:pt x="322" y="58"/>
                    <a:pt x="390" y="136"/>
                    <a:pt x="390" y="224"/>
                  </a:cubicBezTo>
                  <a:cubicBezTo>
                    <a:pt x="390" y="312"/>
                    <a:pt x="322" y="390"/>
                    <a:pt x="224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1" name="Freeform 177">
              <a:extLst>
                <a:ext uri="{FF2B5EF4-FFF2-40B4-BE49-F238E27FC236}">
                  <a16:creationId xmlns:a16="http://schemas.microsoft.com/office/drawing/2014/main" id="{A2B8316E-BC43-F347-82E1-8E2DD59B0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8150" y="4537918"/>
              <a:ext cx="967077" cy="826330"/>
            </a:xfrm>
            <a:custGeom>
              <a:avLst/>
              <a:gdLst>
                <a:gd name="T0" fmla="*/ 168708 w 938"/>
                <a:gd name="T1" fmla="*/ 288565 h 802"/>
                <a:gd name="T2" fmla="*/ 168708 w 938"/>
                <a:gd name="T3" fmla="*/ 288565 h 802"/>
                <a:gd name="T4" fmla="*/ 161859 w 938"/>
                <a:gd name="T5" fmla="*/ 284962 h 802"/>
                <a:gd name="T6" fmla="*/ 49026 w 938"/>
                <a:gd name="T7" fmla="*/ 175805 h 802"/>
                <a:gd name="T8" fmla="*/ 49026 w 938"/>
                <a:gd name="T9" fmla="*/ 172562 h 802"/>
                <a:gd name="T10" fmla="*/ 28118 w 938"/>
                <a:gd name="T11" fmla="*/ 151307 h 802"/>
                <a:gd name="T12" fmla="*/ 0 w 938"/>
                <a:gd name="T13" fmla="*/ 87902 h 802"/>
                <a:gd name="T14" fmla="*/ 28118 w 938"/>
                <a:gd name="T15" fmla="*/ 24858 h 802"/>
                <a:gd name="T16" fmla="*/ 91203 w 938"/>
                <a:gd name="T17" fmla="*/ 0 h 802"/>
                <a:gd name="T18" fmla="*/ 154649 w 938"/>
                <a:gd name="T19" fmla="*/ 24858 h 802"/>
                <a:gd name="T20" fmla="*/ 168708 w 938"/>
                <a:gd name="T21" fmla="*/ 38908 h 802"/>
                <a:gd name="T22" fmla="*/ 182767 w 938"/>
                <a:gd name="T23" fmla="*/ 24858 h 802"/>
                <a:gd name="T24" fmla="*/ 246213 w 938"/>
                <a:gd name="T25" fmla="*/ 0 h 802"/>
                <a:gd name="T26" fmla="*/ 309659 w 938"/>
                <a:gd name="T27" fmla="*/ 24858 h 802"/>
                <a:gd name="T28" fmla="*/ 337777 w 938"/>
                <a:gd name="T29" fmla="*/ 87902 h 802"/>
                <a:gd name="T30" fmla="*/ 309659 w 938"/>
                <a:gd name="T31" fmla="*/ 151307 h 802"/>
                <a:gd name="T32" fmla="*/ 309659 w 938"/>
                <a:gd name="T33" fmla="*/ 151307 h 802"/>
                <a:gd name="T34" fmla="*/ 288390 w 938"/>
                <a:gd name="T35" fmla="*/ 172562 h 802"/>
                <a:gd name="T36" fmla="*/ 288390 w 938"/>
                <a:gd name="T37" fmla="*/ 175805 h 802"/>
                <a:gd name="T38" fmla="*/ 175918 w 938"/>
                <a:gd name="T39" fmla="*/ 284962 h 802"/>
                <a:gd name="T40" fmla="*/ 168708 w 938"/>
                <a:gd name="T41" fmla="*/ 288565 h 802"/>
                <a:gd name="T42" fmla="*/ 66690 w 938"/>
                <a:gd name="T43" fmla="*/ 158152 h 802"/>
                <a:gd name="T44" fmla="*/ 66690 w 938"/>
                <a:gd name="T45" fmla="*/ 158152 h 802"/>
                <a:gd name="T46" fmla="*/ 168708 w 938"/>
                <a:gd name="T47" fmla="*/ 264067 h 802"/>
                <a:gd name="T48" fmla="*/ 274331 w 938"/>
                <a:gd name="T49" fmla="*/ 158152 h 802"/>
                <a:gd name="T50" fmla="*/ 274331 w 938"/>
                <a:gd name="T51" fmla="*/ 158152 h 802"/>
                <a:gd name="T52" fmla="*/ 295600 w 938"/>
                <a:gd name="T53" fmla="*/ 137257 h 802"/>
                <a:gd name="T54" fmla="*/ 316508 w 938"/>
                <a:gd name="T55" fmla="*/ 87902 h 802"/>
                <a:gd name="T56" fmla="*/ 295600 w 938"/>
                <a:gd name="T57" fmla="*/ 38908 h 802"/>
                <a:gd name="T58" fmla="*/ 246213 w 938"/>
                <a:gd name="T59" fmla="*/ 21255 h 802"/>
                <a:gd name="T60" fmla="*/ 200431 w 938"/>
                <a:gd name="T61" fmla="*/ 38908 h 802"/>
                <a:gd name="T62" fmla="*/ 175918 w 938"/>
                <a:gd name="T63" fmla="*/ 63405 h 802"/>
                <a:gd name="T64" fmla="*/ 168708 w 938"/>
                <a:gd name="T65" fmla="*/ 67008 h 802"/>
                <a:gd name="T66" fmla="*/ 161859 w 938"/>
                <a:gd name="T67" fmla="*/ 63405 h 802"/>
                <a:gd name="T68" fmla="*/ 140590 w 938"/>
                <a:gd name="T69" fmla="*/ 38908 h 802"/>
                <a:gd name="T70" fmla="*/ 91203 w 938"/>
                <a:gd name="T71" fmla="*/ 21255 h 802"/>
                <a:gd name="T72" fmla="*/ 42177 w 938"/>
                <a:gd name="T73" fmla="*/ 38908 h 802"/>
                <a:gd name="T74" fmla="*/ 24513 w 938"/>
                <a:gd name="T75" fmla="*/ 87902 h 802"/>
                <a:gd name="T76" fmla="*/ 42177 w 938"/>
                <a:gd name="T77" fmla="*/ 137257 h 802"/>
                <a:gd name="T78" fmla="*/ 66690 w 938"/>
                <a:gd name="T79" fmla="*/ 158152 h 802"/>
                <a:gd name="T80" fmla="*/ 302449 w 938"/>
                <a:gd name="T81" fmla="*/ 144102 h 802"/>
                <a:gd name="T82" fmla="*/ 302449 w 938"/>
                <a:gd name="T83" fmla="*/ 144102 h 80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938" h="802">
                  <a:moveTo>
                    <a:pt x="468" y="801"/>
                  </a:moveTo>
                  <a:lnTo>
                    <a:pt x="468" y="801"/>
                  </a:lnTo>
                  <a:cubicBezTo>
                    <a:pt x="458" y="801"/>
                    <a:pt x="458" y="801"/>
                    <a:pt x="449" y="791"/>
                  </a:cubicBezTo>
                  <a:cubicBezTo>
                    <a:pt x="136" y="488"/>
                    <a:pt x="136" y="488"/>
                    <a:pt x="136" y="488"/>
                  </a:cubicBezTo>
                  <a:cubicBezTo>
                    <a:pt x="136" y="479"/>
                    <a:pt x="136" y="479"/>
                    <a:pt x="136" y="479"/>
                  </a:cubicBezTo>
                  <a:cubicBezTo>
                    <a:pt x="78" y="420"/>
                    <a:pt x="78" y="420"/>
                    <a:pt x="78" y="420"/>
                  </a:cubicBezTo>
                  <a:cubicBezTo>
                    <a:pt x="29" y="371"/>
                    <a:pt x="0" y="313"/>
                    <a:pt x="0" y="244"/>
                  </a:cubicBezTo>
                  <a:cubicBezTo>
                    <a:pt x="0" y="176"/>
                    <a:pt x="29" y="117"/>
                    <a:pt x="78" y="69"/>
                  </a:cubicBezTo>
                  <a:cubicBezTo>
                    <a:pt x="126" y="20"/>
                    <a:pt x="185" y="0"/>
                    <a:pt x="253" y="0"/>
                  </a:cubicBezTo>
                  <a:cubicBezTo>
                    <a:pt x="322" y="0"/>
                    <a:pt x="380" y="20"/>
                    <a:pt x="429" y="69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507" y="69"/>
                    <a:pt x="507" y="69"/>
                    <a:pt x="507" y="69"/>
                  </a:cubicBezTo>
                  <a:cubicBezTo>
                    <a:pt x="556" y="20"/>
                    <a:pt x="625" y="0"/>
                    <a:pt x="683" y="0"/>
                  </a:cubicBezTo>
                  <a:cubicBezTo>
                    <a:pt x="751" y="0"/>
                    <a:pt x="820" y="20"/>
                    <a:pt x="859" y="69"/>
                  </a:cubicBezTo>
                  <a:cubicBezTo>
                    <a:pt x="908" y="117"/>
                    <a:pt x="937" y="176"/>
                    <a:pt x="937" y="244"/>
                  </a:cubicBezTo>
                  <a:cubicBezTo>
                    <a:pt x="937" y="313"/>
                    <a:pt x="908" y="371"/>
                    <a:pt x="859" y="420"/>
                  </a:cubicBezTo>
                  <a:cubicBezTo>
                    <a:pt x="800" y="479"/>
                    <a:pt x="800" y="479"/>
                    <a:pt x="800" y="479"/>
                  </a:cubicBezTo>
                  <a:cubicBezTo>
                    <a:pt x="800" y="479"/>
                    <a:pt x="800" y="479"/>
                    <a:pt x="800" y="488"/>
                  </a:cubicBezTo>
                  <a:cubicBezTo>
                    <a:pt x="488" y="791"/>
                    <a:pt x="488" y="791"/>
                    <a:pt x="488" y="791"/>
                  </a:cubicBezTo>
                  <a:cubicBezTo>
                    <a:pt x="488" y="801"/>
                    <a:pt x="478" y="801"/>
                    <a:pt x="468" y="801"/>
                  </a:cubicBezTo>
                  <a:close/>
                  <a:moveTo>
                    <a:pt x="185" y="439"/>
                  </a:moveTo>
                  <a:lnTo>
                    <a:pt x="185" y="439"/>
                  </a:lnTo>
                  <a:cubicBezTo>
                    <a:pt x="468" y="733"/>
                    <a:pt x="468" y="733"/>
                    <a:pt x="468" y="733"/>
                  </a:cubicBezTo>
                  <a:cubicBezTo>
                    <a:pt x="761" y="439"/>
                    <a:pt x="761" y="439"/>
                    <a:pt x="761" y="439"/>
                  </a:cubicBezTo>
                  <a:cubicBezTo>
                    <a:pt x="820" y="381"/>
                    <a:pt x="820" y="381"/>
                    <a:pt x="820" y="381"/>
                  </a:cubicBezTo>
                  <a:cubicBezTo>
                    <a:pt x="859" y="342"/>
                    <a:pt x="878" y="293"/>
                    <a:pt x="878" y="244"/>
                  </a:cubicBezTo>
                  <a:cubicBezTo>
                    <a:pt x="878" y="195"/>
                    <a:pt x="859" y="147"/>
                    <a:pt x="820" y="108"/>
                  </a:cubicBezTo>
                  <a:cubicBezTo>
                    <a:pt x="791" y="78"/>
                    <a:pt x="742" y="59"/>
                    <a:pt x="683" y="59"/>
                  </a:cubicBezTo>
                  <a:cubicBezTo>
                    <a:pt x="634" y="59"/>
                    <a:pt x="586" y="78"/>
                    <a:pt x="556" y="108"/>
                  </a:cubicBezTo>
                  <a:cubicBezTo>
                    <a:pt x="488" y="176"/>
                    <a:pt x="488" y="176"/>
                    <a:pt x="488" y="176"/>
                  </a:cubicBezTo>
                  <a:cubicBezTo>
                    <a:pt x="488" y="176"/>
                    <a:pt x="478" y="186"/>
                    <a:pt x="468" y="186"/>
                  </a:cubicBezTo>
                  <a:cubicBezTo>
                    <a:pt x="458" y="186"/>
                    <a:pt x="458" y="176"/>
                    <a:pt x="449" y="176"/>
                  </a:cubicBezTo>
                  <a:cubicBezTo>
                    <a:pt x="390" y="108"/>
                    <a:pt x="390" y="108"/>
                    <a:pt x="390" y="108"/>
                  </a:cubicBezTo>
                  <a:cubicBezTo>
                    <a:pt x="351" y="78"/>
                    <a:pt x="302" y="59"/>
                    <a:pt x="253" y="59"/>
                  </a:cubicBezTo>
                  <a:cubicBezTo>
                    <a:pt x="205" y="59"/>
                    <a:pt x="156" y="78"/>
                    <a:pt x="117" y="108"/>
                  </a:cubicBezTo>
                  <a:cubicBezTo>
                    <a:pt x="87" y="147"/>
                    <a:pt x="68" y="195"/>
                    <a:pt x="68" y="244"/>
                  </a:cubicBezTo>
                  <a:cubicBezTo>
                    <a:pt x="68" y="293"/>
                    <a:pt x="87" y="342"/>
                    <a:pt x="117" y="381"/>
                  </a:cubicBezTo>
                  <a:cubicBezTo>
                    <a:pt x="185" y="439"/>
                    <a:pt x="185" y="439"/>
                    <a:pt x="185" y="439"/>
                  </a:cubicBezTo>
                  <a:close/>
                  <a:moveTo>
                    <a:pt x="839" y="400"/>
                  </a:moveTo>
                  <a:lnTo>
                    <a:pt x="839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2" name="Freeform 178">
              <a:extLst>
                <a:ext uri="{FF2B5EF4-FFF2-40B4-BE49-F238E27FC236}">
                  <a16:creationId xmlns:a16="http://schemas.microsoft.com/office/drawing/2014/main" id="{022BAB75-0830-1443-BD45-20EFB093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250" y="4921222"/>
              <a:ext cx="776389" cy="544833"/>
            </a:xfrm>
            <a:custGeom>
              <a:avLst/>
              <a:gdLst>
                <a:gd name="T0" fmla="*/ 253438 w 753"/>
                <a:gd name="T1" fmla="*/ 0 h 528"/>
                <a:gd name="T2" fmla="*/ 253438 w 753"/>
                <a:gd name="T3" fmla="*/ 0 h 528"/>
                <a:gd name="T4" fmla="*/ 175928 w 753"/>
                <a:gd name="T5" fmla="*/ 0 h 528"/>
                <a:gd name="T6" fmla="*/ 165473 w 753"/>
                <a:gd name="T7" fmla="*/ 10463 h 528"/>
                <a:gd name="T8" fmla="*/ 175928 w 753"/>
                <a:gd name="T9" fmla="*/ 20926 h 528"/>
                <a:gd name="T10" fmla="*/ 246227 w 753"/>
                <a:gd name="T11" fmla="*/ 20926 h 528"/>
                <a:gd name="T12" fmla="*/ 246227 w 753"/>
                <a:gd name="T13" fmla="*/ 165605 h 528"/>
                <a:gd name="T14" fmla="*/ 20910 w 753"/>
                <a:gd name="T15" fmla="*/ 165605 h 528"/>
                <a:gd name="T16" fmla="*/ 20910 w 753"/>
                <a:gd name="T17" fmla="*/ 20926 h 528"/>
                <a:gd name="T18" fmla="*/ 91569 w 753"/>
                <a:gd name="T19" fmla="*/ 20926 h 528"/>
                <a:gd name="T20" fmla="*/ 105629 w 753"/>
                <a:gd name="T21" fmla="*/ 10463 h 528"/>
                <a:gd name="T22" fmla="*/ 91569 w 753"/>
                <a:gd name="T23" fmla="*/ 0 h 528"/>
                <a:gd name="T24" fmla="*/ 14060 w 753"/>
                <a:gd name="T25" fmla="*/ 0 h 528"/>
                <a:gd name="T26" fmla="*/ 0 w 753"/>
                <a:gd name="T27" fmla="*/ 14071 h 528"/>
                <a:gd name="T28" fmla="*/ 0 w 753"/>
                <a:gd name="T29" fmla="*/ 172460 h 528"/>
                <a:gd name="T30" fmla="*/ 14060 w 753"/>
                <a:gd name="T31" fmla="*/ 190139 h 528"/>
                <a:gd name="T32" fmla="*/ 253438 w 753"/>
                <a:gd name="T33" fmla="*/ 190139 h 528"/>
                <a:gd name="T34" fmla="*/ 271102 w 753"/>
                <a:gd name="T35" fmla="*/ 172460 h 528"/>
                <a:gd name="T36" fmla="*/ 271102 w 753"/>
                <a:gd name="T37" fmla="*/ 14071 h 528"/>
                <a:gd name="T38" fmla="*/ 253438 w 753"/>
                <a:gd name="T39" fmla="*/ 0 h 5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753" h="528">
                  <a:moveTo>
                    <a:pt x="703" y="0"/>
                  </a:moveTo>
                  <a:lnTo>
                    <a:pt x="703" y="0"/>
                  </a:lnTo>
                  <a:cubicBezTo>
                    <a:pt x="488" y="0"/>
                    <a:pt x="488" y="0"/>
                    <a:pt x="488" y="0"/>
                  </a:cubicBezTo>
                  <a:cubicBezTo>
                    <a:pt x="469" y="0"/>
                    <a:pt x="459" y="9"/>
                    <a:pt x="459" y="29"/>
                  </a:cubicBezTo>
                  <a:cubicBezTo>
                    <a:pt x="459" y="48"/>
                    <a:pt x="469" y="58"/>
                    <a:pt x="488" y="58"/>
                  </a:cubicBezTo>
                  <a:cubicBezTo>
                    <a:pt x="683" y="58"/>
                    <a:pt x="683" y="58"/>
                    <a:pt x="683" y="58"/>
                  </a:cubicBezTo>
                  <a:cubicBezTo>
                    <a:pt x="683" y="459"/>
                    <a:pt x="683" y="459"/>
                    <a:pt x="683" y="459"/>
                  </a:cubicBezTo>
                  <a:cubicBezTo>
                    <a:pt x="58" y="459"/>
                    <a:pt x="58" y="459"/>
                    <a:pt x="58" y="459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254" y="58"/>
                    <a:pt x="254" y="58"/>
                    <a:pt x="254" y="58"/>
                  </a:cubicBezTo>
                  <a:cubicBezTo>
                    <a:pt x="273" y="58"/>
                    <a:pt x="293" y="48"/>
                    <a:pt x="293" y="29"/>
                  </a:cubicBezTo>
                  <a:cubicBezTo>
                    <a:pt x="293" y="9"/>
                    <a:pt x="273" y="0"/>
                    <a:pt x="254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9" y="0"/>
                    <a:pt x="0" y="19"/>
                    <a:pt x="0" y="39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07"/>
                    <a:pt x="19" y="527"/>
                    <a:pt x="39" y="527"/>
                  </a:cubicBezTo>
                  <a:cubicBezTo>
                    <a:pt x="703" y="527"/>
                    <a:pt x="703" y="527"/>
                    <a:pt x="703" y="527"/>
                  </a:cubicBezTo>
                  <a:cubicBezTo>
                    <a:pt x="732" y="527"/>
                    <a:pt x="752" y="507"/>
                    <a:pt x="752" y="478"/>
                  </a:cubicBezTo>
                  <a:cubicBezTo>
                    <a:pt x="752" y="39"/>
                    <a:pt x="752" y="39"/>
                    <a:pt x="752" y="39"/>
                  </a:cubicBezTo>
                  <a:cubicBezTo>
                    <a:pt x="752" y="19"/>
                    <a:pt x="732" y="0"/>
                    <a:pt x="70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3" name="Freeform 179">
              <a:extLst>
                <a:ext uri="{FF2B5EF4-FFF2-40B4-BE49-F238E27FC236}">
                  <a16:creationId xmlns:a16="http://schemas.microsoft.com/office/drawing/2014/main" id="{C2E0D66B-AFC2-F64B-AAF2-5E90AF4E7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023" y="4630644"/>
              <a:ext cx="381383" cy="562994"/>
            </a:xfrm>
            <a:custGeom>
              <a:avLst/>
              <a:gdLst>
                <a:gd name="T0" fmla="*/ 10754 w 372"/>
                <a:gd name="T1" fmla="*/ 77013 h 547"/>
                <a:gd name="T2" fmla="*/ 10754 w 372"/>
                <a:gd name="T3" fmla="*/ 77013 h 547"/>
                <a:gd name="T4" fmla="*/ 21150 w 372"/>
                <a:gd name="T5" fmla="*/ 73774 h 547"/>
                <a:gd name="T6" fmla="*/ 52695 w 372"/>
                <a:gd name="T7" fmla="*/ 38506 h 547"/>
                <a:gd name="T8" fmla="*/ 52695 w 372"/>
                <a:gd name="T9" fmla="*/ 186054 h 547"/>
                <a:gd name="T10" fmla="*/ 66675 w 372"/>
                <a:gd name="T11" fmla="*/ 196490 h 547"/>
                <a:gd name="T12" fmla="*/ 66675 w 372"/>
                <a:gd name="T13" fmla="*/ 196490 h 547"/>
                <a:gd name="T14" fmla="*/ 77071 w 372"/>
                <a:gd name="T15" fmla="*/ 186054 h 547"/>
                <a:gd name="T16" fmla="*/ 77071 w 372"/>
                <a:gd name="T17" fmla="*/ 38506 h 547"/>
                <a:gd name="T18" fmla="*/ 112200 w 372"/>
                <a:gd name="T19" fmla="*/ 73774 h 547"/>
                <a:gd name="T20" fmla="*/ 119011 w 372"/>
                <a:gd name="T21" fmla="*/ 77013 h 547"/>
                <a:gd name="T22" fmla="*/ 129765 w 372"/>
                <a:gd name="T23" fmla="*/ 73774 h 547"/>
                <a:gd name="T24" fmla="*/ 129765 w 372"/>
                <a:gd name="T25" fmla="*/ 56140 h 547"/>
                <a:gd name="T26" fmla="*/ 73486 w 372"/>
                <a:gd name="T27" fmla="*/ 3239 h 547"/>
                <a:gd name="T28" fmla="*/ 73486 w 372"/>
                <a:gd name="T29" fmla="*/ 3239 h 547"/>
                <a:gd name="T30" fmla="*/ 73486 w 372"/>
                <a:gd name="T31" fmla="*/ 3239 h 547"/>
                <a:gd name="T32" fmla="*/ 73486 w 372"/>
                <a:gd name="T33" fmla="*/ 0 h 547"/>
                <a:gd name="T34" fmla="*/ 73486 w 372"/>
                <a:gd name="T35" fmla="*/ 0 h 547"/>
                <a:gd name="T36" fmla="*/ 70260 w 372"/>
                <a:gd name="T37" fmla="*/ 0 h 547"/>
                <a:gd name="T38" fmla="*/ 70260 w 372"/>
                <a:gd name="T39" fmla="*/ 0 h 547"/>
                <a:gd name="T40" fmla="*/ 70260 w 372"/>
                <a:gd name="T41" fmla="*/ 0 h 547"/>
                <a:gd name="T42" fmla="*/ 70260 w 372"/>
                <a:gd name="T43" fmla="*/ 0 h 547"/>
                <a:gd name="T44" fmla="*/ 70260 w 372"/>
                <a:gd name="T45" fmla="*/ 0 h 547"/>
                <a:gd name="T46" fmla="*/ 70260 w 372"/>
                <a:gd name="T47" fmla="*/ 0 h 547"/>
                <a:gd name="T48" fmla="*/ 70260 w 372"/>
                <a:gd name="T49" fmla="*/ 0 h 547"/>
                <a:gd name="T50" fmla="*/ 66675 w 372"/>
                <a:gd name="T51" fmla="*/ 0 h 547"/>
                <a:gd name="T52" fmla="*/ 66675 w 372"/>
                <a:gd name="T53" fmla="*/ 0 h 547"/>
                <a:gd name="T54" fmla="*/ 66675 w 372"/>
                <a:gd name="T55" fmla="*/ 0 h 547"/>
                <a:gd name="T56" fmla="*/ 59506 w 372"/>
                <a:gd name="T57" fmla="*/ 0 h 547"/>
                <a:gd name="T58" fmla="*/ 56279 w 372"/>
                <a:gd name="T59" fmla="*/ 3239 h 547"/>
                <a:gd name="T60" fmla="*/ 3585 w 372"/>
                <a:gd name="T61" fmla="*/ 56140 h 547"/>
                <a:gd name="T62" fmla="*/ 3585 w 372"/>
                <a:gd name="T63" fmla="*/ 73774 h 547"/>
                <a:gd name="T64" fmla="*/ 10754 w 372"/>
                <a:gd name="T65" fmla="*/ 77013 h 5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72" h="547">
                  <a:moveTo>
                    <a:pt x="30" y="214"/>
                  </a:moveTo>
                  <a:lnTo>
                    <a:pt x="30" y="214"/>
                  </a:lnTo>
                  <a:cubicBezTo>
                    <a:pt x="39" y="214"/>
                    <a:pt x="49" y="214"/>
                    <a:pt x="59" y="205"/>
                  </a:cubicBezTo>
                  <a:cubicBezTo>
                    <a:pt x="147" y="107"/>
                    <a:pt x="147" y="107"/>
                    <a:pt x="147" y="107"/>
                  </a:cubicBezTo>
                  <a:cubicBezTo>
                    <a:pt x="147" y="517"/>
                    <a:pt x="147" y="517"/>
                    <a:pt x="147" y="517"/>
                  </a:cubicBezTo>
                  <a:cubicBezTo>
                    <a:pt x="147" y="536"/>
                    <a:pt x="166" y="546"/>
                    <a:pt x="186" y="546"/>
                  </a:cubicBezTo>
                  <a:cubicBezTo>
                    <a:pt x="196" y="546"/>
                    <a:pt x="215" y="536"/>
                    <a:pt x="215" y="517"/>
                  </a:cubicBezTo>
                  <a:cubicBezTo>
                    <a:pt x="215" y="107"/>
                    <a:pt x="215" y="107"/>
                    <a:pt x="215" y="107"/>
                  </a:cubicBezTo>
                  <a:cubicBezTo>
                    <a:pt x="313" y="205"/>
                    <a:pt x="313" y="205"/>
                    <a:pt x="313" y="205"/>
                  </a:cubicBezTo>
                  <a:cubicBezTo>
                    <a:pt x="322" y="205"/>
                    <a:pt x="322" y="214"/>
                    <a:pt x="332" y="214"/>
                  </a:cubicBezTo>
                  <a:cubicBezTo>
                    <a:pt x="342" y="214"/>
                    <a:pt x="352" y="205"/>
                    <a:pt x="362" y="205"/>
                  </a:cubicBezTo>
                  <a:cubicBezTo>
                    <a:pt x="371" y="195"/>
                    <a:pt x="371" y="175"/>
                    <a:pt x="362" y="156"/>
                  </a:cubicBezTo>
                  <a:cubicBezTo>
                    <a:pt x="205" y="9"/>
                    <a:pt x="205" y="9"/>
                    <a:pt x="205" y="9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6" y="0"/>
                  </a:lnTo>
                  <a:cubicBezTo>
                    <a:pt x="176" y="0"/>
                    <a:pt x="166" y="0"/>
                    <a:pt x="166" y="0"/>
                  </a:cubicBezTo>
                  <a:cubicBezTo>
                    <a:pt x="166" y="9"/>
                    <a:pt x="166" y="9"/>
                    <a:pt x="157" y="9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0" y="175"/>
                    <a:pt x="0" y="195"/>
                    <a:pt x="10" y="205"/>
                  </a:cubicBezTo>
                  <a:cubicBezTo>
                    <a:pt x="20" y="214"/>
                    <a:pt x="20" y="214"/>
                    <a:pt x="30" y="2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4" name="Freeform 180">
              <a:extLst>
                <a:ext uri="{FF2B5EF4-FFF2-40B4-BE49-F238E27FC236}">
                  <a16:creationId xmlns:a16="http://schemas.microsoft.com/office/drawing/2014/main" id="{DC0BBC21-F048-B44B-8E1D-B2D88F4ED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027" y="8311219"/>
              <a:ext cx="694661" cy="281497"/>
            </a:xfrm>
            <a:custGeom>
              <a:avLst/>
              <a:gdLst>
                <a:gd name="T0" fmla="*/ 235690 w 675"/>
                <a:gd name="T1" fmla="*/ 34844 h 274"/>
                <a:gd name="T2" fmla="*/ 235690 w 675"/>
                <a:gd name="T3" fmla="*/ 34844 h 274"/>
                <a:gd name="T4" fmla="*/ 224895 w 675"/>
                <a:gd name="T5" fmla="*/ 42028 h 274"/>
                <a:gd name="T6" fmla="*/ 214460 w 675"/>
                <a:gd name="T7" fmla="*/ 63222 h 274"/>
                <a:gd name="T8" fmla="*/ 112628 w 675"/>
                <a:gd name="T9" fmla="*/ 0 h 274"/>
                <a:gd name="T10" fmla="*/ 0 w 675"/>
                <a:gd name="T11" fmla="*/ 87649 h 274"/>
                <a:gd name="T12" fmla="*/ 7197 w 675"/>
                <a:gd name="T13" fmla="*/ 98066 h 274"/>
                <a:gd name="T14" fmla="*/ 10795 w 675"/>
                <a:gd name="T15" fmla="*/ 98066 h 274"/>
                <a:gd name="T16" fmla="*/ 17632 w 675"/>
                <a:gd name="T17" fmla="*/ 91241 h 274"/>
                <a:gd name="T18" fmla="*/ 112628 w 675"/>
                <a:gd name="T19" fmla="*/ 20834 h 274"/>
                <a:gd name="T20" fmla="*/ 196828 w 675"/>
                <a:gd name="T21" fmla="*/ 70047 h 274"/>
                <a:gd name="T22" fmla="*/ 172360 w 675"/>
                <a:gd name="T23" fmla="*/ 63222 h 274"/>
                <a:gd name="T24" fmla="*/ 158326 w 675"/>
                <a:gd name="T25" fmla="*/ 66814 h 274"/>
                <a:gd name="T26" fmla="*/ 165163 w 675"/>
                <a:gd name="T27" fmla="*/ 80823 h 274"/>
                <a:gd name="T28" fmla="*/ 210862 w 675"/>
                <a:gd name="T29" fmla="*/ 98066 h 274"/>
                <a:gd name="T30" fmla="*/ 214460 w 675"/>
                <a:gd name="T31" fmla="*/ 98066 h 274"/>
                <a:gd name="T32" fmla="*/ 221297 w 675"/>
                <a:gd name="T33" fmla="*/ 94833 h 274"/>
                <a:gd name="T34" fmla="*/ 242527 w 675"/>
                <a:gd name="T35" fmla="*/ 49213 h 274"/>
                <a:gd name="T36" fmla="*/ 235690 w 675"/>
                <a:gd name="T37" fmla="*/ 34844 h 27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75" h="274">
                  <a:moveTo>
                    <a:pt x="655" y="97"/>
                  </a:moveTo>
                  <a:lnTo>
                    <a:pt x="655" y="97"/>
                  </a:lnTo>
                  <a:cubicBezTo>
                    <a:pt x="645" y="88"/>
                    <a:pt x="625" y="97"/>
                    <a:pt x="625" y="117"/>
                  </a:cubicBezTo>
                  <a:cubicBezTo>
                    <a:pt x="596" y="176"/>
                    <a:pt x="596" y="176"/>
                    <a:pt x="596" y="176"/>
                  </a:cubicBezTo>
                  <a:cubicBezTo>
                    <a:pt x="537" y="68"/>
                    <a:pt x="430" y="0"/>
                    <a:pt x="313" y="0"/>
                  </a:cubicBezTo>
                  <a:cubicBezTo>
                    <a:pt x="166" y="0"/>
                    <a:pt x="40" y="97"/>
                    <a:pt x="0" y="244"/>
                  </a:cubicBezTo>
                  <a:cubicBezTo>
                    <a:pt x="0" y="254"/>
                    <a:pt x="10" y="273"/>
                    <a:pt x="20" y="273"/>
                  </a:cubicBezTo>
                  <a:cubicBezTo>
                    <a:pt x="20" y="273"/>
                    <a:pt x="20" y="273"/>
                    <a:pt x="30" y="273"/>
                  </a:cubicBezTo>
                  <a:cubicBezTo>
                    <a:pt x="40" y="273"/>
                    <a:pt x="49" y="264"/>
                    <a:pt x="49" y="254"/>
                  </a:cubicBezTo>
                  <a:cubicBezTo>
                    <a:pt x="79" y="137"/>
                    <a:pt x="186" y="58"/>
                    <a:pt x="313" y="58"/>
                  </a:cubicBezTo>
                  <a:cubicBezTo>
                    <a:pt x="410" y="58"/>
                    <a:pt x="498" y="117"/>
                    <a:pt x="547" y="195"/>
                  </a:cubicBezTo>
                  <a:cubicBezTo>
                    <a:pt x="479" y="176"/>
                    <a:pt x="479" y="176"/>
                    <a:pt x="479" y="176"/>
                  </a:cubicBezTo>
                  <a:cubicBezTo>
                    <a:pt x="469" y="166"/>
                    <a:pt x="450" y="176"/>
                    <a:pt x="440" y="186"/>
                  </a:cubicBezTo>
                  <a:cubicBezTo>
                    <a:pt x="440" y="205"/>
                    <a:pt x="450" y="215"/>
                    <a:pt x="459" y="225"/>
                  </a:cubicBezTo>
                  <a:cubicBezTo>
                    <a:pt x="586" y="273"/>
                    <a:pt x="586" y="273"/>
                    <a:pt x="586" y="273"/>
                  </a:cubicBezTo>
                  <a:lnTo>
                    <a:pt x="596" y="273"/>
                  </a:lnTo>
                  <a:cubicBezTo>
                    <a:pt x="606" y="273"/>
                    <a:pt x="615" y="273"/>
                    <a:pt x="615" y="264"/>
                  </a:cubicBezTo>
                  <a:cubicBezTo>
                    <a:pt x="674" y="137"/>
                    <a:pt x="674" y="137"/>
                    <a:pt x="674" y="137"/>
                  </a:cubicBezTo>
                  <a:cubicBezTo>
                    <a:pt x="674" y="117"/>
                    <a:pt x="674" y="107"/>
                    <a:pt x="655" y="9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" name="Freeform 181">
              <a:extLst>
                <a:ext uri="{FF2B5EF4-FFF2-40B4-BE49-F238E27FC236}">
                  <a16:creationId xmlns:a16="http://schemas.microsoft.com/office/drawing/2014/main" id="{1C1ADE9B-E776-9D4E-80FA-455F715B3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082" y="8683521"/>
              <a:ext cx="694664" cy="290578"/>
            </a:xfrm>
            <a:custGeom>
              <a:avLst/>
              <a:gdLst>
                <a:gd name="T0" fmla="*/ 235691 w 675"/>
                <a:gd name="T1" fmla="*/ 3577 h 284"/>
                <a:gd name="T2" fmla="*/ 235691 w 675"/>
                <a:gd name="T3" fmla="*/ 3577 h 284"/>
                <a:gd name="T4" fmla="*/ 221658 w 675"/>
                <a:gd name="T5" fmla="*/ 10732 h 284"/>
                <a:gd name="T6" fmla="*/ 130260 w 675"/>
                <a:gd name="T7" fmla="*/ 80493 h 284"/>
                <a:gd name="T8" fmla="*/ 42460 w 675"/>
                <a:gd name="T9" fmla="*/ 27904 h 284"/>
                <a:gd name="T10" fmla="*/ 70527 w 675"/>
                <a:gd name="T11" fmla="*/ 35059 h 284"/>
                <a:gd name="T12" fmla="*/ 74126 w 675"/>
                <a:gd name="T13" fmla="*/ 35059 h 284"/>
                <a:gd name="T14" fmla="*/ 84561 w 675"/>
                <a:gd name="T15" fmla="*/ 27904 h 284"/>
                <a:gd name="T16" fmla="*/ 77364 w 675"/>
                <a:gd name="T17" fmla="*/ 17530 h 284"/>
                <a:gd name="T18" fmla="*/ 32025 w 675"/>
                <a:gd name="T19" fmla="*/ 3577 h 284"/>
                <a:gd name="T20" fmla="*/ 32025 w 675"/>
                <a:gd name="T21" fmla="*/ 3577 h 284"/>
                <a:gd name="T22" fmla="*/ 28427 w 675"/>
                <a:gd name="T23" fmla="*/ 3577 h 284"/>
                <a:gd name="T24" fmla="*/ 28427 w 675"/>
                <a:gd name="T25" fmla="*/ 3577 h 284"/>
                <a:gd name="T26" fmla="*/ 28427 w 675"/>
                <a:gd name="T27" fmla="*/ 3577 h 284"/>
                <a:gd name="T28" fmla="*/ 28427 w 675"/>
                <a:gd name="T29" fmla="*/ 3577 h 284"/>
                <a:gd name="T30" fmla="*/ 28427 w 675"/>
                <a:gd name="T31" fmla="*/ 3577 h 284"/>
                <a:gd name="T32" fmla="*/ 28427 w 675"/>
                <a:gd name="T33" fmla="*/ 3577 h 284"/>
                <a:gd name="T34" fmla="*/ 28427 w 675"/>
                <a:gd name="T35" fmla="*/ 3577 h 284"/>
                <a:gd name="T36" fmla="*/ 28427 w 675"/>
                <a:gd name="T37" fmla="*/ 3577 h 284"/>
                <a:gd name="T38" fmla="*/ 24829 w 675"/>
                <a:gd name="T39" fmla="*/ 3577 h 284"/>
                <a:gd name="T40" fmla="*/ 24829 w 675"/>
                <a:gd name="T41" fmla="*/ 3577 h 284"/>
                <a:gd name="T42" fmla="*/ 24829 w 675"/>
                <a:gd name="T43" fmla="*/ 3577 h 284"/>
                <a:gd name="T44" fmla="*/ 24829 w 675"/>
                <a:gd name="T45" fmla="*/ 3577 h 284"/>
                <a:gd name="T46" fmla="*/ 24829 w 675"/>
                <a:gd name="T47" fmla="*/ 3577 h 284"/>
                <a:gd name="T48" fmla="*/ 24829 w 675"/>
                <a:gd name="T49" fmla="*/ 3577 h 284"/>
                <a:gd name="T50" fmla="*/ 24829 w 675"/>
                <a:gd name="T51" fmla="*/ 3577 h 284"/>
                <a:gd name="T52" fmla="*/ 17632 w 675"/>
                <a:gd name="T53" fmla="*/ 10732 h 284"/>
                <a:gd name="T54" fmla="*/ 3598 w 675"/>
                <a:gd name="T55" fmla="*/ 55808 h 284"/>
                <a:gd name="T56" fmla="*/ 10795 w 675"/>
                <a:gd name="T57" fmla="*/ 66541 h 284"/>
                <a:gd name="T58" fmla="*/ 14034 w 675"/>
                <a:gd name="T59" fmla="*/ 69761 h 284"/>
                <a:gd name="T60" fmla="*/ 21230 w 675"/>
                <a:gd name="T61" fmla="*/ 62963 h 284"/>
                <a:gd name="T62" fmla="*/ 28427 w 675"/>
                <a:gd name="T63" fmla="*/ 41856 h 284"/>
                <a:gd name="T64" fmla="*/ 60092 w 675"/>
                <a:gd name="T65" fmla="*/ 76915 h 284"/>
                <a:gd name="T66" fmla="*/ 130260 w 675"/>
                <a:gd name="T67" fmla="*/ 101242 h 284"/>
                <a:gd name="T68" fmla="*/ 242528 w 675"/>
                <a:gd name="T69" fmla="*/ 13952 h 284"/>
                <a:gd name="T70" fmla="*/ 235691 w 675"/>
                <a:gd name="T71" fmla="*/ 3577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75" h="284">
                  <a:moveTo>
                    <a:pt x="655" y="10"/>
                  </a:moveTo>
                  <a:lnTo>
                    <a:pt x="655" y="10"/>
                  </a:lnTo>
                  <a:cubicBezTo>
                    <a:pt x="635" y="0"/>
                    <a:pt x="625" y="10"/>
                    <a:pt x="616" y="30"/>
                  </a:cubicBezTo>
                  <a:cubicBezTo>
                    <a:pt x="586" y="147"/>
                    <a:pt x="479" y="225"/>
                    <a:pt x="362" y="225"/>
                  </a:cubicBezTo>
                  <a:cubicBezTo>
                    <a:pt x="254" y="225"/>
                    <a:pt x="167" y="166"/>
                    <a:pt x="118" y="78"/>
                  </a:cubicBezTo>
                  <a:cubicBezTo>
                    <a:pt x="196" y="98"/>
                    <a:pt x="196" y="98"/>
                    <a:pt x="196" y="98"/>
                  </a:cubicBezTo>
                  <a:lnTo>
                    <a:pt x="206" y="98"/>
                  </a:lnTo>
                  <a:cubicBezTo>
                    <a:pt x="215" y="98"/>
                    <a:pt x="225" y="98"/>
                    <a:pt x="235" y="78"/>
                  </a:cubicBezTo>
                  <a:cubicBezTo>
                    <a:pt x="235" y="69"/>
                    <a:pt x="225" y="49"/>
                    <a:pt x="215" y="49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69" y="10"/>
                  </a:cubicBezTo>
                  <a:cubicBezTo>
                    <a:pt x="59" y="10"/>
                    <a:pt x="49" y="20"/>
                    <a:pt x="49" y="30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0" y="166"/>
                    <a:pt x="10" y="186"/>
                    <a:pt x="30" y="186"/>
                  </a:cubicBezTo>
                  <a:cubicBezTo>
                    <a:pt x="30" y="195"/>
                    <a:pt x="30" y="195"/>
                    <a:pt x="39" y="195"/>
                  </a:cubicBezTo>
                  <a:cubicBezTo>
                    <a:pt x="49" y="195"/>
                    <a:pt x="59" y="186"/>
                    <a:pt x="59" y="176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98" y="156"/>
                    <a:pt x="128" y="186"/>
                    <a:pt x="167" y="215"/>
                  </a:cubicBezTo>
                  <a:cubicBezTo>
                    <a:pt x="215" y="254"/>
                    <a:pt x="284" y="283"/>
                    <a:pt x="362" y="283"/>
                  </a:cubicBezTo>
                  <a:cubicBezTo>
                    <a:pt x="508" y="283"/>
                    <a:pt x="635" y="186"/>
                    <a:pt x="674" y="39"/>
                  </a:cubicBezTo>
                  <a:cubicBezTo>
                    <a:pt x="674" y="30"/>
                    <a:pt x="664" y="10"/>
                    <a:pt x="655" y="1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6" name="Freeform 182">
              <a:extLst>
                <a:ext uri="{FF2B5EF4-FFF2-40B4-BE49-F238E27FC236}">
                  <a16:creationId xmlns:a16="http://schemas.microsoft.com/office/drawing/2014/main" id="{98BABCA3-504C-5C4E-B2E0-1DF3D8ACA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8995" y="8478878"/>
              <a:ext cx="785469" cy="635639"/>
            </a:xfrm>
            <a:custGeom>
              <a:avLst/>
              <a:gdLst>
                <a:gd name="T0" fmla="*/ 249802 w 763"/>
                <a:gd name="T1" fmla="*/ 24534 h 616"/>
                <a:gd name="T2" fmla="*/ 249802 w 763"/>
                <a:gd name="T3" fmla="*/ 24534 h 616"/>
                <a:gd name="T4" fmla="*/ 186451 w 763"/>
                <a:gd name="T5" fmla="*/ 0 h 616"/>
                <a:gd name="T6" fmla="*/ 88187 w 763"/>
                <a:gd name="T7" fmla="*/ 0 h 616"/>
                <a:gd name="T8" fmla="*/ 28076 w 763"/>
                <a:gd name="T9" fmla="*/ 24534 h 616"/>
                <a:gd name="T10" fmla="*/ 0 w 763"/>
                <a:gd name="T11" fmla="*/ 84426 h 616"/>
                <a:gd name="T12" fmla="*/ 14038 w 763"/>
                <a:gd name="T13" fmla="*/ 130247 h 616"/>
                <a:gd name="T14" fmla="*/ 38874 w 763"/>
                <a:gd name="T15" fmla="*/ 155142 h 616"/>
                <a:gd name="T16" fmla="*/ 28076 w 763"/>
                <a:gd name="T17" fmla="*/ 211426 h 616"/>
                <a:gd name="T18" fmla="*/ 31675 w 763"/>
                <a:gd name="T19" fmla="*/ 221889 h 616"/>
                <a:gd name="T20" fmla="*/ 38874 w 763"/>
                <a:gd name="T21" fmla="*/ 221889 h 616"/>
                <a:gd name="T22" fmla="*/ 42114 w 763"/>
                <a:gd name="T23" fmla="*/ 221889 h 616"/>
                <a:gd name="T24" fmla="*/ 130300 w 763"/>
                <a:gd name="T25" fmla="*/ 186531 h 616"/>
                <a:gd name="T26" fmla="*/ 186451 w 763"/>
                <a:gd name="T27" fmla="*/ 172460 h 616"/>
                <a:gd name="T28" fmla="*/ 249802 w 763"/>
                <a:gd name="T29" fmla="*/ 147926 h 616"/>
                <a:gd name="T30" fmla="*/ 274278 w 763"/>
                <a:gd name="T31" fmla="*/ 84426 h 616"/>
                <a:gd name="T32" fmla="*/ 249802 w 763"/>
                <a:gd name="T33" fmla="*/ 24534 h 616"/>
                <a:gd name="T34" fmla="*/ 235764 w 763"/>
                <a:gd name="T35" fmla="*/ 133855 h 616"/>
                <a:gd name="T36" fmla="*/ 235764 w 763"/>
                <a:gd name="T37" fmla="*/ 133855 h 616"/>
                <a:gd name="T38" fmla="*/ 186451 w 763"/>
                <a:gd name="T39" fmla="*/ 155142 h 616"/>
                <a:gd name="T40" fmla="*/ 123101 w 763"/>
                <a:gd name="T41" fmla="*/ 169213 h 616"/>
                <a:gd name="T42" fmla="*/ 49312 w 763"/>
                <a:gd name="T43" fmla="*/ 200602 h 616"/>
                <a:gd name="T44" fmla="*/ 56511 w 763"/>
                <a:gd name="T45" fmla="*/ 155142 h 616"/>
                <a:gd name="T46" fmla="*/ 52912 w 763"/>
                <a:gd name="T47" fmla="*/ 144318 h 616"/>
                <a:gd name="T48" fmla="*/ 52912 w 763"/>
                <a:gd name="T49" fmla="*/ 144318 h 616"/>
                <a:gd name="T50" fmla="*/ 28076 w 763"/>
                <a:gd name="T51" fmla="*/ 119784 h 616"/>
                <a:gd name="T52" fmla="*/ 21237 w 763"/>
                <a:gd name="T53" fmla="*/ 84426 h 616"/>
                <a:gd name="T54" fmla="*/ 38874 w 763"/>
                <a:gd name="T55" fmla="*/ 34997 h 616"/>
                <a:gd name="T56" fmla="*/ 88187 w 763"/>
                <a:gd name="T57" fmla="*/ 17679 h 616"/>
                <a:gd name="T58" fmla="*/ 186451 w 763"/>
                <a:gd name="T59" fmla="*/ 17679 h 616"/>
                <a:gd name="T60" fmla="*/ 235764 w 763"/>
                <a:gd name="T61" fmla="*/ 34997 h 616"/>
                <a:gd name="T62" fmla="*/ 256641 w 763"/>
                <a:gd name="T63" fmla="*/ 84426 h 616"/>
                <a:gd name="T64" fmla="*/ 256641 w 763"/>
                <a:gd name="T65" fmla="*/ 84426 h 616"/>
                <a:gd name="T66" fmla="*/ 235764 w 763"/>
                <a:gd name="T67" fmla="*/ 133855 h 61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763" h="616">
                  <a:moveTo>
                    <a:pt x="694" y="68"/>
                  </a:moveTo>
                  <a:lnTo>
                    <a:pt x="694" y="68"/>
                  </a:lnTo>
                  <a:cubicBezTo>
                    <a:pt x="645" y="19"/>
                    <a:pt x="586" y="0"/>
                    <a:pt x="518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186" y="0"/>
                    <a:pt x="117" y="19"/>
                    <a:pt x="78" y="68"/>
                  </a:cubicBezTo>
                  <a:cubicBezTo>
                    <a:pt x="30" y="107"/>
                    <a:pt x="0" y="175"/>
                    <a:pt x="0" y="234"/>
                  </a:cubicBezTo>
                  <a:cubicBezTo>
                    <a:pt x="0" y="283"/>
                    <a:pt x="20" y="322"/>
                    <a:pt x="39" y="361"/>
                  </a:cubicBezTo>
                  <a:cubicBezTo>
                    <a:pt x="59" y="390"/>
                    <a:pt x="78" y="410"/>
                    <a:pt x="108" y="430"/>
                  </a:cubicBezTo>
                  <a:cubicBezTo>
                    <a:pt x="88" y="517"/>
                    <a:pt x="78" y="586"/>
                    <a:pt x="78" y="586"/>
                  </a:cubicBezTo>
                  <a:cubicBezTo>
                    <a:pt x="78" y="595"/>
                    <a:pt x="88" y="605"/>
                    <a:pt x="88" y="615"/>
                  </a:cubicBezTo>
                  <a:cubicBezTo>
                    <a:pt x="98" y="615"/>
                    <a:pt x="98" y="615"/>
                    <a:pt x="108" y="615"/>
                  </a:cubicBezTo>
                  <a:cubicBezTo>
                    <a:pt x="108" y="615"/>
                    <a:pt x="108" y="615"/>
                    <a:pt x="117" y="615"/>
                  </a:cubicBezTo>
                  <a:cubicBezTo>
                    <a:pt x="117" y="615"/>
                    <a:pt x="245" y="566"/>
                    <a:pt x="362" y="517"/>
                  </a:cubicBezTo>
                  <a:cubicBezTo>
                    <a:pt x="411" y="488"/>
                    <a:pt x="469" y="478"/>
                    <a:pt x="518" y="478"/>
                  </a:cubicBezTo>
                  <a:cubicBezTo>
                    <a:pt x="586" y="478"/>
                    <a:pt x="645" y="449"/>
                    <a:pt x="694" y="410"/>
                  </a:cubicBezTo>
                  <a:cubicBezTo>
                    <a:pt x="733" y="361"/>
                    <a:pt x="762" y="303"/>
                    <a:pt x="762" y="234"/>
                  </a:cubicBezTo>
                  <a:cubicBezTo>
                    <a:pt x="762" y="175"/>
                    <a:pt x="733" y="117"/>
                    <a:pt x="694" y="68"/>
                  </a:cubicBezTo>
                  <a:close/>
                  <a:moveTo>
                    <a:pt x="655" y="371"/>
                  </a:moveTo>
                  <a:lnTo>
                    <a:pt x="655" y="371"/>
                  </a:lnTo>
                  <a:cubicBezTo>
                    <a:pt x="616" y="410"/>
                    <a:pt x="577" y="430"/>
                    <a:pt x="518" y="430"/>
                  </a:cubicBezTo>
                  <a:cubicBezTo>
                    <a:pt x="459" y="430"/>
                    <a:pt x="401" y="439"/>
                    <a:pt x="342" y="469"/>
                  </a:cubicBezTo>
                  <a:cubicBezTo>
                    <a:pt x="264" y="508"/>
                    <a:pt x="186" y="537"/>
                    <a:pt x="137" y="556"/>
                  </a:cubicBezTo>
                  <a:cubicBezTo>
                    <a:pt x="137" y="527"/>
                    <a:pt x="147" y="478"/>
                    <a:pt x="157" y="430"/>
                  </a:cubicBezTo>
                  <a:cubicBezTo>
                    <a:pt x="167" y="420"/>
                    <a:pt x="157" y="410"/>
                    <a:pt x="147" y="400"/>
                  </a:cubicBezTo>
                  <a:cubicBezTo>
                    <a:pt x="117" y="381"/>
                    <a:pt x="98" y="361"/>
                    <a:pt x="78" y="332"/>
                  </a:cubicBezTo>
                  <a:cubicBezTo>
                    <a:pt x="59" y="303"/>
                    <a:pt x="59" y="273"/>
                    <a:pt x="59" y="234"/>
                  </a:cubicBezTo>
                  <a:cubicBezTo>
                    <a:pt x="59" y="185"/>
                    <a:pt x="78" y="136"/>
                    <a:pt x="108" y="97"/>
                  </a:cubicBezTo>
                  <a:cubicBezTo>
                    <a:pt x="147" y="68"/>
                    <a:pt x="196" y="49"/>
                    <a:pt x="245" y="49"/>
                  </a:cubicBezTo>
                  <a:cubicBezTo>
                    <a:pt x="518" y="49"/>
                    <a:pt x="518" y="49"/>
                    <a:pt x="518" y="49"/>
                  </a:cubicBezTo>
                  <a:cubicBezTo>
                    <a:pt x="567" y="49"/>
                    <a:pt x="616" y="68"/>
                    <a:pt x="655" y="97"/>
                  </a:cubicBezTo>
                  <a:cubicBezTo>
                    <a:pt x="694" y="136"/>
                    <a:pt x="713" y="185"/>
                    <a:pt x="713" y="234"/>
                  </a:cubicBezTo>
                  <a:cubicBezTo>
                    <a:pt x="713" y="283"/>
                    <a:pt x="694" y="332"/>
                    <a:pt x="655" y="3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7" name="Freeform 183">
              <a:extLst>
                <a:ext uri="{FF2B5EF4-FFF2-40B4-BE49-F238E27FC236}">
                  <a16:creationId xmlns:a16="http://schemas.microsoft.com/office/drawing/2014/main" id="{2C0A9D40-4605-F24B-BF2A-885096454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2909" y="8660489"/>
              <a:ext cx="99886" cy="113508"/>
            </a:xfrm>
            <a:custGeom>
              <a:avLst/>
              <a:gdLst>
                <a:gd name="T0" fmla="*/ 17286 w 99"/>
                <a:gd name="T1" fmla="*/ 0 h 109"/>
                <a:gd name="T2" fmla="*/ 17286 w 99"/>
                <a:gd name="T3" fmla="*/ 0 h 109"/>
                <a:gd name="T4" fmla="*/ 0 w 99"/>
                <a:gd name="T5" fmla="*/ 18206 h 109"/>
                <a:gd name="T6" fmla="*/ 17286 w 99"/>
                <a:gd name="T7" fmla="*/ 39324 h 109"/>
                <a:gd name="T8" fmla="*/ 34572 w 99"/>
                <a:gd name="T9" fmla="*/ 18206 h 109"/>
                <a:gd name="T10" fmla="*/ 17286 w 99"/>
                <a:gd name="T11" fmla="*/ 0 h 1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" h="109">
                  <a:moveTo>
                    <a:pt x="49" y="0"/>
                  </a:moveTo>
                  <a:lnTo>
                    <a:pt x="49" y="0"/>
                  </a:lnTo>
                  <a:cubicBezTo>
                    <a:pt x="30" y="0"/>
                    <a:pt x="0" y="30"/>
                    <a:pt x="0" y="50"/>
                  </a:cubicBezTo>
                  <a:cubicBezTo>
                    <a:pt x="0" y="79"/>
                    <a:pt x="30" y="108"/>
                    <a:pt x="49" y="108"/>
                  </a:cubicBezTo>
                  <a:cubicBezTo>
                    <a:pt x="79" y="108"/>
                    <a:pt x="98" y="79"/>
                    <a:pt x="98" y="50"/>
                  </a:cubicBezTo>
                  <a:cubicBezTo>
                    <a:pt x="98" y="30"/>
                    <a:pt x="79" y="0"/>
                    <a:pt x="4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8" name="Freeform 184">
              <a:extLst>
                <a:ext uri="{FF2B5EF4-FFF2-40B4-BE49-F238E27FC236}">
                  <a16:creationId xmlns:a16="http://schemas.microsoft.com/office/drawing/2014/main" id="{ACFB5EBE-E3D6-3A43-9AFE-0A5865835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8598" y="8669569"/>
              <a:ext cx="99886" cy="99886"/>
            </a:xfrm>
            <a:custGeom>
              <a:avLst/>
              <a:gdLst>
                <a:gd name="T0" fmla="*/ 17286 w 99"/>
                <a:gd name="T1" fmla="*/ 0 h 99"/>
                <a:gd name="T2" fmla="*/ 17286 w 99"/>
                <a:gd name="T3" fmla="*/ 0 h 99"/>
                <a:gd name="T4" fmla="*/ 0 w 99"/>
                <a:gd name="T5" fmla="*/ 17286 h 99"/>
                <a:gd name="T6" fmla="*/ 17286 w 99"/>
                <a:gd name="T7" fmla="*/ 34572 h 99"/>
                <a:gd name="T8" fmla="*/ 34572 w 99"/>
                <a:gd name="T9" fmla="*/ 17286 h 99"/>
                <a:gd name="T10" fmla="*/ 17286 w 99"/>
                <a:gd name="T11" fmla="*/ 0 h 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" h="99">
                  <a:moveTo>
                    <a:pt x="49" y="0"/>
                  </a:moveTo>
                  <a:lnTo>
                    <a:pt x="49" y="0"/>
                  </a:lnTo>
                  <a:cubicBezTo>
                    <a:pt x="20" y="0"/>
                    <a:pt x="0" y="20"/>
                    <a:pt x="0" y="49"/>
                  </a:cubicBezTo>
                  <a:cubicBezTo>
                    <a:pt x="0" y="69"/>
                    <a:pt x="20" y="98"/>
                    <a:pt x="49" y="98"/>
                  </a:cubicBezTo>
                  <a:cubicBezTo>
                    <a:pt x="78" y="98"/>
                    <a:pt x="98" y="69"/>
                    <a:pt x="98" y="49"/>
                  </a:cubicBezTo>
                  <a:cubicBezTo>
                    <a:pt x="98" y="20"/>
                    <a:pt x="78" y="0"/>
                    <a:pt x="4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9" name="Freeform 185">
              <a:extLst>
                <a:ext uri="{FF2B5EF4-FFF2-40B4-BE49-F238E27FC236}">
                  <a16:creationId xmlns:a16="http://schemas.microsoft.com/office/drawing/2014/main" id="{D2474058-E02D-C44C-8054-59965FEDB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9745" y="8660489"/>
              <a:ext cx="99886" cy="113508"/>
            </a:xfrm>
            <a:custGeom>
              <a:avLst/>
              <a:gdLst>
                <a:gd name="T0" fmla="*/ 17286 w 99"/>
                <a:gd name="T1" fmla="*/ 0 h 109"/>
                <a:gd name="T2" fmla="*/ 17286 w 99"/>
                <a:gd name="T3" fmla="*/ 0 h 109"/>
                <a:gd name="T4" fmla="*/ 0 w 99"/>
                <a:gd name="T5" fmla="*/ 18206 h 109"/>
                <a:gd name="T6" fmla="*/ 17286 w 99"/>
                <a:gd name="T7" fmla="*/ 39324 h 109"/>
                <a:gd name="T8" fmla="*/ 34572 w 99"/>
                <a:gd name="T9" fmla="*/ 18206 h 109"/>
                <a:gd name="T10" fmla="*/ 17286 w 99"/>
                <a:gd name="T11" fmla="*/ 0 h 1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" h="109">
                  <a:moveTo>
                    <a:pt x="49" y="0"/>
                  </a:moveTo>
                  <a:lnTo>
                    <a:pt x="49" y="0"/>
                  </a:lnTo>
                  <a:cubicBezTo>
                    <a:pt x="20" y="0"/>
                    <a:pt x="0" y="30"/>
                    <a:pt x="0" y="50"/>
                  </a:cubicBezTo>
                  <a:cubicBezTo>
                    <a:pt x="0" y="79"/>
                    <a:pt x="20" y="108"/>
                    <a:pt x="49" y="108"/>
                  </a:cubicBezTo>
                  <a:cubicBezTo>
                    <a:pt x="78" y="108"/>
                    <a:pt x="98" y="79"/>
                    <a:pt x="98" y="50"/>
                  </a:cubicBezTo>
                  <a:cubicBezTo>
                    <a:pt x="98" y="30"/>
                    <a:pt x="78" y="0"/>
                    <a:pt x="4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56EB1D3-7386-5744-847F-61CB1AEC4BA9}"/>
                </a:ext>
              </a:extLst>
            </p:cNvPr>
            <p:cNvGrpSpPr/>
            <p:nvPr/>
          </p:nvGrpSpPr>
          <p:grpSpPr>
            <a:xfrm flipH="1">
              <a:off x="5956582" y="3125740"/>
              <a:ext cx="3551514" cy="1477328"/>
              <a:chOff x="4562099" y="11069053"/>
              <a:chExt cx="3551514" cy="1477328"/>
            </a:xfrm>
          </p:grpSpPr>
          <p:sp>
            <p:nvSpPr>
              <p:cNvPr id="38" name="CuadroTexto 395">
                <a:extLst>
                  <a:ext uri="{FF2B5EF4-FFF2-40B4-BE49-F238E27FC236}">
                    <a16:creationId xmlns:a16="http://schemas.microsoft.com/office/drawing/2014/main" id="{57BF936A-C1C6-8B41-9422-94DFAB0F99EC}"/>
                  </a:ext>
                </a:extLst>
              </p:cNvPr>
              <p:cNvSpPr txBox="1"/>
              <p:nvPr/>
            </p:nvSpPr>
            <p:spPr>
              <a:xfrm>
                <a:off x="5088451" y="11069053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CBE7C8D-B698-FF48-A625-B16A7B58976B}"/>
                  </a:ext>
                </a:extLst>
              </p:cNvPr>
              <p:cNvSpPr/>
              <p:nvPr/>
            </p:nvSpPr>
            <p:spPr>
              <a:xfrm>
                <a:off x="4562099" y="11715384"/>
                <a:ext cx="355151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6DEDFD7-BEBD-7040-8240-C14B4C09B653}"/>
                </a:ext>
              </a:extLst>
            </p:cNvPr>
            <p:cNvGrpSpPr/>
            <p:nvPr/>
          </p:nvGrpSpPr>
          <p:grpSpPr>
            <a:xfrm flipH="1">
              <a:off x="9750911" y="5408614"/>
              <a:ext cx="3016800" cy="1846660"/>
              <a:chOff x="4829456" y="11069053"/>
              <a:chExt cx="3016800" cy="1846660"/>
            </a:xfrm>
          </p:grpSpPr>
          <p:sp>
            <p:nvSpPr>
              <p:cNvPr id="41" name="CuadroTexto 395">
                <a:extLst>
                  <a:ext uri="{FF2B5EF4-FFF2-40B4-BE49-F238E27FC236}">
                    <a16:creationId xmlns:a16="http://schemas.microsoft.com/office/drawing/2014/main" id="{9AB26C77-D08C-8F42-AFC0-3B8CF9750262}"/>
                  </a:ext>
                </a:extLst>
              </p:cNvPr>
              <p:cNvSpPr txBox="1"/>
              <p:nvPr/>
            </p:nvSpPr>
            <p:spPr>
              <a:xfrm>
                <a:off x="5088451" y="11069053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16D1437-50AB-A447-AFDB-27ECC2EA84F0}"/>
                  </a:ext>
                </a:extLst>
              </p:cNvPr>
              <p:cNvSpPr/>
              <p:nvPr/>
            </p:nvSpPr>
            <p:spPr>
              <a:xfrm>
                <a:off x="4829456" y="11715384"/>
                <a:ext cx="30168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BDFA3A0-3083-C24A-AEDB-F94ED285AB7E}"/>
                </a:ext>
              </a:extLst>
            </p:cNvPr>
            <p:cNvGrpSpPr/>
            <p:nvPr/>
          </p:nvGrpSpPr>
          <p:grpSpPr>
            <a:xfrm flipH="1">
              <a:off x="2830565" y="5491742"/>
              <a:ext cx="3016800" cy="1846660"/>
              <a:chOff x="4829456" y="11069053"/>
              <a:chExt cx="3016800" cy="1846660"/>
            </a:xfrm>
          </p:grpSpPr>
          <p:sp>
            <p:nvSpPr>
              <p:cNvPr id="44" name="CuadroTexto 395">
                <a:extLst>
                  <a:ext uri="{FF2B5EF4-FFF2-40B4-BE49-F238E27FC236}">
                    <a16:creationId xmlns:a16="http://schemas.microsoft.com/office/drawing/2014/main" id="{534C191A-A171-564A-AB23-60C15519D12B}"/>
                  </a:ext>
                </a:extLst>
              </p:cNvPr>
              <p:cNvSpPr txBox="1"/>
              <p:nvPr/>
            </p:nvSpPr>
            <p:spPr>
              <a:xfrm>
                <a:off x="5088451" y="11069053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A858AAC-0028-4B47-9BCF-E0635728ADDF}"/>
                  </a:ext>
                </a:extLst>
              </p:cNvPr>
              <p:cNvSpPr/>
              <p:nvPr/>
            </p:nvSpPr>
            <p:spPr>
              <a:xfrm>
                <a:off x="4829456" y="11715384"/>
                <a:ext cx="30168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6F65BC3-1355-694B-B677-19C27D5994E9}"/>
                </a:ext>
              </a:extLst>
            </p:cNvPr>
            <p:cNvGrpSpPr/>
            <p:nvPr/>
          </p:nvGrpSpPr>
          <p:grpSpPr>
            <a:xfrm flipH="1">
              <a:off x="7889291" y="9131686"/>
              <a:ext cx="3551514" cy="1477328"/>
              <a:chOff x="4562099" y="11069053"/>
              <a:chExt cx="3551514" cy="1477328"/>
            </a:xfrm>
          </p:grpSpPr>
          <p:sp>
            <p:nvSpPr>
              <p:cNvPr id="47" name="CuadroTexto 395">
                <a:extLst>
                  <a:ext uri="{FF2B5EF4-FFF2-40B4-BE49-F238E27FC236}">
                    <a16:creationId xmlns:a16="http://schemas.microsoft.com/office/drawing/2014/main" id="{5A52DB85-ACD6-9247-850C-B310C66624A3}"/>
                  </a:ext>
                </a:extLst>
              </p:cNvPr>
              <p:cNvSpPr txBox="1"/>
              <p:nvPr/>
            </p:nvSpPr>
            <p:spPr>
              <a:xfrm>
                <a:off x="5088451" y="11069053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D9ADD72-5CE5-A348-A3E5-18B38DCFA189}"/>
                  </a:ext>
                </a:extLst>
              </p:cNvPr>
              <p:cNvSpPr/>
              <p:nvPr/>
            </p:nvSpPr>
            <p:spPr>
              <a:xfrm>
                <a:off x="4562099" y="11715384"/>
                <a:ext cx="355151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208BA7E-3C89-4949-87B6-406351B9B229}"/>
                </a:ext>
              </a:extLst>
            </p:cNvPr>
            <p:cNvGrpSpPr/>
            <p:nvPr/>
          </p:nvGrpSpPr>
          <p:grpSpPr>
            <a:xfrm flipH="1">
              <a:off x="3961527" y="9027776"/>
              <a:ext cx="3551514" cy="1477328"/>
              <a:chOff x="4562099" y="11069053"/>
              <a:chExt cx="3551514" cy="1477328"/>
            </a:xfrm>
          </p:grpSpPr>
          <p:sp>
            <p:nvSpPr>
              <p:cNvPr id="50" name="CuadroTexto 395">
                <a:extLst>
                  <a:ext uri="{FF2B5EF4-FFF2-40B4-BE49-F238E27FC236}">
                    <a16:creationId xmlns:a16="http://schemas.microsoft.com/office/drawing/2014/main" id="{F1B78FAA-1FEE-7E40-BA6A-143B2EA0C183}"/>
                  </a:ext>
                </a:extLst>
              </p:cNvPr>
              <p:cNvSpPr txBox="1"/>
              <p:nvPr/>
            </p:nvSpPr>
            <p:spPr>
              <a:xfrm>
                <a:off x="5088451" y="11069053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CD19FD1-4C79-FB42-B67A-3D89128300A5}"/>
                  </a:ext>
                </a:extLst>
              </p:cNvPr>
              <p:cNvSpPr/>
              <p:nvPr/>
            </p:nvSpPr>
            <p:spPr>
              <a:xfrm>
                <a:off x="4562099" y="11715384"/>
                <a:ext cx="355151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5E17C14-017B-9242-A9BC-7F50BF4A74E1}"/>
              </a:ext>
            </a:extLst>
          </p:cNvPr>
          <p:cNvGrpSpPr/>
          <p:nvPr/>
        </p:nvGrpSpPr>
        <p:grpSpPr>
          <a:xfrm>
            <a:off x="16159432" y="4211121"/>
            <a:ext cx="6075452" cy="5293757"/>
            <a:chOff x="2756198" y="4345640"/>
            <a:chExt cx="6075452" cy="5293757"/>
          </a:xfrm>
        </p:grpSpPr>
        <p:sp>
          <p:nvSpPr>
            <p:cNvPr id="53" name="CuadroTexto 90">
              <a:extLst>
                <a:ext uri="{FF2B5EF4-FFF2-40B4-BE49-F238E27FC236}">
                  <a16:creationId xmlns:a16="http://schemas.microsoft.com/office/drawing/2014/main" id="{8BF96B4C-ED3A-1846-A97A-FA8AA0D5A975}"/>
                </a:ext>
              </a:extLst>
            </p:cNvPr>
            <p:cNvSpPr txBox="1"/>
            <p:nvPr/>
          </p:nvSpPr>
          <p:spPr>
            <a:xfrm>
              <a:off x="2756198" y="4345640"/>
              <a:ext cx="60754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Social Media</a:t>
              </a:r>
            </a:p>
          </p:txBody>
        </p:sp>
        <p:sp>
          <p:nvSpPr>
            <p:cNvPr id="54" name="CuadroTexto 91">
              <a:extLst>
                <a:ext uri="{FF2B5EF4-FFF2-40B4-BE49-F238E27FC236}">
                  <a16:creationId xmlns:a16="http://schemas.microsoft.com/office/drawing/2014/main" id="{25EA872D-3424-134D-B44E-FED8C2DFECC2}"/>
                </a:ext>
              </a:extLst>
            </p:cNvPr>
            <p:cNvSpPr txBox="1"/>
            <p:nvPr/>
          </p:nvSpPr>
          <p:spPr>
            <a:xfrm>
              <a:off x="2756198" y="5669079"/>
              <a:ext cx="607545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 behind them. SlickText allows you to quickly and easily spread the word to your best customers with a simple text message.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80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485994"/>
      </a:accent1>
      <a:accent2>
        <a:srgbClr val="813AB6"/>
      </a:accent2>
      <a:accent3>
        <a:srgbClr val="5FA7EA"/>
      </a:accent3>
      <a:accent4>
        <a:srgbClr val="9E1022"/>
      </a:accent4>
      <a:accent5>
        <a:srgbClr val="DA0000"/>
      </a:accent5>
      <a:accent6>
        <a:srgbClr val="8D8D8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91312</TotalTime>
  <Words>649</Words>
  <Application>Microsoft Macintosh PowerPoint</Application>
  <PresentationFormat>Custom</PresentationFormat>
  <Paragraphs>110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16153</cp:revision>
  <dcterms:created xsi:type="dcterms:W3CDTF">2014-11-12T21:47:38Z</dcterms:created>
  <dcterms:modified xsi:type="dcterms:W3CDTF">2019-10-01T19:46:40Z</dcterms:modified>
  <cp:category/>
</cp:coreProperties>
</file>