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9700"/>
    <a:srgbClr val="EF205A"/>
    <a:srgbClr val="D3EBF5"/>
    <a:srgbClr val="C4D4E2"/>
    <a:srgbClr val="FFC88A"/>
    <a:srgbClr val="F2F2F2"/>
    <a:srgbClr val="5A5A66"/>
    <a:srgbClr val="000000"/>
    <a:srgbClr val="EFF1F8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37" d="100"/>
          <a:sy n="37" d="100"/>
        </p:scale>
        <p:origin x="1288" y="9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6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54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7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6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3">
            <a:extLst>
              <a:ext uri="{FF2B5EF4-FFF2-40B4-BE49-F238E27FC236}">
                <a16:creationId xmlns:a16="http://schemas.microsoft.com/office/drawing/2014/main" id="{7ECC25FC-E720-D348-AAD4-8F010FED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0061" y="10423116"/>
            <a:ext cx="11536510" cy="2244543"/>
          </a:xfrm>
          <a:custGeom>
            <a:avLst/>
            <a:gdLst>
              <a:gd name="T0" fmla="*/ 408979 w 11672"/>
              <a:gd name="T1" fmla="*/ 817203 h 2273"/>
              <a:gd name="T2" fmla="*/ 408979 w 11672"/>
              <a:gd name="T3" fmla="*/ 817203 h 2273"/>
              <a:gd name="T4" fmla="*/ 0 w 11672"/>
              <a:gd name="T5" fmla="*/ 408602 h 2273"/>
              <a:gd name="T6" fmla="*/ 408979 w 11672"/>
              <a:gd name="T7" fmla="*/ 0 h 2273"/>
              <a:gd name="T8" fmla="*/ 4201753 w 11672"/>
              <a:gd name="T9" fmla="*/ 0 h 2273"/>
              <a:gd name="T10" fmla="*/ 4201753 w 11672"/>
              <a:gd name="T11" fmla="*/ 817203 h 2273"/>
              <a:gd name="T12" fmla="*/ 408979 w 11672"/>
              <a:gd name="T13" fmla="*/ 817203 h 22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672" h="2273">
                <a:moveTo>
                  <a:pt x="1136" y="2272"/>
                </a:moveTo>
                <a:lnTo>
                  <a:pt x="1136" y="2272"/>
                </a:lnTo>
                <a:cubicBezTo>
                  <a:pt x="511" y="2272"/>
                  <a:pt x="0" y="1760"/>
                  <a:pt x="0" y="1136"/>
                </a:cubicBezTo>
                <a:cubicBezTo>
                  <a:pt x="0" y="511"/>
                  <a:pt x="511" y="0"/>
                  <a:pt x="1136" y="0"/>
                </a:cubicBezTo>
                <a:cubicBezTo>
                  <a:pt x="11671" y="0"/>
                  <a:pt x="11671" y="0"/>
                  <a:pt x="11671" y="0"/>
                </a:cubicBezTo>
                <a:cubicBezTo>
                  <a:pt x="11671" y="2272"/>
                  <a:pt x="11671" y="2272"/>
                  <a:pt x="11671" y="2272"/>
                </a:cubicBezTo>
                <a:lnTo>
                  <a:pt x="1136" y="22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5">
            <a:extLst>
              <a:ext uri="{FF2B5EF4-FFF2-40B4-BE49-F238E27FC236}">
                <a16:creationId xmlns:a16="http://schemas.microsoft.com/office/drawing/2014/main" id="{5AD72761-40BF-3C4E-BAEE-7CFA366B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721" y="8073976"/>
            <a:ext cx="7295850" cy="2253257"/>
          </a:xfrm>
          <a:custGeom>
            <a:avLst/>
            <a:gdLst>
              <a:gd name="T0" fmla="*/ 409008 w 7381"/>
              <a:gd name="T1" fmla="*/ 820377 h 2281"/>
              <a:gd name="T2" fmla="*/ 409008 w 7381"/>
              <a:gd name="T3" fmla="*/ 820377 h 2281"/>
              <a:gd name="T4" fmla="*/ 0 w 7381"/>
              <a:gd name="T5" fmla="*/ 411988 h 2281"/>
              <a:gd name="T6" fmla="*/ 409008 w 7381"/>
              <a:gd name="T7" fmla="*/ 0 h 2281"/>
              <a:gd name="T8" fmla="*/ 2657115 w 7381"/>
              <a:gd name="T9" fmla="*/ 0 h 2281"/>
              <a:gd name="T10" fmla="*/ 2657115 w 7381"/>
              <a:gd name="T11" fmla="*/ 820377 h 2281"/>
              <a:gd name="T12" fmla="*/ 409008 w 7381"/>
              <a:gd name="T13" fmla="*/ 820377 h 22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381" h="2281">
                <a:moveTo>
                  <a:pt x="1136" y="2280"/>
                </a:moveTo>
                <a:lnTo>
                  <a:pt x="1136" y="2280"/>
                </a:lnTo>
                <a:cubicBezTo>
                  <a:pt x="512" y="2280"/>
                  <a:pt x="0" y="1769"/>
                  <a:pt x="0" y="1145"/>
                </a:cubicBezTo>
                <a:cubicBezTo>
                  <a:pt x="0" y="511"/>
                  <a:pt x="512" y="0"/>
                  <a:pt x="1136" y="0"/>
                </a:cubicBezTo>
                <a:cubicBezTo>
                  <a:pt x="7380" y="0"/>
                  <a:pt x="7380" y="0"/>
                  <a:pt x="7380" y="0"/>
                </a:cubicBezTo>
                <a:cubicBezTo>
                  <a:pt x="7380" y="2280"/>
                  <a:pt x="7380" y="2280"/>
                  <a:pt x="7380" y="2280"/>
                </a:cubicBezTo>
                <a:lnTo>
                  <a:pt x="1136" y="228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7">
            <a:extLst>
              <a:ext uri="{FF2B5EF4-FFF2-40B4-BE49-F238E27FC236}">
                <a16:creationId xmlns:a16="http://schemas.microsoft.com/office/drawing/2014/main" id="{3A3788AC-8F36-5344-8D57-BA7B1E09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2845" y="5733549"/>
            <a:ext cx="6053726" cy="2244543"/>
          </a:xfrm>
          <a:custGeom>
            <a:avLst/>
            <a:gdLst>
              <a:gd name="T0" fmla="*/ 411982 w 6123"/>
              <a:gd name="T1" fmla="*/ 817203 h 2272"/>
              <a:gd name="T2" fmla="*/ 411982 w 6123"/>
              <a:gd name="T3" fmla="*/ 817203 h 2272"/>
              <a:gd name="T4" fmla="*/ 0 w 6123"/>
              <a:gd name="T5" fmla="*/ 408782 h 2272"/>
              <a:gd name="T6" fmla="*/ 411982 w 6123"/>
              <a:gd name="T7" fmla="*/ 0 h 2272"/>
              <a:gd name="T8" fmla="*/ 2204678 w 6123"/>
              <a:gd name="T9" fmla="*/ 0 h 2272"/>
              <a:gd name="T10" fmla="*/ 2204678 w 6123"/>
              <a:gd name="T11" fmla="*/ 817203 h 2272"/>
              <a:gd name="T12" fmla="*/ 411982 w 6123"/>
              <a:gd name="T13" fmla="*/ 817203 h 2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123" h="2272">
                <a:moveTo>
                  <a:pt x="1144" y="2271"/>
                </a:moveTo>
                <a:lnTo>
                  <a:pt x="1144" y="2271"/>
                </a:lnTo>
                <a:cubicBezTo>
                  <a:pt x="511" y="2271"/>
                  <a:pt x="0" y="1768"/>
                  <a:pt x="0" y="1136"/>
                </a:cubicBezTo>
                <a:cubicBezTo>
                  <a:pt x="0" y="512"/>
                  <a:pt x="511" y="0"/>
                  <a:pt x="1144" y="0"/>
                </a:cubicBezTo>
                <a:cubicBezTo>
                  <a:pt x="6122" y="0"/>
                  <a:pt x="6122" y="0"/>
                  <a:pt x="6122" y="0"/>
                </a:cubicBezTo>
                <a:cubicBezTo>
                  <a:pt x="6122" y="2271"/>
                  <a:pt x="6122" y="2271"/>
                  <a:pt x="6122" y="2271"/>
                </a:cubicBezTo>
                <a:lnTo>
                  <a:pt x="1144" y="22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9">
            <a:extLst>
              <a:ext uri="{FF2B5EF4-FFF2-40B4-BE49-F238E27FC236}">
                <a16:creationId xmlns:a16="http://schemas.microsoft.com/office/drawing/2014/main" id="{7CEBDD8D-84DD-914D-8D18-9367E398E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1871" y="3397482"/>
            <a:ext cx="9880340" cy="2244543"/>
          </a:xfrm>
          <a:custGeom>
            <a:avLst/>
            <a:gdLst>
              <a:gd name="T0" fmla="*/ 408512 w 9999"/>
              <a:gd name="T1" fmla="*/ 817203 h 2273"/>
              <a:gd name="T2" fmla="*/ 408512 w 9999"/>
              <a:gd name="T3" fmla="*/ 817203 h 2273"/>
              <a:gd name="T4" fmla="*/ 0 w 9999"/>
              <a:gd name="T5" fmla="*/ 408602 h 2273"/>
              <a:gd name="T6" fmla="*/ 408512 w 9999"/>
              <a:gd name="T7" fmla="*/ 0 h 2273"/>
              <a:gd name="T8" fmla="*/ 3598502 w 9999"/>
              <a:gd name="T9" fmla="*/ 0 h 2273"/>
              <a:gd name="T10" fmla="*/ 3598502 w 9999"/>
              <a:gd name="T11" fmla="*/ 817203 h 2273"/>
              <a:gd name="T12" fmla="*/ 408512 w 9999"/>
              <a:gd name="T13" fmla="*/ 817203 h 22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999" h="2273">
                <a:moveTo>
                  <a:pt x="1135" y="2272"/>
                </a:moveTo>
                <a:lnTo>
                  <a:pt x="1135" y="2272"/>
                </a:lnTo>
                <a:cubicBezTo>
                  <a:pt x="511" y="2272"/>
                  <a:pt x="0" y="1760"/>
                  <a:pt x="0" y="1136"/>
                </a:cubicBezTo>
                <a:cubicBezTo>
                  <a:pt x="0" y="503"/>
                  <a:pt x="511" y="0"/>
                  <a:pt x="1135" y="0"/>
                </a:cubicBezTo>
                <a:cubicBezTo>
                  <a:pt x="9998" y="0"/>
                  <a:pt x="9998" y="0"/>
                  <a:pt x="9998" y="0"/>
                </a:cubicBezTo>
                <a:cubicBezTo>
                  <a:pt x="9998" y="2272"/>
                  <a:pt x="9998" y="2272"/>
                  <a:pt x="9998" y="2272"/>
                </a:cubicBezTo>
                <a:lnTo>
                  <a:pt x="1135" y="22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1">
            <a:extLst>
              <a:ext uri="{FF2B5EF4-FFF2-40B4-BE49-F238E27FC236}">
                <a16:creationId xmlns:a16="http://schemas.microsoft.com/office/drawing/2014/main" id="{E6A9E6EB-D6A2-904E-ACA8-FFF21A9BF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3895" y="1048342"/>
            <a:ext cx="7962676" cy="2253257"/>
          </a:xfrm>
          <a:custGeom>
            <a:avLst/>
            <a:gdLst>
              <a:gd name="T0" fmla="*/ 408938 w 8057"/>
              <a:gd name="T1" fmla="*/ 820377 h 2282"/>
              <a:gd name="T2" fmla="*/ 408938 w 8057"/>
              <a:gd name="T3" fmla="*/ 820377 h 2282"/>
              <a:gd name="T4" fmla="*/ 0 w 8057"/>
              <a:gd name="T5" fmla="*/ 408570 h 2282"/>
              <a:gd name="T6" fmla="*/ 408938 w 8057"/>
              <a:gd name="T7" fmla="*/ 0 h 2282"/>
              <a:gd name="T8" fmla="*/ 2900003 w 8057"/>
              <a:gd name="T9" fmla="*/ 0 h 2282"/>
              <a:gd name="T10" fmla="*/ 2900003 w 8057"/>
              <a:gd name="T11" fmla="*/ 820377 h 2282"/>
              <a:gd name="T12" fmla="*/ 408938 w 8057"/>
              <a:gd name="T13" fmla="*/ 820377 h 22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057" h="2282">
                <a:moveTo>
                  <a:pt x="1136" y="2281"/>
                </a:moveTo>
                <a:lnTo>
                  <a:pt x="1136" y="2281"/>
                </a:lnTo>
                <a:cubicBezTo>
                  <a:pt x="511" y="2281"/>
                  <a:pt x="0" y="1769"/>
                  <a:pt x="0" y="1136"/>
                </a:cubicBezTo>
                <a:cubicBezTo>
                  <a:pt x="0" y="512"/>
                  <a:pt x="511" y="0"/>
                  <a:pt x="1136" y="0"/>
                </a:cubicBezTo>
                <a:cubicBezTo>
                  <a:pt x="8056" y="0"/>
                  <a:pt x="8056" y="0"/>
                  <a:pt x="8056" y="0"/>
                </a:cubicBezTo>
                <a:cubicBezTo>
                  <a:pt x="8056" y="2281"/>
                  <a:pt x="8056" y="2281"/>
                  <a:pt x="8056" y="2281"/>
                </a:cubicBezTo>
                <a:lnTo>
                  <a:pt x="1136" y="228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72">
            <a:extLst>
              <a:ext uri="{FF2B5EF4-FFF2-40B4-BE49-F238E27FC236}">
                <a16:creationId xmlns:a16="http://schemas.microsoft.com/office/drawing/2014/main" id="{EB04E1DD-33EB-DC42-9FD0-8CE9A634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321" y="4055592"/>
            <a:ext cx="361740" cy="797574"/>
          </a:xfrm>
          <a:custGeom>
            <a:avLst/>
            <a:gdLst>
              <a:gd name="T0" fmla="*/ 87481 w 366"/>
              <a:gd name="T1" fmla="*/ 146516 h 807"/>
              <a:gd name="T2" fmla="*/ 87481 w 366"/>
              <a:gd name="T3" fmla="*/ 146516 h 807"/>
              <a:gd name="T4" fmla="*/ 124922 w 366"/>
              <a:gd name="T5" fmla="*/ 146516 h 807"/>
              <a:gd name="T6" fmla="*/ 128162 w 366"/>
              <a:gd name="T7" fmla="*/ 143636 h 807"/>
              <a:gd name="T8" fmla="*/ 131402 w 366"/>
              <a:gd name="T9" fmla="*/ 118437 h 807"/>
              <a:gd name="T10" fmla="*/ 131402 w 366"/>
              <a:gd name="T11" fmla="*/ 93597 h 807"/>
              <a:gd name="T12" fmla="*/ 87481 w 366"/>
              <a:gd name="T13" fmla="*/ 93597 h 807"/>
              <a:gd name="T14" fmla="*/ 87481 w 366"/>
              <a:gd name="T15" fmla="*/ 62278 h 807"/>
              <a:gd name="T16" fmla="*/ 96841 w 366"/>
              <a:gd name="T17" fmla="*/ 49679 h 807"/>
              <a:gd name="T18" fmla="*/ 128162 w 366"/>
              <a:gd name="T19" fmla="*/ 49679 h 807"/>
              <a:gd name="T20" fmla="*/ 131402 w 366"/>
              <a:gd name="T21" fmla="*/ 49679 h 807"/>
              <a:gd name="T22" fmla="*/ 131402 w 366"/>
              <a:gd name="T23" fmla="*/ 3240 h 807"/>
              <a:gd name="T24" fmla="*/ 128162 w 366"/>
              <a:gd name="T25" fmla="*/ 0 h 807"/>
              <a:gd name="T26" fmla="*/ 87481 w 366"/>
              <a:gd name="T27" fmla="*/ 0 h 807"/>
              <a:gd name="T28" fmla="*/ 50041 w 366"/>
              <a:gd name="T29" fmla="*/ 12240 h 807"/>
              <a:gd name="T30" fmla="*/ 28440 w 366"/>
              <a:gd name="T31" fmla="*/ 56158 h 807"/>
              <a:gd name="T32" fmla="*/ 28440 w 366"/>
              <a:gd name="T33" fmla="*/ 87118 h 807"/>
              <a:gd name="T34" fmla="*/ 28440 w 366"/>
              <a:gd name="T35" fmla="*/ 93597 h 807"/>
              <a:gd name="T36" fmla="*/ 0 w 366"/>
              <a:gd name="T37" fmla="*/ 93597 h 807"/>
              <a:gd name="T38" fmla="*/ 0 w 366"/>
              <a:gd name="T39" fmla="*/ 146516 h 807"/>
              <a:gd name="T40" fmla="*/ 28440 w 366"/>
              <a:gd name="T41" fmla="*/ 146516 h 807"/>
              <a:gd name="T42" fmla="*/ 28440 w 366"/>
              <a:gd name="T43" fmla="*/ 290152 h 807"/>
              <a:gd name="T44" fmla="*/ 87481 w 366"/>
              <a:gd name="T45" fmla="*/ 290152 h 807"/>
              <a:gd name="T46" fmla="*/ 87481 w 366"/>
              <a:gd name="T47" fmla="*/ 146516 h 80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6" h="807">
                <a:moveTo>
                  <a:pt x="243" y="407"/>
                </a:moveTo>
                <a:lnTo>
                  <a:pt x="243" y="407"/>
                </a:lnTo>
                <a:cubicBezTo>
                  <a:pt x="278" y="407"/>
                  <a:pt x="312" y="407"/>
                  <a:pt x="347" y="407"/>
                </a:cubicBezTo>
                <a:cubicBezTo>
                  <a:pt x="356" y="407"/>
                  <a:pt x="356" y="407"/>
                  <a:pt x="356" y="399"/>
                </a:cubicBezTo>
                <a:cubicBezTo>
                  <a:pt x="356" y="373"/>
                  <a:pt x="356" y="347"/>
                  <a:pt x="365" y="329"/>
                </a:cubicBezTo>
                <a:cubicBezTo>
                  <a:pt x="365" y="303"/>
                  <a:pt x="365" y="286"/>
                  <a:pt x="365" y="260"/>
                </a:cubicBezTo>
                <a:cubicBezTo>
                  <a:pt x="330" y="260"/>
                  <a:pt x="287" y="260"/>
                  <a:pt x="243" y="260"/>
                </a:cubicBezTo>
                <a:cubicBezTo>
                  <a:pt x="243" y="234"/>
                  <a:pt x="243" y="199"/>
                  <a:pt x="243" y="173"/>
                </a:cubicBezTo>
                <a:cubicBezTo>
                  <a:pt x="243" y="156"/>
                  <a:pt x="252" y="147"/>
                  <a:pt x="269" y="138"/>
                </a:cubicBezTo>
                <a:cubicBezTo>
                  <a:pt x="295" y="138"/>
                  <a:pt x="321" y="138"/>
                  <a:pt x="356" y="138"/>
                </a:cubicBezTo>
                <a:lnTo>
                  <a:pt x="365" y="138"/>
                </a:lnTo>
                <a:cubicBezTo>
                  <a:pt x="365" y="95"/>
                  <a:pt x="365" y="52"/>
                  <a:pt x="365" y="9"/>
                </a:cubicBezTo>
                <a:cubicBezTo>
                  <a:pt x="365" y="0"/>
                  <a:pt x="365" y="0"/>
                  <a:pt x="356" y="0"/>
                </a:cubicBezTo>
                <a:cubicBezTo>
                  <a:pt x="321" y="0"/>
                  <a:pt x="287" y="0"/>
                  <a:pt x="243" y="0"/>
                </a:cubicBezTo>
                <a:cubicBezTo>
                  <a:pt x="208" y="0"/>
                  <a:pt x="174" y="9"/>
                  <a:pt x="139" y="34"/>
                </a:cubicBezTo>
                <a:cubicBezTo>
                  <a:pt x="96" y="60"/>
                  <a:pt x="79" y="104"/>
                  <a:pt x="79" y="156"/>
                </a:cubicBezTo>
                <a:cubicBezTo>
                  <a:pt x="79" y="182"/>
                  <a:pt x="79" y="217"/>
                  <a:pt x="79" y="242"/>
                </a:cubicBezTo>
                <a:cubicBezTo>
                  <a:pt x="79" y="251"/>
                  <a:pt x="79" y="260"/>
                  <a:pt x="79" y="260"/>
                </a:cubicBezTo>
                <a:cubicBezTo>
                  <a:pt x="44" y="260"/>
                  <a:pt x="26" y="260"/>
                  <a:pt x="0" y="260"/>
                </a:cubicBezTo>
                <a:cubicBezTo>
                  <a:pt x="0" y="312"/>
                  <a:pt x="0" y="355"/>
                  <a:pt x="0" y="407"/>
                </a:cubicBezTo>
                <a:cubicBezTo>
                  <a:pt x="26" y="407"/>
                  <a:pt x="52" y="407"/>
                  <a:pt x="79" y="407"/>
                </a:cubicBezTo>
                <a:cubicBezTo>
                  <a:pt x="79" y="537"/>
                  <a:pt x="79" y="668"/>
                  <a:pt x="79" y="806"/>
                </a:cubicBezTo>
                <a:cubicBezTo>
                  <a:pt x="130" y="806"/>
                  <a:pt x="183" y="806"/>
                  <a:pt x="243" y="806"/>
                </a:cubicBezTo>
                <a:cubicBezTo>
                  <a:pt x="243" y="668"/>
                  <a:pt x="243" y="537"/>
                  <a:pt x="243" y="4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73">
            <a:extLst>
              <a:ext uri="{FF2B5EF4-FFF2-40B4-BE49-F238E27FC236}">
                <a16:creationId xmlns:a16="http://schemas.microsoft.com/office/drawing/2014/main" id="{D3564C46-AB4A-1843-AD21-ABB80B3E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12" y="8845399"/>
            <a:ext cx="771426" cy="701693"/>
          </a:xfrm>
          <a:custGeom>
            <a:avLst/>
            <a:gdLst>
              <a:gd name="T0" fmla="*/ 80950 w 781"/>
              <a:gd name="T1" fmla="*/ 196358 h 712"/>
              <a:gd name="T2" fmla="*/ 80950 w 781"/>
              <a:gd name="T3" fmla="*/ 196358 h 712"/>
              <a:gd name="T4" fmla="*/ 28063 w 781"/>
              <a:gd name="T5" fmla="*/ 155794 h 712"/>
              <a:gd name="T6" fmla="*/ 52888 w 781"/>
              <a:gd name="T7" fmla="*/ 155794 h 712"/>
              <a:gd name="T8" fmla="*/ 52888 w 781"/>
              <a:gd name="T9" fmla="*/ 152563 h 712"/>
              <a:gd name="T10" fmla="*/ 6116 w 781"/>
              <a:gd name="T11" fmla="*/ 96563 h 712"/>
              <a:gd name="T12" fmla="*/ 30941 w 781"/>
              <a:gd name="T13" fmla="*/ 102666 h 712"/>
              <a:gd name="T14" fmla="*/ 30941 w 781"/>
              <a:gd name="T15" fmla="*/ 102666 h 712"/>
              <a:gd name="T16" fmla="*/ 8994 w 781"/>
              <a:gd name="T17" fmla="*/ 62461 h 712"/>
              <a:gd name="T18" fmla="*/ 15471 w 781"/>
              <a:gd name="T19" fmla="*/ 25128 h 712"/>
              <a:gd name="T20" fmla="*/ 133838 w 781"/>
              <a:gd name="T21" fmla="*/ 83999 h 712"/>
              <a:gd name="T22" fmla="*/ 137076 w 781"/>
              <a:gd name="T23" fmla="*/ 56000 h 712"/>
              <a:gd name="T24" fmla="*/ 233857 w 781"/>
              <a:gd name="T25" fmla="*/ 28000 h 712"/>
              <a:gd name="T26" fmla="*/ 243211 w 781"/>
              <a:gd name="T27" fmla="*/ 31231 h 712"/>
              <a:gd name="T28" fmla="*/ 274512 w 781"/>
              <a:gd name="T29" fmla="*/ 18667 h 712"/>
              <a:gd name="T30" fmla="*/ 249327 w 781"/>
              <a:gd name="T31" fmla="*/ 49897 h 712"/>
              <a:gd name="T32" fmla="*/ 280628 w 781"/>
              <a:gd name="T33" fmla="*/ 43795 h 712"/>
              <a:gd name="T34" fmla="*/ 280628 w 781"/>
              <a:gd name="T35" fmla="*/ 43795 h 712"/>
              <a:gd name="T36" fmla="*/ 258682 w 781"/>
              <a:gd name="T37" fmla="*/ 65333 h 712"/>
              <a:gd name="T38" fmla="*/ 252565 w 781"/>
              <a:gd name="T39" fmla="*/ 77897 h 712"/>
              <a:gd name="T40" fmla="*/ 171255 w 781"/>
              <a:gd name="T41" fmla="*/ 224357 h 712"/>
              <a:gd name="T42" fmla="*/ 0 w 781"/>
              <a:gd name="T43" fmla="*/ 224357 h 712"/>
              <a:gd name="T44" fmla="*/ 0 w 781"/>
              <a:gd name="T45" fmla="*/ 221127 h 712"/>
              <a:gd name="T46" fmla="*/ 0 w 781"/>
              <a:gd name="T47" fmla="*/ 221127 h 712"/>
              <a:gd name="T48" fmla="*/ 40295 w 781"/>
              <a:gd name="T49" fmla="*/ 214665 h 712"/>
              <a:gd name="T50" fmla="*/ 80950 w 781"/>
              <a:gd name="T51" fmla="*/ 196358 h 71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81" h="712">
                <a:moveTo>
                  <a:pt x="225" y="547"/>
                </a:moveTo>
                <a:lnTo>
                  <a:pt x="225" y="547"/>
                </a:lnTo>
                <a:cubicBezTo>
                  <a:pt x="147" y="529"/>
                  <a:pt x="86" y="486"/>
                  <a:pt x="78" y="434"/>
                </a:cubicBezTo>
                <a:cubicBezTo>
                  <a:pt x="104" y="434"/>
                  <a:pt x="121" y="434"/>
                  <a:pt x="147" y="434"/>
                </a:cubicBezTo>
                <a:lnTo>
                  <a:pt x="147" y="425"/>
                </a:lnTo>
                <a:cubicBezTo>
                  <a:pt x="69" y="399"/>
                  <a:pt x="25" y="347"/>
                  <a:pt x="17" y="269"/>
                </a:cubicBezTo>
                <a:cubicBezTo>
                  <a:pt x="43" y="278"/>
                  <a:pt x="60" y="278"/>
                  <a:pt x="86" y="286"/>
                </a:cubicBezTo>
                <a:cubicBezTo>
                  <a:pt x="51" y="252"/>
                  <a:pt x="25" y="217"/>
                  <a:pt x="25" y="174"/>
                </a:cubicBezTo>
                <a:cubicBezTo>
                  <a:pt x="17" y="139"/>
                  <a:pt x="25" y="104"/>
                  <a:pt x="43" y="70"/>
                </a:cubicBezTo>
                <a:cubicBezTo>
                  <a:pt x="129" y="174"/>
                  <a:pt x="242" y="226"/>
                  <a:pt x="372" y="234"/>
                </a:cubicBezTo>
                <a:cubicBezTo>
                  <a:pt x="381" y="208"/>
                  <a:pt x="372" y="182"/>
                  <a:pt x="381" y="156"/>
                </a:cubicBezTo>
                <a:cubicBezTo>
                  <a:pt x="416" y="35"/>
                  <a:pt x="563" y="0"/>
                  <a:pt x="650" y="78"/>
                </a:cubicBezTo>
                <a:cubicBezTo>
                  <a:pt x="659" y="87"/>
                  <a:pt x="659" y="87"/>
                  <a:pt x="676" y="87"/>
                </a:cubicBezTo>
                <a:cubicBezTo>
                  <a:pt x="702" y="78"/>
                  <a:pt x="728" y="70"/>
                  <a:pt x="763" y="52"/>
                </a:cubicBezTo>
                <a:cubicBezTo>
                  <a:pt x="754" y="78"/>
                  <a:pt x="745" y="96"/>
                  <a:pt x="693" y="139"/>
                </a:cubicBezTo>
                <a:cubicBezTo>
                  <a:pt x="728" y="130"/>
                  <a:pt x="754" y="130"/>
                  <a:pt x="780" y="122"/>
                </a:cubicBezTo>
                <a:cubicBezTo>
                  <a:pt x="763" y="139"/>
                  <a:pt x="745" y="165"/>
                  <a:pt x="719" y="182"/>
                </a:cubicBezTo>
                <a:cubicBezTo>
                  <a:pt x="710" y="191"/>
                  <a:pt x="702" y="208"/>
                  <a:pt x="702" y="217"/>
                </a:cubicBezTo>
                <a:cubicBezTo>
                  <a:pt x="693" y="390"/>
                  <a:pt x="624" y="529"/>
                  <a:pt x="476" y="625"/>
                </a:cubicBezTo>
                <a:cubicBezTo>
                  <a:pt x="320" y="711"/>
                  <a:pt x="164" y="703"/>
                  <a:pt x="0" y="625"/>
                </a:cubicBezTo>
                <a:cubicBezTo>
                  <a:pt x="0" y="616"/>
                  <a:pt x="0" y="616"/>
                  <a:pt x="0" y="616"/>
                </a:cubicBezTo>
                <a:cubicBezTo>
                  <a:pt x="34" y="616"/>
                  <a:pt x="78" y="607"/>
                  <a:pt x="112" y="598"/>
                </a:cubicBezTo>
                <a:cubicBezTo>
                  <a:pt x="155" y="590"/>
                  <a:pt x="190" y="573"/>
                  <a:pt x="225" y="5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74">
            <a:extLst>
              <a:ext uri="{FF2B5EF4-FFF2-40B4-BE49-F238E27FC236}">
                <a16:creationId xmlns:a16="http://schemas.microsoft.com/office/drawing/2014/main" id="{FA5F7BCF-002A-4540-856E-E39C16C3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6571" y="6457032"/>
            <a:ext cx="753990" cy="753993"/>
          </a:xfrm>
          <a:custGeom>
            <a:avLst/>
            <a:gdLst>
              <a:gd name="T0" fmla="*/ 202742 w 764"/>
              <a:gd name="T1" fmla="*/ 274278 h 763"/>
              <a:gd name="T2" fmla="*/ 202742 w 764"/>
              <a:gd name="T3" fmla="*/ 274278 h 763"/>
              <a:gd name="T4" fmla="*/ 68659 w 764"/>
              <a:gd name="T5" fmla="*/ 274278 h 763"/>
              <a:gd name="T6" fmla="*/ 59313 w 764"/>
              <a:gd name="T7" fmla="*/ 274278 h 763"/>
              <a:gd name="T8" fmla="*/ 0 w 764"/>
              <a:gd name="T9" fmla="*/ 214887 h 763"/>
              <a:gd name="T10" fmla="*/ 0 w 764"/>
              <a:gd name="T11" fmla="*/ 202649 h 763"/>
              <a:gd name="T12" fmla="*/ 0 w 764"/>
              <a:gd name="T13" fmla="*/ 68749 h 763"/>
              <a:gd name="T14" fmla="*/ 0 w 764"/>
              <a:gd name="T15" fmla="*/ 62270 h 763"/>
              <a:gd name="T16" fmla="*/ 56078 w 764"/>
              <a:gd name="T17" fmla="*/ 3240 h 763"/>
              <a:gd name="T18" fmla="*/ 68659 w 764"/>
              <a:gd name="T19" fmla="*/ 0 h 763"/>
              <a:gd name="T20" fmla="*/ 202742 w 764"/>
              <a:gd name="T21" fmla="*/ 0 h 763"/>
              <a:gd name="T22" fmla="*/ 212089 w 764"/>
              <a:gd name="T23" fmla="*/ 0 h 763"/>
              <a:gd name="T24" fmla="*/ 271402 w 764"/>
              <a:gd name="T25" fmla="*/ 56151 h 763"/>
              <a:gd name="T26" fmla="*/ 274278 w 764"/>
              <a:gd name="T27" fmla="*/ 68749 h 763"/>
              <a:gd name="T28" fmla="*/ 274278 w 764"/>
              <a:gd name="T29" fmla="*/ 202649 h 763"/>
              <a:gd name="T30" fmla="*/ 271402 w 764"/>
              <a:gd name="T31" fmla="*/ 211648 h 763"/>
              <a:gd name="T32" fmla="*/ 215324 w 764"/>
              <a:gd name="T33" fmla="*/ 271039 h 763"/>
              <a:gd name="T34" fmla="*/ 202742 w 764"/>
              <a:gd name="T35" fmla="*/ 274278 h 763"/>
              <a:gd name="T36" fmla="*/ 137319 w 764"/>
              <a:gd name="T37" fmla="*/ 249082 h 763"/>
              <a:gd name="T38" fmla="*/ 137319 w 764"/>
              <a:gd name="T39" fmla="*/ 249082 h 763"/>
              <a:gd name="T40" fmla="*/ 196272 w 764"/>
              <a:gd name="T41" fmla="*/ 249082 h 763"/>
              <a:gd name="T42" fmla="*/ 215324 w 764"/>
              <a:gd name="T43" fmla="*/ 246202 h 763"/>
              <a:gd name="T44" fmla="*/ 249474 w 764"/>
              <a:gd name="T45" fmla="*/ 196170 h 763"/>
              <a:gd name="T46" fmla="*/ 249474 w 764"/>
              <a:gd name="T47" fmla="*/ 78108 h 763"/>
              <a:gd name="T48" fmla="*/ 246239 w 764"/>
              <a:gd name="T49" fmla="*/ 59391 h 763"/>
              <a:gd name="T50" fmla="*/ 196272 w 764"/>
              <a:gd name="T51" fmla="*/ 24836 h 763"/>
              <a:gd name="T52" fmla="*/ 74770 w 764"/>
              <a:gd name="T53" fmla="*/ 24836 h 763"/>
              <a:gd name="T54" fmla="*/ 59313 w 764"/>
              <a:gd name="T55" fmla="*/ 28076 h 763"/>
              <a:gd name="T56" fmla="*/ 21928 w 764"/>
              <a:gd name="T57" fmla="*/ 78108 h 763"/>
              <a:gd name="T58" fmla="*/ 21928 w 764"/>
              <a:gd name="T59" fmla="*/ 196170 h 763"/>
              <a:gd name="T60" fmla="*/ 43856 w 764"/>
              <a:gd name="T61" fmla="*/ 240083 h 763"/>
              <a:gd name="T62" fmla="*/ 78006 w 764"/>
              <a:gd name="T63" fmla="*/ 249082 h 763"/>
              <a:gd name="T64" fmla="*/ 137319 w 764"/>
              <a:gd name="T65" fmla="*/ 249082 h 76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64" h="763">
                <a:moveTo>
                  <a:pt x="564" y="762"/>
                </a:moveTo>
                <a:lnTo>
                  <a:pt x="564" y="762"/>
                </a:lnTo>
                <a:cubicBezTo>
                  <a:pt x="442" y="762"/>
                  <a:pt x="321" y="762"/>
                  <a:pt x="191" y="762"/>
                </a:cubicBezTo>
                <a:cubicBezTo>
                  <a:pt x="182" y="762"/>
                  <a:pt x="174" y="762"/>
                  <a:pt x="165" y="762"/>
                </a:cubicBezTo>
                <a:cubicBezTo>
                  <a:pt x="78" y="736"/>
                  <a:pt x="26" y="684"/>
                  <a:pt x="0" y="597"/>
                </a:cubicBezTo>
                <a:cubicBezTo>
                  <a:pt x="0" y="588"/>
                  <a:pt x="0" y="580"/>
                  <a:pt x="0" y="563"/>
                </a:cubicBezTo>
                <a:cubicBezTo>
                  <a:pt x="0" y="441"/>
                  <a:pt x="0" y="321"/>
                  <a:pt x="0" y="191"/>
                </a:cubicBezTo>
                <a:cubicBezTo>
                  <a:pt x="0" y="182"/>
                  <a:pt x="0" y="182"/>
                  <a:pt x="0" y="173"/>
                </a:cubicBezTo>
                <a:cubicBezTo>
                  <a:pt x="18" y="87"/>
                  <a:pt x="69" y="26"/>
                  <a:pt x="156" y="9"/>
                </a:cubicBezTo>
                <a:cubicBezTo>
                  <a:pt x="174" y="0"/>
                  <a:pt x="182" y="0"/>
                  <a:pt x="191" y="0"/>
                </a:cubicBezTo>
                <a:cubicBezTo>
                  <a:pt x="321" y="0"/>
                  <a:pt x="442" y="0"/>
                  <a:pt x="564" y="0"/>
                </a:cubicBezTo>
                <a:cubicBezTo>
                  <a:pt x="573" y="0"/>
                  <a:pt x="581" y="0"/>
                  <a:pt x="590" y="0"/>
                </a:cubicBezTo>
                <a:cubicBezTo>
                  <a:pt x="677" y="26"/>
                  <a:pt x="729" y="78"/>
                  <a:pt x="755" y="156"/>
                </a:cubicBezTo>
                <a:cubicBezTo>
                  <a:pt x="755" y="173"/>
                  <a:pt x="763" y="182"/>
                  <a:pt x="763" y="191"/>
                </a:cubicBezTo>
                <a:cubicBezTo>
                  <a:pt x="763" y="321"/>
                  <a:pt x="763" y="441"/>
                  <a:pt x="763" y="563"/>
                </a:cubicBezTo>
                <a:cubicBezTo>
                  <a:pt x="763" y="571"/>
                  <a:pt x="763" y="580"/>
                  <a:pt x="755" y="588"/>
                </a:cubicBezTo>
                <a:cubicBezTo>
                  <a:pt x="737" y="675"/>
                  <a:pt x="685" y="736"/>
                  <a:pt x="599" y="753"/>
                </a:cubicBezTo>
                <a:cubicBezTo>
                  <a:pt x="590" y="762"/>
                  <a:pt x="581" y="762"/>
                  <a:pt x="564" y="762"/>
                </a:cubicBezTo>
                <a:close/>
                <a:moveTo>
                  <a:pt x="382" y="692"/>
                </a:moveTo>
                <a:lnTo>
                  <a:pt x="382" y="692"/>
                </a:lnTo>
                <a:cubicBezTo>
                  <a:pt x="434" y="692"/>
                  <a:pt x="486" y="692"/>
                  <a:pt x="546" y="692"/>
                </a:cubicBezTo>
                <a:cubicBezTo>
                  <a:pt x="564" y="692"/>
                  <a:pt x="581" y="692"/>
                  <a:pt x="599" y="684"/>
                </a:cubicBezTo>
                <a:cubicBezTo>
                  <a:pt x="659" y="667"/>
                  <a:pt x="694" y="614"/>
                  <a:pt x="694" y="545"/>
                </a:cubicBezTo>
                <a:cubicBezTo>
                  <a:pt x="694" y="432"/>
                  <a:pt x="694" y="329"/>
                  <a:pt x="694" y="217"/>
                </a:cubicBezTo>
                <a:cubicBezTo>
                  <a:pt x="694" y="199"/>
                  <a:pt x="694" y="182"/>
                  <a:pt x="685" y="165"/>
                </a:cubicBezTo>
                <a:cubicBezTo>
                  <a:pt x="668" y="104"/>
                  <a:pt x="616" y="69"/>
                  <a:pt x="546" y="69"/>
                </a:cubicBezTo>
                <a:cubicBezTo>
                  <a:pt x="434" y="69"/>
                  <a:pt x="321" y="69"/>
                  <a:pt x="208" y="69"/>
                </a:cubicBezTo>
                <a:cubicBezTo>
                  <a:pt x="200" y="69"/>
                  <a:pt x="182" y="69"/>
                  <a:pt x="165" y="78"/>
                </a:cubicBezTo>
                <a:cubicBezTo>
                  <a:pt x="104" y="95"/>
                  <a:pt x="61" y="147"/>
                  <a:pt x="61" y="217"/>
                </a:cubicBezTo>
                <a:cubicBezTo>
                  <a:pt x="61" y="329"/>
                  <a:pt x="61" y="432"/>
                  <a:pt x="61" y="545"/>
                </a:cubicBezTo>
                <a:cubicBezTo>
                  <a:pt x="61" y="597"/>
                  <a:pt x="87" y="641"/>
                  <a:pt x="122" y="667"/>
                </a:cubicBezTo>
                <a:cubicBezTo>
                  <a:pt x="148" y="684"/>
                  <a:pt x="182" y="692"/>
                  <a:pt x="217" y="692"/>
                </a:cubicBezTo>
                <a:cubicBezTo>
                  <a:pt x="269" y="692"/>
                  <a:pt x="321" y="692"/>
                  <a:pt x="382" y="6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75">
            <a:extLst>
              <a:ext uri="{FF2B5EF4-FFF2-40B4-BE49-F238E27FC236}">
                <a16:creationId xmlns:a16="http://schemas.microsoft.com/office/drawing/2014/main" id="{D4F7B4CF-78E0-3C43-A114-FCE6B9F3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5262" y="6635725"/>
            <a:ext cx="387893" cy="392250"/>
          </a:xfrm>
          <a:custGeom>
            <a:avLst/>
            <a:gdLst>
              <a:gd name="T0" fmla="*/ 140928 w 392"/>
              <a:gd name="T1" fmla="*/ 71258 h 399"/>
              <a:gd name="T2" fmla="*/ 140928 w 392"/>
              <a:gd name="T3" fmla="*/ 71258 h 399"/>
              <a:gd name="T4" fmla="*/ 72086 w 392"/>
              <a:gd name="T5" fmla="*/ 142517 h 399"/>
              <a:gd name="T6" fmla="*/ 0 w 392"/>
              <a:gd name="T7" fmla="*/ 71258 h 399"/>
              <a:gd name="T8" fmla="*/ 72086 w 392"/>
              <a:gd name="T9" fmla="*/ 0 h 399"/>
              <a:gd name="T10" fmla="*/ 140928 w 392"/>
              <a:gd name="T11" fmla="*/ 71258 h 399"/>
              <a:gd name="T12" fmla="*/ 118941 w 392"/>
              <a:gd name="T13" fmla="*/ 71258 h 399"/>
              <a:gd name="T14" fmla="*/ 118941 w 392"/>
              <a:gd name="T15" fmla="*/ 71258 h 399"/>
              <a:gd name="T16" fmla="*/ 72086 w 392"/>
              <a:gd name="T17" fmla="*/ 24708 h 399"/>
              <a:gd name="T18" fmla="*/ 25230 w 392"/>
              <a:gd name="T19" fmla="*/ 71258 h 399"/>
              <a:gd name="T20" fmla="*/ 72086 w 392"/>
              <a:gd name="T21" fmla="*/ 117451 h 399"/>
              <a:gd name="T22" fmla="*/ 118941 w 392"/>
              <a:gd name="T23" fmla="*/ 71258 h 3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2" h="399">
                <a:moveTo>
                  <a:pt x="391" y="199"/>
                </a:moveTo>
                <a:lnTo>
                  <a:pt x="391" y="199"/>
                </a:lnTo>
                <a:cubicBezTo>
                  <a:pt x="391" y="302"/>
                  <a:pt x="304" y="398"/>
                  <a:pt x="200" y="398"/>
                </a:cubicBezTo>
                <a:cubicBezTo>
                  <a:pt x="87" y="398"/>
                  <a:pt x="0" y="302"/>
                  <a:pt x="0" y="199"/>
                </a:cubicBezTo>
                <a:cubicBezTo>
                  <a:pt x="0" y="87"/>
                  <a:pt x="87" y="0"/>
                  <a:pt x="200" y="0"/>
                </a:cubicBezTo>
                <a:cubicBezTo>
                  <a:pt x="304" y="0"/>
                  <a:pt x="391" y="87"/>
                  <a:pt x="391" y="199"/>
                </a:cubicBezTo>
                <a:close/>
                <a:moveTo>
                  <a:pt x="330" y="199"/>
                </a:moveTo>
                <a:lnTo>
                  <a:pt x="330" y="199"/>
                </a:lnTo>
                <a:cubicBezTo>
                  <a:pt x="330" y="130"/>
                  <a:pt x="269" y="69"/>
                  <a:pt x="200" y="69"/>
                </a:cubicBezTo>
                <a:cubicBezTo>
                  <a:pt x="130" y="69"/>
                  <a:pt x="70" y="130"/>
                  <a:pt x="70" y="199"/>
                </a:cubicBezTo>
                <a:cubicBezTo>
                  <a:pt x="70" y="268"/>
                  <a:pt x="122" y="328"/>
                  <a:pt x="200" y="328"/>
                </a:cubicBezTo>
                <a:cubicBezTo>
                  <a:pt x="269" y="328"/>
                  <a:pt x="330" y="268"/>
                  <a:pt x="330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76">
            <a:extLst>
              <a:ext uri="{FF2B5EF4-FFF2-40B4-BE49-F238E27FC236}">
                <a16:creationId xmlns:a16="http://schemas.microsoft.com/office/drawing/2014/main" id="{214AB424-89E8-D144-8CA9-355A7FD4E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8288" y="6583425"/>
            <a:ext cx="95883" cy="95883"/>
          </a:xfrm>
          <a:custGeom>
            <a:avLst/>
            <a:gdLst>
              <a:gd name="T0" fmla="*/ 18918 w 96"/>
              <a:gd name="T1" fmla="*/ 0 h 96"/>
              <a:gd name="T2" fmla="*/ 18918 w 96"/>
              <a:gd name="T3" fmla="*/ 0 h 96"/>
              <a:gd name="T4" fmla="*/ 34561 w 96"/>
              <a:gd name="T5" fmla="*/ 15643 h 96"/>
              <a:gd name="T6" fmla="*/ 15643 w 96"/>
              <a:gd name="T7" fmla="*/ 34561 h 96"/>
              <a:gd name="T8" fmla="*/ 0 w 96"/>
              <a:gd name="T9" fmla="*/ 15643 h 96"/>
              <a:gd name="T10" fmla="*/ 18918 w 96"/>
              <a:gd name="T11" fmla="*/ 0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" h="96">
                <a:moveTo>
                  <a:pt x="52" y="0"/>
                </a:moveTo>
                <a:lnTo>
                  <a:pt x="52" y="0"/>
                </a:lnTo>
                <a:cubicBezTo>
                  <a:pt x="78" y="0"/>
                  <a:pt x="95" y="17"/>
                  <a:pt x="95" y="43"/>
                </a:cubicBezTo>
                <a:cubicBezTo>
                  <a:pt x="95" y="78"/>
                  <a:pt x="69" y="95"/>
                  <a:pt x="43" y="95"/>
                </a:cubicBezTo>
                <a:cubicBezTo>
                  <a:pt x="17" y="95"/>
                  <a:pt x="0" y="69"/>
                  <a:pt x="0" y="43"/>
                </a:cubicBezTo>
                <a:cubicBezTo>
                  <a:pt x="0" y="17"/>
                  <a:pt x="17" y="0"/>
                  <a:pt x="5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77">
            <a:extLst>
              <a:ext uri="{FF2B5EF4-FFF2-40B4-BE49-F238E27FC236}">
                <a16:creationId xmlns:a16="http://schemas.microsoft.com/office/drawing/2014/main" id="{DCD000D3-6FA5-6541-A26E-BAED6FDA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8128" y="1623642"/>
            <a:ext cx="958833" cy="954474"/>
          </a:xfrm>
          <a:custGeom>
            <a:avLst/>
            <a:gdLst>
              <a:gd name="T0" fmla="*/ 115339 w 972"/>
              <a:gd name="T1" fmla="*/ 319171 h 964"/>
              <a:gd name="T2" fmla="*/ 115339 w 972"/>
              <a:gd name="T3" fmla="*/ 319171 h 964"/>
              <a:gd name="T4" fmla="*/ 25152 w 972"/>
              <a:gd name="T5" fmla="*/ 131275 h 964"/>
              <a:gd name="T6" fmla="*/ 221335 w 972"/>
              <a:gd name="T7" fmla="*/ 28130 h 964"/>
              <a:gd name="T8" fmla="*/ 317990 w 972"/>
              <a:gd name="T9" fmla="*/ 228288 h 964"/>
              <a:gd name="T10" fmla="*/ 127915 w 972"/>
              <a:gd name="T11" fmla="*/ 322056 h 964"/>
              <a:gd name="T12" fmla="*/ 127915 w 972"/>
              <a:gd name="T13" fmla="*/ 322056 h 964"/>
              <a:gd name="T14" fmla="*/ 152707 w 972"/>
              <a:gd name="T15" fmla="*/ 262550 h 964"/>
              <a:gd name="T16" fmla="*/ 155941 w 972"/>
              <a:gd name="T17" fmla="*/ 247042 h 964"/>
              <a:gd name="T18" fmla="*/ 158815 w 972"/>
              <a:gd name="T19" fmla="*/ 250288 h 964"/>
              <a:gd name="T20" fmla="*/ 193309 w 972"/>
              <a:gd name="T21" fmla="*/ 262550 h 964"/>
              <a:gd name="T22" fmla="*/ 255470 w 972"/>
              <a:gd name="T23" fmla="*/ 225043 h 964"/>
              <a:gd name="T24" fmla="*/ 268046 w 972"/>
              <a:gd name="T25" fmla="*/ 134521 h 964"/>
              <a:gd name="T26" fmla="*/ 202651 w 972"/>
              <a:gd name="T27" fmla="*/ 81145 h 964"/>
              <a:gd name="T28" fmla="*/ 112105 w 972"/>
              <a:gd name="T29" fmla="*/ 93768 h 964"/>
              <a:gd name="T30" fmla="*/ 74737 w 972"/>
              <a:gd name="T31" fmla="*/ 159405 h 964"/>
              <a:gd name="T32" fmla="*/ 87313 w 972"/>
              <a:gd name="T33" fmla="*/ 215666 h 964"/>
              <a:gd name="T34" fmla="*/ 105997 w 972"/>
              <a:gd name="T35" fmla="*/ 231534 h 964"/>
              <a:gd name="T36" fmla="*/ 112105 w 972"/>
              <a:gd name="T37" fmla="*/ 228288 h 964"/>
              <a:gd name="T38" fmla="*/ 115339 w 972"/>
              <a:gd name="T39" fmla="*/ 212781 h 964"/>
              <a:gd name="T40" fmla="*/ 112105 w 972"/>
              <a:gd name="T41" fmla="*/ 206289 h 964"/>
              <a:gd name="T42" fmla="*/ 105997 w 972"/>
              <a:gd name="T43" fmla="*/ 143897 h 964"/>
              <a:gd name="T44" fmla="*/ 162049 w 972"/>
              <a:gd name="T45" fmla="*/ 103145 h 964"/>
              <a:gd name="T46" fmla="*/ 205526 w 972"/>
              <a:gd name="T47" fmla="*/ 112521 h 964"/>
              <a:gd name="T48" fmla="*/ 236786 w 972"/>
              <a:gd name="T49" fmla="*/ 159405 h 964"/>
              <a:gd name="T50" fmla="*/ 227444 w 972"/>
              <a:gd name="T51" fmla="*/ 212781 h 964"/>
              <a:gd name="T52" fmla="*/ 196184 w 972"/>
              <a:gd name="T53" fmla="*/ 237665 h 964"/>
              <a:gd name="T54" fmla="*/ 171391 w 972"/>
              <a:gd name="T55" fmla="*/ 231534 h 964"/>
              <a:gd name="T56" fmla="*/ 165283 w 972"/>
              <a:gd name="T57" fmla="*/ 209535 h 964"/>
              <a:gd name="T58" fmla="*/ 174625 w 972"/>
              <a:gd name="T59" fmla="*/ 174913 h 964"/>
              <a:gd name="T60" fmla="*/ 177499 w 972"/>
              <a:gd name="T61" fmla="*/ 156520 h 964"/>
              <a:gd name="T62" fmla="*/ 146599 w 972"/>
              <a:gd name="T63" fmla="*/ 140652 h 964"/>
              <a:gd name="T64" fmla="*/ 130789 w 972"/>
              <a:gd name="T65" fmla="*/ 165897 h 964"/>
              <a:gd name="T66" fmla="*/ 134023 w 972"/>
              <a:gd name="T67" fmla="*/ 196912 h 964"/>
              <a:gd name="T68" fmla="*/ 134023 w 972"/>
              <a:gd name="T69" fmla="*/ 200158 h 964"/>
              <a:gd name="T70" fmla="*/ 118573 w 972"/>
              <a:gd name="T71" fmla="*/ 275172 h 964"/>
              <a:gd name="T72" fmla="*/ 115339 w 972"/>
              <a:gd name="T73" fmla="*/ 312679 h 964"/>
              <a:gd name="T74" fmla="*/ 115339 w 972"/>
              <a:gd name="T75" fmla="*/ 319171 h 9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972" h="964">
                <a:moveTo>
                  <a:pt x="321" y="885"/>
                </a:moveTo>
                <a:lnTo>
                  <a:pt x="321" y="885"/>
                </a:lnTo>
                <a:cubicBezTo>
                  <a:pt x="139" y="815"/>
                  <a:pt x="0" y="598"/>
                  <a:pt x="70" y="364"/>
                </a:cubicBezTo>
                <a:cubicBezTo>
                  <a:pt x="139" y="130"/>
                  <a:pt x="382" y="0"/>
                  <a:pt x="616" y="78"/>
                </a:cubicBezTo>
                <a:cubicBezTo>
                  <a:pt x="850" y="148"/>
                  <a:pt x="971" y="399"/>
                  <a:pt x="885" y="633"/>
                </a:cubicBezTo>
                <a:cubicBezTo>
                  <a:pt x="807" y="858"/>
                  <a:pt x="555" y="963"/>
                  <a:pt x="356" y="893"/>
                </a:cubicBezTo>
                <a:cubicBezTo>
                  <a:pt x="390" y="841"/>
                  <a:pt x="408" y="780"/>
                  <a:pt x="425" y="728"/>
                </a:cubicBezTo>
                <a:cubicBezTo>
                  <a:pt x="425" y="711"/>
                  <a:pt x="434" y="694"/>
                  <a:pt x="434" y="685"/>
                </a:cubicBezTo>
                <a:lnTo>
                  <a:pt x="442" y="694"/>
                </a:lnTo>
                <a:cubicBezTo>
                  <a:pt x="468" y="720"/>
                  <a:pt x="503" y="728"/>
                  <a:pt x="538" y="728"/>
                </a:cubicBezTo>
                <a:cubicBezTo>
                  <a:pt x="616" y="728"/>
                  <a:pt x="668" y="694"/>
                  <a:pt x="711" y="624"/>
                </a:cubicBezTo>
                <a:cubicBezTo>
                  <a:pt x="754" y="546"/>
                  <a:pt x="772" y="460"/>
                  <a:pt x="746" y="373"/>
                </a:cubicBezTo>
                <a:cubicBezTo>
                  <a:pt x="711" y="295"/>
                  <a:pt x="650" y="243"/>
                  <a:pt x="564" y="225"/>
                </a:cubicBezTo>
                <a:cubicBezTo>
                  <a:pt x="477" y="199"/>
                  <a:pt x="390" y="208"/>
                  <a:pt x="312" y="260"/>
                </a:cubicBezTo>
                <a:cubicBezTo>
                  <a:pt x="252" y="303"/>
                  <a:pt x="217" y="364"/>
                  <a:pt x="208" y="442"/>
                </a:cubicBezTo>
                <a:cubicBezTo>
                  <a:pt x="199" y="494"/>
                  <a:pt x="208" y="555"/>
                  <a:pt x="243" y="598"/>
                </a:cubicBezTo>
                <a:cubicBezTo>
                  <a:pt x="260" y="616"/>
                  <a:pt x="269" y="633"/>
                  <a:pt x="295" y="642"/>
                </a:cubicBezTo>
                <a:cubicBezTo>
                  <a:pt x="303" y="642"/>
                  <a:pt x="303" y="642"/>
                  <a:pt x="312" y="633"/>
                </a:cubicBezTo>
                <a:cubicBezTo>
                  <a:pt x="312" y="616"/>
                  <a:pt x="312" y="607"/>
                  <a:pt x="321" y="590"/>
                </a:cubicBezTo>
                <a:cubicBezTo>
                  <a:pt x="321" y="581"/>
                  <a:pt x="321" y="581"/>
                  <a:pt x="312" y="572"/>
                </a:cubicBezTo>
                <a:cubicBezTo>
                  <a:pt x="278" y="520"/>
                  <a:pt x="278" y="460"/>
                  <a:pt x="295" y="399"/>
                </a:cubicBezTo>
                <a:cubicBezTo>
                  <a:pt x="330" y="338"/>
                  <a:pt x="382" y="303"/>
                  <a:pt x="451" y="286"/>
                </a:cubicBezTo>
                <a:cubicBezTo>
                  <a:pt x="494" y="286"/>
                  <a:pt x="538" y="286"/>
                  <a:pt x="572" y="312"/>
                </a:cubicBezTo>
                <a:cubicBezTo>
                  <a:pt x="625" y="338"/>
                  <a:pt x="650" y="381"/>
                  <a:pt x="659" y="442"/>
                </a:cubicBezTo>
                <a:cubicBezTo>
                  <a:pt x="659" y="494"/>
                  <a:pt x="659" y="546"/>
                  <a:pt x="633" y="590"/>
                </a:cubicBezTo>
                <a:cubicBezTo>
                  <a:pt x="616" y="624"/>
                  <a:pt x="590" y="650"/>
                  <a:pt x="546" y="659"/>
                </a:cubicBezTo>
                <a:cubicBezTo>
                  <a:pt x="520" y="668"/>
                  <a:pt x="494" y="659"/>
                  <a:pt x="477" y="642"/>
                </a:cubicBezTo>
                <a:cubicBezTo>
                  <a:pt x="460" y="624"/>
                  <a:pt x="451" y="607"/>
                  <a:pt x="460" y="581"/>
                </a:cubicBezTo>
                <a:cubicBezTo>
                  <a:pt x="468" y="546"/>
                  <a:pt x="477" y="512"/>
                  <a:pt x="486" y="485"/>
                </a:cubicBezTo>
                <a:cubicBezTo>
                  <a:pt x="494" y="468"/>
                  <a:pt x="494" y="451"/>
                  <a:pt x="494" y="434"/>
                </a:cubicBezTo>
                <a:cubicBezTo>
                  <a:pt x="494" y="373"/>
                  <a:pt x="442" y="373"/>
                  <a:pt x="408" y="390"/>
                </a:cubicBezTo>
                <a:cubicBezTo>
                  <a:pt x="382" y="408"/>
                  <a:pt x="373" y="434"/>
                  <a:pt x="364" y="460"/>
                </a:cubicBezTo>
                <a:cubicBezTo>
                  <a:pt x="364" y="485"/>
                  <a:pt x="364" y="520"/>
                  <a:pt x="373" y="546"/>
                </a:cubicBezTo>
                <a:lnTo>
                  <a:pt x="373" y="555"/>
                </a:lnTo>
                <a:cubicBezTo>
                  <a:pt x="356" y="624"/>
                  <a:pt x="338" y="694"/>
                  <a:pt x="330" y="763"/>
                </a:cubicBezTo>
                <a:cubicBezTo>
                  <a:pt x="321" y="798"/>
                  <a:pt x="321" y="832"/>
                  <a:pt x="321" y="867"/>
                </a:cubicBezTo>
                <a:cubicBezTo>
                  <a:pt x="321" y="867"/>
                  <a:pt x="321" y="876"/>
                  <a:pt x="321" y="8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8">
            <a:extLst>
              <a:ext uri="{FF2B5EF4-FFF2-40B4-BE49-F238E27FC236}">
                <a16:creationId xmlns:a16="http://schemas.microsoft.com/office/drawing/2014/main" id="{14BFDB7E-A6F0-E442-8C8F-D0E7C41F9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788" y="11203259"/>
            <a:ext cx="884740" cy="627600"/>
          </a:xfrm>
          <a:custGeom>
            <a:avLst/>
            <a:gdLst>
              <a:gd name="T0" fmla="*/ 147073 w 894"/>
              <a:gd name="T1" fmla="*/ 0 h 634"/>
              <a:gd name="T2" fmla="*/ 147073 w 894"/>
              <a:gd name="T3" fmla="*/ 0 h 634"/>
              <a:gd name="T4" fmla="*/ 178434 w 894"/>
              <a:gd name="T5" fmla="*/ 0 h 634"/>
              <a:gd name="T6" fmla="*/ 178434 w 894"/>
              <a:gd name="T7" fmla="*/ 0 h 634"/>
              <a:gd name="T8" fmla="*/ 203306 w 894"/>
              <a:gd name="T9" fmla="*/ 0 h 634"/>
              <a:gd name="T10" fmla="*/ 231423 w 894"/>
              <a:gd name="T11" fmla="*/ 3245 h 634"/>
              <a:gd name="T12" fmla="*/ 262784 w 894"/>
              <a:gd name="T13" fmla="*/ 3245 h 634"/>
              <a:gd name="T14" fmla="*/ 287657 w 894"/>
              <a:gd name="T15" fmla="*/ 6130 h 634"/>
              <a:gd name="T16" fmla="*/ 319018 w 894"/>
              <a:gd name="T17" fmla="*/ 34254 h 634"/>
              <a:gd name="T18" fmla="*/ 321902 w 894"/>
              <a:gd name="T19" fmla="*/ 59494 h 634"/>
              <a:gd name="T20" fmla="*/ 321902 w 894"/>
              <a:gd name="T21" fmla="*/ 65623 h 634"/>
              <a:gd name="T22" fmla="*/ 321902 w 894"/>
              <a:gd name="T23" fmla="*/ 162616 h 634"/>
              <a:gd name="T24" fmla="*/ 321902 w 894"/>
              <a:gd name="T25" fmla="*/ 168746 h 634"/>
              <a:gd name="T26" fmla="*/ 319018 w 894"/>
              <a:gd name="T27" fmla="*/ 193625 h 634"/>
              <a:gd name="T28" fmla="*/ 287657 w 894"/>
              <a:gd name="T29" fmla="*/ 222110 h 634"/>
              <a:gd name="T30" fmla="*/ 268912 w 894"/>
              <a:gd name="T31" fmla="*/ 224994 h 634"/>
              <a:gd name="T32" fmla="*/ 228179 w 894"/>
              <a:gd name="T33" fmla="*/ 228239 h 634"/>
              <a:gd name="T34" fmla="*/ 181317 w 894"/>
              <a:gd name="T35" fmla="*/ 228239 h 634"/>
              <a:gd name="T36" fmla="*/ 178434 w 894"/>
              <a:gd name="T37" fmla="*/ 228239 h 634"/>
              <a:gd name="T38" fmla="*/ 147073 w 894"/>
              <a:gd name="T39" fmla="*/ 228239 h 634"/>
              <a:gd name="T40" fmla="*/ 147073 w 894"/>
              <a:gd name="T41" fmla="*/ 228239 h 634"/>
              <a:gd name="T42" fmla="*/ 109583 w 894"/>
              <a:gd name="T43" fmla="*/ 228239 h 634"/>
              <a:gd name="T44" fmla="*/ 62722 w 894"/>
              <a:gd name="T45" fmla="*/ 224994 h 634"/>
              <a:gd name="T46" fmla="*/ 37489 w 894"/>
              <a:gd name="T47" fmla="*/ 222110 h 634"/>
              <a:gd name="T48" fmla="*/ 6488 w 894"/>
              <a:gd name="T49" fmla="*/ 193625 h 634"/>
              <a:gd name="T50" fmla="*/ 0 w 894"/>
              <a:gd name="T51" fmla="*/ 159371 h 634"/>
              <a:gd name="T52" fmla="*/ 0 w 894"/>
              <a:gd name="T53" fmla="*/ 125117 h 634"/>
              <a:gd name="T54" fmla="*/ 0 w 894"/>
              <a:gd name="T55" fmla="*/ 121872 h 634"/>
              <a:gd name="T56" fmla="*/ 0 w 894"/>
              <a:gd name="T57" fmla="*/ 106368 h 634"/>
              <a:gd name="T58" fmla="*/ 0 w 894"/>
              <a:gd name="T59" fmla="*/ 106368 h 634"/>
              <a:gd name="T60" fmla="*/ 0 w 894"/>
              <a:gd name="T61" fmla="*/ 62378 h 634"/>
              <a:gd name="T62" fmla="*/ 6488 w 894"/>
              <a:gd name="T63" fmla="*/ 37499 h 634"/>
              <a:gd name="T64" fmla="*/ 34605 w 894"/>
              <a:gd name="T65" fmla="*/ 6130 h 634"/>
              <a:gd name="T66" fmla="*/ 59478 w 894"/>
              <a:gd name="T67" fmla="*/ 3245 h 634"/>
              <a:gd name="T68" fmla="*/ 93723 w 894"/>
              <a:gd name="T69" fmla="*/ 3245 h 634"/>
              <a:gd name="T70" fmla="*/ 140584 w 894"/>
              <a:gd name="T71" fmla="*/ 0 h 634"/>
              <a:gd name="T72" fmla="*/ 147073 w 894"/>
              <a:gd name="T73" fmla="*/ 0 h 634"/>
              <a:gd name="T74" fmla="*/ 128328 w 894"/>
              <a:gd name="T75" fmla="*/ 65623 h 634"/>
              <a:gd name="T76" fmla="*/ 128328 w 894"/>
              <a:gd name="T77" fmla="*/ 65623 h 634"/>
              <a:gd name="T78" fmla="*/ 128328 w 894"/>
              <a:gd name="T79" fmla="*/ 162616 h 634"/>
              <a:gd name="T80" fmla="*/ 215923 w 894"/>
              <a:gd name="T81" fmla="*/ 115742 h 634"/>
              <a:gd name="T82" fmla="*/ 128328 w 894"/>
              <a:gd name="T83" fmla="*/ 65623 h 63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94" h="634">
                <a:moveTo>
                  <a:pt x="408" y="0"/>
                </a:moveTo>
                <a:lnTo>
                  <a:pt x="408" y="0"/>
                </a:lnTo>
                <a:cubicBezTo>
                  <a:pt x="434" y="0"/>
                  <a:pt x="460" y="0"/>
                  <a:pt x="495" y="0"/>
                </a:cubicBezTo>
                <a:cubicBezTo>
                  <a:pt x="512" y="0"/>
                  <a:pt x="538" y="0"/>
                  <a:pt x="564" y="0"/>
                </a:cubicBezTo>
                <a:cubicBezTo>
                  <a:pt x="590" y="0"/>
                  <a:pt x="616" y="0"/>
                  <a:pt x="642" y="9"/>
                </a:cubicBezTo>
                <a:cubicBezTo>
                  <a:pt x="668" y="9"/>
                  <a:pt x="703" y="9"/>
                  <a:pt x="729" y="9"/>
                </a:cubicBezTo>
                <a:cubicBezTo>
                  <a:pt x="755" y="9"/>
                  <a:pt x="772" y="17"/>
                  <a:pt x="798" y="17"/>
                </a:cubicBezTo>
                <a:cubicBezTo>
                  <a:pt x="841" y="26"/>
                  <a:pt x="867" y="52"/>
                  <a:pt x="885" y="95"/>
                </a:cubicBezTo>
                <a:cubicBezTo>
                  <a:pt x="893" y="121"/>
                  <a:pt x="893" y="147"/>
                  <a:pt x="893" y="165"/>
                </a:cubicBezTo>
                <a:cubicBezTo>
                  <a:pt x="893" y="173"/>
                  <a:pt x="893" y="182"/>
                  <a:pt x="893" y="182"/>
                </a:cubicBezTo>
                <a:cubicBezTo>
                  <a:pt x="893" y="269"/>
                  <a:pt x="893" y="364"/>
                  <a:pt x="893" y="451"/>
                </a:cubicBezTo>
                <a:cubicBezTo>
                  <a:pt x="893" y="451"/>
                  <a:pt x="893" y="460"/>
                  <a:pt x="893" y="468"/>
                </a:cubicBezTo>
                <a:cubicBezTo>
                  <a:pt x="893" y="486"/>
                  <a:pt x="893" y="512"/>
                  <a:pt x="885" y="537"/>
                </a:cubicBezTo>
                <a:cubicBezTo>
                  <a:pt x="876" y="581"/>
                  <a:pt x="841" y="607"/>
                  <a:pt x="798" y="616"/>
                </a:cubicBezTo>
                <a:cubicBezTo>
                  <a:pt x="781" y="624"/>
                  <a:pt x="763" y="624"/>
                  <a:pt x="746" y="624"/>
                </a:cubicBezTo>
                <a:cubicBezTo>
                  <a:pt x="711" y="624"/>
                  <a:pt x="677" y="633"/>
                  <a:pt x="633" y="633"/>
                </a:cubicBezTo>
                <a:cubicBezTo>
                  <a:pt x="590" y="633"/>
                  <a:pt x="547" y="633"/>
                  <a:pt x="503" y="633"/>
                </a:cubicBezTo>
                <a:lnTo>
                  <a:pt x="495" y="633"/>
                </a:lnTo>
                <a:cubicBezTo>
                  <a:pt x="460" y="633"/>
                  <a:pt x="434" y="633"/>
                  <a:pt x="408" y="633"/>
                </a:cubicBezTo>
                <a:cubicBezTo>
                  <a:pt x="373" y="633"/>
                  <a:pt x="338" y="633"/>
                  <a:pt x="304" y="633"/>
                </a:cubicBezTo>
                <a:cubicBezTo>
                  <a:pt x="260" y="633"/>
                  <a:pt x="217" y="624"/>
                  <a:pt x="174" y="624"/>
                </a:cubicBezTo>
                <a:cubicBezTo>
                  <a:pt x="148" y="624"/>
                  <a:pt x="122" y="624"/>
                  <a:pt x="104" y="616"/>
                </a:cubicBezTo>
                <a:cubicBezTo>
                  <a:pt x="61" y="607"/>
                  <a:pt x="26" y="581"/>
                  <a:pt x="18" y="537"/>
                </a:cubicBezTo>
                <a:cubicBezTo>
                  <a:pt x="9" y="503"/>
                  <a:pt x="0" y="477"/>
                  <a:pt x="0" y="442"/>
                </a:cubicBezTo>
                <a:cubicBezTo>
                  <a:pt x="0" y="408"/>
                  <a:pt x="0" y="382"/>
                  <a:pt x="0" y="347"/>
                </a:cubicBezTo>
                <a:cubicBezTo>
                  <a:pt x="0" y="347"/>
                  <a:pt x="0" y="347"/>
                  <a:pt x="0" y="338"/>
                </a:cubicBezTo>
                <a:cubicBezTo>
                  <a:pt x="0" y="329"/>
                  <a:pt x="0" y="312"/>
                  <a:pt x="0" y="295"/>
                </a:cubicBezTo>
                <a:cubicBezTo>
                  <a:pt x="0" y="251"/>
                  <a:pt x="0" y="217"/>
                  <a:pt x="0" y="173"/>
                </a:cubicBezTo>
                <a:cubicBezTo>
                  <a:pt x="9" y="147"/>
                  <a:pt x="9" y="121"/>
                  <a:pt x="18" y="104"/>
                </a:cubicBezTo>
                <a:cubicBezTo>
                  <a:pt x="26" y="61"/>
                  <a:pt x="52" y="35"/>
                  <a:pt x="96" y="17"/>
                </a:cubicBezTo>
                <a:cubicBezTo>
                  <a:pt x="122" y="17"/>
                  <a:pt x="139" y="9"/>
                  <a:pt x="165" y="9"/>
                </a:cubicBezTo>
                <a:cubicBezTo>
                  <a:pt x="200" y="9"/>
                  <a:pt x="226" y="9"/>
                  <a:pt x="260" y="9"/>
                </a:cubicBezTo>
                <a:cubicBezTo>
                  <a:pt x="304" y="0"/>
                  <a:pt x="347" y="0"/>
                  <a:pt x="390" y="0"/>
                </a:cubicBezTo>
                <a:cubicBezTo>
                  <a:pt x="399" y="0"/>
                  <a:pt x="408" y="0"/>
                  <a:pt x="408" y="0"/>
                </a:cubicBezTo>
                <a:close/>
                <a:moveTo>
                  <a:pt x="356" y="182"/>
                </a:moveTo>
                <a:lnTo>
                  <a:pt x="356" y="182"/>
                </a:lnTo>
                <a:cubicBezTo>
                  <a:pt x="356" y="277"/>
                  <a:pt x="356" y="364"/>
                  <a:pt x="356" y="451"/>
                </a:cubicBezTo>
                <a:cubicBezTo>
                  <a:pt x="442" y="408"/>
                  <a:pt x="520" y="364"/>
                  <a:pt x="599" y="321"/>
                </a:cubicBezTo>
                <a:cubicBezTo>
                  <a:pt x="520" y="269"/>
                  <a:pt x="442" y="225"/>
                  <a:pt x="356" y="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87A37C-BB84-8843-9013-6D5ED55DE79D}"/>
              </a:ext>
            </a:extLst>
          </p:cNvPr>
          <p:cNvGrpSpPr/>
          <p:nvPr/>
        </p:nvGrpSpPr>
        <p:grpSpPr>
          <a:xfrm flipH="1">
            <a:off x="18678438" y="1388437"/>
            <a:ext cx="3661694" cy="1477328"/>
            <a:chOff x="5535299" y="11069053"/>
            <a:chExt cx="3661694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23519A38-0C94-C145-99B5-DA11BE00FA09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F2AE96-209D-2440-ACF4-CC0CD243CCB8}"/>
                </a:ext>
              </a:extLst>
            </p:cNvPr>
            <p:cNvSpPr/>
            <p:nvPr/>
          </p:nvSpPr>
          <p:spPr>
            <a:xfrm>
              <a:off x="5535299" y="11715384"/>
              <a:ext cx="3658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8CC813-3F3F-824B-822A-DA01525F9889}"/>
              </a:ext>
            </a:extLst>
          </p:cNvPr>
          <p:cNvGrpSpPr/>
          <p:nvPr/>
        </p:nvGrpSpPr>
        <p:grpSpPr>
          <a:xfrm flipH="1">
            <a:off x="16555827" y="3760933"/>
            <a:ext cx="3661694" cy="1477328"/>
            <a:chOff x="5535299" y="11069053"/>
            <a:chExt cx="3661694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E65FFF3C-D419-414F-8048-D7CD73189A47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F29377-9166-E047-8725-C3C645047B37}"/>
                </a:ext>
              </a:extLst>
            </p:cNvPr>
            <p:cNvSpPr/>
            <p:nvPr/>
          </p:nvSpPr>
          <p:spPr>
            <a:xfrm>
              <a:off x="5535299" y="11715384"/>
              <a:ext cx="3658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2AB976-F2BD-CA4C-B257-29E227C1A06B}"/>
              </a:ext>
            </a:extLst>
          </p:cNvPr>
          <p:cNvGrpSpPr/>
          <p:nvPr/>
        </p:nvGrpSpPr>
        <p:grpSpPr>
          <a:xfrm flipH="1">
            <a:off x="20287568" y="6084003"/>
            <a:ext cx="3661694" cy="1477328"/>
            <a:chOff x="5535299" y="11069053"/>
            <a:chExt cx="3661694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C336A194-ECA5-9142-B6F4-6C66092419C2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CB6A79-0ECB-AA46-B7EC-EA9CA45EB899}"/>
                </a:ext>
              </a:extLst>
            </p:cNvPr>
            <p:cNvSpPr/>
            <p:nvPr/>
          </p:nvSpPr>
          <p:spPr>
            <a:xfrm>
              <a:off x="5535299" y="11715384"/>
              <a:ext cx="3658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6200AA-3C98-6244-BB27-845E854DD6B0}"/>
              </a:ext>
            </a:extLst>
          </p:cNvPr>
          <p:cNvGrpSpPr/>
          <p:nvPr/>
        </p:nvGrpSpPr>
        <p:grpSpPr>
          <a:xfrm flipH="1">
            <a:off x="19051893" y="8456500"/>
            <a:ext cx="3661694" cy="1477328"/>
            <a:chOff x="5535299" y="11069053"/>
            <a:chExt cx="3661694" cy="147732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F73457D2-6EFD-AE43-9EBB-9C3AAB3BD1F1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D144D2-D7FF-9A4C-9434-43AA33C2F145}"/>
                </a:ext>
              </a:extLst>
            </p:cNvPr>
            <p:cNvSpPr/>
            <p:nvPr/>
          </p:nvSpPr>
          <p:spPr>
            <a:xfrm>
              <a:off x="5535299" y="11715384"/>
              <a:ext cx="3658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EBADE0-554F-BA44-A2EB-8406F35B368C}"/>
              </a:ext>
            </a:extLst>
          </p:cNvPr>
          <p:cNvGrpSpPr/>
          <p:nvPr/>
        </p:nvGrpSpPr>
        <p:grpSpPr>
          <a:xfrm flipH="1">
            <a:off x="15073017" y="10804284"/>
            <a:ext cx="3661694" cy="1477328"/>
            <a:chOff x="5535299" y="11069053"/>
            <a:chExt cx="3661694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DA532DC5-B6EA-094A-ACC9-40D6CDAC77F6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Authotize</a:t>
              </a:r>
              <a:endPara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5BFC77-E40A-0B4E-AA06-2F6CA413B267}"/>
                </a:ext>
              </a:extLst>
            </p:cNvPr>
            <p:cNvSpPr/>
            <p:nvPr/>
          </p:nvSpPr>
          <p:spPr>
            <a:xfrm>
              <a:off x="5535299" y="11715384"/>
              <a:ext cx="3658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CE8FAA-4EEC-B449-9E78-E0F7119604E3}"/>
              </a:ext>
            </a:extLst>
          </p:cNvPr>
          <p:cNvGrpSpPr/>
          <p:nvPr/>
        </p:nvGrpSpPr>
        <p:grpSpPr>
          <a:xfrm>
            <a:off x="2159601" y="4595842"/>
            <a:ext cx="6449696" cy="4524316"/>
            <a:chOff x="2232443" y="5174844"/>
            <a:chExt cx="6449696" cy="4524316"/>
          </a:xfrm>
        </p:grpSpPr>
        <p:sp>
          <p:nvSpPr>
            <p:cNvPr id="46" name="CuadroTexto 598">
              <a:extLst>
                <a:ext uri="{FF2B5EF4-FFF2-40B4-BE49-F238E27FC236}">
                  <a16:creationId xmlns:a16="http://schemas.microsoft.com/office/drawing/2014/main" id="{1E920FD3-2A13-5D4C-87A8-A8795DA21EF5}"/>
                </a:ext>
              </a:extLst>
            </p:cNvPr>
            <p:cNvSpPr txBox="1"/>
            <p:nvPr/>
          </p:nvSpPr>
          <p:spPr>
            <a:xfrm>
              <a:off x="2232443" y="5174844"/>
              <a:ext cx="64496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47" name="CuadroTexto 599">
              <a:extLst>
                <a:ext uri="{FF2B5EF4-FFF2-40B4-BE49-F238E27FC236}">
                  <a16:creationId xmlns:a16="http://schemas.microsoft.com/office/drawing/2014/main" id="{278519E2-410E-7348-808D-994E43693D1E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63">
            <a:extLst>
              <a:ext uri="{FF2B5EF4-FFF2-40B4-BE49-F238E27FC236}">
                <a16:creationId xmlns:a16="http://schemas.microsoft.com/office/drawing/2014/main" id="{F50F5573-BD21-364A-AF76-18ECBD718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048" y="7582466"/>
            <a:ext cx="3561561" cy="3552213"/>
          </a:xfrm>
          <a:custGeom>
            <a:avLst/>
            <a:gdLst>
              <a:gd name="T0" fmla="*/ 604478 w 3362"/>
              <a:gd name="T1" fmla="*/ 1206140 h 3353"/>
              <a:gd name="T2" fmla="*/ 604478 w 3362"/>
              <a:gd name="T3" fmla="*/ 1206140 h 3353"/>
              <a:gd name="T4" fmla="*/ 513446 w 3362"/>
              <a:gd name="T5" fmla="*/ 1170517 h 3353"/>
              <a:gd name="T6" fmla="*/ 38859 w 3362"/>
              <a:gd name="T7" fmla="*/ 695905 h 3353"/>
              <a:gd name="T8" fmla="*/ 0 w 3362"/>
              <a:gd name="T9" fmla="*/ 604869 h 3353"/>
              <a:gd name="T10" fmla="*/ 38859 w 3362"/>
              <a:gd name="T11" fmla="*/ 510595 h 3353"/>
              <a:gd name="T12" fmla="*/ 513446 w 3362"/>
              <a:gd name="T13" fmla="*/ 35983 h 3353"/>
              <a:gd name="T14" fmla="*/ 604478 w 3362"/>
              <a:gd name="T15" fmla="*/ 0 h 3353"/>
              <a:gd name="T16" fmla="*/ 695509 w 3362"/>
              <a:gd name="T17" fmla="*/ 35983 h 3353"/>
              <a:gd name="T18" fmla="*/ 1170096 w 3362"/>
              <a:gd name="T19" fmla="*/ 510595 h 3353"/>
              <a:gd name="T20" fmla="*/ 1209315 w 3362"/>
              <a:gd name="T21" fmla="*/ 604869 h 3353"/>
              <a:gd name="T22" fmla="*/ 1170096 w 3362"/>
              <a:gd name="T23" fmla="*/ 695905 h 3353"/>
              <a:gd name="T24" fmla="*/ 695509 w 3362"/>
              <a:gd name="T25" fmla="*/ 1170517 h 3353"/>
              <a:gd name="T26" fmla="*/ 604478 w 3362"/>
              <a:gd name="T27" fmla="*/ 1206140 h 33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62" h="3353">
                <a:moveTo>
                  <a:pt x="1680" y="3352"/>
                </a:moveTo>
                <a:lnTo>
                  <a:pt x="1680" y="3352"/>
                </a:lnTo>
                <a:cubicBezTo>
                  <a:pt x="1581" y="3352"/>
                  <a:pt x="1490" y="3316"/>
                  <a:pt x="1427" y="3253"/>
                </a:cubicBezTo>
                <a:cubicBezTo>
                  <a:pt x="108" y="1934"/>
                  <a:pt x="108" y="1934"/>
                  <a:pt x="108" y="1934"/>
                </a:cubicBezTo>
                <a:cubicBezTo>
                  <a:pt x="36" y="1861"/>
                  <a:pt x="0" y="1771"/>
                  <a:pt x="0" y="1681"/>
                </a:cubicBezTo>
                <a:cubicBezTo>
                  <a:pt x="0" y="1582"/>
                  <a:pt x="36" y="1491"/>
                  <a:pt x="108" y="1419"/>
                </a:cubicBezTo>
                <a:cubicBezTo>
                  <a:pt x="1427" y="100"/>
                  <a:pt x="1427" y="100"/>
                  <a:pt x="1427" y="100"/>
                </a:cubicBezTo>
                <a:cubicBezTo>
                  <a:pt x="1490" y="36"/>
                  <a:pt x="1581" y="0"/>
                  <a:pt x="1680" y="0"/>
                </a:cubicBezTo>
                <a:cubicBezTo>
                  <a:pt x="1780" y="0"/>
                  <a:pt x="1870" y="36"/>
                  <a:pt x="1933" y="100"/>
                </a:cubicBezTo>
                <a:cubicBezTo>
                  <a:pt x="3252" y="1419"/>
                  <a:pt x="3252" y="1419"/>
                  <a:pt x="3252" y="1419"/>
                </a:cubicBezTo>
                <a:cubicBezTo>
                  <a:pt x="3325" y="1491"/>
                  <a:pt x="3361" y="1582"/>
                  <a:pt x="3361" y="1681"/>
                </a:cubicBezTo>
                <a:cubicBezTo>
                  <a:pt x="3361" y="1771"/>
                  <a:pt x="3325" y="1861"/>
                  <a:pt x="3252" y="1934"/>
                </a:cubicBezTo>
                <a:cubicBezTo>
                  <a:pt x="1933" y="3253"/>
                  <a:pt x="1933" y="3253"/>
                  <a:pt x="1933" y="3253"/>
                </a:cubicBezTo>
                <a:cubicBezTo>
                  <a:pt x="1870" y="3316"/>
                  <a:pt x="1780" y="3352"/>
                  <a:pt x="1680" y="3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4">
            <a:extLst>
              <a:ext uri="{FF2B5EF4-FFF2-40B4-BE49-F238E27FC236}">
                <a16:creationId xmlns:a16="http://schemas.microsoft.com/office/drawing/2014/main" id="{BF2EA145-08C6-5545-BDCF-A7CBC299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940" y="7545074"/>
            <a:ext cx="3659713" cy="3631669"/>
          </a:xfrm>
          <a:custGeom>
            <a:avLst/>
            <a:gdLst>
              <a:gd name="T0" fmla="*/ 627806 w 3453"/>
              <a:gd name="T1" fmla="*/ 23042 h 3426"/>
              <a:gd name="T2" fmla="*/ 627806 w 3453"/>
              <a:gd name="T3" fmla="*/ 23042 h 3426"/>
              <a:gd name="T4" fmla="*/ 712401 w 3453"/>
              <a:gd name="T5" fmla="*/ 58686 h 3426"/>
              <a:gd name="T6" fmla="*/ 1187215 w 3453"/>
              <a:gd name="T7" fmla="*/ 533575 h 3426"/>
              <a:gd name="T8" fmla="*/ 1187215 w 3453"/>
              <a:gd name="T9" fmla="*/ 699552 h 3426"/>
              <a:gd name="T10" fmla="*/ 712401 w 3453"/>
              <a:gd name="T11" fmla="*/ 1174441 h 3426"/>
              <a:gd name="T12" fmla="*/ 627806 w 3453"/>
              <a:gd name="T13" fmla="*/ 1210085 h 3426"/>
              <a:gd name="T14" fmla="*/ 543210 w 3453"/>
              <a:gd name="T15" fmla="*/ 1174441 h 3426"/>
              <a:gd name="T16" fmla="*/ 68396 w 3453"/>
              <a:gd name="T17" fmla="*/ 699552 h 3426"/>
              <a:gd name="T18" fmla="*/ 68396 w 3453"/>
              <a:gd name="T19" fmla="*/ 533575 h 3426"/>
              <a:gd name="T20" fmla="*/ 543210 w 3453"/>
              <a:gd name="T21" fmla="*/ 58686 h 3426"/>
              <a:gd name="T22" fmla="*/ 627806 w 3453"/>
              <a:gd name="T23" fmla="*/ 23042 h 3426"/>
              <a:gd name="T24" fmla="*/ 627806 w 3453"/>
              <a:gd name="T25" fmla="*/ 0 h 3426"/>
              <a:gd name="T26" fmla="*/ 627806 w 3453"/>
              <a:gd name="T27" fmla="*/ 0 h 3426"/>
              <a:gd name="T28" fmla="*/ 530251 w 3453"/>
              <a:gd name="T29" fmla="*/ 42484 h 3426"/>
              <a:gd name="T30" fmla="*/ 55437 w 3453"/>
              <a:gd name="T31" fmla="*/ 517373 h 3426"/>
              <a:gd name="T32" fmla="*/ 55437 w 3453"/>
              <a:gd name="T33" fmla="*/ 715754 h 3426"/>
              <a:gd name="T34" fmla="*/ 530251 w 3453"/>
              <a:gd name="T35" fmla="*/ 1190643 h 3426"/>
              <a:gd name="T36" fmla="*/ 627806 w 3453"/>
              <a:gd name="T37" fmla="*/ 1233127 h 3426"/>
              <a:gd name="T38" fmla="*/ 728600 w 3453"/>
              <a:gd name="T39" fmla="*/ 1190643 h 3426"/>
              <a:gd name="T40" fmla="*/ 1203774 w 3453"/>
              <a:gd name="T41" fmla="*/ 715754 h 3426"/>
              <a:gd name="T42" fmla="*/ 1242652 w 3453"/>
              <a:gd name="T43" fmla="*/ 618184 h 3426"/>
              <a:gd name="T44" fmla="*/ 1203774 w 3453"/>
              <a:gd name="T45" fmla="*/ 517373 h 3426"/>
              <a:gd name="T46" fmla="*/ 728600 w 3453"/>
              <a:gd name="T47" fmla="*/ 42484 h 3426"/>
              <a:gd name="T48" fmla="*/ 627806 w 3453"/>
              <a:gd name="T49" fmla="*/ 0 h 3426"/>
              <a:gd name="T50" fmla="*/ 627806 w 3453"/>
              <a:gd name="T51" fmla="*/ 23042 h 342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453" h="3426">
                <a:moveTo>
                  <a:pt x="1744" y="64"/>
                </a:moveTo>
                <a:lnTo>
                  <a:pt x="1744" y="64"/>
                </a:lnTo>
                <a:cubicBezTo>
                  <a:pt x="1826" y="64"/>
                  <a:pt x="1916" y="100"/>
                  <a:pt x="1979" y="163"/>
                </a:cubicBezTo>
                <a:cubicBezTo>
                  <a:pt x="3298" y="1482"/>
                  <a:pt x="3298" y="1482"/>
                  <a:pt x="3298" y="1482"/>
                </a:cubicBezTo>
                <a:cubicBezTo>
                  <a:pt x="3425" y="1608"/>
                  <a:pt x="3425" y="1816"/>
                  <a:pt x="3298" y="1943"/>
                </a:cubicBezTo>
                <a:cubicBezTo>
                  <a:pt x="1979" y="3262"/>
                  <a:pt x="1979" y="3262"/>
                  <a:pt x="1979" y="3262"/>
                </a:cubicBezTo>
                <a:cubicBezTo>
                  <a:pt x="1916" y="3334"/>
                  <a:pt x="1826" y="3361"/>
                  <a:pt x="1744" y="3361"/>
                </a:cubicBezTo>
                <a:cubicBezTo>
                  <a:pt x="1663" y="3361"/>
                  <a:pt x="1573" y="3334"/>
                  <a:pt x="1509" y="3262"/>
                </a:cubicBezTo>
                <a:cubicBezTo>
                  <a:pt x="190" y="1943"/>
                  <a:pt x="190" y="1943"/>
                  <a:pt x="190" y="1943"/>
                </a:cubicBezTo>
                <a:cubicBezTo>
                  <a:pt x="64" y="1816"/>
                  <a:pt x="64" y="1608"/>
                  <a:pt x="190" y="1482"/>
                </a:cubicBezTo>
                <a:cubicBezTo>
                  <a:pt x="1509" y="163"/>
                  <a:pt x="1509" y="163"/>
                  <a:pt x="1509" y="163"/>
                </a:cubicBezTo>
                <a:cubicBezTo>
                  <a:pt x="1573" y="100"/>
                  <a:pt x="1663" y="64"/>
                  <a:pt x="1744" y="64"/>
                </a:cubicBezTo>
                <a:lnTo>
                  <a:pt x="1744" y="0"/>
                </a:lnTo>
                <a:cubicBezTo>
                  <a:pt x="1645" y="0"/>
                  <a:pt x="1545" y="45"/>
                  <a:pt x="1473" y="118"/>
                </a:cubicBezTo>
                <a:cubicBezTo>
                  <a:pt x="154" y="1437"/>
                  <a:pt x="154" y="1437"/>
                  <a:pt x="154" y="1437"/>
                </a:cubicBezTo>
                <a:cubicBezTo>
                  <a:pt x="0" y="1590"/>
                  <a:pt x="0" y="1834"/>
                  <a:pt x="154" y="1988"/>
                </a:cubicBezTo>
                <a:cubicBezTo>
                  <a:pt x="1473" y="3307"/>
                  <a:pt x="1473" y="3307"/>
                  <a:pt x="1473" y="3307"/>
                </a:cubicBezTo>
                <a:cubicBezTo>
                  <a:pt x="1545" y="3379"/>
                  <a:pt x="1645" y="3425"/>
                  <a:pt x="1744" y="3425"/>
                </a:cubicBezTo>
                <a:cubicBezTo>
                  <a:pt x="1852" y="3425"/>
                  <a:pt x="1943" y="3379"/>
                  <a:pt x="2024" y="3307"/>
                </a:cubicBezTo>
                <a:cubicBezTo>
                  <a:pt x="3344" y="1988"/>
                  <a:pt x="3344" y="1988"/>
                  <a:pt x="3344" y="1988"/>
                </a:cubicBezTo>
                <a:cubicBezTo>
                  <a:pt x="3416" y="1916"/>
                  <a:pt x="3452" y="1816"/>
                  <a:pt x="3452" y="1717"/>
                </a:cubicBezTo>
                <a:cubicBezTo>
                  <a:pt x="3452" y="1608"/>
                  <a:pt x="3416" y="1509"/>
                  <a:pt x="3344" y="1437"/>
                </a:cubicBezTo>
                <a:cubicBezTo>
                  <a:pt x="2024" y="118"/>
                  <a:pt x="2024" y="118"/>
                  <a:pt x="2024" y="118"/>
                </a:cubicBezTo>
                <a:cubicBezTo>
                  <a:pt x="1943" y="45"/>
                  <a:pt x="1852" y="0"/>
                  <a:pt x="1744" y="0"/>
                </a:cubicBezTo>
                <a:lnTo>
                  <a:pt x="1744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5">
            <a:extLst>
              <a:ext uri="{FF2B5EF4-FFF2-40B4-BE49-F238E27FC236}">
                <a16:creationId xmlns:a16="http://schemas.microsoft.com/office/drawing/2014/main" id="{23D4526C-EB98-194B-831F-BD027A69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096" y="5497878"/>
            <a:ext cx="3603625" cy="3552213"/>
          </a:xfrm>
          <a:custGeom>
            <a:avLst/>
            <a:gdLst>
              <a:gd name="T0" fmla="*/ 605319 w 3399"/>
              <a:gd name="T1" fmla="*/ 1206140 h 3352"/>
              <a:gd name="T2" fmla="*/ 605319 w 3399"/>
              <a:gd name="T3" fmla="*/ 1206140 h 3352"/>
              <a:gd name="T4" fmla="*/ 514215 w 3399"/>
              <a:gd name="T5" fmla="*/ 1170147 h 3352"/>
              <a:gd name="T6" fmla="*/ 39250 w 3399"/>
              <a:gd name="T7" fmla="*/ 695393 h 3352"/>
              <a:gd name="T8" fmla="*/ 0 w 3399"/>
              <a:gd name="T9" fmla="*/ 601090 h 3352"/>
              <a:gd name="T10" fmla="*/ 39250 w 3399"/>
              <a:gd name="T11" fmla="*/ 510027 h 3352"/>
              <a:gd name="T12" fmla="*/ 514215 w 3399"/>
              <a:gd name="T13" fmla="*/ 35634 h 3352"/>
              <a:gd name="T14" fmla="*/ 605319 w 3399"/>
              <a:gd name="T15" fmla="*/ 0 h 3352"/>
              <a:gd name="T16" fmla="*/ 696423 w 3399"/>
              <a:gd name="T17" fmla="*/ 35634 h 3352"/>
              <a:gd name="T18" fmla="*/ 1171388 w 3399"/>
              <a:gd name="T19" fmla="*/ 510027 h 3352"/>
              <a:gd name="T20" fmla="*/ 1171388 w 3399"/>
              <a:gd name="T21" fmla="*/ 695393 h 3352"/>
              <a:gd name="T22" fmla="*/ 696423 w 3399"/>
              <a:gd name="T23" fmla="*/ 1170147 h 3352"/>
              <a:gd name="T24" fmla="*/ 605319 w 3399"/>
              <a:gd name="T25" fmla="*/ 1206140 h 335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99" h="3352">
                <a:moveTo>
                  <a:pt x="1681" y="3351"/>
                </a:moveTo>
                <a:lnTo>
                  <a:pt x="1681" y="3351"/>
                </a:lnTo>
                <a:cubicBezTo>
                  <a:pt x="1591" y="3351"/>
                  <a:pt x="1501" y="3315"/>
                  <a:pt x="1428" y="3251"/>
                </a:cubicBezTo>
                <a:cubicBezTo>
                  <a:pt x="109" y="1932"/>
                  <a:pt x="109" y="1932"/>
                  <a:pt x="109" y="1932"/>
                </a:cubicBezTo>
                <a:cubicBezTo>
                  <a:pt x="46" y="1860"/>
                  <a:pt x="0" y="1769"/>
                  <a:pt x="0" y="1670"/>
                </a:cubicBezTo>
                <a:cubicBezTo>
                  <a:pt x="0" y="1580"/>
                  <a:pt x="46" y="1490"/>
                  <a:pt x="109" y="1417"/>
                </a:cubicBezTo>
                <a:cubicBezTo>
                  <a:pt x="1428" y="99"/>
                  <a:pt x="1428" y="99"/>
                  <a:pt x="1428" y="99"/>
                </a:cubicBezTo>
                <a:cubicBezTo>
                  <a:pt x="1501" y="36"/>
                  <a:pt x="1591" y="0"/>
                  <a:pt x="1681" y="0"/>
                </a:cubicBezTo>
                <a:cubicBezTo>
                  <a:pt x="1781" y="0"/>
                  <a:pt x="1871" y="36"/>
                  <a:pt x="1934" y="99"/>
                </a:cubicBezTo>
                <a:cubicBezTo>
                  <a:pt x="3253" y="1417"/>
                  <a:pt x="3253" y="1417"/>
                  <a:pt x="3253" y="1417"/>
                </a:cubicBezTo>
                <a:cubicBezTo>
                  <a:pt x="3398" y="1562"/>
                  <a:pt x="3398" y="1788"/>
                  <a:pt x="3253" y="1932"/>
                </a:cubicBezTo>
                <a:cubicBezTo>
                  <a:pt x="1934" y="3251"/>
                  <a:pt x="1934" y="3251"/>
                  <a:pt x="1934" y="3251"/>
                </a:cubicBezTo>
                <a:cubicBezTo>
                  <a:pt x="1871" y="3315"/>
                  <a:pt x="1781" y="3351"/>
                  <a:pt x="1681" y="33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6">
            <a:extLst>
              <a:ext uri="{FF2B5EF4-FFF2-40B4-BE49-F238E27FC236}">
                <a16:creationId xmlns:a16="http://schemas.microsoft.com/office/drawing/2014/main" id="{BD5E836B-CD87-6640-AFDE-D7160F8F3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052" y="5455810"/>
            <a:ext cx="3622321" cy="3631672"/>
          </a:xfrm>
          <a:custGeom>
            <a:avLst/>
            <a:gdLst>
              <a:gd name="T0" fmla="*/ 614796 w 3416"/>
              <a:gd name="T1" fmla="*/ 23049 h 3425"/>
              <a:gd name="T2" fmla="*/ 614796 w 3416"/>
              <a:gd name="T3" fmla="*/ 23049 h 3425"/>
              <a:gd name="T4" fmla="*/ 699434 w 3416"/>
              <a:gd name="T5" fmla="*/ 58703 h 3425"/>
              <a:gd name="T6" fmla="*/ 1174487 w 3416"/>
              <a:gd name="T7" fmla="*/ 533371 h 3425"/>
              <a:gd name="T8" fmla="*/ 1174487 w 3416"/>
              <a:gd name="T9" fmla="*/ 699397 h 3425"/>
              <a:gd name="T10" fmla="*/ 699434 w 3416"/>
              <a:gd name="T11" fmla="*/ 1174425 h 3425"/>
              <a:gd name="T12" fmla="*/ 614796 w 3416"/>
              <a:gd name="T13" fmla="*/ 1210079 h 3425"/>
              <a:gd name="T14" fmla="*/ 530158 w 3416"/>
              <a:gd name="T15" fmla="*/ 1174425 h 3425"/>
              <a:gd name="T16" fmla="*/ 55105 w 3416"/>
              <a:gd name="T17" fmla="*/ 699397 h 3425"/>
              <a:gd name="T18" fmla="*/ 55105 w 3416"/>
              <a:gd name="T19" fmla="*/ 533371 h 3425"/>
              <a:gd name="T20" fmla="*/ 530158 w 3416"/>
              <a:gd name="T21" fmla="*/ 58703 h 3425"/>
              <a:gd name="T22" fmla="*/ 614796 w 3416"/>
              <a:gd name="T23" fmla="*/ 23049 h 3425"/>
              <a:gd name="T24" fmla="*/ 614796 w 3416"/>
              <a:gd name="T25" fmla="*/ 0 h 3425"/>
              <a:gd name="T26" fmla="*/ 614796 w 3416"/>
              <a:gd name="T27" fmla="*/ 0 h 3425"/>
              <a:gd name="T28" fmla="*/ 517192 w 3416"/>
              <a:gd name="T29" fmla="*/ 42497 h 3425"/>
              <a:gd name="T30" fmla="*/ 42139 w 3416"/>
              <a:gd name="T31" fmla="*/ 517165 h 3425"/>
              <a:gd name="T32" fmla="*/ 0 w 3416"/>
              <a:gd name="T33" fmla="*/ 614763 h 3425"/>
              <a:gd name="T34" fmla="*/ 42139 w 3416"/>
              <a:gd name="T35" fmla="*/ 715603 h 3425"/>
              <a:gd name="T36" fmla="*/ 517192 w 3416"/>
              <a:gd name="T37" fmla="*/ 1190631 h 3425"/>
              <a:gd name="T38" fmla="*/ 614796 w 3416"/>
              <a:gd name="T39" fmla="*/ 1233128 h 3425"/>
              <a:gd name="T40" fmla="*/ 715641 w 3416"/>
              <a:gd name="T41" fmla="*/ 1190631 h 3425"/>
              <a:gd name="T42" fmla="*/ 1191054 w 3416"/>
              <a:gd name="T43" fmla="*/ 715603 h 3425"/>
              <a:gd name="T44" fmla="*/ 1229952 w 3416"/>
              <a:gd name="T45" fmla="*/ 614763 h 3425"/>
              <a:gd name="T46" fmla="*/ 1191054 w 3416"/>
              <a:gd name="T47" fmla="*/ 517165 h 3425"/>
              <a:gd name="T48" fmla="*/ 715641 w 3416"/>
              <a:gd name="T49" fmla="*/ 42497 h 3425"/>
              <a:gd name="T50" fmla="*/ 614796 w 3416"/>
              <a:gd name="T51" fmla="*/ 0 h 3425"/>
              <a:gd name="T52" fmla="*/ 614796 w 3416"/>
              <a:gd name="T53" fmla="*/ 23049 h 342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16" h="3425">
                <a:moveTo>
                  <a:pt x="1707" y="64"/>
                </a:moveTo>
                <a:lnTo>
                  <a:pt x="1707" y="64"/>
                </a:lnTo>
                <a:cubicBezTo>
                  <a:pt x="1798" y="64"/>
                  <a:pt x="1879" y="91"/>
                  <a:pt x="1942" y="163"/>
                </a:cubicBezTo>
                <a:cubicBezTo>
                  <a:pt x="3261" y="1481"/>
                  <a:pt x="3261" y="1481"/>
                  <a:pt x="3261" y="1481"/>
                </a:cubicBezTo>
                <a:cubicBezTo>
                  <a:pt x="3388" y="1608"/>
                  <a:pt x="3388" y="1816"/>
                  <a:pt x="3261" y="1942"/>
                </a:cubicBezTo>
                <a:cubicBezTo>
                  <a:pt x="1942" y="3261"/>
                  <a:pt x="1942" y="3261"/>
                  <a:pt x="1942" y="3261"/>
                </a:cubicBezTo>
                <a:cubicBezTo>
                  <a:pt x="1879" y="3324"/>
                  <a:pt x="1798" y="3360"/>
                  <a:pt x="1707" y="3360"/>
                </a:cubicBezTo>
                <a:cubicBezTo>
                  <a:pt x="1626" y="3360"/>
                  <a:pt x="1544" y="3324"/>
                  <a:pt x="1472" y="3261"/>
                </a:cubicBezTo>
                <a:cubicBezTo>
                  <a:pt x="153" y="1942"/>
                  <a:pt x="153" y="1942"/>
                  <a:pt x="153" y="1942"/>
                </a:cubicBezTo>
                <a:cubicBezTo>
                  <a:pt x="26" y="1816"/>
                  <a:pt x="26" y="1608"/>
                  <a:pt x="153" y="1481"/>
                </a:cubicBezTo>
                <a:cubicBezTo>
                  <a:pt x="1472" y="163"/>
                  <a:pt x="1472" y="163"/>
                  <a:pt x="1472" y="163"/>
                </a:cubicBezTo>
                <a:cubicBezTo>
                  <a:pt x="1544" y="91"/>
                  <a:pt x="1626" y="64"/>
                  <a:pt x="1707" y="64"/>
                </a:cubicBezTo>
                <a:lnTo>
                  <a:pt x="1707" y="0"/>
                </a:lnTo>
                <a:cubicBezTo>
                  <a:pt x="1608" y="0"/>
                  <a:pt x="1508" y="46"/>
                  <a:pt x="1436" y="118"/>
                </a:cubicBezTo>
                <a:cubicBezTo>
                  <a:pt x="117" y="1436"/>
                  <a:pt x="117" y="1436"/>
                  <a:pt x="117" y="1436"/>
                </a:cubicBezTo>
                <a:cubicBezTo>
                  <a:pt x="45" y="1508"/>
                  <a:pt x="0" y="1608"/>
                  <a:pt x="0" y="1707"/>
                </a:cubicBezTo>
                <a:cubicBezTo>
                  <a:pt x="0" y="1816"/>
                  <a:pt x="45" y="1915"/>
                  <a:pt x="117" y="1987"/>
                </a:cubicBezTo>
                <a:cubicBezTo>
                  <a:pt x="1436" y="3306"/>
                  <a:pt x="1436" y="3306"/>
                  <a:pt x="1436" y="3306"/>
                </a:cubicBezTo>
                <a:cubicBezTo>
                  <a:pt x="1508" y="3379"/>
                  <a:pt x="1608" y="3424"/>
                  <a:pt x="1707" y="3424"/>
                </a:cubicBezTo>
                <a:cubicBezTo>
                  <a:pt x="1816" y="3424"/>
                  <a:pt x="1915" y="3379"/>
                  <a:pt x="1987" y="3306"/>
                </a:cubicBezTo>
                <a:cubicBezTo>
                  <a:pt x="3307" y="1987"/>
                  <a:pt x="3307" y="1987"/>
                  <a:pt x="3307" y="1987"/>
                </a:cubicBezTo>
                <a:cubicBezTo>
                  <a:pt x="3379" y="1915"/>
                  <a:pt x="3415" y="1816"/>
                  <a:pt x="3415" y="1707"/>
                </a:cubicBezTo>
                <a:cubicBezTo>
                  <a:pt x="3415" y="1608"/>
                  <a:pt x="3379" y="1508"/>
                  <a:pt x="3307" y="1436"/>
                </a:cubicBezTo>
                <a:cubicBezTo>
                  <a:pt x="1987" y="118"/>
                  <a:pt x="1987" y="118"/>
                  <a:pt x="1987" y="118"/>
                </a:cubicBezTo>
                <a:cubicBezTo>
                  <a:pt x="1915" y="46"/>
                  <a:pt x="1816" y="0"/>
                  <a:pt x="1707" y="0"/>
                </a:cubicBezTo>
                <a:lnTo>
                  <a:pt x="1707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7">
            <a:extLst>
              <a:ext uri="{FF2B5EF4-FFF2-40B4-BE49-F238E27FC236}">
                <a16:creationId xmlns:a16="http://schemas.microsoft.com/office/drawing/2014/main" id="{A6119C6A-EFAE-7A42-A334-D16804B58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227" y="7582466"/>
            <a:ext cx="3561561" cy="3552213"/>
          </a:xfrm>
          <a:custGeom>
            <a:avLst/>
            <a:gdLst>
              <a:gd name="T0" fmla="*/ 605017 w 3361"/>
              <a:gd name="T1" fmla="*/ 1206140 h 3353"/>
              <a:gd name="T2" fmla="*/ 605017 w 3361"/>
              <a:gd name="T3" fmla="*/ 1206140 h 3353"/>
              <a:gd name="T4" fmla="*/ 513959 w 3361"/>
              <a:gd name="T5" fmla="*/ 1170517 h 3353"/>
              <a:gd name="T6" fmla="*/ 38871 w 3361"/>
              <a:gd name="T7" fmla="*/ 695905 h 3353"/>
              <a:gd name="T8" fmla="*/ 0 w 3361"/>
              <a:gd name="T9" fmla="*/ 604869 h 3353"/>
              <a:gd name="T10" fmla="*/ 38871 w 3361"/>
              <a:gd name="T11" fmla="*/ 510595 h 3353"/>
              <a:gd name="T12" fmla="*/ 513959 w 3361"/>
              <a:gd name="T13" fmla="*/ 35983 h 3353"/>
              <a:gd name="T14" fmla="*/ 605017 w 3361"/>
              <a:gd name="T15" fmla="*/ 0 h 3353"/>
              <a:gd name="T16" fmla="*/ 695716 w 3361"/>
              <a:gd name="T17" fmla="*/ 35983 h 3353"/>
              <a:gd name="T18" fmla="*/ 1170444 w 3361"/>
              <a:gd name="T19" fmla="*/ 510595 h 3353"/>
              <a:gd name="T20" fmla="*/ 1209315 w 3361"/>
              <a:gd name="T21" fmla="*/ 604869 h 3353"/>
              <a:gd name="T22" fmla="*/ 1170444 w 3361"/>
              <a:gd name="T23" fmla="*/ 695905 h 3353"/>
              <a:gd name="T24" fmla="*/ 695716 w 3361"/>
              <a:gd name="T25" fmla="*/ 1170517 h 3353"/>
              <a:gd name="T26" fmla="*/ 605017 w 3361"/>
              <a:gd name="T27" fmla="*/ 1206140 h 33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61" h="3353">
                <a:moveTo>
                  <a:pt x="1681" y="3352"/>
                </a:moveTo>
                <a:lnTo>
                  <a:pt x="1681" y="3352"/>
                </a:lnTo>
                <a:cubicBezTo>
                  <a:pt x="1581" y="3352"/>
                  <a:pt x="1491" y="3316"/>
                  <a:pt x="1428" y="3253"/>
                </a:cubicBezTo>
                <a:cubicBezTo>
                  <a:pt x="108" y="1934"/>
                  <a:pt x="108" y="1934"/>
                  <a:pt x="108" y="1934"/>
                </a:cubicBezTo>
                <a:cubicBezTo>
                  <a:pt x="36" y="1861"/>
                  <a:pt x="0" y="1771"/>
                  <a:pt x="0" y="1681"/>
                </a:cubicBezTo>
                <a:cubicBezTo>
                  <a:pt x="0" y="1582"/>
                  <a:pt x="36" y="1491"/>
                  <a:pt x="108" y="1419"/>
                </a:cubicBezTo>
                <a:cubicBezTo>
                  <a:pt x="1428" y="100"/>
                  <a:pt x="1428" y="100"/>
                  <a:pt x="1428" y="100"/>
                </a:cubicBezTo>
                <a:cubicBezTo>
                  <a:pt x="1491" y="36"/>
                  <a:pt x="1581" y="0"/>
                  <a:pt x="1681" y="0"/>
                </a:cubicBezTo>
                <a:cubicBezTo>
                  <a:pt x="1779" y="0"/>
                  <a:pt x="1869" y="36"/>
                  <a:pt x="1933" y="100"/>
                </a:cubicBezTo>
                <a:cubicBezTo>
                  <a:pt x="3252" y="1419"/>
                  <a:pt x="3252" y="1419"/>
                  <a:pt x="3252" y="1419"/>
                </a:cubicBezTo>
                <a:cubicBezTo>
                  <a:pt x="3324" y="1491"/>
                  <a:pt x="3360" y="1582"/>
                  <a:pt x="3360" y="1681"/>
                </a:cubicBezTo>
                <a:cubicBezTo>
                  <a:pt x="3360" y="1771"/>
                  <a:pt x="3324" y="1861"/>
                  <a:pt x="3252" y="1934"/>
                </a:cubicBezTo>
                <a:cubicBezTo>
                  <a:pt x="1933" y="3253"/>
                  <a:pt x="1933" y="3253"/>
                  <a:pt x="1933" y="3253"/>
                </a:cubicBezTo>
                <a:cubicBezTo>
                  <a:pt x="1869" y="3316"/>
                  <a:pt x="1779" y="3352"/>
                  <a:pt x="1681" y="33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8">
            <a:extLst>
              <a:ext uri="{FF2B5EF4-FFF2-40B4-BE49-F238E27FC236}">
                <a16:creationId xmlns:a16="http://schemas.microsoft.com/office/drawing/2014/main" id="{B74ED10F-187D-2743-A222-4B1E3E7A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184" y="7545074"/>
            <a:ext cx="3617649" cy="3631669"/>
          </a:xfrm>
          <a:custGeom>
            <a:avLst/>
            <a:gdLst>
              <a:gd name="T0" fmla="*/ 614542 w 3415"/>
              <a:gd name="T1" fmla="*/ 23042 h 3426"/>
              <a:gd name="T2" fmla="*/ 614542 w 3415"/>
              <a:gd name="T3" fmla="*/ 23042 h 3426"/>
              <a:gd name="T4" fmla="*/ 698376 w 3415"/>
              <a:gd name="T5" fmla="*/ 58686 h 3426"/>
              <a:gd name="T6" fmla="*/ 1173315 w 3415"/>
              <a:gd name="T7" fmla="*/ 533575 h 3426"/>
              <a:gd name="T8" fmla="*/ 1173315 w 3415"/>
              <a:gd name="T9" fmla="*/ 699552 h 3426"/>
              <a:gd name="T10" fmla="*/ 698376 w 3415"/>
              <a:gd name="T11" fmla="*/ 1174441 h 3426"/>
              <a:gd name="T12" fmla="*/ 614542 w 3415"/>
              <a:gd name="T13" fmla="*/ 1210085 h 3426"/>
              <a:gd name="T14" fmla="*/ 529989 w 3415"/>
              <a:gd name="T15" fmla="*/ 1174441 h 3426"/>
              <a:gd name="T16" fmla="*/ 55050 w 3415"/>
              <a:gd name="T17" fmla="*/ 699552 h 3426"/>
              <a:gd name="T18" fmla="*/ 55050 w 3415"/>
              <a:gd name="T19" fmla="*/ 533575 h 3426"/>
              <a:gd name="T20" fmla="*/ 529989 w 3415"/>
              <a:gd name="T21" fmla="*/ 58686 h 3426"/>
              <a:gd name="T22" fmla="*/ 614542 w 3415"/>
              <a:gd name="T23" fmla="*/ 23042 h 3426"/>
              <a:gd name="T24" fmla="*/ 614542 w 3415"/>
              <a:gd name="T25" fmla="*/ 0 h 3426"/>
              <a:gd name="T26" fmla="*/ 614542 w 3415"/>
              <a:gd name="T27" fmla="*/ 0 h 3426"/>
              <a:gd name="T28" fmla="*/ 513438 w 3415"/>
              <a:gd name="T29" fmla="*/ 42484 h 3426"/>
              <a:gd name="T30" fmla="*/ 38859 w 3415"/>
              <a:gd name="T31" fmla="*/ 517373 h 3426"/>
              <a:gd name="T32" fmla="*/ 0 w 3415"/>
              <a:gd name="T33" fmla="*/ 618184 h 3426"/>
              <a:gd name="T34" fmla="*/ 38859 w 3415"/>
              <a:gd name="T35" fmla="*/ 715754 h 3426"/>
              <a:gd name="T36" fmla="*/ 513438 w 3415"/>
              <a:gd name="T37" fmla="*/ 1190643 h 3426"/>
              <a:gd name="T38" fmla="*/ 614542 w 3415"/>
              <a:gd name="T39" fmla="*/ 1233127 h 3426"/>
              <a:gd name="T40" fmla="*/ 711689 w 3415"/>
              <a:gd name="T41" fmla="*/ 1190643 h 3426"/>
              <a:gd name="T42" fmla="*/ 1186268 w 3415"/>
              <a:gd name="T43" fmla="*/ 715754 h 3426"/>
              <a:gd name="T44" fmla="*/ 1228365 w 3415"/>
              <a:gd name="T45" fmla="*/ 618184 h 3426"/>
              <a:gd name="T46" fmla="*/ 1186268 w 3415"/>
              <a:gd name="T47" fmla="*/ 517373 h 3426"/>
              <a:gd name="T48" fmla="*/ 711689 w 3415"/>
              <a:gd name="T49" fmla="*/ 42484 h 3426"/>
              <a:gd name="T50" fmla="*/ 614542 w 3415"/>
              <a:gd name="T51" fmla="*/ 0 h 3426"/>
              <a:gd name="T52" fmla="*/ 614542 w 3415"/>
              <a:gd name="T53" fmla="*/ 23042 h 34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15" h="3426">
                <a:moveTo>
                  <a:pt x="1708" y="64"/>
                </a:moveTo>
                <a:lnTo>
                  <a:pt x="1708" y="64"/>
                </a:lnTo>
                <a:cubicBezTo>
                  <a:pt x="1789" y="64"/>
                  <a:pt x="1878" y="100"/>
                  <a:pt x="1941" y="163"/>
                </a:cubicBezTo>
                <a:cubicBezTo>
                  <a:pt x="3261" y="1482"/>
                  <a:pt x="3261" y="1482"/>
                  <a:pt x="3261" y="1482"/>
                </a:cubicBezTo>
                <a:cubicBezTo>
                  <a:pt x="3387" y="1608"/>
                  <a:pt x="3387" y="1816"/>
                  <a:pt x="3261" y="1943"/>
                </a:cubicBezTo>
                <a:cubicBezTo>
                  <a:pt x="1941" y="3262"/>
                  <a:pt x="1941" y="3262"/>
                  <a:pt x="1941" y="3262"/>
                </a:cubicBezTo>
                <a:cubicBezTo>
                  <a:pt x="1878" y="3334"/>
                  <a:pt x="1789" y="3361"/>
                  <a:pt x="1708" y="3361"/>
                </a:cubicBezTo>
                <a:cubicBezTo>
                  <a:pt x="1626" y="3361"/>
                  <a:pt x="1536" y="3334"/>
                  <a:pt x="1473" y="3262"/>
                </a:cubicBezTo>
                <a:cubicBezTo>
                  <a:pt x="153" y="1943"/>
                  <a:pt x="153" y="1943"/>
                  <a:pt x="153" y="1943"/>
                </a:cubicBezTo>
                <a:cubicBezTo>
                  <a:pt x="27" y="1816"/>
                  <a:pt x="27" y="1608"/>
                  <a:pt x="153" y="1482"/>
                </a:cubicBezTo>
                <a:cubicBezTo>
                  <a:pt x="1473" y="163"/>
                  <a:pt x="1473" y="163"/>
                  <a:pt x="1473" y="163"/>
                </a:cubicBezTo>
                <a:cubicBezTo>
                  <a:pt x="1536" y="100"/>
                  <a:pt x="1626" y="64"/>
                  <a:pt x="1708" y="64"/>
                </a:cubicBezTo>
                <a:lnTo>
                  <a:pt x="1708" y="0"/>
                </a:lnTo>
                <a:cubicBezTo>
                  <a:pt x="1599" y="0"/>
                  <a:pt x="1509" y="45"/>
                  <a:pt x="1427" y="118"/>
                </a:cubicBezTo>
                <a:cubicBezTo>
                  <a:pt x="108" y="1437"/>
                  <a:pt x="108" y="1437"/>
                  <a:pt x="108" y="1437"/>
                </a:cubicBezTo>
                <a:cubicBezTo>
                  <a:pt x="36" y="1509"/>
                  <a:pt x="0" y="1608"/>
                  <a:pt x="0" y="1717"/>
                </a:cubicBezTo>
                <a:cubicBezTo>
                  <a:pt x="0" y="1816"/>
                  <a:pt x="36" y="1916"/>
                  <a:pt x="108" y="1988"/>
                </a:cubicBezTo>
                <a:cubicBezTo>
                  <a:pt x="1427" y="3307"/>
                  <a:pt x="1427" y="3307"/>
                  <a:pt x="1427" y="3307"/>
                </a:cubicBezTo>
                <a:cubicBezTo>
                  <a:pt x="1509" y="3379"/>
                  <a:pt x="1599" y="3425"/>
                  <a:pt x="1708" y="3425"/>
                </a:cubicBezTo>
                <a:cubicBezTo>
                  <a:pt x="1806" y="3425"/>
                  <a:pt x="1905" y="3379"/>
                  <a:pt x="1978" y="3307"/>
                </a:cubicBezTo>
                <a:cubicBezTo>
                  <a:pt x="3297" y="1988"/>
                  <a:pt x="3297" y="1988"/>
                  <a:pt x="3297" y="1988"/>
                </a:cubicBezTo>
                <a:cubicBezTo>
                  <a:pt x="3378" y="1916"/>
                  <a:pt x="3414" y="1816"/>
                  <a:pt x="3414" y="1717"/>
                </a:cubicBezTo>
                <a:cubicBezTo>
                  <a:pt x="3414" y="1608"/>
                  <a:pt x="3378" y="1509"/>
                  <a:pt x="3297" y="1437"/>
                </a:cubicBezTo>
                <a:cubicBezTo>
                  <a:pt x="1978" y="118"/>
                  <a:pt x="1978" y="118"/>
                  <a:pt x="1978" y="118"/>
                </a:cubicBezTo>
                <a:cubicBezTo>
                  <a:pt x="1905" y="45"/>
                  <a:pt x="1806" y="0"/>
                  <a:pt x="1708" y="0"/>
                </a:cubicBezTo>
                <a:lnTo>
                  <a:pt x="1708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9">
            <a:extLst>
              <a:ext uri="{FF2B5EF4-FFF2-40B4-BE49-F238E27FC236}">
                <a16:creationId xmlns:a16="http://schemas.microsoft.com/office/drawing/2014/main" id="{CF7F95D6-49F7-7C4B-B3A7-9CF0D560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6275" y="5497878"/>
            <a:ext cx="3561561" cy="3552213"/>
          </a:xfrm>
          <a:custGeom>
            <a:avLst/>
            <a:gdLst>
              <a:gd name="T0" fmla="*/ 604838 w 3362"/>
              <a:gd name="T1" fmla="*/ 1206140 h 3352"/>
              <a:gd name="T2" fmla="*/ 604838 w 3362"/>
              <a:gd name="T3" fmla="*/ 1206140 h 3352"/>
              <a:gd name="T4" fmla="*/ 513806 w 3362"/>
              <a:gd name="T5" fmla="*/ 1170147 h 3352"/>
              <a:gd name="T6" fmla="*/ 38859 w 3362"/>
              <a:gd name="T7" fmla="*/ 695393 h 3352"/>
              <a:gd name="T8" fmla="*/ 0 w 3362"/>
              <a:gd name="T9" fmla="*/ 601090 h 3352"/>
              <a:gd name="T10" fmla="*/ 38859 w 3362"/>
              <a:gd name="T11" fmla="*/ 510027 h 3352"/>
              <a:gd name="T12" fmla="*/ 513806 w 3362"/>
              <a:gd name="T13" fmla="*/ 35634 h 3352"/>
              <a:gd name="T14" fmla="*/ 604838 w 3362"/>
              <a:gd name="T15" fmla="*/ 0 h 3352"/>
              <a:gd name="T16" fmla="*/ 695869 w 3362"/>
              <a:gd name="T17" fmla="*/ 35634 h 3352"/>
              <a:gd name="T18" fmla="*/ 1170456 w 3362"/>
              <a:gd name="T19" fmla="*/ 510027 h 3352"/>
              <a:gd name="T20" fmla="*/ 1209315 w 3362"/>
              <a:gd name="T21" fmla="*/ 601090 h 3352"/>
              <a:gd name="T22" fmla="*/ 1170456 w 3362"/>
              <a:gd name="T23" fmla="*/ 695393 h 3352"/>
              <a:gd name="T24" fmla="*/ 695869 w 3362"/>
              <a:gd name="T25" fmla="*/ 1170147 h 3352"/>
              <a:gd name="T26" fmla="*/ 604838 w 3362"/>
              <a:gd name="T27" fmla="*/ 1206140 h 33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62" h="3352">
                <a:moveTo>
                  <a:pt x="1681" y="3351"/>
                </a:moveTo>
                <a:lnTo>
                  <a:pt x="1681" y="3351"/>
                </a:lnTo>
                <a:cubicBezTo>
                  <a:pt x="1590" y="3351"/>
                  <a:pt x="1500" y="3315"/>
                  <a:pt x="1428" y="3251"/>
                </a:cubicBezTo>
                <a:cubicBezTo>
                  <a:pt x="108" y="1932"/>
                  <a:pt x="108" y="1932"/>
                  <a:pt x="108" y="1932"/>
                </a:cubicBezTo>
                <a:cubicBezTo>
                  <a:pt x="36" y="1860"/>
                  <a:pt x="0" y="1769"/>
                  <a:pt x="0" y="1670"/>
                </a:cubicBezTo>
                <a:cubicBezTo>
                  <a:pt x="0" y="1580"/>
                  <a:pt x="36" y="1490"/>
                  <a:pt x="108" y="1417"/>
                </a:cubicBezTo>
                <a:cubicBezTo>
                  <a:pt x="1428" y="99"/>
                  <a:pt x="1428" y="99"/>
                  <a:pt x="1428" y="99"/>
                </a:cubicBezTo>
                <a:cubicBezTo>
                  <a:pt x="1500" y="36"/>
                  <a:pt x="1590" y="0"/>
                  <a:pt x="1681" y="0"/>
                </a:cubicBezTo>
                <a:cubicBezTo>
                  <a:pt x="1780" y="0"/>
                  <a:pt x="1871" y="36"/>
                  <a:pt x="1934" y="99"/>
                </a:cubicBezTo>
                <a:cubicBezTo>
                  <a:pt x="3253" y="1417"/>
                  <a:pt x="3253" y="1417"/>
                  <a:pt x="3253" y="1417"/>
                </a:cubicBezTo>
                <a:cubicBezTo>
                  <a:pt x="3325" y="1490"/>
                  <a:pt x="3361" y="1580"/>
                  <a:pt x="3361" y="1670"/>
                </a:cubicBezTo>
                <a:cubicBezTo>
                  <a:pt x="3361" y="1769"/>
                  <a:pt x="3325" y="1860"/>
                  <a:pt x="3253" y="1932"/>
                </a:cubicBezTo>
                <a:cubicBezTo>
                  <a:pt x="1934" y="3251"/>
                  <a:pt x="1934" y="3251"/>
                  <a:pt x="1934" y="3251"/>
                </a:cubicBezTo>
                <a:cubicBezTo>
                  <a:pt x="1871" y="3315"/>
                  <a:pt x="1780" y="3351"/>
                  <a:pt x="1681" y="33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0">
            <a:extLst>
              <a:ext uri="{FF2B5EF4-FFF2-40B4-BE49-F238E27FC236}">
                <a16:creationId xmlns:a16="http://schemas.microsoft.com/office/drawing/2014/main" id="{580C19F8-AA30-E84E-829B-B1792587F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0839" y="5455810"/>
            <a:ext cx="3659713" cy="3631672"/>
          </a:xfrm>
          <a:custGeom>
            <a:avLst/>
            <a:gdLst>
              <a:gd name="T0" fmla="*/ 627806 w 3453"/>
              <a:gd name="T1" fmla="*/ 23049 h 3425"/>
              <a:gd name="T2" fmla="*/ 627806 w 3453"/>
              <a:gd name="T3" fmla="*/ 23049 h 3425"/>
              <a:gd name="T4" fmla="*/ 712401 w 3453"/>
              <a:gd name="T5" fmla="*/ 58703 h 3425"/>
              <a:gd name="T6" fmla="*/ 1187215 w 3453"/>
              <a:gd name="T7" fmla="*/ 533371 h 3425"/>
              <a:gd name="T8" fmla="*/ 1187215 w 3453"/>
              <a:gd name="T9" fmla="*/ 699397 h 3425"/>
              <a:gd name="T10" fmla="*/ 712401 w 3453"/>
              <a:gd name="T11" fmla="*/ 1174425 h 3425"/>
              <a:gd name="T12" fmla="*/ 627806 w 3453"/>
              <a:gd name="T13" fmla="*/ 1210079 h 3425"/>
              <a:gd name="T14" fmla="*/ 543210 w 3453"/>
              <a:gd name="T15" fmla="*/ 1174425 h 3425"/>
              <a:gd name="T16" fmla="*/ 68036 w 3453"/>
              <a:gd name="T17" fmla="*/ 699397 h 3425"/>
              <a:gd name="T18" fmla="*/ 68036 w 3453"/>
              <a:gd name="T19" fmla="*/ 533371 h 3425"/>
              <a:gd name="T20" fmla="*/ 543210 w 3453"/>
              <a:gd name="T21" fmla="*/ 58703 h 3425"/>
              <a:gd name="T22" fmla="*/ 627806 w 3453"/>
              <a:gd name="T23" fmla="*/ 23049 h 3425"/>
              <a:gd name="T24" fmla="*/ 627806 w 3453"/>
              <a:gd name="T25" fmla="*/ 0 h 3425"/>
              <a:gd name="T26" fmla="*/ 627806 w 3453"/>
              <a:gd name="T27" fmla="*/ 0 h 3425"/>
              <a:gd name="T28" fmla="*/ 530251 w 3453"/>
              <a:gd name="T29" fmla="*/ 42497 h 3425"/>
              <a:gd name="T30" fmla="*/ 55077 w 3453"/>
              <a:gd name="T31" fmla="*/ 517165 h 3425"/>
              <a:gd name="T32" fmla="*/ 55077 w 3453"/>
              <a:gd name="T33" fmla="*/ 715603 h 3425"/>
              <a:gd name="T34" fmla="*/ 530251 w 3453"/>
              <a:gd name="T35" fmla="*/ 1190631 h 3425"/>
              <a:gd name="T36" fmla="*/ 627806 w 3453"/>
              <a:gd name="T37" fmla="*/ 1233128 h 3425"/>
              <a:gd name="T38" fmla="*/ 728600 w 3453"/>
              <a:gd name="T39" fmla="*/ 1190631 h 3425"/>
              <a:gd name="T40" fmla="*/ 1203414 w 3453"/>
              <a:gd name="T41" fmla="*/ 715603 h 3425"/>
              <a:gd name="T42" fmla="*/ 1242652 w 3453"/>
              <a:gd name="T43" fmla="*/ 614763 h 3425"/>
              <a:gd name="T44" fmla="*/ 1203414 w 3453"/>
              <a:gd name="T45" fmla="*/ 517165 h 3425"/>
              <a:gd name="T46" fmla="*/ 728600 w 3453"/>
              <a:gd name="T47" fmla="*/ 42497 h 3425"/>
              <a:gd name="T48" fmla="*/ 627806 w 3453"/>
              <a:gd name="T49" fmla="*/ 0 h 3425"/>
              <a:gd name="T50" fmla="*/ 627806 w 3453"/>
              <a:gd name="T51" fmla="*/ 23049 h 342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453" h="3425">
                <a:moveTo>
                  <a:pt x="1744" y="64"/>
                </a:moveTo>
                <a:lnTo>
                  <a:pt x="1744" y="64"/>
                </a:lnTo>
                <a:cubicBezTo>
                  <a:pt x="1834" y="64"/>
                  <a:pt x="1915" y="91"/>
                  <a:pt x="1979" y="163"/>
                </a:cubicBezTo>
                <a:cubicBezTo>
                  <a:pt x="3298" y="1481"/>
                  <a:pt x="3298" y="1481"/>
                  <a:pt x="3298" y="1481"/>
                </a:cubicBezTo>
                <a:cubicBezTo>
                  <a:pt x="3424" y="1608"/>
                  <a:pt x="3424" y="1816"/>
                  <a:pt x="3298" y="1942"/>
                </a:cubicBezTo>
                <a:cubicBezTo>
                  <a:pt x="1979" y="3261"/>
                  <a:pt x="1979" y="3261"/>
                  <a:pt x="1979" y="3261"/>
                </a:cubicBezTo>
                <a:cubicBezTo>
                  <a:pt x="1915" y="3324"/>
                  <a:pt x="1834" y="3360"/>
                  <a:pt x="1744" y="3360"/>
                </a:cubicBezTo>
                <a:cubicBezTo>
                  <a:pt x="1662" y="3360"/>
                  <a:pt x="1572" y="3324"/>
                  <a:pt x="1509" y="3261"/>
                </a:cubicBezTo>
                <a:cubicBezTo>
                  <a:pt x="189" y="1942"/>
                  <a:pt x="189" y="1942"/>
                  <a:pt x="189" y="1942"/>
                </a:cubicBezTo>
                <a:cubicBezTo>
                  <a:pt x="63" y="1816"/>
                  <a:pt x="63" y="1608"/>
                  <a:pt x="189" y="1481"/>
                </a:cubicBezTo>
                <a:cubicBezTo>
                  <a:pt x="1509" y="163"/>
                  <a:pt x="1509" y="163"/>
                  <a:pt x="1509" y="163"/>
                </a:cubicBezTo>
                <a:cubicBezTo>
                  <a:pt x="1572" y="91"/>
                  <a:pt x="1662" y="64"/>
                  <a:pt x="1744" y="64"/>
                </a:cubicBezTo>
                <a:lnTo>
                  <a:pt x="1744" y="0"/>
                </a:lnTo>
                <a:cubicBezTo>
                  <a:pt x="1644" y="0"/>
                  <a:pt x="1545" y="46"/>
                  <a:pt x="1473" y="118"/>
                </a:cubicBezTo>
                <a:cubicBezTo>
                  <a:pt x="153" y="1436"/>
                  <a:pt x="153" y="1436"/>
                  <a:pt x="153" y="1436"/>
                </a:cubicBezTo>
                <a:cubicBezTo>
                  <a:pt x="0" y="1590"/>
                  <a:pt x="0" y="1834"/>
                  <a:pt x="153" y="1987"/>
                </a:cubicBezTo>
                <a:cubicBezTo>
                  <a:pt x="1473" y="3306"/>
                  <a:pt x="1473" y="3306"/>
                  <a:pt x="1473" y="3306"/>
                </a:cubicBezTo>
                <a:cubicBezTo>
                  <a:pt x="1545" y="3379"/>
                  <a:pt x="1644" y="3424"/>
                  <a:pt x="1744" y="3424"/>
                </a:cubicBezTo>
                <a:cubicBezTo>
                  <a:pt x="1852" y="3424"/>
                  <a:pt x="1951" y="3379"/>
                  <a:pt x="2024" y="3306"/>
                </a:cubicBezTo>
                <a:cubicBezTo>
                  <a:pt x="3343" y="1987"/>
                  <a:pt x="3343" y="1987"/>
                  <a:pt x="3343" y="1987"/>
                </a:cubicBezTo>
                <a:cubicBezTo>
                  <a:pt x="3415" y="1915"/>
                  <a:pt x="3452" y="1816"/>
                  <a:pt x="3452" y="1707"/>
                </a:cubicBezTo>
                <a:cubicBezTo>
                  <a:pt x="3452" y="1608"/>
                  <a:pt x="3415" y="1508"/>
                  <a:pt x="3343" y="1436"/>
                </a:cubicBezTo>
                <a:cubicBezTo>
                  <a:pt x="2024" y="118"/>
                  <a:pt x="2024" y="118"/>
                  <a:pt x="2024" y="118"/>
                </a:cubicBezTo>
                <a:cubicBezTo>
                  <a:pt x="1951" y="46"/>
                  <a:pt x="1852" y="0"/>
                  <a:pt x="1744" y="0"/>
                </a:cubicBezTo>
                <a:lnTo>
                  <a:pt x="1744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1">
            <a:extLst>
              <a:ext uri="{FF2B5EF4-FFF2-40B4-BE49-F238E27FC236}">
                <a16:creationId xmlns:a16="http://schemas.microsoft.com/office/drawing/2014/main" id="{A391D337-6336-1D4D-B1E3-02B2CE0A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6406" y="7582466"/>
            <a:ext cx="3566237" cy="3552213"/>
          </a:xfrm>
          <a:custGeom>
            <a:avLst/>
            <a:gdLst>
              <a:gd name="T0" fmla="*/ 605451 w 3363"/>
              <a:gd name="T1" fmla="*/ 1206140 h 3353"/>
              <a:gd name="T2" fmla="*/ 605451 w 3363"/>
              <a:gd name="T3" fmla="*/ 1206140 h 3353"/>
              <a:gd name="T4" fmla="*/ 514328 w 3363"/>
              <a:gd name="T5" fmla="*/ 1170517 h 3353"/>
              <a:gd name="T6" fmla="*/ 39259 w 3363"/>
              <a:gd name="T7" fmla="*/ 695905 h 3353"/>
              <a:gd name="T8" fmla="*/ 0 w 3363"/>
              <a:gd name="T9" fmla="*/ 604869 h 3353"/>
              <a:gd name="T10" fmla="*/ 39259 w 3363"/>
              <a:gd name="T11" fmla="*/ 510595 h 3353"/>
              <a:gd name="T12" fmla="*/ 514328 w 3363"/>
              <a:gd name="T13" fmla="*/ 35983 h 3353"/>
              <a:gd name="T14" fmla="*/ 605451 w 3363"/>
              <a:gd name="T15" fmla="*/ 0 h 3353"/>
              <a:gd name="T16" fmla="*/ 696575 w 3363"/>
              <a:gd name="T17" fmla="*/ 35983 h 3353"/>
              <a:gd name="T18" fmla="*/ 1171644 w 3363"/>
              <a:gd name="T19" fmla="*/ 510595 h 3353"/>
              <a:gd name="T20" fmla="*/ 1210903 w 3363"/>
              <a:gd name="T21" fmla="*/ 604869 h 3353"/>
              <a:gd name="T22" fmla="*/ 1171644 w 3363"/>
              <a:gd name="T23" fmla="*/ 695905 h 3353"/>
              <a:gd name="T24" fmla="*/ 696575 w 3363"/>
              <a:gd name="T25" fmla="*/ 1170517 h 3353"/>
              <a:gd name="T26" fmla="*/ 605451 w 3363"/>
              <a:gd name="T27" fmla="*/ 1206140 h 33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63" h="3353">
                <a:moveTo>
                  <a:pt x="1681" y="3352"/>
                </a:moveTo>
                <a:lnTo>
                  <a:pt x="1681" y="3352"/>
                </a:lnTo>
                <a:cubicBezTo>
                  <a:pt x="1582" y="3352"/>
                  <a:pt x="1491" y="3316"/>
                  <a:pt x="1428" y="3253"/>
                </a:cubicBezTo>
                <a:cubicBezTo>
                  <a:pt x="109" y="1934"/>
                  <a:pt x="109" y="1934"/>
                  <a:pt x="109" y="1934"/>
                </a:cubicBezTo>
                <a:cubicBezTo>
                  <a:pt x="36" y="1861"/>
                  <a:pt x="0" y="1771"/>
                  <a:pt x="0" y="1681"/>
                </a:cubicBezTo>
                <a:cubicBezTo>
                  <a:pt x="0" y="1582"/>
                  <a:pt x="36" y="1491"/>
                  <a:pt x="109" y="1419"/>
                </a:cubicBezTo>
                <a:cubicBezTo>
                  <a:pt x="1428" y="100"/>
                  <a:pt x="1428" y="100"/>
                  <a:pt x="1428" y="100"/>
                </a:cubicBezTo>
                <a:cubicBezTo>
                  <a:pt x="1491" y="36"/>
                  <a:pt x="1582" y="0"/>
                  <a:pt x="1681" y="0"/>
                </a:cubicBezTo>
                <a:cubicBezTo>
                  <a:pt x="1771" y="0"/>
                  <a:pt x="1862" y="36"/>
                  <a:pt x="1934" y="100"/>
                </a:cubicBezTo>
                <a:cubicBezTo>
                  <a:pt x="3253" y="1419"/>
                  <a:pt x="3253" y="1419"/>
                  <a:pt x="3253" y="1419"/>
                </a:cubicBezTo>
                <a:cubicBezTo>
                  <a:pt x="3317" y="1491"/>
                  <a:pt x="3362" y="1582"/>
                  <a:pt x="3362" y="1681"/>
                </a:cubicBezTo>
                <a:cubicBezTo>
                  <a:pt x="3362" y="1771"/>
                  <a:pt x="3317" y="1861"/>
                  <a:pt x="3253" y="1934"/>
                </a:cubicBezTo>
                <a:cubicBezTo>
                  <a:pt x="1934" y="3253"/>
                  <a:pt x="1934" y="3253"/>
                  <a:pt x="1934" y="3253"/>
                </a:cubicBezTo>
                <a:cubicBezTo>
                  <a:pt x="1862" y="3316"/>
                  <a:pt x="1771" y="3352"/>
                  <a:pt x="1681" y="33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2">
            <a:extLst>
              <a:ext uri="{FF2B5EF4-FFF2-40B4-BE49-F238E27FC236}">
                <a16:creationId xmlns:a16="http://schemas.microsoft.com/office/drawing/2014/main" id="{20B46AEA-CB94-1047-BE96-0524FA33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363" y="7545074"/>
            <a:ext cx="3622324" cy="3631669"/>
          </a:xfrm>
          <a:custGeom>
            <a:avLst/>
            <a:gdLst>
              <a:gd name="T0" fmla="*/ 614976 w 3417"/>
              <a:gd name="T1" fmla="*/ 23042 h 3426"/>
              <a:gd name="T2" fmla="*/ 614976 w 3417"/>
              <a:gd name="T3" fmla="*/ 23042 h 3426"/>
              <a:gd name="T4" fmla="*/ 699590 w 3417"/>
              <a:gd name="T5" fmla="*/ 58686 h 3426"/>
              <a:gd name="T6" fmla="*/ 1171264 w 3417"/>
              <a:gd name="T7" fmla="*/ 533575 h 3426"/>
              <a:gd name="T8" fmla="*/ 1171264 w 3417"/>
              <a:gd name="T9" fmla="*/ 699552 h 3426"/>
              <a:gd name="T10" fmla="*/ 699590 w 3417"/>
              <a:gd name="T11" fmla="*/ 1174441 h 3426"/>
              <a:gd name="T12" fmla="*/ 614976 w 3417"/>
              <a:gd name="T13" fmla="*/ 1210085 h 3426"/>
              <a:gd name="T14" fmla="*/ 530363 w 3417"/>
              <a:gd name="T15" fmla="*/ 1174441 h 3426"/>
              <a:gd name="T16" fmla="*/ 55449 w 3417"/>
              <a:gd name="T17" fmla="*/ 699552 h 3426"/>
              <a:gd name="T18" fmla="*/ 55449 w 3417"/>
              <a:gd name="T19" fmla="*/ 533575 h 3426"/>
              <a:gd name="T20" fmla="*/ 530363 w 3417"/>
              <a:gd name="T21" fmla="*/ 58686 h 3426"/>
              <a:gd name="T22" fmla="*/ 614976 w 3417"/>
              <a:gd name="T23" fmla="*/ 23042 h 3426"/>
              <a:gd name="T24" fmla="*/ 614976 w 3417"/>
              <a:gd name="T25" fmla="*/ 0 h 3426"/>
              <a:gd name="T26" fmla="*/ 614976 w 3417"/>
              <a:gd name="T27" fmla="*/ 0 h 3426"/>
              <a:gd name="T28" fmla="*/ 514161 w 3417"/>
              <a:gd name="T29" fmla="*/ 42484 h 3426"/>
              <a:gd name="T30" fmla="*/ 39246 w 3417"/>
              <a:gd name="T31" fmla="*/ 517373 h 3426"/>
              <a:gd name="T32" fmla="*/ 0 w 3417"/>
              <a:gd name="T33" fmla="*/ 618184 h 3426"/>
              <a:gd name="T34" fmla="*/ 39246 w 3417"/>
              <a:gd name="T35" fmla="*/ 715754 h 3426"/>
              <a:gd name="T36" fmla="*/ 514161 w 3417"/>
              <a:gd name="T37" fmla="*/ 1190643 h 3426"/>
              <a:gd name="T38" fmla="*/ 614976 w 3417"/>
              <a:gd name="T39" fmla="*/ 1233127 h 3426"/>
              <a:gd name="T40" fmla="*/ 712552 w 3417"/>
              <a:gd name="T41" fmla="*/ 1190643 h 3426"/>
              <a:gd name="T42" fmla="*/ 1187466 w 3417"/>
              <a:gd name="T43" fmla="*/ 715754 h 3426"/>
              <a:gd name="T44" fmla="*/ 1229953 w 3417"/>
              <a:gd name="T45" fmla="*/ 618184 h 3426"/>
              <a:gd name="T46" fmla="*/ 1187466 w 3417"/>
              <a:gd name="T47" fmla="*/ 517373 h 3426"/>
              <a:gd name="T48" fmla="*/ 712552 w 3417"/>
              <a:gd name="T49" fmla="*/ 42484 h 3426"/>
              <a:gd name="T50" fmla="*/ 614976 w 3417"/>
              <a:gd name="T51" fmla="*/ 0 h 3426"/>
              <a:gd name="T52" fmla="*/ 614976 w 3417"/>
              <a:gd name="T53" fmla="*/ 23042 h 34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17" h="3426">
                <a:moveTo>
                  <a:pt x="1708" y="64"/>
                </a:moveTo>
                <a:lnTo>
                  <a:pt x="1708" y="64"/>
                </a:lnTo>
                <a:cubicBezTo>
                  <a:pt x="1789" y="64"/>
                  <a:pt x="1871" y="100"/>
                  <a:pt x="1943" y="163"/>
                </a:cubicBezTo>
                <a:cubicBezTo>
                  <a:pt x="3253" y="1482"/>
                  <a:pt x="3253" y="1482"/>
                  <a:pt x="3253" y="1482"/>
                </a:cubicBezTo>
                <a:cubicBezTo>
                  <a:pt x="3389" y="1608"/>
                  <a:pt x="3389" y="1816"/>
                  <a:pt x="3253" y="1943"/>
                </a:cubicBezTo>
                <a:cubicBezTo>
                  <a:pt x="1943" y="3262"/>
                  <a:pt x="1943" y="3262"/>
                  <a:pt x="1943" y="3262"/>
                </a:cubicBezTo>
                <a:cubicBezTo>
                  <a:pt x="1871" y="3334"/>
                  <a:pt x="1789" y="3361"/>
                  <a:pt x="1708" y="3361"/>
                </a:cubicBezTo>
                <a:cubicBezTo>
                  <a:pt x="1618" y="3361"/>
                  <a:pt x="1536" y="3334"/>
                  <a:pt x="1473" y="3262"/>
                </a:cubicBezTo>
                <a:cubicBezTo>
                  <a:pt x="154" y="1943"/>
                  <a:pt x="154" y="1943"/>
                  <a:pt x="154" y="1943"/>
                </a:cubicBezTo>
                <a:cubicBezTo>
                  <a:pt x="27" y="1816"/>
                  <a:pt x="27" y="1608"/>
                  <a:pt x="154" y="1482"/>
                </a:cubicBezTo>
                <a:cubicBezTo>
                  <a:pt x="1473" y="163"/>
                  <a:pt x="1473" y="163"/>
                  <a:pt x="1473" y="163"/>
                </a:cubicBezTo>
                <a:cubicBezTo>
                  <a:pt x="1536" y="100"/>
                  <a:pt x="1618" y="64"/>
                  <a:pt x="1708" y="64"/>
                </a:cubicBezTo>
                <a:lnTo>
                  <a:pt x="1708" y="0"/>
                </a:lnTo>
                <a:cubicBezTo>
                  <a:pt x="1599" y="0"/>
                  <a:pt x="1500" y="45"/>
                  <a:pt x="1428" y="118"/>
                </a:cubicBezTo>
                <a:cubicBezTo>
                  <a:pt x="109" y="1437"/>
                  <a:pt x="109" y="1437"/>
                  <a:pt x="109" y="1437"/>
                </a:cubicBezTo>
                <a:cubicBezTo>
                  <a:pt x="36" y="1509"/>
                  <a:pt x="0" y="1608"/>
                  <a:pt x="0" y="1717"/>
                </a:cubicBezTo>
                <a:cubicBezTo>
                  <a:pt x="0" y="1816"/>
                  <a:pt x="36" y="1916"/>
                  <a:pt x="109" y="1988"/>
                </a:cubicBezTo>
                <a:cubicBezTo>
                  <a:pt x="1428" y="3307"/>
                  <a:pt x="1428" y="3307"/>
                  <a:pt x="1428" y="3307"/>
                </a:cubicBezTo>
                <a:cubicBezTo>
                  <a:pt x="1500" y="3379"/>
                  <a:pt x="1599" y="3425"/>
                  <a:pt x="1708" y="3425"/>
                </a:cubicBezTo>
                <a:cubicBezTo>
                  <a:pt x="1807" y="3425"/>
                  <a:pt x="1907" y="3379"/>
                  <a:pt x="1979" y="3307"/>
                </a:cubicBezTo>
                <a:cubicBezTo>
                  <a:pt x="3298" y="1988"/>
                  <a:pt x="3298" y="1988"/>
                  <a:pt x="3298" y="1988"/>
                </a:cubicBezTo>
                <a:cubicBezTo>
                  <a:pt x="3370" y="1916"/>
                  <a:pt x="3416" y="1816"/>
                  <a:pt x="3416" y="1717"/>
                </a:cubicBezTo>
                <a:cubicBezTo>
                  <a:pt x="3416" y="1608"/>
                  <a:pt x="3370" y="1509"/>
                  <a:pt x="3298" y="1437"/>
                </a:cubicBezTo>
                <a:cubicBezTo>
                  <a:pt x="1979" y="118"/>
                  <a:pt x="1979" y="118"/>
                  <a:pt x="1979" y="118"/>
                </a:cubicBezTo>
                <a:cubicBezTo>
                  <a:pt x="1907" y="45"/>
                  <a:pt x="1807" y="0"/>
                  <a:pt x="1708" y="0"/>
                </a:cubicBezTo>
                <a:lnTo>
                  <a:pt x="1708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3">
            <a:extLst>
              <a:ext uri="{FF2B5EF4-FFF2-40B4-BE49-F238E27FC236}">
                <a16:creationId xmlns:a16="http://schemas.microsoft.com/office/drawing/2014/main" id="{EF07A7EC-31F1-644B-8CD5-4AC983035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030" y="7783445"/>
            <a:ext cx="3159600" cy="3150252"/>
          </a:xfrm>
          <a:custGeom>
            <a:avLst/>
            <a:gdLst>
              <a:gd name="T0" fmla="*/ 536395 w 2983"/>
              <a:gd name="T1" fmla="*/ 1069615 h 2973"/>
              <a:gd name="T2" fmla="*/ 536395 w 2983"/>
              <a:gd name="T3" fmla="*/ 1069615 h 2973"/>
              <a:gd name="T4" fmla="*/ 0 w 2983"/>
              <a:gd name="T5" fmla="*/ 536607 h 2973"/>
              <a:gd name="T6" fmla="*/ 536395 w 2983"/>
              <a:gd name="T7" fmla="*/ 0 h 2973"/>
              <a:gd name="T8" fmla="*/ 1072790 w 2983"/>
              <a:gd name="T9" fmla="*/ 536607 h 2973"/>
              <a:gd name="T10" fmla="*/ 536395 w 2983"/>
              <a:gd name="T11" fmla="*/ 1069615 h 29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83" h="2973">
                <a:moveTo>
                  <a:pt x="1491" y="2972"/>
                </a:moveTo>
                <a:lnTo>
                  <a:pt x="1491" y="2972"/>
                </a:lnTo>
                <a:cubicBezTo>
                  <a:pt x="669" y="2972"/>
                  <a:pt x="0" y="2304"/>
                  <a:pt x="0" y="1491"/>
                </a:cubicBezTo>
                <a:cubicBezTo>
                  <a:pt x="0" y="669"/>
                  <a:pt x="669" y="0"/>
                  <a:pt x="1491" y="0"/>
                </a:cubicBezTo>
                <a:cubicBezTo>
                  <a:pt x="2313" y="0"/>
                  <a:pt x="2982" y="669"/>
                  <a:pt x="2982" y="1491"/>
                </a:cubicBezTo>
                <a:cubicBezTo>
                  <a:pt x="2982" y="2304"/>
                  <a:pt x="2313" y="2972"/>
                  <a:pt x="1491" y="29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4">
            <a:extLst>
              <a:ext uri="{FF2B5EF4-FFF2-40B4-BE49-F238E27FC236}">
                <a16:creationId xmlns:a16="http://schemas.microsoft.com/office/drawing/2014/main" id="{1001E7CB-0941-3B4A-A46E-F7050ED73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311" y="7755401"/>
            <a:ext cx="3220363" cy="3220363"/>
          </a:xfrm>
          <a:custGeom>
            <a:avLst/>
            <a:gdLst>
              <a:gd name="T0" fmla="*/ 546714 w 3037"/>
              <a:gd name="T1" fmla="*/ 19448 h 3037"/>
              <a:gd name="T2" fmla="*/ 546714 w 3037"/>
              <a:gd name="T3" fmla="*/ 19448 h 3037"/>
              <a:gd name="T4" fmla="*/ 1070738 w 3037"/>
              <a:gd name="T5" fmla="*/ 546714 h 3037"/>
              <a:gd name="T6" fmla="*/ 546714 w 3037"/>
              <a:gd name="T7" fmla="*/ 1070738 h 3037"/>
              <a:gd name="T8" fmla="*/ 22690 w 3037"/>
              <a:gd name="T9" fmla="*/ 546714 h 3037"/>
              <a:gd name="T10" fmla="*/ 546714 w 3037"/>
              <a:gd name="T11" fmla="*/ 19448 h 3037"/>
              <a:gd name="T12" fmla="*/ 546714 w 3037"/>
              <a:gd name="T13" fmla="*/ 0 h 3037"/>
              <a:gd name="T14" fmla="*/ 546714 w 3037"/>
              <a:gd name="T15" fmla="*/ 0 h 3037"/>
              <a:gd name="T16" fmla="*/ 159548 w 3037"/>
              <a:gd name="T17" fmla="*/ 159548 h 3037"/>
              <a:gd name="T18" fmla="*/ 0 w 3037"/>
              <a:gd name="T19" fmla="*/ 546714 h 3037"/>
              <a:gd name="T20" fmla="*/ 159548 w 3037"/>
              <a:gd name="T21" fmla="*/ 930638 h 3037"/>
              <a:gd name="T22" fmla="*/ 546714 w 3037"/>
              <a:gd name="T23" fmla="*/ 1093428 h 3037"/>
              <a:gd name="T24" fmla="*/ 933880 w 3037"/>
              <a:gd name="T25" fmla="*/ 930638 h 3037"/>
              <a:gd name="T26" fmla="*/ 1093428 w 3037"/>
              <a:gd name="T27" fmla="*/ 546714 h 3037"/>
              <a:gd name="T28" fmla="*/ 933880 w 3037"/>
              <a:gd name="T29" fmla="*/ 159548 h 3037"/>
              <a:gd name="T30" fmla="*/ 546714 w 3037"/>
              <a:gd name="T31" fmla="*/ 0 h 3037"/>
              <a:gd name="T32" fmla="*/ 546714 w 3037"/>
              <a:gd name="T33" fmla="*/ 19448 h 30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037" h="3037">
                <a:moveTo>
                  <a:pt x="1518" y="54"/>
                </a:moveTo>
                <a:lnTo>
                  <a:pt x="1518" y="54"/>
                </a:lnTo>
                <a:cubicBezTo>
                  <a:pt x="2322" y="54"/>
                  <a:pt x="2973" y="705"/>
                  <a:pt x="2973" y="1518"/>
                </a:cubicBezTo>
                <a:cubicBezTo>
                  <a:pt x="2973" y="2322"/>
                  <a:pt x="2322" y="2973"/>
                  <a:pt x="1518" y="2973"/>
                </a:cubicBezTo>
                <a:cubicBezTo>
                  <a:pt x="714" y="2973"/>
                  <a:pt x="63" y="2322"/>
                  <a:pt x="63" y="1518"/>
                </a:cubicBezTo>
                <a:cubicBezTo>
                  <a:pt x="63" y="705"/>
                  <a:pt x="714" y="54"/>
                  <a:pt x="1518" y="54"/>
                </a:cubicBezTo>
                <a:lnTo>
                  <a:pt x="1518" y="0"/>
                </a:lnTo>
                <a:cubicBezTo>
                  <a:pt x="1112" y="0"/>
                  <a:pt x="732" y="154"/>
                  <a:pt x="443" y="443"/>
                </a:cubicBezTo>
                <a:cubicBezTo>
                  <a:pt x="163" y="732"/>
                  <a:pt x="0" y="1111"/>
                  <a:pt x="0" y="1518"/>
                </a:cubicBezTo>
                <a:cubicBezTo>
                  <a:pt x="0" y="1915"/>
                  <a:pt x="163" y="2304"/>
                  <a:pt x="443" y="2584"/>
                </a:cubicBezTo>
                <a:cubicBezTo>
                  <a:pt x="732" y="2873"/>
                  <a:pt x="1112" y="3036"/>
                  <a:pt x="1518" y="3036"/>
                </a:cubicBezTo>
                <a:cubicBezTo>
                  <a:pt x="1925" y="3036"/>
                  <a:pt x="2304" y="2873"/>
                  <a:pt x="2593" y="2584"/>
                </a:cubicBezTo>
                <a:cubicBezTo>
                  <a:pt x="2883" y="2304"/>
                  <a:pt x="3036" y="1915"/>
                  <a:pt x="3036" y="1518"/>
                </a:cubicBezTo>
                <a:cubicBezTo>
                  <a:pt x="3036" y="1111"/>
                  <a:pt x="2883" y="732"/>
                  <a:pt x="2593" y="443"/>
                </a:cubicBezTo>
                <a:cubicBezTo>
                  <a:pt x="2304" y="154"/>
                  <a:pt x="1925" y="0"/>
                  <a:pt x="1518" y="0"/>
                </a:cubicBezTo>
                <a:lnTo>
                  <a:pt x="1518" y="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5">
            <a:extLst>
              <a:ext uri="{FF2B5EF4-FFF2-40B4-BE49-F238E27FC236}">
                <a16:creationId xmlns:a16="http://schemas.microsoft.com/office/drawing/2014/main" id="{C6C350B0-A4D3-4F49-98D2-8318B064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209" y="7783445"/>
            <a:ext cx="3159600" cy="3150252"/>
          </a:xfrm>
          <a:custGeom>
            <a:avLst/>
            <a:gdLst>
              <a:gd name="T0" fmla="*/ 536755 w 2981"/>
              <a:gd name="T1" fmla="*/ 1069615 h 2973"/>
              <a:gd name="T2" fmla="*/ 536755 w 2981"/>
              <a:gd name="T3" fmla="*/ 1069615 h 2973"/>
              <a:gd name="T4" fmla="*/ 0 w 2981"/>
              <a:gd name="T5" fmla="*/ 536607 h 2973"/>
              <a:gd name="T6" fmla="*/ 536755 w 2981"/>
              <a:gd name="T7" fmla="*/ 0 h 2973"/>
              <a:gd name="T8" fmla="*/ 1072790 w 2981"/>
              <a:gd name="T9" fmla="*/ 536607 h 2973"/>
              <a:gd name="T10" fmla="*/ 536755 w 2981"/>
              <a:gd name="T11" fmla="*/ 1069615 h 29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81" h="2973">
                <a:moveTo>
                  <a:pt x="1491" y="2972"/>
                </a:moveTo>
                <a:lnTo>
                  <a:pt x="1491" y="2972"/>
                </a:lnTo>
                <a:cubicBezTo>
                  <a:pt x="668" y="2972"/>
                  <a:pt x="0" y="2304"/>
                  <a:pt x="0" y="1491"/>
                </a:cubicBezTo>
                <a:cubicBezTo>
                  <a:pt x="0" y="669"/>
                  <a:pt x="668" y="0"/>
                  <a:pt x="1491" y="0"/>
                </a:cubicBezTo>
                <a:cubicBezTo>
                  <a:pt x="2312" y="0"/>
                  <a:pt x="2980" y="669"/>
                  <a:pt x="2980" y="1491"/>
                </a:cubicBezTo>
                <a:cubicBezTo>
                  <a:pt x="2980" y="2304"/>
                  <a:pt x="2312" y="2972"/>
                  <a:pt x="1491" y="29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6">
            <a:extLst>
              <a:ext uri="{FF2B5EF4-FFF2-40B4-BE49-F238E27FC236}">
                <a16:creationId xmlns:a16="http://schemas.microsoft.com/office/drawing/2014/main" id="{7404B57D-0447-8A47-9A20-16BD9A0F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166" y="7755401"/>
            <a:ext cx="3215688" cy="3220363"/>
          </a:xfrm>
          <a:custGeom>
            <a:avLst/>
            <a:gdLst>
              <a:gd name="T0" fmla="*/ 546100 w 3036"/>
              <a:gd name="T1" fmla="*/ 19448 h 3037"/>
              <a:gd name="T2" fmla="*/ 546100 w 3036"/>
              <a:gd name="T3" fmla="*/ 19448 h 3037"/>
              <a:gd name="T4" fmla="*/ 1068816 w 3036"/>
              <a:gd name="T5" fmla="*/ 546714 h 3037"/>
              <a:gd name="T6" fmla="*/ 546100 w 3036"/>
              <a:gd name="T7" fmla="*/ 1070738 h 3037"/>
              <a:gd name="T8" fmla="*/ 22664 w 3036"/>
              <a:gd name="T9" fmla="*/ 546714 h 3037"/>
              <a:gd name="T10" fmla="*/ 546100 w 3036"/>
              <a:gd name="T11" fmla="*/ 19448 h 3037"/>
              <a:gd name="T12" fmla="*/ 546100 w 3036"/>
              <a:gd name="T13" fmla="*/ 0 h 3037"/>
              <a:gd name="T14" fmla="*/ 546100 w 3036"/>
              <a:gd name="T15" fmla="*/ 0 h 3037"/>
              <a:gd name="T16" fmla="*/ 159009 w 3036"/>
              <a:gd name="T17" fmla="*/ 159548 h 3037"/>
              <a:gd name="T18" fmla="*/ 0 w 3036"/>
              <a:gd name="T19" fmla="*/ 546714 h 3037"/>
              <a:gd name="T20" fmla="*/ 159009 w 3036"/>
              <a:gd name="T21" fmla="*/ 930638 h 3037"/>
              <a:gd name="T22" fmla="*/ 546100 w 3036"/>
              <a:gd name="T23" fmla="*/ 1093428 h 3037"/>
              <a:gd name="T24" fmla="*/ 932471 w 3036"/>
              <a:gd name="T25" fmla="*/ 930638 h 3037"/>
              <a:gd name="T26" fmla="*/ 1091840 w 3036"/>
              <a:gd name="T27" fmla="*/ 546714 h 3037"/>
              <a:gd name="T28" fmla="*/ 932471 w 3036"/>
              <a:gd name="T29" fmla="*/ 159548 h 3037"/>
              <a:gd name="T30" fmla="*/ 546100 w 3036"/>
              <a:gd name="T31" fmla="*/ 0 h 3037"/>
              <a:gd name="T32" fmla="*/ 546100 w 3036"/>
              <a:gd name="T33" fmla="*/ 19448 h 30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036" h="3037">
                <a:moveTo>
                  <a:pt x="1518" y="54"/>
                </a:moveTo>
                <a:lnTo>
                  <a:pt x="1518" y="54"/>
                </a:lnTo>
                <a:cubicBezTo>
                  <a:pt x="2321" y="54"/>
                  <a:pt x="2971" y="705"/>
                  <a:pt x="2971" y="1518"/>
                </a:cubicBezTo>
                <a:cubicBezTo>
                  <a:pt x="2971" y="2322"/>
                  <a:pt x="2321" y="2973"/>
                  <a:pt x="1518" y="2973"/>
                </a:cubicBezTo>
                <a:cubicBezTo>
                  <a:pt x="713" y="2973"/>
                  <a:pt x="63" y="2322"/>
                  <a:pt x="63" y="1518"/>
                </a:cubicBezTo>
                <a:cubicBezTo>
                  <a:pt x="63" y="705"/>
                  <a:pt x="713" y="54"/>
                  <a:pt x="1518" y="54"/>
                </a:cubicBezTo>
                <a:lnTo>
                  <a:pt x="1518" y="0"/>
                </a:lnTo>
                <a:cubicBezTo>
                  <a:pt x="1111" y="0"/>
                  <a:pt x="731" y="154"/>
                  <a:pt x="442" y="443"/>
                </a:cubicBezTo>
                <a:cubicBezTo>
                  <a:pt x="153" y="732"/>
                  <a:pt x="0" y="1111"/>
                  <a:pt x="0" y="1518"/>
                </a:cubicBezTo>
                <a:cubicBezTo>
                  <a:pt x="0" y="1915"/>
                  <a:pt x="153" y="2304"/>
                  <a:pt x="442" y="2584"/>
                </a:cubicBezTo>
                <a:cubicBezTo>
                  <a:pt x="731" y="2873"/>
                  <a:pt x="1111" y="3036"/>
                  <a:pt x="1518" y="3036"/>
                </a:cubicBezTo>
                <a:cubicBezTo>
                  <a:pt x="1923" y="3036"/>
                  <a:pt x="2303" y="2873"/>
                  <a:pt x="2592" y="2584"/>
                </a:cubicBezTo>
                <a:cubicBezTo>
                  <a:pt x="2881" y="2304"/>
                  <a:pt x="3035" y="1915"/>
                  <a:pt x="3035" y="1518"/>
                </a:cubicBezTo>
                <a:cubicBezTo>
                  <a:pt x="3035" y="1111"/>
                  <a:pt x="2881" y="732"/>
                  <a:pt x="2592" y="443"/>
                </a:cubicBezTo>
                <a:cubicBezTo>
                  <a:pt x="2303" y="154"/>
                  <a:pt x="1923" y="0"/>
                  <a:pt x="1518" y="0"/>
                </a:cubicBezTo>
                <a:lnTo>
                  <a:pt x="1518" y="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7">
            <a:extLst>
              <a:ext uri="{FF2B5EF4-FFF2-40B4-BE49-F238E27FC236}">
                <a16:creationId xmlns:a16="http://schemas.microsoft.com/office/drawing/2014/main" id="{381AFD8E-359C-6E46-B4B1-8833BAE52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7388" y="7783445"/>
            <a:ext cx="3159600" cy="3150252"/>
          </a:xfrm>
          <a:custGeom>
            <a:avLst/>
            <a:gdLst>
              <a:gd name="T0" fmla="*/ 536395 w 2983"/>
              <a:gd name="T1" fmla="*/ 1069615 h 2973"/>
              <a:gd name="T2" fmla="*/ 536395 w 2983"/>
              <a:gd name="T3" fmla="*/ 1069615 h 2973"/>
              <a:gd name="T4" fmla="*/ 0 w 2983"/>
              <a:gd name="T5" fmla="*/ 536607 h 2973"/>
              <a:gd name="T6" fmla="*/ 536395 w 2983"/>
              <a:gd name="T7" fmla="*/ 0 h 2973"/>
              <a:gd name="T8" fmla="*/ 1072790 w 2983"/>
              <a:gd name="T9" fmla="*/ 536607 h 2973"/>
              <a:gd name="T10" fmla="*/ 536395 w 2983"/>
              <a:gd name="T11" fmla="*/ 1069615 h 29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83" h="2973">
                <a:moveTo>
                  <a:pt x="1491" y="2972"/>
                </a:moveTo>
                <a:lnTo>
                  <a:pt x="1491" y="2972"/>
                </a:lnTo>
                <a:cubicBezTo>
                  <a:pt x="669" y="2972"/>
                  <a:pt x="0" y="2304"/>
                  <a:pt x="0" y="1491"/>
                </a:cubicBezTo>
                <a:cubicBezTo>
                  <a:pt x="0" y="669"/>
                  <a:pt x="669" y="0"/>
                  <a:pt x="1491" y="0"/>
                </a:cubicBezTo>
                <a:cubicBezTo>
                  <a:pt x="2313" y="0"/>
                  <a:pt x="2982" y="669"/>
                  <a:pt x="2982" y="1491"/>
                </a:cubicBezTo>
                <a:cubicBezTo>
                  <a:pt x="2982" y="2304"/>
                  <a:pt x="2313" y="2972"/>
                  <a:pt x="1491" y="29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8">
            <a:extLst>
              <a:ext uri="{FF2B5EF4-FFF2-40B4-BE49-F238E27FC236}">
                <a16:creationId xmlns:a16="http://schemas.microsoft.com/office/drawing/2014/main" id="{D36763FB-4C2A-AE4E-82A6-63DF7A64F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9345" y="7755401"/>
            <a:ext cx="3220360" cy="3220363"/>
          </a:xfrm>
          <a:custGeom>
            <a:avLst/>
            <a:gdLst>
              <a:gd name="T0" fmla="*/ 546713 w 3037"/>
              <a:gd name="T1" fmla="*/ 19448 h 3037"/>
              <a:gd name="T2" fmla="*/ 546713 w 3037"/>
              <a:gd name="T3" fmla="*/ 19448 h 3037"/>
              <a:gd name="T4" fmla="*/ 1070737 w 3037"/>
              <a:gd name="T5" fmla="*/ 546714 h 3037"/>
              <a:gd name="T6" fmla="*/ 546713 w 3037"/>
              <a:gd name="T7" fmla="*/ 1070738 h 3037"/>
              <a:gd name="T8" fmla="*/ 22690 w 3037"/>
              <a:gd name="T9" fmla="*/ 546714 h 3037"/>
              <a:gd name="T10" fmla="*/ 546713 w 3037"/>
              <a:gd name="T11" fmla="*/ 19448 h 3037"/>
              <a:gd name="T12" fmla="*/ 546713 w 3037"/>
              <a:gd name="T13" fmla="*/ 0 h 3037"/>
              <a:gd name="T14" fmla="*/ 546713 w 3037"/>
              <a:gd name="T15" fmla="*/ 0 h 3037"/>
              <a:gd name="T16" fmla="*/ 159548 w 3037"/>
              <a:gd name="T17" fmla="*/ 159548 h 3037"/>
              <a:gd name="T18" fmla="*/ 0 w 3037"/>
              <a:gd name="T19" fmla="*/ 546714 h 3037"/>
              <a:gd name="T20" fmla="*/ 159548 w 3037"/>
              <a:gd name="T21" fmla="*/ 930638 h 3037"/>
              <a:gd name="T22" fmla="*/ 546713 w 3037"/>
              <a:gd name="T23" fmla="*/ 1093428 h 3037"/>
              <a:gd name="T24" fmla="*/ 933879 w 3037"/>
              <a:gd name="T25" fmla="*/ 930638 h 3037"/>
              <a:gd name="T26" fmla="*/ 1093427 w 3037"/>
              <a:gd name="T27" fmla="*/ 546714 h 3037"/>
              <a:gd name="T28" fmla="*/ 933879 w 3037"/>
              <a:gd name="T29" fmla="*/ 159548 h 3037"/>
              <a:gd name="T30" fmla="*/ 546713 w 3037"/>
              <a:gd name="T31" fmla="*/ 0 h 3037"/>
              <a:gd name="T32" fmla="*/ 546713 w 3037"/>
              <a:gd name="T33" fmla="*/ 19448 h 30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037" h="3037">
                <a:moveTo>
                  <a:pt x="1518" y="54"/>
                </a:moveTo>
                <a:lnTo>
                  <a:pt x="1518" y="54"/>
                </a:lnTo>
                <a:cubicBezTo>
                  <a:pt x="2322" y="54"/>
                  <a:pt x="2973" y="705"/>
                  <a:pt x="2973" y="1518"/>
                </a:cubicBezTo>
                <a:cubicBezTo>
                  <a:pt x="2973" y="2322"/>
                  <a:pt x="2322" y="2973"/>
                  <a:pt x="1518" y="2973"/>
                </a:cubicBezTo>
                <a:cubicBezTo>
                  <a:pt x="714" y="2973"/>
                  <a:pt x="63" y="2322"/>
                  <a:pt x="63" y="1518"/>
                </a:cubicBezTo>
                <a:cubicBezTo>
                  <a:pt x="63" y="705"/>
                  <a:pt x="714" y="54"/>
                  <a:pt x="1518" y="54"/>
                </a:cubicBezTo>
                <a:lnTo>
                  <a:pt x="1518" y="0"/>
                </a:lnTo>
                <a:cubicBezTo>
                  <a:pt x="1111" y="0"/>
                  <a:pt x="732" y="154"/>
                  <a:pt x="443" y="443"/>
                </a:cubicBezTo>
                <a:cubicBezTo>
                  <a:pt x="154" y="732"/>
                  <a:pt x="0" y="1111"/>
                  <a:pt x="0" y="1518"/>
                </a:cubicBezTo>
                <a:cubicBezTo>
                  <a:pt x="0" y="1915"/>
                  <a:pt x="154" y="2304"/>
                  <a:pt x="443" y="2584"/>
                </a:cubicBezTo>
                <a:cubicBezTo>
                  <a:pt x="732" y="2873"/>
                  <a:pt x="1111" y="3036"/>
                  <a:pt x="1518" y="3036"/>
                </a:cubicBezTo>
                <a:cubicBezTo>
                  <a:pt x="1925" y="3036"/>
                  <a:pt x="2304" y="2873"/>
                  <a:pt x="2593" y="2584"/>
                </a:cubicBezTo>
                <a:cubicBezTo>
                  <a:pt x="2873" y="2304"/>
                  <a:pt x="3036" y="1915"/>
                  <a:pt x="3036" y="1518"/>
                </a:cubicBezTo>
                <a:cubicBezTo>
                  <a:pt x="3036" y="1111"/>
                  <a:pt x="2873" y="732"/>
                  <a:pt x="2593" y="443"/>
                </a:cubicBezTo>
                <a:cubicBezTo>
                  <a:pt x="2304" y="154"/>
                  <a:pt x="1925" y="0"/>
                  <a:pt x="1518" y="0"/>
                </a:cubicBezTo>
                <a:lnTo>
                  <a:pt x="1518" y="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9">
            <a:extLst>
              <a:ext uri="{FF2B5EF4-FFF2-40B4-BE49-F238E27FC236}">
                <a16:creationId xmlns:a16="http://schemas.microsoft.com/office/drawing/2014/main" id="{E7EC1621-D26D-3A40-A67B-69291149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22" y="5689509"/>
            <a:ext cx="3150252" cy="3159600"/>
          </a:xfrm>
          <a:custGeom>
            <a:avLst/>
            <a:gdLst>
              <a:gd name="T0" fmla="*/ 533189 w 2974"/>
              <a:gd name="T1" fmla="*/ 1072790 h 2982"/>
              <a:gd name="T2" fmla="*/ 533189 w 2974"/>
              <a:gd name="T3" fmla="*/ 1072790 h 2982"/>
              <a:gd name="T4" fmla="*/ 0 w 2974"/>
              <a:gd name="T5" fmla="*/ 536215 h 2982"/>
              <a:gd name="T6" fmla="*/ 533189 w 2974"/>
              <a:gd name="T7" fmla="*/ 0 h 2982"/>
              <a:gd name="T8" fmla="*/ 1069615 w 2974"/>
              <a:gd name="T9" fmla="*/ 536215 h 2982"/>
              <a:gd name="T10" fmla="*/ 533189 w 2974"/>
              <a:gd name="T11" fmla="*/ 1072790 h 29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4" h="2982">
                <a:moveTo>
                  <a:pt x="1482" y="2981"/>
                </a:moveTo>
                <a:lnTo>
                  <a:pt x="1482" y="2981"/>
                </a:lnTo>
                <a:cubicBezTo>
                  <a:pt x="660" y="2981"/>
                  <a:pt x="0" y="2312"/>
                  <a:pt x="0" y="1490"/>
                </a:cubicBezTo>
                <a:cubicBezTo>
                  <a:pt x="0" y="669"/>
                  <a:pt x="660" y="0"/>
                  <a:pt x="1482" y="0"/>
                </a:cubicBezTo>
                <a:cubicBezTo>
                  <a:pt x="2305" y="0"/>
                  <a:pt x="2973" y="669"/>
                  <a:pt x="2973" y="1490"/>
                </a:cubicBezTo>
                <a:cubicBezTo>
                  <a:pt x="2973" y="2312"/>
                  <a:pt x="2305" y="2981"/>
                  <a:pt x="1482" y="29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0">
            <a:extLst>
              <a:ext uri="{FF2B5EF4-FFF2-40B4-BE49-F238E27FC236}">
                <a16:creationId xmlns:a16="http://schemas.microsoft.com/office/drawing/2014/main" id="{D0BB9216-1060-2742-A20E-B519E654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031" y="5661465"/>
            <a:ext cx="3220363" cy="3215688"/>
          </a:xfrm>
          <a:custGeom>
            <a:avLst/>
            <a:gdLst>
              <a:gd name="T0" fmla="*/ 546714 w 3037"/>
              <a:gd name="T1" fmla="*/ 22664 h 3036"/>
              <a:gd name="T2" fmla="*/ 546714 w 3037"/>
              <a:gd name="T3" fmla="*/ 22664 h 3036"/>
              <a:gd name="T4" fmla="*/ 1073980 w 3037"/>
              <a:gd name="T5" fmla="*/ 545740 h 3036"/>
              <a:gd name="T6" fmla="*/ 546714 w 3037"/>
              <a:gd name="T7" fmla="*/ 1069176 h 3036"/>
              <a:gd name="T8" fmla="*/ 23050 w 3037"/>
              <a:gd name="T9" fmla="*/ 545740 h 3036"/>
              <a:gd name="T10" fmla="*/ 546714 w 3037"/>
              <a:gd name="T11" fmla="*/ 22664 h 3036"/>
              <a:gd name="T12" fmla="*/ 546714 w 3037"/>
              <a:gd name="T13" fmla="*/ 0 h 3036"/>
              <a:gd name="T14" fmla="*/ 546714 w 3037"/>
              <a:gd name="T15" fmla="*/ 0 h 3036"/>
              <a:gd name="T16" fmla="*/ 159548 w 3037"/>
              <a:gd name="T17" fmla="*/ 159369 h 3036"/>
              <a:gd name="T18" fmla="*/ 0 w 3037"/>
              <a:gd name="T19" fmla="*/ 545740 h 3036"/>
              <a:gd name="T20" fmla="*/ 159548 w 3037"/>
              <a:gd name="T21" fmla="*/ 932471 h 3036"/>
              <a:gd name="T22" fmla="*/ 546714 w 3037"/>
              <a:gd name="T23" fmla="*/ 1091840 h 3036"/>
              <a:gd name="T24" fmla="*/ 934240 w 3037"/>
              <a:gd name="T25" fmla="*/ 932471 h 3036"/>
              <a:gd name="T26" fmla="*/ 1093428 w 3037"/>
              <a:gd name="T27" fmla="*/ 545740 h 3036"/>
              <a:gd name="T28" fmla="*/ 934240 w 3037"/>
              <a:gd name="T29" fmla="*/ 159369 h 3036"/>
              <a:gd name="T30" fmla="*/ 546714 w 3037"/>
              <a:gd name="T31" fmla="*/ 0 h 3036"/>
              <a:gd name="T32" fmla="*/ 546714 w 3037"/>
              <a:gd name="T33" fmla="*/ 22664 h 30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037" h="3036">
                <a:moveTo>
                  <a:pt x="1518" y="63"/>
                </a:moveTo>
                <a:lnTo>
                  <a:pt x="1518" y="63"/>
                </a:lnTo>
                <a:cubicBezTo>
                  <a:pt x="2322" y="63"/>
                  <a:pt x="2982" y="714"/>
                  <a:pt x="2982" y="1517"/>
                </a:cubicBezTo>
                <a:cubicBezTo>
                  <a:pt x="2982" y="2321"/>
                  <a:pt x="2322" y="2972"/>
                  <a:pt x="1518" y="2972"/>
                </a:cubicBezTo>
                <a:cubicBezTo>
                  <a:pt x="714" y="2972"/>
                  <a:pt x="64" y="2321"/>
                  <a:pt x="64" y="1517"/>
                </a:cubicBezTo>
                <a:cubicBezTo>
                  <a:pt x="64" y="714"/>
                  <a:pt x="714" y="63"/>
                  <a:pt x="1518" y="63"/>
                </a:cubicBezTo>
                <a:lnTo>
                  <a:pt x="1518" y="0"/>
                </a:lnTo>
                <a:cubicBezTo>
                  <a:pt x="1112" y="0"/>
                  <a:pt x="732" y="154"/>
                  <a:pt x="443" y="443"/>
                </a:cubicBezTo>
                <a:cubicBezTo>
                  <a:pt x="163" y="732"/>
                  <a:pt x="0" y="1110"/>
                  <a:pt x="0" y="1517"/>
                </a:cubicBezTo>
                <a:cubicBezTo>
                  <a:pt x="0" y="1924"/>
                  <a:pt x="163" y="2303"/>
                  <a:pt x="443" y="2592"/>
                </a:cubicBezTo>
                <a:cubicBezTo>
                  <a:pt x="732" y="2881"/>
                  <a:pt x="1112" y="3035"/>
                  <a:pt x="1518" y="3035"/>
                </a:cubicBezTo>
                <a:cubicBezTo>
                  <a:pt x="1925" y="3035"/>
                  <a:pt x="2304" y="2881"/>
                  <a:pt x="2594" y="2592"/>
                </a:cubicBezTo>
                <a:cubicBezTo>
                  <a:pt x="2883" y="2303"/>
                  <a:pt x="3036" y="1924"/>
                  <a:pt x="3036" y="1517"/>
                </a:cubicBezTo>
                <a:cubicBezTo>
                  <a:pt x="3036" y="1110"/>
                  <a:pt x="2883" y="732"/>
                  <a:pt x="2594" y="443"/>
                </a:cubicBezTo>
                <a:cubicBezTo>
                  <a:pt x="2304" y="154"/>
                  <a:pt x="1925" y="0"/>
                  <a:pt x="1518" y="0"/>
                </a:cubicBezTo>
                <a:lnTo>
                  <a:pt x="1518" y="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1">
            <a:extLst>
              <a:ext uri="{FF2B5EF4-FFF2-40B4-BE49-F238E27FC236}">
                <a16:creationId xmlns:a16="http://schemas.microsoft.com/office/drawing/2014/main" id="{1F4C1D0F-956E-CB48-B7E7-E7E139148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254" y="5689509"/>
            <a:ext cx="3159600" cy="3159600"/>
          </a:xfrm>
          <a:custGeom>
            <a:avLst/>
            <a:gdLst>
              <a:gd name="T0" fmla="*/ 536395 w 2983"/>
              <a:gd name="T1" fmla="*/ 1072790 h 2982"/>
              <a:gd name="T2" fmla="*/ 536395 w 2983"/>
              <a:gd name="T3" fmla="*/ 1072790 h 2982"/>
              <a:gd name="T4" fmla="*/ 0 w 2983"/>
              <a:gd name="T5" fmla="*/ 536215 h 2982"/>
              <a:gd name="T6" fmla="*/ 536395 w 2983"/>
              <a:gd name="T7" fmla="*/ 0 h 2982"/>
              <a:gd name="T8" fmla="*/ 1072790 w 2983"/>
              <a:gd name="T9" fmla="*/ 536215 h 2982"/>
              <a:gd name="T10" fmla="*/ 536395 w 2983"/>
              <a:gd name="T11" fmla="*/ 1072790 h 29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83" h="2982">
                <a:moveTo>
                  <a:pt x="1491" y="2981"/>
                </a:moveTo>
                <a:lnTo>
                  <a:pt x="1491" y="2981"/>
                </a:lnTo>
                <a:cubicBezTo>
                  <a:pt x="669" y="2981"/>
                  <a:pt x="0" y="2312"/>
                  <a:pt x="0" y="1490"/>
                </a:cubicBezTo>
                <a:cubicBezTo>
                  <a:pt x="0" y="669"/>
                  <a:pt x="669" y="0"/>
                  <a:pt x="1491" y="0"/>
                </a:cubicBezTo>
                <a:cubicBezTo>
                  <a:pt x="2313" y="0"/>
                  <a:pt x="2982" y="669"/>
                  <a:pt x="2982" y="1490"/>
                </a:cubicBezTo>
                <a:cubicBezTo>
                  <a:pt x="2982" y="2312"/>
                  <a:pt x="2313" y="2981"/>
                  <a:pt x="1491" y="29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2">
            <a:extLst>
              <a:ext uri="{FF2B5EF4-FFF2-40B4-BE49-F238E27FC236}">
                <a16:creationId xmlns:a16="http://schemas.microsoft.com/office/drawing/2014/main" id="{066DDD05-29B2-B547-A5B3-0D6D39216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9210" y="5661465"/>
            <a:ext cx="3220363" cy="3215688"/>
          </a:xfrm>
          <a:custGeom>
            <a:avLst/>
            <a:gdLst>
              <a:gd name="T0" fmla="*/ 546714 w 3037"/>
              <a:gd name="T1" fmla="*/ 22664 h 3036"/>
              <a:gd name="T2" fmla="*/ 546714 w 3037"/>
              <a:gd name="T3" fmla="*/ 22664 h 3036"/>
              <a:gd name="T4" fmla="*/ 1070738 w 3037"/>
              <a:gd name="T5" fmla="*/ 545740 h 3036"/>
              <a:gd name="T6" fmla="*/ 546714 w 3037"/>
              <a:gd name="T7" fmla="*/ 1069176 h 3036"/>
              <a:gd name="T8" fmla="*/ 22690 w 3037"/>
              <a:gd name="T9" fmla="*/ 545740 h 3036"/>
              <a:gd name="T10" fmla="*/ 546714 w 3037"/>
              <a:gd name="T11" fmla="*/ 22664 h 3036"/>
              <a:gd name="T12" fmla="*/ 546714 w 3037"/>
              <a:gd name="T13" fmla="*/ 0 h 3036"/>
              <a:gd name="T14" fmla="*/ 546714 w 3037"/>
              <a:gd name="T15" fmla="*/ 0 h 3036"/>
              <a:gd name="T16" fmla="*/ 159548 w 3037"/>
              <a:gd name="T17" fmla="*/ 159369 h 3036"/>
              <a:gd name="T18" fmla="*/ 0 w 3037"/>
              <a:gd name="T19" fmla="*/ 545740 h 3036"/>
              <a:gd name="T20" fmla="*/ 159548 w 3037"/>
              <a:gd name="T21" fmla="*/ 932471 h 3036"/>
              <a:gd name="T22" fmla="*/ 546714 w 3037"/>
              <a:gd name="T23" fmla="*/ 1091840 h 3036"/>
              <a:gd name="T24" fmla="*/ 933880 w 3037"/>
              <a:gd name="T25" fmla="*/ 932471 h 3036"/>
              <a:gd name="T26" fmla="*/ 1093428 w 3037"/>
              <a:gd name="T27" fmla="*/ 545740 h 3036"/>
              <a:gd name="T28" fmla="*/ 933880 w 3037"/>
              <a:gd name="T29" fmla="*/ 159369 h 3036"/>
              <a:gd name="T30" fmla="*/ 546714 w 3037"/>
              <a:gd name="T31" fmla="*/ 0 h 3036"/>
              <a:gd name="T32" fmla="*/ 546714 w 3037"/>
              <a:gd name="T33" fmla="*/ 22664 h 30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037" h="3036">
                <a:moveTo>
                  <a:pt x="1518" y="63"/>
                </a:moveTo>
                <a:lnTo>
                  <a:pt x="1518" y="63"/>
                </a:lnTo>
                <a:cubicBezTo>
                  <a:pt x="2322" y="63"/>
                  <a:pt x="2973" y="714"/>
                  <a:pt x="2973" y="1517"/>
                </a:cubicBezTo>
                <a:cubicBezTo>
                  <a:pt x="2973" y="2321"/>
                  <a:pt x="2322" y="2972"/>
                  <a:pt x="1518" y="2972"/>
                </a:cubicBezTo>
                <a:cubicBezTo>
                  <a:pt x="713" y="2972"/>
                  <a:pt x="63" y="2321"/>
                  <a:pt x="63" y="1517"/>
                </a:cubicBezTo>
                <a:cubicBezTo>
                  <a:pt x="63" y="714"/>
                  <a:pt x="713" y="63"/>
                  <a:pt x="1518" y="63"/>
                </a:cubicBezTo>
                <a:lnTo>
                  <a:pt x="1518" y="0"/>
                </a:lnTo>
                <a:cubicBezTo>
                  <a:pt x="1111" y="0"/>
                  <a:pt x="732" y="154"/>
                  <a:pt x="443" y="443"/>
                </a:cubicBezTo>
                <a:cubicBezTo>
                  <a:pt x="162" y="732"/>
                  <a:pt x="0" y="1110"/>
                  <a:pt x="0" y="1517"/>
                </a:cubicBezTo>
                <a:cubicBezTo>
                  <a:pt x="0" y="1924"/>
                  <a:pt x="162" y="2303"/>
                  <a:pt x="443" y="2592"/>
                </a:cubicBezTo>
                <a:cubicBezTo>
                  <a:pt x="732" y="2881"/>
                  <a:pt x="1111" y="3035"/>
                  <a:pt x="1518" y="3035"/>
                </a:cubicBezTo>
                <a:cubicBezTo>
                  <a:pt x="1924" y="3035"/>
                  <a:pt x="2304" y="2881"/>
                  <a:pt x="2593" y="2592"/>
                </a:cubicBezTo>
                <a:cubicBezTo>
                  <a:pt x="2882" y="2303"/>
                  <a:pt x="3036" y="1924"/>
                  <a:pt x="3036" y="1517"/>
                </a:cubicBezTo>
                <a:cubicBezTo>
                  <a:pt x="3036" y="1110"/>
                  <a:pt x="2882" y="732"/>
                  <a:pt x="2593" y="443"/>
                </a:cubicBezTo>
                <a:cubicBezTo>
                  <a:pt x="2304" y="154"/>
                  <a:pt x="1924" y="0"/>
                  <a:pt x="1518" y="0"/>
                </a:cubicBezTo>
                <a:lnTo>
                  <a:pt x="1518" y="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81">
            <a:extLst>
              <a:ext uri="{FF2B5EF4-FFF2-40B4-BE49-F238E27FC236}">
                <a16:creationId xmlns:a16="http://schemas.microsoft.com/office/drawing/2014/main" id="{70F29909-AAF5-9546-92C5-133F1A486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848" y="8465844"/>
            <a:ext cx="411309" cy="883381"/>
          </a:xfrm>
          <a:custGeom>
            <a:avLst/>
            <a:gdLst>
              <a:gd name="T0" fmla="*/ 90626 w 390"/>
              <a:gd name="T1" fmla="*/ 149658 h 832"/>
              <a:gd name="T2" fmla="*/ 90626 w 390"/>
              <a:gd name="T3" fmla="*/ 149658 h 832"/>
              <a:gd name="T4" fmla="*/ 129670 w 390"/>
              <a:gd name="T5" fmla="*/ 149658 h 832"/>
              <a:gd name="T6" fmla="*/ 132894 w 390"/>
              <a:gd name="T7" fmla="*/ 146413 h 832"/>
              <a:gd name="T8" fmla="*/ 136118 w 390"/>
              <a:gd name="T9" fmla="*/ 120448 h 832"/>
              <a:gd name="T10" fmla="*/ 139342 w 390"/>
              <a:gd name="T11" fmla="*/ 97368 h 832"/>
              <a:gd name="T12" fmla="*/ 90626 w 390"/>
              <a:gd name="T13" fmla="*/ 97368 h 832"/>
              <a:gd name="T14" fmla="*/ 90626 w 390"/>
              <a:gd name="T15" fmla="*/ 61666 h 832"/>
              <a:gd name="T16" fmla="*/ 103879 w 390"/>
              <a:gd name="T17" fmla="*/ 51930 h 832"/>
              <a:gd name="T18" fmla="*/ 132894 w 390"/>
              <a:gd name="T19" fmla="*/ 51930 h 832"/>
              <a:gd name="T20" fmla="*/ 136118 w 390"/>
              <a:gd name="T21" fmla="*/ 51930 h 832"/>
              <a:gd name="T22" fmla="*/ 136118 w 390"/>
              <a:gd name="T23" fmla="*/ 3246 h 832"/>
              <a:gd name="T24" fmla="*/ 132894 w 390"/>
              <a:gd name="T25" fmla="*/ 0 h 832"/>
              <a:gd name="T26" fmla="*/ 90626 w 390"/>
              <a:gd name="T27" fmla="*/ 0 h 832"/>
              <a:gd name="T28" fmla="*/ 51940 w 390"/>
              <a:gd name="T29" fmla="*/ 9737 h 832"/>
              <a:gd name="T30" fmla="*/ 29373 w 390"/>
              <a:gd name="T31" fmla="*/ 55175 h 832"/>
              <a:gd name="T32" fmla="*/ 29373 w 390"/>
              <a:gd name="T33" fmla="*/ 91238 h 832"/>
              <a:gd name="T34" fmla="*/ 29373 w 390"/>
              <a:gd name="T35" fmla="*/ 97368 h 832"/>
              <a:gd name="T36" fmla="*/ 0 w 390"/>
              <a:gd name="T37" fmla="*/ 97368 h 832"/>
              <a:gd name="T38" fmla="*/ 0 w 390"/>
              <a:gd name="T39" fmla="*/ 149658 h 832"/>
              <a:gd name="T40" fmla="*/ 29373 w 390"/>
              <a:gd name="T41" fmla="*/ 149658 h 832"/>
              <a:gd name="T42" fmla="*/ 29373 w 390"/>
              <a:gd name="T43" fmla="*/ 299677 h 832"/>
              <a:gd name="T44" fmla="*/ 90626 w 390"/>
              <a:gd name="T45" fmla="*/ 299677 h 832"/>
              <a:gd name="T46" fmla="*/ 90626 w 390"/>
              <a:gd name="T47" fmla="*/ 149658 h 8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90" h="832">
                <a:moveTo>
                  <a:pt x="253" y="415"/>
                </a:moveTo>
                <a:lnTo>
                  <a:pt x="253" y="415"/>
                </a:lnTo>
                <a:cubicBezTo>
                  <a:pt x="290" y="415"/>
                  <a:pt x="326" y="415"/>
                  <a:pt x="362" y="415"/>
                </a:cubicBezTo>
                <a:cubicBezTo>
                  <a:pt x="371" y="415"/>
                  <a:pt x="371" y="415"/>
                  <a:pt x="371" y="406"/>
                </a:cubicBezTo>
                <a:cubicBezTo>
                  <a:pt x="371" y="388"/>
                  <a:pt x="380" y="361"/>
                  <a:pt x="380" y="334"/>
                </a:cubicBezTo>
                <a:cubicBezTo>
                  <a:pt x="380" y="316"/>
                  <a:pt x="380" y="298"/>
                  <a:pt x="389" y="270"/>
                </a:cubicBezTo>
                <a:cubicBezTo>
                  <a:pt x="344" y="270"/>
                  <a:pt x="298" y="270"/>
                  <a:pt x="253" y="270"/>
                </a:cubicBezTo>
                <a:cubicBezTo>
                  <a:pt x="253" y="234"/>
                  <a:pt x="253" y="207"/>
                  <a:pt x="253" y="171"/>
                </a:cubicBezTo>
                <a:cubicBezTo>
                  <a:pt x="253" y="153"/>
                  <a:pt x="262" y="144"/>
                  <a:pt x="290" y="144"/>
                </a:cubicBezTo>
                <a:cubicBezTo>
                  <a:pt x="317" y="144"/>
                  <a:pt x="344" y="144"/>
                  <a:pt x="371" y="144"/>
                </a:cubicBezTo>
                <a:lnTo>
                  <a:pt x="380" y="144"/>
                </a:lnTo>
                <a:cubicBezTo>
                  <a:pt x="380" y="99"/>
                  <a:pt x="380" y="54"/>
                  <a:pt x="380" y="9"/>
                </a:cubicBezTo>
                <a:cubicBezTo>
                  <a:pt x="380" y="0"/>
                  <a:pt x="380" y="0"/>
                  <a:pt x="371" y="0"/>
                </a:cubicBezTo>
                <a:cubicBezTo>
                  <a:pt x="335" y="0"/>
                  <a:pt x="298" y="0"/>
                  <a:pt x="253" y="0"/>
                </a:cubicBezTo>
                <a:cubicBezTo>
                  <a:pt x="217" y="0"/>
                  <a:pt x="181" y="9"/>
                  <a:pt x="145" y="27"/>
                </a:cubicBezTo>
                <a:cubicBezTo>
                  <a:pt x="100" y="63"/>
                  <a:pt x="82" y="108"/>
                  <a:pt x="82" y="153"/>
                </a:cubicBezTo>
                <a:cubicBezTo>
                  <a:pt x="82" y="189"/>
                  <a:pt x="82" y="216"/>
                  <a:pt x="82" y="253"/>
                </a:cubicBezTo>
                <a:cubicBezTo>
                  <a:pt x="82" y="262"/>
                  <a:pt x="82" y="262"/>
                  <a:pt x="82" y="270"/>
                </a:cubicBezTo>
                <a:cubicBezTo>
                  <a:pt x="55" y="270"/>
                  <a:pt x="28" y="270"/>
                  <a:pt x="0" y="270"/>
                </a:cubicBezTo>
                <a:cubicBezTo>
                  <a:pt x="0" y="325"/>
                  <a:pt x="0" y="370"/>
                  <a:pt x="0" y="415"/>
                </a:cubicBezTo>
                <a:cubicBezTo>
                  <a:pt x="28" y="415"/>
                  <a:pt x="55" y="415"/>
                  <a:pt x="82" y="415"/>
                </a:cubicBezTo>
                <a:cubicBezTo>
                  <a:pt x="82" y="560"/>
                  <a:pt x="82" y="695"/>
                  <a:pt x="82" y="831"/>
                </a:cubicBezTo>
                <a:cubicBezTo>
                  <a:pt x="136" y="831"/>
                  <a:pt x="190" y="831"/>
                  <a:pt x="253" y="831"/>
                </a:cubicBezTo>
                <a:cubicBezTo>
                  <a:pt x="253" y="695"/>
                  <a:pt x="253" y="560"/>
                  <a:pt x="253" y="4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84">
            <a:extLst>
              <a:ext uri="{FF2B5EF4-FFF2-40B4-BE49-F238E27FC236}">
                <a16:creationId xmlns:a16="http://schemas.microsoft.com/office/drawing/2014/main" id="{C8F14EC1-51C1-D94E-ABAF-DC3A2FCA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870" y="6329843"/>
            <a:ext cx="874033" cy="794574"/>
          </a:xfrm>
          <a:custGeom>
            <a:avLst/>
            <a:gdLst>
              <a:gd name="T0" fmla="*/ 87652 w 823"/>
              <a:gd name="T1" fmla="*/ 207624 h 750"/>
              <a:gd name="T2" fmla="*/ 87652 w 823"/>
              <a:gd name="T3" fmla="*/ 207624 h 750"/>
              <a:gd name="T4" fmla="*/ 32464 w 823"/>
              <a:gd name="T5" fmla="*/ 162285 h 750"/>
              <a:gd name="T6" fmla="*/ 55188 w 823"/>
              <a:gd name="T7" fmla="*/ 162285 h 750"/>
              <a:gd name="T8" fmla="*/ 55188 w 823"/>
              <a:gd name="T9" fmla="*/ 162285 h 750"/>
              <a:gd name="T10" fmla="*/ 6493 w 823"/>
              <a:gd name="T11" fmla="*/ 103992 h 750"/>
              <a:gd name="T12" fmla="*/ 32464 w 823"/>
              <a:gd name="T13" fmla="*/ 110469 h 750"/>
              <a:gd name="T14" fmla="*/ 35710 w 823"/>
              <a:gd name="T15" fmla="*/ 107230 h 750"/>
              <a:gd name="T16" fmla="*/ 9739 w 823"/>
              <a:gd name="T17" fmla="*/ 64770 h 750"/>
              <a:gd name="T18" fmla="*/ 16232 w 823"/>
              <a:gd name="T19" fmla="*/ 25908 h 750"/>
              <a:gd name="T20" fmla="*/ 143201 w 823"/>
              <a:gd name="T21" fmla="*/ 91038 h 750"/>
              <a:gd name="T22" fmla="*/ 146448 w 823"/>
              <a:gd name="T23" fmla="*/ 58293 h 750"/>
              <a:gd name="T24" fmla="*/ 244200 w 823"/>
              <a:gd name="T25" fmla="*/ 32385 h 750"/>
              <a:gd name="T26" fmla="*/ 253939 w 823"/>
              <a:gd name="T27" fmla="*/ 35624 h 750"/>
              <a:gd name="T28" fmla="*/ 286763 w 823"/>
              <a:gd name="T29" fmla="*/ 22670 h 750"/>
              <a:gd name="T30" fmla="*/ 264039 w 823"/>
              <a:gd name="T31" fmla="*/ 55055 h 750"/>
              <a:gd name="T32" fmla="*/ 293256 w 823"/>
              <a:gd name="T33" fmla="*/ 45339 h 750"/>
              <a:gd name="T34" fmla="*/ 296502 w 823"/>
              <a:gd name="T35" fmla="*/ 48578 h 750"/>
              <a:gd name="T36" fmla="*/ 270531 w 823"/>
              <a:gd name="T37" fmla="*/ 71607 h 750"/>
              <a:gd name="T38" fmla="*/ 264039 w 823"/>
              <a:gd name="T39" fmla="*/ 84561 h 750"/>
              <a:gd name="T40" fmla="*/ 179272 w 823"/>
              <a:gd name="T41" fmla="*/ 233532 h 750"/>
              <a:gd name="T42" fmla="*/ 3246 w 823"/>
              <a:gd name="T43" fmla="*/ 233532 h 750"/>
              <a:gd name="T44" fmla="*/ 0 w 823"/>
              <a:gd name="T45" fmla="*/ 233532 h 750"/>
              <a:gd name="T46" fmla="*/ 0 w 823"/>
              <a:gd name="T47" fmla="*/ 233532 h 750"/>
              <a:gd name="T48" fmla="*/ 45449 w 823"/>
              <a:gd name="T49" fmla="*/ 227055 h 750"/>
              <a:gd name="T50" fmla="*/ 87652 w 823"/>
              <a:gd name="T51" fmla="*/ 207624 h 75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23" h="750">
                <a:moveTo>
                  <a:pt x="243" y="577"/>
                </a:moveTo>
                <a:lnTo>
                  <a:pt x="243" y="577"/>
                </a:lnTo>
                <a:cubicBezTo>
                  <a:pt x="153" y="559"/>
                  <a:pt x="90" y="514"/>
                  <a:pt x="90" y="451"/>
                </a:cubicBezTo>
                <a:cubicBezTo>
                  <a:pt x="108" y="451"/>
                  <a:pt x="126" y="451"/>
                  <a:pt x="153" y="451"/>
                </a:cubicBezTo>
                <a:cubicBezTo>
                  <a:pt x="72" y="424"/>
                  <a:pt x="27" y="370"/>
                  <a:pt x="18" y="289"/>
                </a:cubicBezTo>
                <a:cubicBezTo>
                  <a:pt x="45" y="289"/>
                  <a:pt x="72" y="298"/>
                  <a:pt x="90" y="307"/>
                </a:cubicBezTo>
                <a:cubicBezTo>
                  <a:pt x="90" y="307"/>
                  <a:pt x="90" y="298"/>
                  <a:pt x="99" y="298"/>
                </a:cubicBezTo>
                <a:cubicBezTo>
                  <a:pt x="54" y="271"/>
                  <a:pt x="36" y="235"/>
                  <a:pt x="27" y="180"/>
                </a:cubicBezTo>
                <a:cubicBezTo>
                  <a:pt x="18" y="144"/>
                  <a:pt x="27" y="108"/>
                  <a:pt x="45" y="72"/>
                </a:cubicBezTo>
                <a:cubicBezTo>
                  <a:pt x="135" y="180"/>
                  <a:pt x="253" y="244"/>
                  <a:pt x="397" y="253"/>
                </a:cubicBezTo>
                <a:cubicBezTo>
                  <a:pt x="397" y="225"/>
                  <a:pt x="397" y="189"/>
                  <a:pt x="406" y="162"/>
                </a:cubicBezTo>
                <a:cubicBezTo>
                  <a:pt x="433" y="45"/>
                  <a:pt x="587" y="0"/>
                  <a:pt x="677" y="90"/>
                </a:cubicBezTo>
                <a:cubicBezTo>
                  <a:pt x="686" y="99"/>
                  <a:pt x="695" y="99"/>
                  <a:pt x="704" y="99"/>
                </a:cubicBezTo>
                <a:cubicBezTo>
                  <a:pt x="732" y="81"/>
                  <a:pt x="768" y="72"/>
                  <a:pt x="795" y="63"/>
                </a:cubicBezTo>
                <a:cubicBezTo>
                  <a:pt x="786" y="90"/>
                  <a:pt x="777" y="99"/>
                  <a:pt x="732" y="153"/>
                </a:cubicBezTo>
                <a:cubicBezTo>
                  <a:pt x="759" y="144"/>
                  <a:pt x="786" y="135"/>
                  <a:pt x="813" y="126"/>
                </a:cubicBezTo>
                <a:cubicBezTo>
                  <a:pt x="813" y="126"/>
                  <a:pt x="813" y="135"/>
                  <a:pt x="822" y="135"/>
                </a:cubicBezTo>
                <a:cubicBezTo>
                  <a:pt x="795" y="153"/>
                  <a:pt x="777" y="180"/>
                  <a:pt x="750" y="199"/>
                </a:cubicBezTo>
                <a:cubicBezTo>
                  <a:pt x="741" y="208"/>
                  <a:pt x="732" y="217"/>
                  <a:pt x="732" y="235"/>
                </a:cubicBezTo>
                <a:cubicBezTo>
                  <a:pt x="732" y="415"/>
                  <a:pt x="659" y="559"/>
                  <a:pt x="497" y="649"/>
                </a:cubicBezTo>
                <a:cubicBezTo>
                  <a:pt x="334" y="749"/>
                  <a:pt x="171" y="740"/>
                  <a:pt x="9" y="649"/>
                </a:cubicBezTo>
                <a:cubicBezTo>
                  <a:pt x="0" y="649"/>
                  <a:pt x="0" y="649"/>
                  <a:pt x="0" y="649"/>
                </a:cubicBezTo>
                <a:cubicBezTo>
                  <a:pt x="36" y="640"/>
                  <a:pt x="81" y="640"/>
                  <a:pt x="126" y="631"/>
                </a:cubicBezTo>
                <a:cubicBezTo>
                  <a:pt x="162" y="622"/>
                  <a:pt x="198" y="604"/>
                  <a:pt x="243" y="5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87">
            <a:extLst>
              <a:ext uri="{FF2B5EF4-FFF2-40B4-BE49-F238E27FC236}">
                <a16:creationId xmlns:a16="http://schemas.microsoft.com/office/drawing/2014/main" id="{26B64043-DDDD-3846-8163-B0387D77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353" y="8405084"/>
            <a:ext cx="841314" cy="845986"/>
          </a:xfrm>
          <a:custGeom>
            <a:avLst/>
            <a:gdLst>
              <a:gd name="T0" fmla="*/ 213863 w 795"/>
              <a:gd name="T1" fmla="*/ 286976 h 796"/>
              <a:gd name="T2" fmla="*/ 213863 w 795"/>
              <a:gd name="T3" fmla="*/ 286976 h 796"/>
              <a:gd name="T4" fmla="*/ 71527 w 795"/>
              <a:gd name="T5" fmla="*/ 286976 h 796"/>
              <a:gd name="T6" fmla="*/ 65058 w 795"/>
              <a:gd name="T7" fmla="*/ 286976 h 796"/>
              <a:gd name="T8" fmla="*/ 3235 w 795"/>
              <a:gd name="T9" fmla="*/ 228498 h 796"/>
              <a:gd name="T10" fmla="*/ 0 w 795"/>
              <a:gd name="T11" fmla="*/ 215503 h 796"/>
              <a:gd name="T12" fmla="*/ 0 w 795"/>
              <a:gd name="T13" fmla="*/ 75083 h 796"/>
              <a:gd name="T14" fmla="*/ 0 w 795"/>
              <a:gd name="T15" fmla="*/ 65337 h 796"/>
              <a:gd name="T16" fmla="*/ 61823 w 795"/>
              <a:gd name="T17" fmla="*/ 3249 h 796"/>
              <a:gd name="T18" fmla="*/ 71527 w 795"/>
              <a:gd name="T19" fmla="*/ 0 h 796"/>
              <a:gd name="T20" fmla="*/ 213863 w 795"/>
              <a:gd name="T21" fmla="*/ 0 h 796"/>
              <a:gd name="T22" fmla="*/ 220333 w 795"/>
              <a:gd name="T23" fmla="*/ 0 h 796"/>
              <a:gd name="T24" fmla="*/ 282156 w 795"/>
              <a:gd name="T25" fmla="*/ 62088 h 796"/>
              <a:gd name="T26" fmla="*/ 285391 w 795"/>
              <a:gd name="T27" fmla="*/ 75083 h 796"/>
              <a:gd name="T28" fmla="*/ 285391 w 795"/>
              <a:gd name="T29" fmla="*/ 215503 h 796"/>
              <a:gd name="T30" fmla="*/ 285391 w 795"/>
              <a:gd name="T31" fmla="*/ 222000 h 796"/>
              <a:gd name="T32" fmla="*/ 226803 w 795"/>
              <a:gd name="T33" fmla="*/ 286976 h 796"/>
              <a:gd name="T34" fmla="*/ 213863 w 795"/>
              <a:gd name="T35" fmla="*/ 286976 h 796"/>
              <a:gd name="T36" fmla="*/ 143055 w 795"/>
              <a:gd name="T37" fmla="*/ 260986 h 796"/>
              <a:gd name="T38" fmla="*/ 143055 w 795"/>
              <a:gd name="T39" fmla="*/ 260986 h 796"/>
              <a:gd name="T40" fmla="*/ 204158 w 795"/>
              <a:gd name="T41" fmla="*/ 260986 h 796"/>
              <a:gd name="T42" fmla="*/ 223568 w 795"/>
              <a:gd name="T43" fmla="*/ 260986 h 796"/>
              <a:gd name="T44" fmla="*/ 259511 w 795"/>
              <a:gd name="T45" fmla="*/ 205756 h 796"/>
              <a:gd name="T46" fmla="*/ 259511 w 795"/>
              <a:gd name="T47" fmla="*/ 81581 h 796"/>
              <a:gd name="T48" fmla="*/ 256276 w 795"/>
              <a:gd name="T49" fmla="*/ 62088 h 796"/>
              <a:gd name="T50" fmla="*/ 204158 w 795"/>
              <a:gd name="T51" fmla="*/ 26351 h 796"/>
              <a:gd name="T52" fmla="*/ 81232 w 795"/>
              <a:gd name="T53" fmla="*/ 26351 h 796"/>
              <a:gd name="T54" fmla="*/ 61823 w 795"/>
              <a:gd name="T55" fmla="*/ 29600 h 796"/>
              <a:gd name="T56" fmla="*/ 25879 w 795"/>
              <a:gd name="T57" fmla="*/ 81581 h 796"/>
              <a:gd name="T58" fmla="*/ 25879 w 795"/>
              <a:gd name="T59" fmla="*/ 208644 h 796"/>
              <a:gd name="T60" fmla="*/ 48883 w 795"/>
              <a:gd name="T61" fmla="*/ 251239 h 796"/>
              <a:gd name="T62" fmla="*/ 81232 w 795"/>
              <a:gd name="T63" fmla="*/ 260986 h 796"/>
              <a:gd name="T64" fmla="*/ 143055 w 795"/>
              <a:gd name="T65" fmla="*/ 260986 h 7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95" h="796">
                <a:moveTo>
                  <a:pt x="595" y="795"/>
                </a:moveTo>
                <a:lnTo>
                  <a:pt x="595" y="795"/>
                </a:lnTo>
                <a:cubicBezTo>
                  <a:pt x="461" y="795"/>
                  <a:pt x="334" y="795"/>
                  <a:pt x="199" y="795"/>
                </a:cubicBezTo>
                <a:cubicBezTo>
                  <a:pt x="199" y="795"/>
                  <a:pt x="190" y="795"/>
                  <a:pt x="181" y="795"/>
                </a:cubicBezTo>
                <a:cubicBezTo>
                  <a:pt x="90" y="777"/>
                  <a:pt x="27" y="723"/>
                  <a:pt x="9" y="633"/>
                </a:cubicBezTo>
                <a:cubicBezTo>
                  <a:pt x="0" y="615"/>
                  <a:pt x="0" y="606"/>
                  <a:pt x="0" y="597"/>
                </a:cubicBezTo>
                <a:cubicBezTo>
                  <a:pt x="0" y="461"/>
                  <a:pt x="0" y="335"/>
                  <a:pt x="0" y="208"/>
                </a:cubicBezTo>
                <a:cubicBezTo>
                  <a:pt x="0" y="199"/>
                  <a:pt x="0" y="190"/>
                  <a:pt x="0" y="181"/>
                </a:cubicBezTo>
                <a:cubicBezTo>
                  <a:pt x="27" y="91"/>
                  <a:pt x="81" y="36"/>
                  <a:pt x="172" y="9"/>
                </a:cubicBezTo>
                <a:cubicBezTo>
                  <a:pt x="181" y="0"/>
                  <a:pt x="190" y="0"/>
                  <a:pt x="199" y="0"/>
                </a:cubicBezTo>
                <a:cubicBezTo>
                  <a:pt x="334" y="0"/>
                  <a:pt x="461" y="0"/>
                  <a:pt x="595" y="0"/>
                </a:cubicBezTo>
                <a:cubicBezTo>
                  <a:pt x="595" y="0"/>
                  <a:pt x="605" y="0"/>
                  <a:pt x="613" y="0"/>
                </a:cubicBezTo>
                <a:cubicBezTo>
                  <a:pt x="704" y="27"/>
                  <a:pt x="767" y="82"/>
                  <a:pt x="785" y="172"/>
                </a:cubicBezTo>
                <a:cubicBezTo>
                  <a:pt x="794" y="181"/>
                  <a:pt x="794" y="190"/>
                  <a:pt x="794" y="208"/>
                </a:cubicBezTo>
                <a:cubicBezTo>
                  <a:pt x="794" y="335"/>
                  <a:pt x="794" y="461"/>
                  <a:pt x="794" y="597"/>
                </a:cubicBezTo>
                <a:cubicBezTo>
                  <a:pt x="794" y="606"/>
                  <a:pt x="794" y="615"/>
                  <a:pt x="794" y="615"/>
                </a:cubicBezTo>
                <a:cubicBezTo>
                  <a:pt x="767" y="705"/>
                  <a:pt x="713" y="768"/>
                  <a:pt x="631" y="795"/>
                </a:cubicBezTo>
                <a:cubicBezTo>
                  <a:pt x="613" y="795"/>
                  <a:pt x="605" y="795"/>
                  <a:pt x="595" y="795"/>
                </a:cubicBezTo>
                <a:close/>
                <a:moveTo>
                  <a:pt x="398" y="723"/>
                </a:moveTo>
                <a:lnTo>
                  <a:pt x="398" y="723"/>
                </a:lnTo>
                <a:cubicBezTo>
                  <a:pt x="452" y="723"/>
                  <a:pt x="514" y="723"/>
                  <a:pt x="568" y="723"/>
                </a:cubicBezTo>
                <a:cubicBezTo>
                  <a:pt x="586" y="723"/>
                  <a:pt x="605" y="723"/>
                  <a:pt x="622" y="723"/>
                </a:cubicBezTo>
                <a:cubicBezTo>
                  <a:pt x="686" y="696"/>
                  <a:pt x="722" y="642"/>
                  <a:pt x="722" y="570"/>
                </a:cubicBezTo>
                <a:cubicBezTo>
                  <a:pt x="722" y="461"/>
                  <a:pt x="722" y="344"/>
                  <a:pt x="722" y="226"/>
                </a:cubicBezTo>
                <a:cubicBezTo>
                  <a:pt x="722" y="208"/>
                  <a:pt x="722" y="190"/>
                  <a:pt x="713" y="172"/>
                </a:cubicBezTo>
                <a:cubicBezTo>
                  <a:pt x="695" y="109"/>
                  <a:pt x="641" y="73"/>
                  <a:pt x="568" y="73"/>
                </a:cubicBezTo>
                <a:cubicBezTo>
                  <a:pt x="452" y="73"/>
                  <a:pt x="343" y="73"/>
                  <a:pt x="226" y="73"/>
                </a:cubicBezTo>
                <a:cubicBezTo>
                  <a:pt x="208" y="73"/>
                  <a:pt x="190" y="73"/>
                  <a:pt x="172" y="82"/>
                </a:cubicBezTo>
                <a:cubicBezTo>
                  <a:pt x="108" y="100"/>
                  <a:pt x="72" y="154"/>
                  <a:pt x="72" y="226"/>
                </a:cubicBezTo>
                <a:cubicBezTo>
                  <a:pt x="72" y="344"/>
                  <a:pt x="72" y="461"/>
                  <a:pt x="72" y="578"/>
                </a:cubicBezTo>
                <a:cubicBezTo>
                  <a:pt x="72" y="624"/>
                  <a:pt x="90" y="669"/>
                  <a:pt x="136" y="696"/>
                </a:cubicBezTo>
                <a:cubicBezTo>
                  <a:pt x="163" y="723"/>
                  <a:pt x="190" y="723"/>
                  <a:pt x="226" y="723"/>
                </a:cubicBezTo>
                <a:cubicBezTo>
                  <a:pt x="280" y="723"/>
                  <a:pt x="343" y="723"/>
                  <a:pt x="398" y="7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88">
            <a:extLst>
              <a:ext uri="{FF2B5EF4-FFF2-40B4-BE49-F238E27FC236}">
                <a16:creationId xmlns:a16="http://schemas.microsoft.com/office/drawing/2014/main" id="{F90B391E-DFEB-464C-9DAD-99D2ADA6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332" y="8606063"/>
            <a:ext cx="439353" cy="444028"/>
          </a:xfrm>
          <a:custGeom>
            <a:avLst/>
            <a:gdLst>
              <a:gd name="T0" fmla="*/ 148866 w 416"/>
              <a:gd name="T1" fmla="*/ 75226 h 417"/>
              <a:gd name="T2" fmla="*/ 148866 w 416"/>
              <a:gd name="T3" fmla="*/ 75226 h 417"/>
              <a:gd name="T4" fmla="*/ 74613 w 416"/>
              <a:gd name="T5" fmla="*/ 150451 h 417"/>
              <a:gd name="T6" fmla="*/ 0 w 416"/>
              <a:gd name="T7" fmla="*/ 75226 h 417"/>
              <a:gd name="T8" fmla="*/ 74613 w 416"/>
              <a:gd name="T9" fmla="*/ 0 h 417"/>
              <a:gd name="T10" fmla="*/ 148866 w 416"/>
              <a:gd name="T11" fmla="*/ 75226 h 417"/>
              <a:gd name="T12" fmla="*/ 122680 w 416"/>
              <a:gd name="T13" fmla="*/ 75226 h 417"/>
              <a:gd name="T14" fmla="*/ 122680 w 416"/>
              <a:gd name="T15" fmla="*/ 75226 h 417"/>
              <a:gd name="T16" fmla="*/ 74613 w 416"/>
              <a:gd name="T17" fmla="*/ 26040 h 417"/>
              <a:gd name="T18" fmla="*/ 25827 w 416"/>
              <a:gd name="T19" fmla="*/ 75226 h 417"/>
              <a:gd name="T20" fmla="*/ 74613 w 416"/>
              <a:gd name="T21" fmla="*/ 124050 h 417"/>
              <a:gd name="T22" fmla="*/ 122680 w 416"/>
              <a:gd name="T23" fmla="*/ 75226 h 4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6" h="417">
                <a:moveTo>
                  <a:pt x="415" y="208"/>
                </a:moveTo>
                <a:lnTo>
                  <a:pt x="415" y="208"/>
                </a:lnTo>
                <a:cubicBezTo>
                  <a:pt x="415" y="325"/>
                  <a:pt x="315" y="416"/>
                  <a:pt x="208" y="416"/>
                </a:cubicBezTo>
                <a:cubicBezTo>
                  <a:pt x="90" y="416"/>
                  <a:pt x="0" y="325"/>
                  <a:pt x="0" y="208"/>
                </a:cubicBezTo>
                <a:cubicBezTo>
                  <a:pt x="0" y="99"/>
                  <a:pt x="90" y="0"/>
                  <a:pt x="208" y="0"/>
                </a:cubicBezTo>
                <a:cubicBezTo>
                  <a:pt x="315" y="0"/>
                  <a:pt x="415" y="99"/>
                  <a:pt x="415" y="208"/>
                </a:cubicBezTo>
                <a:close/>
                <a:moveTo>
                  <a:pt x="342" y="208"/>
                </a:moveTo>
                <a:lnTo>
                  <a:pt x="342" y="208"/>
                </a:lnTo>
                <a:cubicBezTo>
                  <a:pt x="342" y="135"/>
                  <a:pt x="280" y="72"/>
                  <a:pt x="208" y="72"/>
                </a:cubicBezTo>
                <a:cubicBezTo>
                  <a:pt x="135" y="72"/>
                  <a:pt x="72" y="135"/>
                  <a:pt x="72" y="208"/>
                </a:cubicBezTo>
                <a:cubicBezTo>
                  <a:pt x="72" y="280"/>
                  <a:pt x="135" y="343"/>
                  <a:pt x="208" y="343"/>
                </a:cubicBezTo>
                <a:cubicBezTo>
                  <a:pt x="280" y="343"/>
                  <a:pt x="342" y="280"/>
                  <a:pt x="342" y="2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89">
            <a:extLst>
              <a:ext uri="{FF2B5EF4-FFF2-40B4-BE49-F238E27FC236}">
                <a16:creationId xmlns:a16="http://schemas.microsoft.com/office/drawing/2014/main" id="{58C8FA64-24BF-184B-9C80-5A2159F5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945" y="8549975"/>
            <a:ext cx="116851" cy="107503"/>
          </a:xfrm>
          <a:custGeom>
            <a:avLst/>
            <a:gdLst>
              <a:gd name="T0" fmla="*/ 19483 w 110"/>
              <a:gd name="T1" fmla="*/ 0 h 100"/>
              <a:gd name="T2" fmla="*/ 19483 w 110"/>
              <a:gd name="T3" fmla="*/ 0 h 100"/>
              <a:gd name="T4" fmla="*/ 36080 w 110"/>
              <a:gd name="T5" fmla="*/ 19717 h 100"/>
              <a:gd name="T6" fmla="*/ 16597 w 110"/>
              <a:gd name="T7" fmla="*/ 36148 h 100"/>
              <a:gd name="T8" fmla="*/ 0 w 110"/>
              <a:gd name="T9" fmla="*/ 16431 h 100"/>
              <a:gd name="T10" fmla="*/ 19483 w 110"/>
              <a:gd name="T11" fmla="*/ 0 h 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" h="100">
                <a:moveTo>
                  <a:pt x="54" y="0"/>
                </a:moveTo>
                <a:lnTo>
                  <a:pt x="54" y="0"/>
                </a:lnTo>
                <a:cubicBezTo>
                  <a:pt x="82" y="0"/>
                  <a:pt x="109" y="27"/>
                  <a:pt x="100" y="54"/>
                </a:cubicBezTo>
                <a:cubicBezTo>
                  <a:pt x="100" y="81"/>
                  <a:pt x="82" y="99"/>
                  <a:pt x="46" y="99"/>
                </a:cubicBezTo>
                <a:cubicBezTo>
                  <a:pt x="18" y="99"/>
                  <a:pt x="0" y="81"/>
                  <a:pt x="0" y="45"/>
                </a:cubicBezTo>
                <a:cubicBezTo>
                  <a:pt x="0" y="18"/>
                  <a:pt x="27" y="0"/>
                  <a:pt x="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94">
            <a:extLst>
              <a:ext uri="{FF2B5EF4-FFF2-40B4-BE49-F238E27FC236}">
                <a16:creationId xmlns:a16="http://schemas.microsoft.com/office/drawing/2014/main" id="{A00D648D-F69B-024C-A27D-67244636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1748" y="8423780"/>
            <a:ext cx="995553" cy="701095"/>
          </a:xfrm>
          <a:custGeom>
            <a:avLst/>
            <a:gdLst>
              <a:gd name="T0" fmla="*/ 152719 w 941"/>
              <a:gd name="T1" fmla="*/ 0 h 661"/>
              <a:gd name="T2" fmla="*/ 152719 w 941"/>
              <a:gd name="T3" fmla="*/ 0 h 661"/>
              <a:gd name="T4" fmla="*/ 185059 w 941"/>
              <a:gd name="T5" fmla="*/ 0 h 661"/>
              <a:gd name="T6" fmla="*/ 185059 w 941"/>
              <a:gd name="T7" fmla="*/ 0 h 661"/>
              <a:gd name="T8" fmla="*/ 211291 w 941"/>
              <a:gd name="T9" fmla="*/ 3242 h 661"/>
              <a:gd name="T10" fmla="*/ 240397 w 941"/>
              <a:gd name="T11" fmla="*/ 3242 h 661"/>
              <a:gd name="T12" fmla="*/ 275972 w 941"/>
              <a:gd name="T13" fmla="*/ 3242 h 661"/>
              <a:gd name="T14" fmla="*/ 298610 w 941"/>
              <a:gd name="T15" fmla="*/ 6484 h 661"/>
              <a:gd name="T16" fmla="*/ 331310 w 941"/>
              <a:gd name="T17" fmla="*/ 36025 h 661"/>
              <a:gd name="T18" fmla="*/ 337778 w 941"/>
              <a:gd name="T19" fmla="*/ 65205 h 661"/>
              <a:gd name="T20" fmla="*/ 337778 w 941"/>
              <a:gd name="T21" fmla="*/ 71690 h 661"/>
              <a:gd name="T22" fmla="*/ 337778 w 941"/>
              <a:gd name="T23" fmla="*/ 169317 h 661"/>
              <a:gd name="T24" fmla="*/ 337778 w 941"/>
              <a:gd name="T25" fmla="*/ 175802 h 661"/>
              <a:gd name="T26" fmla="*/ 331310 w 941"/>
              <a:gd name="T27" fmla="*/ 201740 h 661"/>
              <a:gd name="T28" fmla="*/ 302203 w 941"/>
              <a:gd name="T29" fmla="*/ 231280 h 661"/>
              <a:gd name="T30" fmla="*/ 279206 w 941"/>
              <a:gd name="T31" fmla="*/ 234523 h 661"/>
              <a:gd name="T32" fmla="*/ 240397 w 941"/>
              <a:gd name="T33" fmla="*/ 237765 h 661"/>
              <a:gd name="T34" fmla="*/ 188293 w 941"/>
              <a:gd name="T35" fmla="*/ 237765 h 661"/>
              <a:gd name="T36" fmla="*/ 185059 w 941"/>
              <a:gd name="T37" fmla="*/ 237765 h 661"/>
              <a:gd name="T38" fmla="*/ 155953 w 941"/>
              <a:gd name="T39" fmla="*/ 237765 h 661"/>
              <a:gd name="T40" fmla="*/ 152719 w 941"/>
              <a:gd name="T41" fmla="*/ 237765 h 661"/>
              <a:gd name="T42" fmla="*/ 113551 w 941"/>
              <a:gd name="T43" fmla="*/ 237765 h 661"/>
              <a:gd name="T44" fmla="*/ 65040 w 941"/>
              <a:gd name="T45" fmla="*/ 234523 h 661"/>
              <a:gd name="T46" fmla="*/ 38808 w 941"/>
              <a:gd name="T47" fmla="*/ 231280 h 661"/>
              <a:gd name="T48" fmla="*/ 6468 w 941"/>
              <a:gd name="T49" fmla="*/ 201740 h 661"/>
              <a:gd name="T50" fmla="*/ 3234 w 941"/>
              <a:gd name="T51" fmla="*/ 166075 h 661"/>
              <a:gd name="T52" fmla="*/ 0 w 941"/>
              <a:gd name="T53" fmla="*/ 130410 h 661"/>
              <a:gd name="T54" fmla="*/ 0 w 941"/>
              <a:gd name="T55" fmla="*/ 127168 h 661"/>
              <a:gd name="T56" fmla="*/ 0 w 941"/>
              <a:gd name="T57" fmla="*/ 110597 h 661"/>
              <a:gd name="T58" fmla="*/ 0 w 941"/>
              <a:gd name="T59" fmla="*/ 110597 h 661"/>
              <a:gd name="T60" fmla="*/ 3234 w 941"/>
              <a:gd name="T61" fmla="*/ 65205 h 661"/>
              <a:gd name="T62" fmla="*/ 6468 w 941"/>
              <a:gd name="T63" fmla="*/ 39267 h 661"/>
              <a:gd name="T64" fmla="*/ 38808 w 941"/>
              <a:gd name="T65" fmla="*/ 6484 h 661"/>
              <a:gd name="T66" fmla="*/ 61806 w 941"/>
              <a:gd name="T67" fmla="*/ 3242 h 661"/>
              <a:gd name="T68" fmla="*/ 100615 w 941"/>
              <a:gd name="T69" fmla="*/ 3242 h 661"/>
              <a:gd name="T70" fmla="*/ 149485 w 941"/>
              <a:gd name="T71" fmla="*/ 0 h 661"/>
              <a:gd name="T72" fmla="*/ 152719 w 941"/>
              <a:gd name="T73" fmla="*/ 0 h 661"/>
              <a:gd name="T74" fmla="*/ 136548 w 941"/>
              <a:gd name="T75" fmla="*/ 68447 h 661"/>
              <a:gd name="T76" fmla="*/ 136548 w 941"/>
              <a:gd name="T77" fmla="*/ 68447 h 661"/>
              <a:gd name="T78" fmla="*/ 136548 w 941"/>
              <a:gd name="T79" fmla="*/ 172560 h 661"/>
              <a:gd name="T80" fmla="*/ 224227 w 941"/>
              <a:gd name="T81" fmla="*/ 120684 h 661"/>
              <a:gd name="T82" fmla="*/ 136548 w 941"/>
              <a:gd name="T83" fmla="*/ 68447 h 66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41" h="661">
                <a:moveTo>
                  <a:pt x="425" y="0"/>
                </a:moveTo>
                <a:lnTo>
                  <a:pt x="425" y="0"/>
                </a:lnTo>
                <a:cubicBezTo>
                  <a:pt x="461" y="0"/>
                  <a:pt x="488" y="0"/>
                  <a:pt x="515" y="0"/>
                </a:cubicBezTo>
                <a:cubicBezTo>
                  <a:pt x="542" y="0"/>
                  <a:pt x="560" y="0"/>
                  <a:pt x="588" y="9"/>
                </a:cubicBezTo>
                <a:cubicBezTo>
                  <a:pt x="614" y="9"/>
                  <a:pt x="642" y="9"/>
                  <a:pt x="669" y="9"/>
                </a:cubicBezTo>
                <a:cubicBezTo>
                  <a:pt x="705" y="9"/>
                  <a:pt x="732" y="9"/>
                  <a:pt x="768" y="9"/>
                </a:cubicBezTo>
                <a:cubicBezTo>
                  <a:pt x="786" y="18"/>
                  <a:pt x="813" y="18"/>
                  <a:pt x="831" y="18"/>
                </a:cubicBezTo>
                <a:cubicBezTo>
                  <a:pt x="877" y="28"/>
                  <a:pt x="913" y="64"/>
                  <a:pt x="922" y="100"/>
                </a:cubicBezTo>
                <a:cubicBezTo>
                  <a:pt x="931" y="127"/>
                  <a:pt x="931" y="154"/>
                  <a:pt x="940" y="181"/>
                </a:cubicBezTo>
                <a:cubicBezTo>
                  <a:pt x="940" y="181"/>
                  <a:pt x="940" y="190"/>
                  <a:pt x="940" y="199"/>
                </a:cubicBezTo>
                <a:cubicBezTo>
                  <a:pt x="940" y="290"/>
                  <a:pt x="940" y="380"/>
                  <a:pt x="940" y="470"/>
                </a:cubicBezTo>
                <a:cubicBezTo>
                  <a:pt x="940" y="479"/>
                  <a:pt x="940" y="479"/>
                  <a:pt x="940" y="488"/>
                </a:cubicBezTo>
                <a:cubicBezTo>
                  <a:pt x="931" y="515"/>
                  <a:pt x="931" y="534"/>
                  <a:pt x="922" y="560"/>
                </a:cubicBezTo>
                <a:cubicBezTo>
                  <a:pt x="913" y="606"/>
                  <a:pt x="886" y="633"/>
                  <a:pt x="841" y="642"/>
                </a:cubicBezTo>
                <a:cubicBezTo>
                  <a:pt x="822" y="651"/>
                  <a:pt x="795" y="651"/>
                  <a:pt x="777" y="651"/>
                </a:cubicBezTo>
                <a:cubicBezTo>
                  <a:pt x="741" y="660"/>
                  <a:pt x="705" y="660"/>
                  <a:pt x="669" y="660"/>
                </a:cubicBezTo>
                <a:cubicBezTo>
                  <a:pt x="624" y="660"/>
                  <a:pt x="578" y="660"/>
                  <a:pt x="524" y="660"/>
                </a:cubicBezTo>
                <a:lnTo>
                  <a:pt x="515" y="660"/>
                </a:lnTo>
                <a:cubicBezTo>
                  <a:pt x="488" y="660"/>
                  <a:pt x="461" y="660"/>
                  <a:pt x="434" y="660"/>
                </a:cubicBezTo>
                <a:lnTo>
                  <a:pt x="425" y="660"/>
                </a:lnTo>
                <a:cubicBezTo>
                  <a:pt x="389" y="660"/>
                  <a:pt x="352" y="660"/>
                  <a:pt x="316" y="660"/>
                </a:cubicBezTo>
                <a:cubicBezTo>
                  <a:pt x="271" y="660"/>
                  <a:pt x="226" y="660"/>
                  <a:pt x="181" y="651"/>
                </a:cubicBezTo>
                <a:cubicBezTo>
                  <a:pt x="154" y="651"/>
                  <a:pt x="136" y="651"/>
                  <a:pt x="108" y="642"/>
                </a:cubicBezTo>
                <a:cubicBezTo>
                  <a:pt x="63" y="633"/>
                  <a:pt x="36" y="606"/>
                  <a:pt x="18" y="560"/>
                </a:cubicBezTo>
                <a:cubicBezTo>
                  <a:pt x="9" y="524"/>
                  <a:pt x="9" y="497"/>
                  <a:pt x="9" y="461"/>
                </a:cubicBezTo>
                <a:cubicBezTo>
                  <a:pt x="0" y="434"/>
                  <a:pt x="0" y="398"/>
                  <a:pt x="0" y="362"/>
                </a:cubicBezTo>
                <a:cubicBezTo>
                  <a:pt x="0" y="362"/>
                  <a:pt x="0" y="362"/>
                  <a:pt x="0" y="353"/>
                </a:cubicBezTo>
                <a:cubicBezTo>
                  <a:pt x="0" y="344"/>
                  <a:pt x="0" y="326"/>
                  <a:pt x="0" y="307"/>
                </a:cubicBezTo>
                <a:cubicBezTo>
                  <a:pt x="0" y="262"/>
                  <a:pt x="0" y="226"/>
                  <a:pt x="9" y="181"/>
                </a:cubicBezTo>
                <a:cubicBezTo>
                  <a:pt x="9" y="154"/>
                  <a:pt x="9" y="136"/>
                  <a:pt x="18" y="109"/>
                </a:cubicBezTo>
                <a:cubicBezTo>
                  <a:pt x="36" y="64"/>
                  <a:pt x="63" y="37"/>
                  <a:pt x="108" y="18"/>
                </a:cubicBezTo>
                <a:cubicBezTo>
                  <a:pt x="127" y="18"/>
                  <a:pt x="154" y="18"/>
                  <a:pt x="172" y="9"/>
                </a:cubicBezTo>
                <a:cubicBezTo>
                  <a:pt x="208" y="9"/>
                  <a:pt x="244" y="9"/>
                  <a:pt x="280" y="9"/>
                </a:cubicBezTo>
                <a:cubicBezTo>
                  <a:pt x="325" y="9"/>
                  <a:pt x="371" y="9"/>
                  <a:pt x="416" y="0"/>
                </a:cubicBezTo>
                <a:lnTo>
                  <a:pt x="425" y="0"/>
                </a:lnTo>
                <a:close/>
                <a:moveTo>
                  <a:pt x="380" y="190"/>
                </a:moveTo>
                <a:lnTo>
                  <a:pt x="380" y="190"/>
                </a:lnTo>
                <a:cubicBezTo>
                  <a:pt x="380" y="290"/>
                  <a:pt x="380" y="380"/>
                  <a:pt x="380" y="479"/>
                </a:cubicBezTo>
                <a:cubicBezTo>
                  <a:pt x="461" y="425"/>
                  <a:pt x="542" y="380"/>
                  <a:pt x="624" y="335"/>
                </a:cubicBezTo>
                <a:cubicBezTo>
                  <a:pt x="542" y="290"/>
                  <a:pt x="461" y="235"/>
                  <a:pt x="380" y="19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97">
            <a:extLst>
              <a:ext uri="{FF2B5EF4-FFF2-40B4-BE49-F238E27FC236}">
                <a16:creationId xmlns:a16="http://schemas.microsoft.com/office/drawing/2014/main" id="{7AA1EC08-9A88-A144-B128-396EC0F2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9371" y="6255060"/>
            <a:ext cx="1075012" cy="1060989"/>
          </a:xfrm>
          <a:custGeom>
            <a:avLst/>
            <a:gdLst>
              <a:gd name="T0" fmla="*/ 120387 w 1013"/>
              <a:gd name="T1" fmla="*/ 330901 h 1003"/>
              <a:gd name="T2" fmla="*/ 120387 w 1013"/>
              <a:gd name="T3" fmla="*/ 330901 h 1003"/>
              <a:gd name="T4" fmla="*/ 22708 w 1013"/>
              <a:gd name="T5" fmla="*/ 136528 h 1003"/>
              <a:gd name="T6" fmla="*/ 231042 w 1013"/>
              <a:gd name="T7" fmla="*/ 26228 h 1003"/>
              <a:gd name="T8" fmla="*/ 332325 w 1013"/>
              <a:gd name="T9" fmla="*/ 233535 h 1003"/>
              <a:gd name="T10" fmla="*/ 133723 w 1013"/>
              <a:gd name="T11" fmla="*/ 334134 h 1003"/>
              <a:gd name="T12" fmla="*/ 133723 w 1013"/>
              <a:gd name="T13" fmla="*/ 334134 h 1003"/>
              <a:gd name="T14" fmla="*/ 156431 w 1013"/>
              <a:gd name="T15" fmla="*/ 269104 h 1003"/>
              <a:gd name="T16" fmla="*/ 162919 w 1013"/>
              <a:gd name="T17" fmla="*/ 252936 h 1003"/>
              <a:gd name="T18" fmla="*/ 166163 w 1013"/>
              <a:gd name="T19" fmla="*/ 259403 h 1003"/>
              <a:gd name="T20" fmla="*/ 198602 w 1013"/>
              <a:gd name="T21" fmla="*/ 272337 h 1003"/>
              <a:gd name="T22" fmla="*/ 267086 w 1013"/>
              <a:gd name="T23" fmla="*/ 233535 h 1003"/>
              <a:gd name="T24" fmla="*/ 276817 w 1013"/>
              <a:gd name="T25" fmla="*/ 139762 h 1003"/>
              <a:gd name="T26" fmla="*/ 211578 w 1013"/>
              <a:gd name="T27" fmla="*/ 81198 h 1003"/>
              <a:gd name="T28" fmla="*/ 117143 w 1013"/>
              <a:gd name="T29" fmla="*/ 97725 h 1003"/>
              <a:gd name="T30" fmla="*/ 78215 w 1013"/>
              <a:gd name="T31" fmla="*/ 165630 h 1003"/>
              <a:gd name="T32" fmla="*/ 91191 w 1013"/>
              <a:gd name="T33" fmla="*/ 223834 h 1003"/>
              <a:gd name="T34" fmla="*/ 107411 w 1013"/>
              <a:gd name="T35" fmla="*/ 240002 h 1003"/>
              <a:gd name="T36" fmla="*/ 113899 w 1013"/>
              <a:gd name="T37" fmla="*/ 236768 h 1003"/>
              <a:gd name="T38" fmla="*/ 117143 w 1013"/>
              <a:gd name="T39" fmla="*/ 220600 h 1003"/>
              <a:gd name="T40" fmla="*/ 117143 w 1013"/>
              <a:gd name="T41" fmla="*/ 214133 h 1003"/>
              <a:gd name="T42" fmla="*/ 110655 w 1013"/>
              <a:gd name="T43" fmla="*/ 149462 h 1003"/>
              <a:gd name="T44" fmla="*/ 169406 w 1013"/>
              <a:gd name="T45" fmla="*/ 107067 h 1003"/>
              <a:gd name="T46" fmla="*/ 214822 w 1013"/>
              <a:gd name="T47" fmla="*/ 117127 h 1003"/>
              <a:gd name="T48" fmla="*/ 247622 w 1013"/>
              <a:gd name="T49" fmla="*/ 165630 h 1003"/>
              <a:gd name="T50" fmla="*/ 234286 w 1013"/>
              <a:gd name="T51" fmla="*/ 220600 h 1003"/>
              <a:gd name="T52" fmla="*/ 205090 w 1013"/>
              <a:gd name="T53" fmla="*/ 246469 h 1003"/>
              <a:gd name="T54" fmla="*/ 179138 w 1013"/>
              <a:gd name="T55" fmla="*/ 240002 h 1003"/>
              <a:gd name="T56" fmla="*/ 172650 w 1013"/>
              <a:gd name="T57" fmla="*/ 217367 h 1003"/>
              <a:gd name="T58" fmla="*/ 182382 w 1013"/>
              <a:gd name="T59" fmla="*/ 181798 h 1003"/>
              <a:gd name="T60" fmla="*/ 185626 w 1013"/>
              <a:gd name="T61" fmla="*/ 159163 h 1003"/>
              <a:gd name="T62" fmla="*/ 153187 w 1013"/>
              <a:gd name="T63" fmla="*/ 142995 h 1003"/>
              <a:gd name="T64" fmla="*/ 136606 w 1013"/>
              <a:gd name="T65" fmla="*/ 172097 h 1003"/>
              <a:gd name="T66" fmla="*/ 139850 w 1013"/>
              <a:gd name="T67" fmla="*/ 201199 h 1003"/>
              <a:gd name="T68" fmla="*/ 139850 w 1013"/>
              <a:gd name="T69" fmla="*/ 207666 h 1003"/>
              <a:gd name="T70" fmla="*/ 120387 w 1013"/>
              <a:gd name="T71" fmla="*/ 285272 h 1003"/>
              <a:gd name="T72" fmla="*/ 120387 w 1013"/>
              <a:gd name="T73" fmla="*/ 321200 h 1003"/>
              <a:gd name="T74" fmla="*/ 120387 w 1013"/>
              <a:gd name="T75" fmla="*/ 330901 h 10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13" h="1003">
                <a:moveTo>
                  <a:pt x="334" y="921"/>
                </a:moveTo>
                <a:lnTo>
                  <a:pt x="334" y="921"/>
                </a:lnTo>
                <a:cubicBezTo>
                  <a:pt x="135" y="849"/>
                  <a:pt x="0" y="623"/>
                  <a:pt x="63" y="380"/>
                </a:cubicBezTo>
                <a:cubicBezTo>
                  <a:pt x="135" y="127"/>
                  <a:pt x="397" y="0"/>
                  <a:pt x="641" y="73"/>
                </a:cubicBezTo>
                <a:cubicBezTo>
                  <a:pt x="876" y="154"/>
                  <a:pt x="1012" y="416"/>
                  <a:pt x="922" y="650"/>
                </a:cubicBezTo>
                <a:cubicBezTo>
                  <a:pt x="831" y="894"/>
                  <a:pt x="578" y="1002"/>
                  <a:pt x="371" y="930"/>
                </a:cubicBezTo>
                <a:cubicBezTo>
                  <a:pt x="407" y="876"/>
                  <a:pt x="425" y="813"/>
                  <a:pt x="434" y="749"/>
                </a:cubicBezTo>
                <a:cubicBezTo>
                  <a:pt x="443" y="740"/>
                  <a:pt x="443" y="722"/>
                  <a:pt x="452" y="704"/>
                </a:cubicBezTo>
                <a:cubicBezTo>
                  <a:pt x="452" y="713"/>
                  <a:pt x="452" y="713"/>
                  <a:pt x="461" y="722"/>
                </a:cubicBezTo>
                <a:cubicBezTo>
                  <a:pt x="488" y="749"/>
                  <a:pt x="515" y="758"/>
                  <a:pt x="551" y="758"/>
                </a:cubicBezTo>
                <a:cubicBezTo>
                  <a:pt x="632" y="758"/>
                  <a:pt x="696" y="713"/>
                  <a:pt x="741" y="650"/>
                </a:cubicBezTo>
                <a:cubicBezTo>
                  <a:pt x="786" y="569"/>
                  <a:pt x="804" y="479"/>
                  <a:pt x="768" y="389"/>
                </a:cubicBezTo>
                <a:cubicBezTo>
                  <a:pt x="741" y="308"/>
                  <a:pt x="678" y="253"/>
                  <a:pt x="587" y="226"/>
                </a:cubicBezTo>
                <a:cubicBezTo>
                  <a:pt x="497" y="208"/>
                  <a:pt x="407" y="217"/>
                  <a:pt x="325" y="272"/>
                </a:cubicBezTo>
                <a:cubicBezTo>
                  <a:pt x="262" y="317"/>
                  <a:pt x="226" y="380"/>
                  <a:pt x="217" y="461"/>
                </a:cubicBezTo>
                <a:cubicBezTo>
                  <a:pt x="208" y="514"/>
                  <a:pt x="217" y="569"/>
                  <a:pt x="253" y="623"/>
                </a:cubicBezTo>
                <a:cubicBezTo>
                  <a:pt x="262" y="641"/>
                  <a:pt x="280" y="659"/>
                  <a:pt x="298" y="668"/>
                </a:cubicBezTo>
                <a:cubicBezTo>
                  <a:pt x="316" y="668"/>
                  <a:pt x="316" y="668"/>
                  <a:pt x="316" y="659"/>
                </a:cubicBezTo>
                <a:cubicBezTo>
                  <a:pt x="325" y="641"/>
                  <a:pt x="325" y="623"/>
                  <a:pt x="325" y="614"/>
                </a:cubicBezTo>
                <a:cubicBezTo>
                  <a:pt x="334" y="605"/>
                  <a:pt x="334" y="596"/>
                  <a:pt x="325" y="596"/>
                </a:cubicBezTo>
                <a:cubicBezTo>
                  <a:pt x="289" y="542"/>
                  <a:pt x="280" y="479"/>
                  <a:pt x="307" y="416"/>
                </a:cubicBezTo>
                <a:cubicBezTo>
                  <a:pt x="334" y="353"/>
                  <a:pt x="388" y="308"/>
                  <a:pt x="470" y="298"/>
                </a:cubicBezTo>
                <a:cubicBezTo>
                  <a:pt x="515" y="298"/>
                  <a:pt x="560" y="298"/>
                  <a:pt x="596" y="326"/>
                </a:cubicBezTo>
                <a:cubicBezTo>
                  <a:pt x="650" y="353"/>
                  <a:pt x="678" y="398"/>
                  <a:pt x="687" y="461"/>
                </a:cubicBezTo>
                <a:cubicBezTo>
                  <a:pt x="687" y="514"/>
                  <a:pt x="678" y="560"/>
                  <a:pt x="650" y="614"/>
                </a:cubicBezTo>
                <a:cubicBezTo>
                  <a:pt x="632" y="650"/>
                  <a:pt x="605" y="677"/>
                  <a:pt x="569" y="686"/>
                </a:cubicBezTo>
                <a:cubicBezTo>
                  <a:pt x="542" y="686"/>
                  <a:pt x="515" y="686"/>
                  <a:pt x="497" y="668"/>
                </a:cubicBezTo>
                <a:cubicBezTo>
                  <a:pt x="479" y="650"/>
                  <a:pt x="470" y="632"/>
                  <a:pt x="479" y="605"/>
                </a:cubicBezTo>
                <a:cubicBezTo>
                  <a:pt x="488" y="569"/>
                  <a:pt x="497" y="533"/>
                  <a:pt x="506" y="506"/>
                </a:cubicBezTo>
                <a:cubicBezTo>
                  <a:pt x="515" y="488"/>
                  <a:pt x="515" y="461"/>
                  <a:pt x="515" y="443"/>
                </a:cubicBezTo>
                <a:cubicBezTo>
                  <a:pt x="506" y="389"/>
                  <a:pt x="452" y="380"/>
                  <a:pt x="425" y="398"/>
                </a:cubicBezTo>
                <a:cubicBezTo>
                  <a:pt x="397" y="416"/>
                  <a:pt x="379" y="443"/>
                  <a:pt x="379" y="479"/>
                </a:cubicBezTo>
                <a:cubicBezTo>
                  <a:pt x="371" y="506"/>
                  <a:pt x="379" y="533"/>
                  <a:pt x="388" y="560"/>
                </a:cubicBezTo>
                <a:cubicBezTo>
                  <a:pt x="388" y="569"/>
                  <a:pt x="388" y="569"/>
                  <a:pt x="388" y="578"/>
                </a:cubicBezTo>
                <a:cubicBezTo>
                  <a:pt x="371" y="650"/>
                  <a:pt x="352" y="722"/>
                  <a:pt x="334" y="794"/>
                </a:cubicBezTo>
                <a:cubicBezTo>
                  <a:pt x="325" y="831"/>
                  <a:pt x="334" y="867"/>
                  <a:pt x="334" y="894"/>
                </a:cubicBezTo>
                <a:cubicBezTo>
                  <a:pt x="334" y="903"/>
                  <a:pt x="334" y="912"/>
                  <a:pt x="334" y="92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CuadroTexto 504">
            <a:extLst>
              <a:ext uri="{FF2B5EF4-FFF2-40B4-BE49-F238E27FC236}">
                <a16:creationId xmlns:a16="http://schemas.microsoft.com/office/drawing/2014/main" id="{0B5F6807-68B6-8D4C-AF83-3FBEF0DD673C}"/>
              </a:ext>
            </a:extLst>
          </p:cNvPr>
          <p:cNvSpPr txBox="1"/>
          <p:nvPr/>
        </p:nvSpPr>
        <p:spPr>
          <a:xfrm>
            <a:off x="9168606" y="860460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506" name="CuadroTexto 505">
            <a:extLst>
              <a:ext uri="{FF2B5EF4-FFF2-40B4-BE49-F238E27FC236}">
                <a16:creationId xmlns:a16="http://schemas.microsoft.com/office/drawing/2014/main" id="{E2C8CD55-BCE8-E14B-AC55-DBF200B0FF4C}"/>
              </a:ext>
            </a:extLst>
          </p:cNvPr>
          <p:cNvSpPr txBox="1"/>
          <p:nvPr/>
        </p:nvSpPr>
        <p:spPr>
          <a:xfrm>
            <a:off x="2451398" y="237588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581429F3-C52A-DD4C-943A-CDE808B5D9F8}"/>
              </a:ext>
            </a:extLst>
          </p:cNvPr>
          <p:cNvSpPr txBox="1"/>
          <p:nvPr/>
        </p:nvSpPr>
        <p:spPr>
          <a:xfrm>
            <a:off x="7124179" y="9475421"/>
            <a:ext cx="1127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Lato Heavy" charset="0"/>
                <a:ea typeface="Lato Heavy" charset="0"/>
                <a:cs typeface="Lato Heavy" charset="0"/>
              </a:rPr>
              <a:t>3M</a:t>
            </a:r>
          </a:p>
        </p:txBody>
      </p: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3E702293-C0A6-B443-BD8B-C88F13AB570E}"/>
              </a:ext>
            </a:extLst>
          </p:cNvPr>
          <p:cNvSpPr txBox="1"/>
          <p:nvPr/>
        </p:nvSpPr>
        <p:spPr>
          <a:xfrm>
            <a:off x="9365829" y="7321207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Lato Heavy" charset="0"/>
                <a:ea typeface="Lato Heavy" charset="0"/>
                <a:cs typeface="Lato Heavy" charset="0"/>
              </a:rPr>
              <a:t>2K</a:t>
            </a:r>
          </a:p>
        </p:txBody>
      </p:sp>
      <p:sp>
        <p:nvSpPr>
          <p:cNvPr id="509" name="CuadroTexto 508">
            <a:extLst>
              <a:ext uri="{FF2B5EF4-FFF2-40B4-BE49-F238E27FC236}">
                <a16:creationId xmlns:a16="http://schemas.microsoft.com/office/drawing/2014/main" id="{59048AF7-C26E-134F-AD9B-61B52B316168}"/>
              </a:ext>
            </a:extLst>
          </p:cNvPr>
          <p:cNvSpPr txBox="1"/>
          <p:nvPr/>
        </p:nvSpPr>
        <p:spPr>
          <a:xfrm>
            <a:off x="11274044" y="9395909"/>
            <a:ext cx="1630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Lato Heavy" charset="0"/>
                <a:ea typeface="Lato Heavy" charset="0"/>
                <a:cs typeface="Lato Heavy" charset="0"/>
              </a:rPr>
              <a:t>2.2M</a:t>
            </a:r>
          </a:p>
        </p:txBody>
      </p:sp>
      <p:sp>
        <p:nvSpPr>
          <p:cNvPr id="510" name="CuadroTexto 509">
            <a:extLst>
              <a:ext uri="{FF2B5EF4-FFF2-40B4-BE49-F238E27FC236}">
                <a16:creationId xmlns:a16="http://schemas.microsoft.com/office/drawing/2014/main" id="{8C784C5A-6FE2-C64A-9D29-05D66132649F}"/>
              </a:ext>
            </a:extLst>
          </p:cNvPr>
          <p:cNvSpPr txBox="1"/>
          <p:nvPr/>
        </p:nvSpPr>
        <p:spPr>
          <a:xfrm>
            <a:off x="13520346" y="7414203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Lato Heavy" charset="0"/>
                <a:ea typeface="Lato Heavy" charset="0"/>
                <a:cs typeface="Lato Heavy" charset="0"/>
              </a:rPr>
              <a:t>1.2M</a:t>
            </a:r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EA8596BE-1069-174C-B094-661CA412C08A}"/>
              </a:ext>
            </a:extLst>
          </p:cNvPr>
          <p:cNvSpPr txBox="1"/>
          <p:nvPr/>
        </p:nvSpPr>
        <p:spPr>
          <a:xfrm>
            <a:off x="15972424" y="9335202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Lato Heavy" charset="0"/>
                <a:ea typeface="Lato Heavy" charset="0"/>
                <a:cs typeface="Lato Heavy" charset="0"/>
              </a:rPr>
              <a:t>1K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325C9F-3346-C64A-B691-E1A676965830}"/>
              </a:ext>
            </a:extLst>
          </p:cNvPr>
          <p:cNvGrpSpPr/>
          <p:nvPr/>
        </p:nvGrpSpPr>
        <p:grpSpPr>
          <a:xfrm flipH="1">
            <a:off x="7784034" y="3873318"/>
            <a:ext cx="4133726" cy="1477328"/>
            <a:chOff x="4270993" y="11069053"/>
            <a:chExt cx="4133726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B3B759EB-2390-4D4C-9391-7C8B6E681490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4CC5A0-9AE7-204E-B146-DD7B97A01F31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52AFE20-2AD3-A242-ABA8-E983CFD99EC7}"/>
              </a:ext>
            </a:extLst>
          </p:cNvPr>
          <p:cNvGrpSpPr/>
          <p:nvPr/>
        </p:nvGrpSpPr>
        <p:grpSpPr>
          <a:xfrm flipH="1">
            <a:off x="12257180" y="3873318"/>
            <a:ext cx="4133726" cy="1477328"/>
            <a:chOff x="4270993" y="11069053"/>
            <a:chExt cx="4133726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FC6891C9-9691-A241-9A53-0D74803D0D14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BF25621-C053-864A-8E7C-560F90F7B126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348C29-2CE5-0F45-A811-E625B53BADE3}"/>
              </a:ext>
            </a:extLst>
          </p:cNvPr>
          <p:cNvGrpSpPr/>
          <p:nvPr/>
        </p:nvGrpSpPr>
        <p:grpSpPr>
          <a:xfrm flipH="1">
            <a:off x="14407255" y="11287372"/>
            <a:ext cx="4133726" cy="1477328"/>
            <a:chOff x="4270993" y="11069053"/>
            <a:chExt cx="4133726" cy="147732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40E9E48B-292F-8241-8827-EC30C83DF0D2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73E682D-6B21-D442-9D25-B49F0B7E0D98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D814B2-766E-924F-80CF-09E378B42D66}"/>
              </a:ext>
            </a:extLst>
          </p:cNvPr>
          <p:cNvGrpSpPr/>
          <p:nvPr/>
        </p:nvGrpSpPr>
        <p:grpSpPr>
          <a:xfrm flipH="1">
            <a:off x="9983536" y="11287372"/>
            <a:ext cx="4133726" cy="1477328"/>
            <a:chOff x="4270993" y="11069053"/>
            <a:chExt cx="4133726" cy="147732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6E12790C-87CE-DE4B-9B40-FC813980EDB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CF70A2-31EF-104B-8E73-7CD363E2BF6A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AFA2EF0-46FC-BE4B-B578-E6D149B0C356}"/>
              </a:ext>
            </a:extLst>
          </p:cNvPr>
          <p:cNvGrpSpPr/>
          <p:nvPr/>
        </p:nvGrpSpPr>
        <p:grpSpPr>
          <a:xfrm flipH="1">
            <a:off x="5584530" y="11287372"/>
            <a:ext cx="4133726" cy="1477328"/>
            <a:chOff x="4270993" y="11069053"/>
            <a:chExt cx="4133726" cy="147732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80FABBDE-2C9D-7E41-9A45-82E79828DD79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FCCFBA-14FD-F745-B8E5-FEC553F27311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233FE8AC-119A-7B4C-B25A-80276A01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391" y="8349532"/>
            <a:ext cx="2397518" cy="3587056"/>
          </a:xfrm>
          <a:custGeom>
            <a:avLst/>
            <a:gdLst>
              <a:gd name="T0" fmla="*/ 411129 w 2291"/>
              <a:gd name="T1" fmla="*/ 1234715 h 3432"/>
              <a:gd name="T2" fmla="*/ 411129 w 2291"/>
              <a:gd name="T3" fmla="*/ 1234715 h 3432"/>
              <a:gd name="T4" fmla="*/ 411129 w 2291"/>
              <a:gd name="T5" fmla="*/ 1234715 h 3432"/>
              <a:gd name="T6" fmla="*/ 0 w 2291"/>
              <a:gd name="T7" fmla="*/ 824103 h 3432"/>
              <a:gd name="T8" fmla="*/ 0 w 2291"/>
              <a:gd name="T9" fmla="*/ 0 h 3432"/>
              <a:gd name="T10" fmla="*/ 825140 w 2291"/>
              <a:gd name="T11" fmla="*/ 0 h 3432"/>
              <a:gd name="T12" fmla="*/ 825140 w 2291"/>
              <a:gd name="T13" fmla="*/ 824103 h 3432"/>
              <a:gd name="T14" fmla="*/ 411129 w 2291"/>
              <a:gd name="T15" fmla="*/ 1234715 h 3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91" h="3432">
                <a:moveTo>
                  <a:pt x="1141" y="3431"/>
                </a:moveTo>
                <a:lnTo>
                  <a:pt x="1141" y="3431"/>
                </a:lnTo>
                <a:cubicBezTo>
                  <a:pt x="512" y="3431"/>
                  <a:pt x="0" y="2919"/>
                  <a:pt x="0" y="2290"/>
                </a:cubicBezTo>
                <a:cubicBezTo>
                  <a:pt x="0" y="0"/>
                  <a:pt x="0" y="0"/>
                  <a:pt x="0" y="0"/>
                </a:cubicBezTo>
                <a:cubicBezTo>
                  <a:pt x="2290" y="0"/>
                  <a:pt x="2290" y="0"/>
                  <a:pt x="2290" y="0"/>
                </a:cubicBezTo>
                <a:cubicBezTo>
                  <a:pt x="2290" y="2290"/>
                  <a:pt x="2290" y="2290"/>
                  <a:pt x="2290" y="2290"/>
                </a:cubicBezTo>
                <a:cubicBezTo>
                  <a:pt x="2290" y="2919"/>
                  <a:pt x="1779" y="3431"/>
                  <a:pt x="1141" y="3431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E426DE2A-2530-5A4D-ABAF-09D3C90B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145" y="4771698"/>
            <a:ext cx="2397518" cy="3596277"/>
          </a:xfrm>
          <a:custGeom>
            <a:avLst/>
            <a:gdLst>
              <a:gd name="T0" fmla="*/ 825140 w 2291"/>
              <a:gd name="T1" fmla="*/ 1237890 h 3440"/>
              <a:gd name="T2" fmla="*/ 825140 w 2291"/>
              <a:gd name="T3" fmla="*/ 1237890 h 3440"/>
              <a:gd name="T4" fmla="*/ 0 w 2291"/>
              <a:gd name="T5" fmla="*/ 1237890 h 3440"/>
              <a:gd name="T6" fmla="*/ 0 w 2291"/>
              <a:gd name="T7" fmla="*/ 413590 h 3440"/>
              <a:gd name="T8" fmla="*/ 414011 w 2291"/>
              <a:gd name="T9" fmla="*/ 0 h 3440"/>
              <a:gd name="T10" fmla="*/ 414011 w 2291"/>
              <a:gd name="T11" fmla="*/ 0 h 3440"/>
              <a:gd name="T12" fmla="*/ 825140 w 2291"/>
              <a:gd name="T13" fmla="*/ 413590 h 3440"/>
              <a:gd name="T14" fmla="*/ 825140 w 2291"/>
              <a:gd name="T15" fmla="*/ 1237890 h 3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91" h="3440">
                <a:moveTo>
                  <a:pt x="2290" y="3439"/>
                </a:moveTo>
                <a:lnTo>
                  <a:pt x="2290" y="3439"/>
                </a:lnTo>
                <a:cubicBezTo>
                  <a:pt x="0" y="3439"/>
                  <a:pt x="0" y="3439"/>
                  <a:pt x="0" y="3439"/>
                </a:cubicBezTo>
                <a:cubicBezTo>
                  <a:pt x="0" y="1149"/>
                  <a:pt x="0" y="1149"/>
                  <a:pt x="0" y="1149"/>
                </a:cubicBezTo>
                <a:cubicBezTo>
                  <a:pt x="0" y="511"/>
                  <a:pt x="512" y="0"/>
                  <a:pt x="1149" y="0"/>
                </a:cubicBezTo>
                <a:cubicBezTo>
                  <a:pt x="1779" y="0"/>
                  <a:pt x="2290" y="511"/>
                  <a:pt x="2290" y="1149"/>
                </a:cubicBezTo>
                <a:lnTo>
                  <a:pt x="2290" y="3439"/>
                </a:ln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533560E3-AED0-124D-9B5A-91B03AE9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286" y="8349532"/>
            <a:ext cx="2402130" cy="3587056"/>
          </a:xfrm>
          <a:custGeom>
            <a:avLst/>
            <a:gdLst>
              <a:gd name="T0" fmla="*/ 413004 w 2299"/>
              <a:gd name="T1" fmla="*/ 1234715 h 3432"/>
              <a:gd name="T2" fmla="*/ 413004 w 2299"/>
              <a:gd name="T3" fmla="*/ 1234715 h 3432"/>
              <a:gd name="T4" fmla="*/ 413004 w 2299"/>
              <a:gd name="T5" fmla="*/ 1234715 h 3432"/>
              <a:gd name="T6" fmla="*/ 0 w 2299"/>
              <a:gd name="T7" fmla="*/ 824103 h 3432"/>
              <a:gd name="T8" fmla="*/ 0 w 2299"/>
              <a:gd name="T9" fmla="*/ 0 h 3432"/>
              <a:gd name="T10" fmla="*/ 826728 w 2299"/>
              <a:gd name="T11" fmla="*/ 0 h 3432"/>
              <a:gd name="T12" fmla="*/ 826728 w 2299"/>
              <a:gd name="T13" fmla="*/ 824103 h 3432"/>
              <a:gd name="T14" fmla="*/ 413004 w 2299"/>
              <a:gd name="T15" fmla="*/ 1234715 h 3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99" h="3432">
                <a:moveTo>
                  <a:pt x="1148" y="3431"/>
                </a:moveTo>
                <a:lnTo>
                  <a:pt x="1148" y="3431"/>
                </a:lnTo>
                <a:cubicBezTo>
                  <a:pt x="520" y="3431"/>
                  <a:pt x="0" y="2919"/>
                  <a:pt x="0" y="2290"/>
                </a:cubicBezTo>
                <a:cubicBezTo>
                  <a:pt x="0" y="0"/>
                  <a:pt x="0" y="0"/>
                  <a:pt x="0" y="0"/>
                </a:cubicBezTo>
                <a:cubicBezTo>
                  <a:pt x="2298" y="0"/>
                  <a:pt x="2298" y="0"/>
                  <a:pt x="2298" y="0"/>
                </a:cubicBezTo>
                <a:cubicBezTo>
                  <a:pt x="2298" y="2290"/>
                  <a:pt x="2298" y="2290"/>
                  <a:pt x="2298" y="2290"/>
                </a:cubicBezTo>
                <a:cubicBezTo>
                  <a:pt x="2298" y="2919"/>
                  <a:pt x="1778" y="3431"/>
                  <a:pt x="1148" y="3431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56F282BA-EEEF-4143-B69A-223D0A55E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3261" y="4771698"/>
            <a:ext cx="2397518" cy="3596277"/>
          </a:xfrm>
          <a:custGeom>
            <a:avLst/>
            <a:gdLst>
              <a:gd name="T0" fmla="*/ 825140 w 2291"/>
              <a:gd name="T1" fmla="*/ 1237890 h 3440"/>
              <a:gd name="T2" fmla="*/ 825140 w 2291"/>
              <a:gd name="T3" fmla="*/ 1237890 h 3440"/>
              <a:gd name="T4" fmla="*/ 0 w 2291"/>
              <a:gd name="T5" fmla="*/ 1237890 h 3440"/>
              <a:gd name="T6" fmla="*/ 0 w 2291"/>
              <a:gd name="T7" fmla="*/ 413590 h 3440"/>
              <a:gd name="T8" fmla="*/ 411129 w 2291"/>
              <a:gd name="T9" fmla="*/ 0 h 3440"/>
              <a:gd name="T10" fmla="*/ 411129 w 2291"/>
              <a:gd name="T11" fmla="*/ 0 h 3440"/>
              <a:gd name="T12" fmla="*/ 825140 w 2291"/>
              <a:gd name="T13" fmla="*/ 413590 h 3440"/>
              <a:gd name="T14" fmla="*/ 825140 w 2291"/>
              <a:gd name="T15" fmla="*/ 1237890 h 3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91" h="3440">
                <a:moveTo>
                  <a:pt x="2290" y="3439"/>
                </a:moveTo>
                <a:lnTo>
                  <a:pt x="2290" y="3439"/>
                </a:lnTo>
                <a:cubicBezTo>
                  <a:pt x="0" y="3439"/>
                  <a:pt x="0" y="3439"/>
                  <a:pt x="0" y="3439"/>
                </a:cubicBezTo>
                <a:cubicBezTo>
                  <a:pt x="0" y="1149"/>
                  <a:pt x="0" y="1149"/>
                  <a:pt x="0" y="1149"/>
                </a:cubicBezTo>
                <a:cubicBezTo>
                  <a:pt x="0" y="511"/>
                  <a:pt x="511" y="0"/>
                  <a:pt x="1141" y="0"/>
                </a:cubicBezTo>
                <a:cubicBezTo>
                  <a:pt x="1778" y="0"/>
                  <a:pt x="2290" y="511"/>
                  <a:pt x="2290" y="1149"/>
                </a:cubicBezTo>
                <a:lnTo>
                  <a:pt x="2290" y="3439"/>
                </a:ln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0274A4D6-05E4-1B4E-BC87-DC8D1F3C6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8015" y="8349532"/>
            <a:ext cx="2397518" cy="3587056"/>
          </a:xfrm>
          <a:custGeom>
            <a:avLst/>
            <a:gdLst>
              <a:gd name="T0" fmla="*/ 414011 w 2291"/>
              <a:gd name="T1" fmla="*/ 1234715 h 3432"/>
              <a:gd name="T2" fmla="*/ 414011 w 2291"/>
              <a:gd name="T3" fmla="*/ 1234715 h 3432"/>
              <a:gd name="T4" fmla="*/ 414011 w 2291"/>
              <a:gd name="T5" fmla="*/ 1234715 h 3432"/>
              <a:gd name="T6" fmla="*/ 0 w 2291"/>
              <a:gd name="T7" fmla="*/ 824103 h 3432"/>
              <a:gd name="T8" fmla="*/ 0 w 2291"/>
              <a:gd name="T9" fmla="*/ 0 h 3432"/>
              <a:gd name="T10" fmla="*/ 825140 w 2291"/>
              <a:gd name="T11" fmla="*/ 0 h 3432"/>
              <a:gd name="T12" fmla="*/ 825140 w 2291"/>
              <a:gd name="T13" fmla="*/ 824103 h 3432"/>
              <a:gd name="T14" fmla="*/ 414011 w 2291"/>
              <a:gd name="T15" fmla="*/ 1234715 h 3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91" h="3432">
                <a:moveTo>
                  <a:pt x="1149" y="3431"/>
                </a:moveTo>
                <a:lnTo>
                  <a:pt x="1149" y="3431"/>
                </a:lnTo>
                <a:cubicBezTo>
                  <a:pt x="511" y="3431"/>
                  <a:pt x="0" y="2919"/>
                  <a:pt x="0" y="2290"/>
                </a:cubicBezTo>
                <a:cubicBezTo>
                  <a:pt x="0" y="0"/>
                  <a:pt x="0" y="0"/>
                  <a:pt x="0" y="0"/>
                </a:cubicBezTo>
                <a:cubicBezTo>
                  <a:pt x="2290" y="0"/>
                  <a:pt x="2290" y="0"/>
                  <a:pt x="2290" y="0"/>
                </a:cubicBezTo>
                <a:cubicBezTo>
                  <a:pt x="2290" y="2290"/>
                  <a:pt x="2290" y="2290"/>
                  <a:pt x="2290" y="2290"/>
                </a:cubicBezTo>
                <a:cubicBezTo>
                  <a:pt x="2290" y="2919"/>
                  <a:pt x="1778" y="3431"/>
                  <a:pt x="1149" y="3431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8">
            <a:extLst>
              <a:ext uri="{FF2B5EF4-FFF2-40B4-BE49-F238E27FC236}">
                <a16:creationId xmlns:a16="http://schemas.microsoft.com/office/drawing/2014/main" id="{D464013D-4BBD-974A-BAF2-B25C88C3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258" y="5251201"/>
            <a:ext cx="378070" cy="816080"/>
          </a:xfrm>
          <a:custGeom>
            <a:avLst/>
            <a:gdLst>
              <a:gd name="T0" fmla="*/ 84740 w 361"/>
              <a:gd name="T1" fmla="*/ 142113 h 781"/>
              <a:gd name="T2" fmla="*/ 84740 w 361"/>
              <a:gd name="T3" fmla="*/ 142113 h 781"/>
              <a:gd name="T4" fmla="*/ 121160 w 361"/>
              <a:gd name="T5" fmla="*/ 142113 h 781"/>
              <a:gd name="T6" fmla="*/ 124045 w 361"/>
              <a:gd name="T7" fmla="*/ 138875 h 781"/>
              <a:gd name="T8" fmla="*/ 126930 w 361"/>
              <a:gd name="T9" fmla="*/ 114770 h 781"/>
              <a:gd name="T10" fmla="*/ 129814 w 361"/>
              <a:gd name="T11" fmla="*/ 90665 h 781"/>
              <a:gd name="T12" fmla="*/ 84740 w 361"/>
              <a:gd name="T13" fmla="*/ 90665 h 781"/>
              <a:gd name="T14" fmla="*/ 87625 w 361"/>
              <a:gd name="T15" fmla="*/ 60443 h 781"/>
              <a:gd name="T16" fmla="*/ 96640 w 361"/>
              <a:gd name="T17" fmla="*/ 48210 h 781"/>
              <a:gd name="T18" fmla="*/ 124045 w 361"/>
              <a:gd name="T19" fmla="*/ 48210 h 781"/>
              <a:gd name="T20" fmla="*/ 129814 w 361"/>
              <a:gd name="T21" fmla="*/ 48210 h 781"/>
              <a:gd name="T22" fmla="*/ 129814 w 361"/>
              <a:gd name="T23" fmla="*/ 3238 h 781"/>
              <a:gd name="T24" fmla="*/ 126930 w 361"/>
              <a:gd name="T25" fmla="*/ 0 h 781"/>
              <a:gd name="T26" fmla="*/ 87625 w 361"/>
              <a:gd name="T27" fmla="*/ 0 h 781"/>
              <a:gd name="T28" fmla="*/ 51205 w 361"/>
              <a:gd name="T29" fmla="*/ 12233 h 781"/>
              <a:gd name="T30" fmla="*/ 27045 w 361"/>
              <a:gd name="T31" fmla="*/ 54327 h 781"/>
              <a:gd name="T32" fmla="*/ 27045 w 361"/>
              <a:gd name="T33" fmla="*/ 84548 h 781"/>
              <a:gd name="T34" fmla="*/ 27045 w 361"/>
              <a:gd name="T35" fmla="*/ 90665 h 781"/>
              <a:gd name="T36" fmla="*/ 0 w 361"/>
              <a:gd name="T37" fmla="*/ 90665 h 781"/>
              <a:gd name="T38" fmla="*/ 0 w 361"/>
              <a:gd name="T39" fmla="*/ 142113 h 781"/>
              <a:gd name="T40" fmla="*/ 27045 w 361"/>
              <a:gd name="T41" fmla="*/ 142113 h 781"/>
              <a:gd name="T42" fmla="*/ 27045 w 361"/>
              <a:gd name="T43" fmla="*/ 280628 h 781"/>
              <a:gd name="T44" fmla="*/ 84740 w 361"/>
              <a:gd name="T45" fmla="*/ 280628 h 781"/>
              <a:gd name="T46" fmla="*/ 84740 w 361"/>
              <a:gd name="T47" fmla="*/ 142113 h 78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1" h="781">
                <a:moveTo>
                  <a:pt x="235" y="395"/>
                </a:moveTo>
                <a:lnTo>
                  <a:pt x="235" y="395"/>
                </a:lnTo>
                <a:cubicBezTo>
                  <a:pt x="268" y="395"/>
                  <a:pt x="302" y="395"/>
                  <a:pt x="336" y="395"/>
                </a:cubicBezTo>
                <a:cubicBezTo>
                  <a:pt x="344" y="395"/>
                  <a:pt x="344" y="395"/>
                  <a:pt x="344" y="386"/>
                </a:cubicBezTo>
                <a:cubicBezTo>
                  <a:pt x="352" y="361"/>
                  <a:pt x="352" y="336"/>
                  <a:pt x="352" y="319"/>
                </a:cubicBezTo>
                <a:cubicBezTo>
                  <a:pt x="360" y="294"/>
                  <a:pt x="360" y="277"/>
                  <a:pt x="360" y="252"/>
                </a:cubicBezTo>
                <a:cubicBezTo>
                  <a:pt x="319" y="252"/>
                  <a:pt x="277" y="252"/>
                  <a:pt x="235" y="252"/>
                </a:cubicBezTo>
                <a:cubicBezTo>
                  <a:pt x="235" y="227"/>
                  <a:pt x="235" y="193"/>
                  <a:pt x="243" y="168"/>
                </a:cubicBezTo>
                <a:cubicBezTo>
                  <a:pt x="243" y="151"/>
                  <a:pt x="251" y="143"/>
                  <a:pt x="268" y="134"/>
                </a:cubicBezTo>
                <a:cubicBezTo>
                  <a:pt x="293" y="134"/>
                  <a:pt x="319" y="134"/>
                  <a:pt x="344" y="134"/>
                </a:cubicBezTo>
                <a:cubicBezTo>
                  <a:pt x="352" y="134"/>
                  <a:pt x="352" y="134"/>
                  <a:pt x="360" y="134"/>
                </a:cubicBezTo>
                <a:cubicBezTo>
                  <a:pt x="360" y="93"/>
                  <a:pt x="360" y="50"/>
                  <a:pt x="360" y="9"/>
                </a:cubicBezTo>
                <a:cubicBezTo>
                  <a:pt x="360" y="0"/>
                  <a:pt x="352" y="0"/>
                  <a:pt x="352" y="0"/>
                </a:cubicBezTo>
                <a:cubicBezTo>
                  <a:pt x="310" y="0"/>
                  <a:pt x="277" y="0"/>
                  <a:pt x="243" y="0"/>
                </a:cubicBezTo>
                <a:cubicBezTo>
                  <a:pt x="210" y="0"/>
                  <a:pt x="168" y="9"/>
                  <a:pt x="142" y="34"/>
                </a:cubicBezTo>
                <a:cubicBezTo>
                  <a:pt x="101" y="59"/>
                  <a:pt x="84" y="101"/>
                  <a:pt x="75" y="151"/>
                </a:cubicBezTo>
                <a:cubicBezTo>
                  <a:pt x="75" y="176"/>
                  <a:pt x="75" y="210"/>
                  <a:pt x="75" y="235"/>
                </a:cubicBezTo>
                <a:cubicBezTo>
                  <a:pt x="75" y="243"/>
                  <a:pt x="75" y="252"/>
                  <a:pt x="75" y="252"/>
                </a:cubicBezTo>
                <a:cubicBezTo>
                  <a:pt x="50" y="252"/>
                  <a:pt x="25" y="252"/>
                  <a:pt x="0" y="252"/>
                </a:cubicBezTo>
                <a:cubicBezTo>
                  <a:pt x="0" y="302"/>
                  <a:pt x="0" y="344"/>
                  <a:pt x="0" y="395"/>
                </a:cubicBezTo>
                <a:cubicBezTo>
                  <a:pt x="25" y="395"/>
                  <a:pt x="50" y="395"/>
                  <a:pt x="75" y="395"/>
                </a:cubicBezTo>
                <a:cubicBezTo>
                  <a:pt x="75" y="520"/>
                  <a:pt x="75" y="646"/>
                  <a:pt x="75" y="780"/>
                </a:cubicBezTo>
                <a:cubicBezTo>
                  <a:pt x="134" y="780"/>
                  <a:pt x="184" y="780"/>
                  <a:pt x="235" y="780"/>
                </a:cubicBezTo>
                <a:cubicBezTo>
                  <a:pt x="235" y="646"/>
                  <a:pt x="235" y="520"/>
                  <a:pt x="235" y="3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9">
            <a:extLst>
              <a:ext uri="{FF2B5EF4-FFF2-40B4-BE49-F238E27FC236}">
                <a16:creationId xmlns:a16="http://schemas.microsoft.com/office/drawing/2014/main" id="{F1A277AF-21A3-664F-A9D0-2065B519E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0898" y="5237371"/>
            <a:ext cx="797634" cy="719255"/>
          </a:xfrm>
          <a:custGeom>
            <a:avLst/>
            <a:gdLst>
              <a:gd name="T0" fmla="*/ 81241 w 764"/>
              <a:gd name="T1" fmla="*/ 190141 h 689"/>
              <a:gd name="T2" fmla="*/ 81241 w 764"/>
              <a:gd name="T3" fmla="*/ 190141 h 689"/>
              <a:gd name="T4" fmla="*/ 30196 w 764"/>
              <a:gd name="T5" fmla="*/ 150962 h 689"/>
              <a:gd name="T6" fmla="*/ 51405 w 764"/>
              <a:gd name="T7" fmla="*/ 150962 h 689"/>
              <a:gd name="T8" fmla="*/ 51405 w 764"/>
              <a:gd name="T9" fmla="*/ 148087 h 689"/>
              <a:gd name="T10" fmla="*/ 8987 w 764"/>
              <a:gd name="T11" fmla="*/ 93453 h 689"/>
              <a:gd name="T12" fmla="*/ 33071 w 764"/>
              <a:gd name="T13" fmla="*/ 99563 h 689"/>
              <a:gd name="T14" fmla="*/ 33071 w 764"/>
              <a:gd name="T15" fmla="*/ 96688 h 689"/>
              <a:gd name="T16" fmla="*/ 8987 w 764"/>
              <a:gd name="T17" fmla="*/ 60385 h 689"/>
              <a:gd name="T18" fmla="*/ 15098 w 764"/>
              <a:gd name="T19" fmla="*/ 24082 h 689"/>
              <a:gd name="T20" fmla="*/ 132645 w 764"/>
              <a:gd name="T21" fmla="*/ 81592 h 689"/>
              <a:gd name="T22" fmla="*/ 135881 w 764"/>
              <a:gd name="T23" fmla="*/ 54275 h 689"/>
              <a:gd name="T24" fmla="*/ 226108 w 764"/>
              <a:gd name="T25" fmla="*/ 27317 h 689"/>
              <a:gd name="T26" fmla="*/ 235095 w 764"/>
              <a:gd name="T27" fmla="*/ 30192 h 689"/>
              <a:gd name="T28" fmla="*/ 265291 w 764"/>
              <a:gd name="T29" fmla="*/ 18331 h 689"/>
              <a:gd name="T30" fmla="*/ 244441 w 764"/>
              <a:gd name="T31" fmla="*/ 48524 h 689"/>
              <a:gd name="T32" fmla="*/ 271402 w 764"/>
              <a:gd name="T33" fmla="*/ 42413 h 689"/>
              <a:gd name="T34" fmla="*/ 274278 w 764"/>
              <a:gd name="T35" fmla="*/ 42413 h 689"/>
              <a:gd name="T36" fmla="*/ 253428 w 764"/>
              <a:gd name="T37" fmla="*/ 63620 h 689"/>
              <a:gd name="T38" fmla="*/ 247317 w 764"/>
              <a:gd name="T39" fmla="*/ 75481 h 689"/>
              <a:gd name="T40" fmla="*/ 165717 w 764"/>
              <a:gd name="T41" fmla="*/ 214223 h 689"/>
              <a:gd name="T42" fmla="*/ 2876 w 764"/>
              <a:gd name="T43" fmla="*/ 214223 h 689"/>
              <a:gd name="T44" fmla="*/ 0 w 764"/>
              <a:gd name="T45" fmla="*/ 214223 h 689"/>
              <a:gd name="T46" fmla="*/ 0 w 764"/>
              <a:gd name="T47" fmla="*/ 214223 h 689"/>
              <a:gd name="T48" fmla="*/ 42058 w 764"/>
              <a:gd name="T49" fmla="*/ 208112 h 689"/>
              <a:gd name="T50" fmla="*/ 81241 w 764"/>
              <a:gd name="T51" fmla="*/ 190141 h 6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64" h="689">
                <a:moveTo>
                  <a:pt x="226" y="529"/>
                </a:moveTo>
                <a:lnTo>
                  <a:pt x="226" y="529"/>
                </a:lnTo>
                <a:cubicBezTo>
                  <a:pt x="143" y="512"/>
                  <a:pt x="92" y="470"/>
                  <a:pt x="84" y="420"/>
                </a:cubicBezTo>
                <a:cubicBezTo>
                  <a:pt x="101" y="420"/>
                  <a:pt x="126" y="420"/>
                  <a:pt x="143" y="420"/>
                </a:cubicBezTo>
                <a:cubicBezTo>
                  <a:pt x="143" y="412"/>
                  <a:pt x="143" y="412"/>
                  <a:pt x="143" y="412"/>
                </a:cubicBezTo>
                <a:cubicBezTo>
                  <a:pt x="67" y="386"/>
                  <a:pt x="25" y="336"/>
                  <a:pt x="25" y="260"/>
                </a:cubicBezTo>
                <a:cubicBezTo>
                  <a:pt x="42" y="269"/>
                  <a:pt x="67" y="269"/>
                  <a:pt x="92" y="277"/>
                </a:cubicBezTo>
                <a:cubicBezTo>
                  <a:pt x="92" y="277"/>
                  <a:pt x="92" y="277"/>
                  <a:pt x="92" y="269"/>
                </a:cubicBezTo>
                <a:cubicBezTo>
                  <a:pt x="59" y="244"/>
                  <a:pt x="33" y="210"/>
                  <a:pt x="25" y="168"/>
                </a:cubicBezTo>
                <a:cubicBezTo>
                  <a:pt x="25" y="135"/>
                  <a:pt x="25" y="101"/>
                  <a:pt x="42" y="67"/>
                </a:cubicBezTo>
                <a:cubicBezTo>
                  <a:pt x="134" y="168"/>
                  <a:pt x="235" y="219"/>
                  <a:pt x="369" y="227"/>
                </a:cubicBezTo>
                <a:cubicBezTo>
                  <a:pt x="369" y="202"/>
                  <a:pt x="369" y="177"/>
                  <a:pt x="378" y="151"/>
                </a:cubicBezTo>
                <a:cubicBezTo>
                  <a:pt x="411" y="34"/>
                  <a:pt x="545" y="0"/>
                  <a:pt x="629" y="76"/>
                </a:cubicBezTo>
                <a:cubicBezTo>
                  <a:pt x="637" y="84"/>
                  <a:pt x="646" y="84"/>
                  <a:pt x="654" y="84"/>
                </a:cubicBezTo>
                <a:cubicBezTo>
                  <a:pt x="680" y="76"/>
                  <a:pt x="713" y="59"/>
                  <a:pt x="738" y="51"/>
                </a:cubicBezTo>
                <a:cubicBezTo>
                  <a:pt x="730" y="76"/>
                  <a:pt x="722" y="93"/>
                  <a:pt x="680" y="135"/>
                </a:cubicBezTo>
                <a:cubicBezTo>
                  <a:pt x="705" y="126"/>
                  <a:pt x="730" y="118"/>
                  <a:pt x="755" y="118"/>
                </a:cubicBezTo>
                <a:cubicBezTo>
                  <a:pt x="763" y="118"/>
                  <a:pt x="763" y="118"/>
                  <a:pt x="763" y="118"/>
                </a:cubicBezTo>
                <a:cubicBezTo>
                  <a:pt x="738" y="135"/>
                  <a:pt x="722" y="160"/>
                  <a:pt x="705" y="177"/>
                </a:cubicBezTo>
                <a:cubicBezTo>
                  <a:pt x="688" y="185"/>
                  <a:pt x="688" y="193"/>
                  <a:pt x="688" y="210"/>
                </a:cubicBezTo>
                <a:cubicBezTo>
                  <a:pt x="680" y="378"/>
                  <a:pt x="613" y="512"/>
                  <a:pt x="461" y="596"/>
                </a:cubicBezTo>
                <a:cubicBezTo>
                  <a:pt x="310" y="688"/>
                  <a:pt x="159" y="680"/>
                  <a:pt x="8" y="596"/>
                </a:cubicBezTo>
                <a:lnTo>
                  <a:pt x="0" y="596"/>
                </a:lnTo>
                <a:cubicBezTo>
                  <a:pt x="42" y="596"/>
                  <a:pt x="76" y="588"/>
                  <a:pt x="117" y="579"/>
                </a:cubicBezTo>
                <a:cubicBezTo>
                  <a:pt x="159" y="571"/>
                  <a:pt x="193" y="554"/>
                  <a:pt x="226" y="52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0">
            <a:extLst>
              <a:ext uri="{FF2B5EF4-FFF2-40B4-BE49-F238E27FC236}">
                <a16:creationId xmlns:a16="http://schemas.microsoft.com/office/drawing/2014/main" id="{8980DABA-55BE-1346-BE10-60022B0A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366" y="10705556"/>
            <a:ext cx="769971" cy="774583"/>
          </a:xfrm>
          <a:custGeom>
            <a:avLst/>
            <a:gdLst>
              <a:gd name="T0" fmla="*/ 198654 w 738"/>
              <a:gd name="T1" fmla="*/ 266340 h 740"/>
              <a:gd name="T2" fmla="*/ 198654 w 738"/>
              <a:gd name="T3" fmla="*/ 266340 h 740"/>
              <a:gd name="T4" fmla="*/ 66458 w 738"/>
              <a:gd name="T5" fmla="*/ 266340 h 740"/>
              <a:gd name="T6" fmla="*/ 60351 w 738"/>
              <a:gd name="T7" fmla="*/ 266340 h 740"/>
              <a:gd name="T8" fmla="*/ 3233 w 738"/>
              <a:gd name="T9" fmla="*/ 211918 h 740"/>
              <a:gd name="T10" fmla="*/ 0 w 738"/>
              <a:gd name="T11" fmla="*/ 199665 h 740"/>
              <a:gd name="T12" fmla="*/ 0 w 738"/>
              <a:gd name="T13" fmla="*/ 69558 h 740"/>
              <a:gd name="T14" fmla="*/ 0 w 738"/>
              <a:gd name="T15" fmla="*/ 60548 h 740"/>
              <a:gd name="T16" fmla="*/ 57477 w 738"/>
              <a:gd name="T17" fmla="*/ 3244 h 740"/>
              <a:gd name="T18" fmla="*/ 66458 w 738"/>
              <a:gd name="T19" fmla="*/ 0 h 740"/>
              <a:gd name="T20" fmla="*/ 198654 w 738"/>
              <a:gd name="T21" fmla="*/ 0 h 740"/>
              <a:gd name="T22" fmla="*/ 204761 w 738"/>
              <a:gd name="T23" fmla="*/ 3244 h 740"/>
              <a:gd name="T24" fmla="*/ 261879 w 738"/>
              <a:gd name="T25" fmla="*/ 57665 h 740"/>
              <a:gd name="T26" fmla="*/ 264753 w 738"/>
              <a:gd name="T27" fmla="*/ 69558 h 740"/>
              <a:gd name="T28" fmla="*/ 264753 w 738"/>
              <a:gd name="T29" fmla="*/ 199665 h 740"/>
              <a:gd name="T30" fmla="*/ 264753 w 738"/>
              <a:gd name="T31" fmla="*/ 208675 h 740"/>
              <a:gd name="T32" fmla="*/ 210868 w 738"/>
              <a:gd name="T33" fmla="*/ 266340 h 740"/>
              <a:gd name="T34" fmla="*/ 198654 w 738"/>
              <a:gd name="T35" fmla="*/ 266340 h 740"/>
              <a:gd name="T36" fmla="*/ 132197 w 738"/>
              <a:gd name="T37" fmla="*/ 245076 h 740"/>
              <a:gd name="T38" fmla="*/ 132197 w 738"/>
              <a:gd name="T39" fmla="*/ 245076 h 740"/>
              <a:gd name="T40" fmla="*/ 189674 w 738"/>
              <a:gd name="T41" fmla="*/ 245076 h 740"/>
              <a:gd name="T42" fmla="*/ 207635 w 738"/>
              <a:gd name="T43" fmla="*/ 241832 h 740"/>
              <a:gd name="T44" fmla="*/ 240684 w 738"/>
              <a:gd name="T45" fmla="*/ 190654 h 740"/>
              <a:gd name="T46" fmla="*/ 240684 w 738"/>
              <a:gd name="T47" fmla="*/ 75685 h 740"/>
              <a:gd name="T48" fmla="*/ 237810 w 738"/>
              <a:gd name="T49" fmla="*/ 57665 h 740"/>
              <a:gd name="T50" fmla="*/ 189674 w 738"/>
              <a:gd name="T51" fmla="*/ 24147 h 740"/>
              <a:gd name="T52" fmla="*/ 75438 w 738"/>
              <a:gd name="T53" fmla="*/ 24147 h 740"/>
              <a:gd name="T54" fmla="*/ 57477 w 738"/>
              <a:gd name="T55" fmla="*/ 27391 h 740"/>
              <a:gd name="T56" fmla="*/ 24068 w 738"/>
              <a:gd name="T57" fmla="*/ 75685 h 740"/>
              <a:gd name="T58" fmla="*/ 24068 w 738"/>
              <a:gd name="T59" fmla="*/ 193538 h 740"/>
              <a:gd name="T60" fmla="*/ 45263 w 738"/>
              <a:gd name="T61" fmla="*/ 232822 h 740"/>
              <a:gd name="T62" fmla="*/ 75438 w 738"/>
              <a:gd name="T63" fmla="*/ 245076 h 740"/>
              <a:gd name="T64" fmla="*/ 132197 w 738"/>
              <a:gd name="T65" fmla="*/ 245076 h 74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38" h="740">
                <a:moveTo>
                  <a:pt x="553" y="739"/>
                </a:moveTo>
                <a:lnTo>
                  <a:pt x="553" y="739"/>
                </a:lnTo>
                <a:cubicBezTo>
                  <a:pt x="427" y="739"/>
                  <a:pt x="311" y="739"/>
                  <a:pt x="185" y="739"/>
                </a:cubicBezTo>
                <a:cubicBezTo>
                  <a:pt x="185" y="739"/>
                  <a:pt x="177" y="739"/>
                  <a:pt x="168" y="739"/>
                </a:cubicBezTo>
                <a:cubicBezTo>
                  <a:pt x="84" y="722"/>
                  <a:pt x="25" y="671"/>
                  <a:pt x="9" y="588"/>
                </a:cubicBezTo>
                <a:cubicBezTo>
                  <a:pt x="0" y="571"/>
                  <a:pt x="0" y="562"/>
                  <a:pt x="0" y="554"/>
                </a:cubicBezTo>
                <a:cubicBezTo>
                  <a:pt x="0" y="428"/>
                  <a:pt x="0" y="311"/>
                  <a:pt x="0" y="193"/>
                </a:cubicBezTo>
                <a:cubicBezTo>
                  <a:pt x="0" y="185"/>
                  <a:pt x="0" y="177"/>
                  <a:pt x="0" y="168"/>
                </a:cubicBezTo>
                <a:cubicBezTo>
                  <a:pt x="25" y="84"/>
                  <a:pt x="76" y="34"/>
                  <a:pt x="160" y="9"/>
                </a:cubicBezTo>
                <a:cubicBezTo>
                  <a:pt x="168" y="0"/>
                  <a:pt x="177" y="0"/>
                  <a:pt x="185" y="0"/>
                </a:cubicBezTo>
                <a:cubicBezTo>
                  <a:pt x="311" y="0"/>
                  <a:pt x="427" y="0"/>
                  <a:pt x="553" y="0"/>
                </a:cubicBezTo>
                <a:cubicBezTo>
                  <a:pt x="553" y="0"/>
                  <a:pt x="561" y="0"/>
                  <a:pt x="570" y="9"/>
                </a:cubicBezTo>
                <a:cubicBezTo>
                  <a:pt x="654" y="26"/>
                  <a:pt x="713" y="76"/>
                  <a:pt x="729" y="160"/>
                </a:cubicBezTo>
                <a:cubicBezTo>
                  <a:pt x="737" y="168"/>
                  <a:pt x="737" y="177"/>
                  <a:pt x="737" y="193"/>
                </a:cubicBezTo>
                <a:cubicBezTo>
                  <a:pt x="737" y="311"/>
                  <a:pt x="737" y="428"/>
                  <a:pt x="737" y="554"/>
                </a:cubicBezTo>
                <a:cubicBezTo>
                  <a:pt x="737" y="562"/>
                  <a:pt x="737" y="571"/>
                  <a:pt x="737" y="579"/>
                </a:cubicBezTo>
                <a:cubicBezTo>
                  <a:pt x="713" y="663"/>
                  <a:pt x="662" y="714"/>
                  <a:pt x="587" y="739"/>
                </a:cubicBezTo>
                <a:cubicBezTo>
                  <a:pt x="570" y="739"/>
                  <a:pt x="561" y="739"/>
                  <a:pt x="553" y="739"/>
                </a:cubicBezTo>
                <a:close/>
                <a:moveTo>
                  <a:pt x="368" y="680"/>
                </a:moveTo>
                <a:lnTo>
                  <a:pt x="368" y="680"/>
                </a:lnTo>
                <a:cubicBezTo>
                  <a:pt x="419" y="680"/>
                  <a:pt x="478" y="680"/>
                  <a:pt x="528" y="680"/>
                </a:cubicBezTo>
                <a:cubicBezTo>
                  <a:pt x="545" y="680"/>
                  <a:pt x="561" y="671"/>
                  <a:pt x="578" y="671"/>
                </a:cubicBezTo>
                <a:cubicBezTo>
                  <a:pt x="637" y="646"/>
                  <a:pt x="670" y="596"/>
                  <a:pt x="670" y="529"/>
                </a:cubicBezTo>
                <a:cubicBezTo>
                  <a:pt x="670" y="428"/>
                  <a:pt x="670" y="319"/>
                  <a:pt x="670" y="210"/>
                </a:cubicBezTo>
                <a:cubicBezTo>
                  <a:pt x="670" y="193"/>
                  <a:pt x="670" y="177"/>
                  <a:pt x="662" y="160"/>
                </a:cubicBezTo>
                <a:cubicBezTo>
                  <a:pt x="645" y="101"/>
                  <a:pt x="595" y="67"/>
                  <a:pt x="528" y="67"/>
                </a:cubicBezTo>
                <a:cubicBezTo>
                  <a:pt x="419" y="67"/>
                  <a:pt x="319" y="67"/>
                  <a:pt x="210" y="67"/>
                </a:cubicBezTo>
                <a:cubicBezTo>
                  <a:pt x="193" y="67"/>
                  <a:pt x="177" y="67"/>
                  <a:pt x="160" y="76"/>
                </a:cubicBezTo>
                <a:cubicBezTo>
                  <a:pt x="101" y="93"/>
                  <a:pt x="67" y="143"/>
                  <a:pt x="67" y="210"/>
                </a:cubicBezTo>
                <a:cubicBezTo>
                  <a:pt x="67" y="319"/>
                  <a:pt x="67" y="428"/>
                  <a:pt x="67" y="537"/>
                </a:cubicBezTo>
                <a:cubicBezTo>
                  <a:pt x="67" y="579"/>
                  <a:pt x="84" y="621"/>
                  <a:pt x="126" y="646"/>
                </a:cubicBezTo>
                <a:cubicBezTo>
                  <a:pt x="151" y="671"/>
                  <a:pt x="177" y="680"/>
                  <a:pt x="210" y="680"/>
                </a:cubicBezTo>
                <a:cubicBezTo>
                  <a:pt x="260" y="680"/>
                  <a:pt x="319" y="680"/>
                  <a:pt x="368" y="6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1">
            <a:extLst>
              <a:ext uri="{FF2B5EF4-FFF2-40B4-BE49-F238E27FC236}">
                <a16:creationId xmlns:a16="http://schemas.microsoft.com/office/drawing/2014/main" id="{2D32268D-E363-7E4C-B14A-46E35641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790" y="10894590"/>
            <a:ext cx="401122" cy="405734"/>
          </a:xfrm>
          <a:custGeom>
            <a:avLst/>
            <a:gdLst>
              <a:gd name="T0" fmla="*/ 137753 w 385"/>
              <a:gd name="T1" fmla="*/ 69488 h 386"/>
              <a:gd name="T2" fmla="*/ 137753 w 385"/>
              <a:gd name="T3" fmla="*/ 69488 h 386"/>
              <a:gd name="T4" fmla="*/ 68518 w 385"/>
              <a:gd name="T5" fmla="*/ 139338 h 386"/>
              <a:gd name="T6" fmla="*/ 0 w 385"/>
              <a:gd name="T7" fmla="*/ 69488 h 386"/>
              <a:gd name="T8" fmla="*/ 68518 w 385"/>
              <a:gd name="T9" fmla="*/ 2895 h 386"/>
              <a:gd name="T10" fmla="*/ 137753 w 385"/>
              <a:gd name="T11" fmla="*/ 69488 h 386"/>
              <a:gd name="T12" fmla="*/ 113718 w 385"/>
              <a:gd name="T13" fmla="*/ 69488 h 386"/>
              <a:gd name="T14" fmla="*/ 113718 w 385"/>
              <a:gd name="T15" fmla="*/ 69488 h 386"/>
              <a:gd name="T16" fmla="*/ 68518 w 385"/>
              <a:gd name="T17" fmla="*/ 24248 h 386"/>
              <a:gd name="T18" fmla="*/ 24035 w 385"/>
              <a:gd name="T19" fmla="*/ 69488 h 386"/>
              <a:gd name="T20" fmla="*/ 68518 w 385"/>
              <a:gd name="T21" fmla="*/ 115090 h 386"/>
              <a:gd name="T22" fmla="*/ 113718 w 385"/>
              <a:gd name="T23" fmla="*/ 69488 h 38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85" h="386">
                <a:moveTo>
                  <a:pt x="384" y="192"/>
                </a:moveTo>
                <a:lnTo>
                  <a:pt x="384" y="192"/>
                </a:lnTo>
                <a:cubicBezTo>
                  <a:pt x="384" y="302"/>
                  <a:pt x="292" y="385"/>
                  <a:pt x="191" y="385"/>
                </a:cubicBezTo>
                <a:cubicBezTo>
                  <a:pt x="83" y="385"/>
                  <a:pt x="0" y="302"/>
                  <a:pt x="0" y="192"/>
                </a:cubicBezTo>
                <a:cubicBezTo>
                  <a:pt x="0" y="92"/>
                  <a:pt x="83" y="8"/>
                  <a:pt x="191" y="8"/>
                </a:cubicBezTo>
                <a:cubicBezTo>
                  <a:pt x="292" y="0"/>
                  <a:pt x="384" y="92"/>
                  <a:pt x="384" y="192"/>
                </a:cubicBezTo>
                <a:close/>
                <a:moveTo>
                  <a:pt x="317" y="192"/>
                </a:moveTo>
                <a:lnTo>
                  <a:pt x="317" y="192"/>
                </a:lnTo>
                <a:cubicBezTo>
                  <a:pt x="317" y="125"/>
                  <a:pt x="258" y="67"/>
                  <a:pt x="191" y="67"/>
                </a:cubicBezTo>
                <a:cubicBezTo>
                  <a:pt x="125" y="67"/>
                  <a:pt x="67" y="125"/>
                  <a:pt x="67" y="192"/>
                </a:cubicBezTo>
                <a:cubicBezTo>
                  <a:pt x="67" y="260"/>
                  <a:pt x="125" y="318"/>
                  <a:pt x="191" y="318"/>
                </a:cubicBezTo>
                <a:cubicBezTo>
                  <a:pt x="258" y="318"/>
                  <a:pt x="317" y="260"/>
                  <a:pt x="317" y="1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2">
            <a:extLst>
              <a:ext uri="{FF2B5EF4-FFF2-40B4-BE49-F238E27FC236}">
                <a16:creationId xmlns:a16="http://schemas.microsoft.com/office/drawing/2014/main" id="{30C75EB7-1047-A44F-B140-E41757BB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418" y="10839262"/>
            <a:ext cx="106043" cy="96824"/>
          </a:xfrm>
          <a:custGeom>
            <a:avLst/>
            <a:gdLst>
              <a:gd name="T0" fmla="*/ 18256 w 102"/>
              <a:gd name="T1" fmla="*/ 0 h 94"/>
              <a:gd name="T2" fmla="*/ 18256 w 102"/>
              <a:gd name="T3" fmla="*/ 0 h 94"/>
              <a:gd name="T4" fmla="*/ 33290 w 102"/>
              <a:gd name="T5" fmla="*/ 18088 h 94"/>
              <a:gd name="T6" fmla="*/ 15034 w 102"/>
              <a:gd name="T7" fmla="*/ 32983 h 94"/>
              <a:gd name="T8" fmla="*/ 0 w 102"/>
              <a:gd name="T9" fmla="*/ 18088 h 94"/>
              <a:gd name="T10" fmla="*/ 18256 w 102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2" h="94">
                <a:moveTo>
                  <a:pt x="51" y="0"/>
                </a:moveTo>
                <a:lnTo>
                  <a:pt x="51" y="0"/>
                </a:lnTo>
                <a:cubicBezTo>
                  <a:pt x="76" y="0"/>
                  <a:pt x="101" y="25"/>
                  <a:pt x="93" y="51"/>
                </a:cubicBezTo>
                <a:cubicBezTo>
                  <a:pt x="93" y="76"/>
                  <a:pt x="76" y="93"/>
                  <a:pt x="42" y="93"/>
                </a:cubicBezTo>
                <a:cubicBezTo>
                  <a:pt x="17" y="93"/>
                  <a:pt x="0" y="76"/>
                  <a:pt x="0" y="51"/>
                </a:cubicBezTo>
                <a:cubicBezTo>
                  <a:pt x="0" y="17"/>
                  <a:pt x="26" y="0"/>
                  <a:pt x="5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3">
            <a:extLst>
              <a:ext uri="{FF2B5EF4-FFF2-40B4-BE49-F238E27FC236}">
                <a16:creationId xmlns:a16="http://schemas.microsoft.com/office/drawing/2014/main" id="{BF75E6A1-BBB7-9543-BF4B-5A5C2B80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477" y="10751662"/>
            <a:ext cx="912901" cy="640874"/>
          </a:xfrm>
          <a:custGeom>
            <a:avLst/>
            <a:gdLst>
              <a:gd name="T0" fmla="*/ 144741 w 873"/>
              <a:gd name="T1" fmla="*/ 0 h 614"/>
              <a:gd name="T2" fmla="*/ 144741 w 873"/>
              <a:gd name="T3" fmla="*/ 0 h 614"/>
              <a:gd name="T4" fmla="*/ 172105 w 873"/>
              <a:gd name="T5" fmla="*/ 0 h 614"/>
              <a:gd name="T6" fmla="*/ 172105 w 873"/>
              <a:gd name="T7" fmla="*/ 0 h 614"/>
              <a:gd name="T8" fmla="*/ 196228 w 873"/>
              <a:gd name="T9" fmla="*/ 0 h 614"/>
              <a:gd name="T10" fmla="*/ 223232 w 873"/>
              <a:gd name="T11" fmla="*/ 0 h 614"/>
              <a:gd name="T12" fmla="*/ 256717 w 873"/>
              <a:gd name="T13" fmla="*/ 3234 h 614"/>
              <a:gd name="T14" fmla="*/ 277960 w 873"/>
              <a:gd name="T15" fmla="*/ 6110 h 614"/>
              <a:gd name="T16" fmla="*/ 307844 w 873"/>
              <a:gd name="T17" fmla="*/ 33423 h 614"/>
              <a:gd name="T18" fmla="*/ 313965 w 873"/>
              <a:gd name="T19" fmla="*/ 57501 h 614"/>
              <a:gd name="T20" fmla="*/ 313965 w 873"/>
              <a:gd name="T21" fmla="*/ 63611 h 614"/>
              <a:gd name="T22" fmla="*/ 313965 w 873"/>
              <a:gd name="T23" fmla="*/ 153817 h 614"/>
              <a:gd name="T24" fmla="*/ 313965 w 873"/>
              <a:gd name="T25" fmla="*/ 159926 h 614"/>
              <a:gd name="T26" fmla="*/ 311085 w 873"/>
              <a:gd name="T27" fmla="*/ 184005 h 614"/>
              <a:gd name="T28" fmla="*/ 280840 w 873"/>
              <a:gd name="T29" fmla="*/ 214193 h 614"/>
              <a:gd name="T30" fmla="*/ 259597 w 873"/>
              <a:gd name="T31" fmla="*/ 217068 h 614"/>
              <a:gd name="T32" fmla="*/ 223232 w 873"/>
              <a:gd name="T33" fmla="*/ 217068 h 614"/>
              <a:gd name="T34" fmla="*/ 178226 w 873"/>
              <a:gd name="T35" fmla="*/ 220303 h 614"/>
              <a:gd name="T36" fmla="*/ 172105 w 873"/>
              <a:gd name="T37" fmla="*/ 220303 h 614"/>
              <a:gd name="T38" fmla="*/ 144741 w 873"/>
              <a:gd name="T39" fmla="*/ 220303 h 614"/>
              <a:gd name="T40" fmla="*/ 141860 w 873"/>
              <a:gd name="T41" fmla="*/ 220303 h 614"/>
              <a:gd name="T42" fmla="*/ 105495 w 873"/>
              <a:gd name="T43" fmla="*/ 217068 h 614"/>
              <a:gd name="T44" fmla="*/ 60489 w 873"/>
              <a:gd name="T45" fmla="*/ 217068 h 614"/>
              <a:gd name="T46" fmla="*/ 39246 w 873"/>
              <a:gd name="T47" fmla="*/ 214193 h 614"/>
              <a:gd name="T48" fmla="*/ 5761 w 873"/>
              <a:gd name="T49" fmla="*/ 184005 h 614"/>
              <a:gd name="T50" fmla="*/ 2880 w 873"/>
              <a:gd name="T51" fmla="*/ 150941 h 614"/>
              <a:gd name="T52" fmla="*/ 0 w 873"/>
              <a:gd name="T53" fmla="*/ 120753 h 614"/>
              <a:gd name="T54" fmla="*/ 0 w 873"/>
              <a:gd name="T55" fmla="*/ 117519 h 614"/>
              <a:gd name="T56" fmla="*/ 0 w 873"/>
              <a:gd name="T57" fmla="*/ 102784 h 614"/>
              <a:gd name="T58" fmla="*/ 0 w 873"/>
              <a:gd name="T59" fmla="*/ 99549 h 614"/>
              <a:gd name="T60" fmla="*/ 2880 w 873"/>
              <a:gd name="T61" fmla="*/ 60377 h 614"/>
              <a:gd name="T62" fmla="*/ 5761 w 873"/>
              <a:gd name="T63" fmla="*/ 33423 h 614"/>
              <a:gd name="T64" fmla="*/ 36005 w 873"/>
              <a:gd name="T65" fmla="*/ 6110 h 614"/>
              <a:gd name="T66" fmla="*/ 57248 w 873"/>
              <a:gd name="T67" fmla="*/ 3234 h 614"/>
              <a:gd name="T68" fmla="*/ 93613 w 873"/>
              <a:gd name="T69" fmla="*/ 0 h 614"/>
              <a:gd name="T70" fmla="*/ 138980 w 873"/>
              <a:gd name="T71" fmla="*/ 0 h 614"/>
              <a:gd name="T72" fmla="*/ 144741 w 873"/>
              <a:gd name="T73" fmla="*/ 0 h 614"/>
              <a:gd name="T74" fmla="*/ 126738 w 873"/>
              <a:gd name="T75" fmla="*/ 63611 h 614"/>
              <a:gd name="T76" fmla="*/ 126738 w 873"/>
              <a:gd name="T77" fmla="*/ 63611 h 614"/>
              <a:gd name="T78" fmla="*/ 126738 w 873"/>
              <a:gd name="T79" fmla="*/ 157051 h 614"/>
              <a:gd name="T80" fmla="*/ 208470 w 873"/>
              <a:gd name="T81" fmla="*/ 108534 h 614"/>
              <a:gd name="T82" fmla="*/ 126738 w 873"/>
              <a:gd name="T83" fmla="*/ 63611 h 61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73" h="614">
                <a:moveTo>
                  <a:pt x="402" y="0"/>
                </a:moveTo>
                <a:lnTo>
                  <a:pt x="402" y="0"/>
                </a:lnTo>
                <a:cubicBezTo>
                  <a:pt x="427" y="0"/>
                  <a:pt x="453" y="0"/>
                  <a:pt x="478" y="0"/>
                </a:cubicBezTo>
                <a:cubicBezTo>
                  <a:pt x="503" y="0"/>
                  <a:pt x="528" y="0"/>
                  <a:pt x="545" y="0"/>
                </a:cubicBezTo>
                <a:cubicBezTo>
                  <a:pt x="570" y="0"/>
                  <a:pt x="595" y="0"/>
                  <a:pt x="620" y="0"/>
                </a:cubicBezTo>
                <a:cubicBezTo>
                  <a:pt x="654" y="0"/>
                  <a:pt x="679" y="0"/>
                  <a:pt x="713" y="9"/>
                </a:cubicBezTo>
                <a:cubicBezTo>
                  <a:pt x="729" y="9"/>
                  <a:pt x="755" y="9"/>
                  <a:pt x="772" y="17"/>
                </a:cubicBezTo>
                <a:cubicBezTo>
                  <a:pt x="822" y="25"/>
                  <a:pt x="847" y="51"/>
                  <a:pt x="855" y="93"/>
                </a:cubicBezTo>
                <a:cubicBezTo>
                  <a:pt x="864" y="109"/>
                  <a:pt x="872" y="135"/>
                  <a:pt x="872" y="160"/>
                </a:cubicBezTo>
                <a:cubicBezTo>
                  <a:pt x="872" y="168"/>
                  <a:pt x="872" y="168"/>
                  <a:pt x="872" y="177"/>
                </a:cubicBezTo>
                <a:cubicBezTo>
                  <a:pt x="872" y="260"/>
                  <a:pt x="872" y="344"/>
                  <a:pt x="872" y="428"/>
                </a:cubicBezTo>
                <a:cubicBezTo>
                  <a:pt x="872" y="437"/>
                  <a:pt x="872" y="445"/>
                  <a:pt x="872" y="445"/>
                </a:cubicBezTo>
                <a:cubicBezTo>
                  <a:pt x="872" y="470"/>
                  <a:pt x="864" y="495"/>
                  <a:pt x="864" y="512"/>
                </a:cubicBezTo>
                <a:cubicBezTo>
                  <a:pt x="847" y="554"/>
                  <a:pt x="822" y="579"/>
                  <a:pt x="780" y="596"/>
                </a:cubicBezTo>
                <a:cubicBezTo>
                  <a:pt x="763" y="596"/>
                  <a:pt x="746" y="596"/>
                  <a:pt x="721" y="604"/>
                </a:cubicBezTo>
                <a:cubicBezTo>
                  <a:pt x="688" y="604"/>
                  <a:pt x="654" y="604"/>
                  <a:pt x="620" y="604"/>
                </a:cubicBezTo>
                <a:cubicBezTo>
                  <a:pt x="579" y="613"/>
                  <a:pt x="537" y="613"/>
                  <a:pt x="495" y="613"/>
                </a:cubicBezTo>
                <a:cubicBezTo>
                  <a:pt x="486" y="613"/>
                  <a:pt x="486" y="613"/>
                  <a:pt x="478" y="613"/>
                </a:cubicBezTo>
                <a:cubicBezTo>
                  <a:pt x="453" y="613"/>
                  <a:pt x="427" y="613"/>
                  <a:pt x="402" y="613"/>
                </a:cubicBezTo>
                <a:cubicBezTo>
                  <a:pt x="402" y="613"/>
                  <a:pt x="402" y="613"/>
                  <a:pt x="394" y="613"/>
                </a:cubicBezTo>
                <a:cubicBezTo>
                  <a:pt x="360" y="613"/>
                  <a:pt x="327" y="613"/>
                  <a:pt x="293" y="604"/>
                </a:cubicBezTo>
                <a:cubicBezTo>
                  <a:pt x="251" y="604"/>
                  <a:pt x="209" y="604"/>
                  <a:pt x="168" y="604"/>
                </a:cubicBezTo>
                <a:cubicBezTo>
                  <a:pt x="151" y="604"/>
                  <a:pt x="125" y="596"/>
                  <a:pt x="109" y="596"/>
                </a:cubicBezTo>
                <a:cubicBezTo>
                  <a:pt x="58" y="588"/>
                  <a:pt x="33" y="554"/>
                  <a:pt x="16" y="512"/>
                </a:cubicBezTo>
                <a:cubicBezTo>
                  <a:pt x="8" y="487"/>
                  <a:pt x="8" y="453"/>
                  <a:pt x="8" y="420"/>
                </a:cubicBezTo>
                <a:cubicBezTo>
                  <a:pt x="8" y="395"/>
                  <a:pt x="8" y="361"/>
                  <a:pt x="0" y="336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11"/>
                  <a:pt x="0" y="294"/>
                  <a:pt x="0" y="286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44"/>
                  <a:pt x="8" y="202"/>
                  <a:pt x="8" y="168"/>
                </a:cubicBezTo>
                <a:cubicBezTo>
                  <a:pt x="8" y="143"/>
                  <a:pt x="16" y="118"/>
                  <a:pt x="16" y="93"/>
                </a:cubicBezTo>
                <a:cubicBezTo>
                  <a:pt x="33" y="51"/>
                  <a:pt x="58" y="25"/>
                  <a:pt x="100" y="17"/>
                </a:cubicBezTo>
                <a:cubicBezTo>
                  <a:pt x="117" y="9"/>
                  <a:pt x="142" y="9"/>
                  <a:pt x="159" y="9"/>
                </a:cubicBezTo>
                <a:cubicBezTo>
                  <a:pt x="193" y="0"/>
                  <a:pt x="226" y="0"/>
                  <a:pt x="260" y="0"/>
                </a:cubicBezTo>
                <a:cubicBezTo>
                  <a:pt x="302" y="0"/>
                  <a:pt x="344" y="0"/>
                  <a:pt x="386" y="0"/>
                </a:cubicBezTo>
                <a:cubicBezTo>
                  <a:pt x="394" y="0"/>
                  <a:pt x="394" y="0"/>
                  <a:pt x="402" y="0"/>
                </a:cubicBezTo>
                <a:close/>
                <a:moveTo>
                  <a:pt x="352" y="177"/>
                </a:moveTo>
                <a:lnTo>
                  <a:pt x="352" y="177"/>
                </a:lnTo>
                <a:cubicBezTo>
                  <a:pt x="352" y="260"/>
                  <a:pt x="352" y="344"/>
                  <a:pt x="352" y="437"/>
                </a:cubicBezTo>
                <a:cubicBezTo>
                  <a:pt x="427" y="395"/>
                  <a:pt x="503" y="344"/>
                  <a:pt x="579" y="302"/>
                </a:cubicBezTo>
                <a:cubicBezTo>
                  <a:pt x="503" y="260"/>
                  <a:pt x="427" y="218"/>
                  <a:pt x="352" y="1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4">
            <a:extLst>
              <a:ext uri="{FF2B5EF4-FFF2-40B4-BE49-F238E27FC236}">
                <a16:creationId xmlns:a16="http://schemas.microsoft.com/office/drawing/2014/main" id="{3B45E0B2-A281-C241-B68A-342CF717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8049" y="10558017"/>
            <a:ext cx="982062" cy="972838"/>
          </a:xfrm>
          <a:custGeom>
            <a:avLst/>
            <a:gdLst>
              <a:gd name="T0" fmla="*/ 114629 w 941"/>
              <a:gd name="T1" fmla="*/ 307648 h 932"/>
              <a:gd name="T2" fmla="*/ 114629 w 941"/>
              <a:gd name="T3" fmla="*/ 307648 h 932"/>
              <a:gd name="T4" fmla="*/ 24076 w 941"/>
              <a:gd name="T5" fmla="*/ 123634 h 932"/>
              <a:gd name="T6" fmla="*/ 217041 w 941"/>
              <a:gd name="T7" fmla="*/ 24080 h 932"/>
              <a:gd name="T8" fmla="*/ 310469 w 941"/>
              <a:gd name="T9" fmla="*/ 217078 h 932"/>
              <a:gd name="T10" fmla="*/ 123613 w 941"/>
              <a:gd name="T11" fmla="*/ 310523 h 932"/>
              <a:gd name="T12" fmla="*/ 123613 w 941"/>
              <a:gd name="T13" fmla="*/ 310523 h 932"/>
              <a:gd name="T14" fmla="*/ 147688 w 941"/>
              <a:gd name="T15" fmla="*/ 250143 h 932"/>
              <a:gd name="T16" fmla="*/ 150922 w 941"/>
              <a:gd name="T17" fmla="*/ 235048 h 932"/>
              <a:gd name="T18" fmla="*/ 153797 w 941"/>
              <a:gd name="T19" fmla="*/ 241158 h 932"/>
              <a:gd name="T20" fmla="*/ 186856 w 941"/>
              <a:gd name="T21" fmla="*/ 253019 h 932"/>
              <a:gd name="T22" fmla="*/ 247225 w 941"/>
              <a:gd name="T23" fmla="*/ 217078 h 932"/>
              <a:gd name="T24" fmla="*/ 259443 w 941"/>
              <a:gd name="T25" fmla="*/ 129744 h 932"/>
              <a:gd name="T26" fmla="*/ 199074 w 941"/>
              <a:gd name="T27" fmla="*/ 75115 h 932"/>
              <a:gd name="T28" fmla="*/ 111395 w 941"/>
              <a:gd name="T29" fmla="*/ 90569 h 932"/>
              <a:gd name="T30" fmla="*/ 72227 w 941"/>
              <a:gd name="T31" fmla="*/ 150589 h 932"/>
              <a:gd name="T32" fmla="*/ 87319 w 941"/>
              <a:gd name="T33" fmla="*/ 208093 h 932"/>
              <a:gd name="T34" fmla="*/ 102412 w 941"/>
              <a:gd name="T35" fmla="*/ 223188 h 932"/>
              <a:gd name="T36" fmla="*/ 108520 w 941"/>
              <a:gd name="T37" fmla="*/ 219954 h 932"/>
              <a:gd name="T38" fmla="*/ 111395 w 941"/>
              <a:gd name="T39" fmla="*/ 204859 h 932"/>
              <a:gd name="T40" fmla="*/ 111395 w 941"/>
              <a:gd name="T41" fmla="*/ 199108 h 932"/>
              <a:gd name="T42" fmla="*/ 105646 w 941"/>
              <a:gd name="T43" fmla="*/ 138729 h 932"/>
              <a:gd name="T44" fmla="*/ 156672 w 941"/>
              <a:gd name="T45" fmla="*/ 99554 h 932"/>
              <a:gd name="T46" fmla="*/ 201949 w 941"/>
              <a:gd name="T47" fmla="*/ 108539 h 932"/>
              <a:gd name="T48" fmla="*/ 229258 w 941"/>
              <a:gd name="T49" fmla="*/ 153824 h 932"/>
              <a:gd name="T50" fmla="*/ 219915 w 941"/>
              <a:gd name="T51" fmla="*/ 204859 h 932"/>
              <a:gd name="T52" fmla="*/ 192965 w 941"/>
              <a:gd name="T53" fmla="*/ 228939 h 932"/>
              <a:gd name="T54" fmla="*/ 166015 w 941"/>
              <a:gd name="T55" fmla="*/ 223188 h 932"/>
              <a:gd name="T56" fmla="*/ 159906 w 941"/>
              <a:gd name="T57" fmla="*/ 201984 h 932"/>
              <a:gd name="T58" fmla="*/ 171764 w 941"/>
              <a:gd name="T59" fmla="*/ 165684 h 932"/>
              <a:gd name="T60" fmla="*/ 171764 w 941"/>
              <a:gd name="T61" fmla="*/ 147714 h 932"/>
              <a:gd name="T62" fmla="*/ 144814 w 941"/>
              <a:gd name="T63" fmla="*/ 132619 h 932"/>
              <a:gd name="T64" fmla="*/ 126847 w 941"/>
              <a:gd name="T65" fmla="*/ 159574 h 932"/>
              <a:gd name="T66" fmla="*/ 129721 w 941"/>
              <a:gd name="T67" fmla="*/ 186889 h 932"/>
              <a:gd name="T68" fmla="*/ 129721 w 941"/>
              <a:gd name="T69" fmla="*/ 192998 h 932"/>
              <a:gd name="T70" fmla="*/ 114629 w 941"/>
              <a:gd name="T71" fmla="*/ 265238 h 932"/>
              <a:gd name="T72" fmla="*/ 111395 w 941"/>
              <a:gd name="T73" fmla="*/ 298303 h 932"/>
              <a:gd name="T74" fmla="*/ 114629 w 941"/>
              <a:gd name="T75" fmla="*/ 307648 h 9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941" h="932">
                <a:moveTo>
                  <a:pt x="319" y="856"/>
                </a:moveTo>
                <a:lnTo>
                  <a:pt x="319" y="856"/>
                </a:lnTo>
                <a:cubicBezTo>
                  <a:pt x="134" y="788"/>
                  <a:pt x="0" y="579"/>
                  <a:pt x="67" y="344"/>
                </a:cubicBezTo>
                <a:cubicBezTo>
                  <a:pt x="134" y="117"/>
                  <a:pt x="378" y="0"/>
                  <a:pt x="604" y="67"/>
                </a:cubicBezTo>
                <a:cubicBezTo>
                  <a:pt x="822" y="142"/>
                  <a:pt x="940" y="386"/>
                  <a:pt x="864" y="604"/>
                </a:cubicBezTo>
                <a:cubicBezTo>
                  <a:pt x="780" y="830"/>
                  <a:pt x="545" y="931"/>
                  <a:pt x="344" y="864"/>
                </a:cubicBezTo>
                <a:cubicBezTo>
                  <a:pt x="378" y="813"/>
                  <a:pt x="403" y="755"/>
                  <a:pt x="411" y="696"/>
                </a:cubicBezTo>
                <a:cubicBezTo>
                  <a:pt x="411" y="688"/>
                  <a:pt x="420" y="671"/>
                  <a:pt x="420" y="654"/>
                </a:cubicBezTo>
                <a:cubicBezTo>
                  <a:pt x="428" y="663"/>
                  <a:pt x="428" y="663"/>
                  <a:pt x="428" y="671"/>
                </a:cubicBezTo>
                <a:cubicBezTo>
                  <a:pt x="453" y="696"/>
                  <a:pt x="487" y="704"/>
                  <a:pt x="520" y="704"/>
                </a:cubicBezTo>
                <a:cubicBezTo>
                  <a:pt x="596" y="704"/>
                  <a:pt x="655" y="663"/>
                  <a:pt x="688" y="604"/>
                </a:cubicBezTo>
                <a:cubicBezTo>
                  <a:pt x="738" y="528"/>
                  <a:pt x="747" y="444"/>
                  <a:pt x="722" y="361"/>
                </a:cubicBezTo>
                <a:cubicBezTo>
                  <a:pt x="688" y="285"/>
                  <a:pt x="629" y="235"/>
                  <a:pt x="554" y="209"/>
                </a:cubicBezTo>
                <a:cubicBezTo>
                  <a:pt x="462" y="193"/>
                  <a:pt x="386" y="201"/>
                  <a:pt x="310" y="252"/>
                </a:cubicBezTo>
                <a:cubicBezTo>
                  <a:pt x="243" y="293"/>
                  <a:pt x="210" y="352"/>
                  <a:pt x="201" y="419"/>
                </a:cubicBezTo>
                <a:cubicBezTo>
                  <a:pt x="193" y="478"/>
                  <a:pt x="210" y="528"/>
                  <a:pt x="243" y="579"/>
                </a:cubicBezTo>
                <a:cubicBezTo>
                  <a:pt x="252" y="595"/>
                  <a:pt x="269" y="604"/>
                  <a:pt x="285" y="621"/>
                </a:cubicBezTo>
                <a:cubicBezTo>
                  <a:pt x="294" y="621"/>
                  <a:pt x="302" y="621"/>
                  <a:pt x="302" y="612"/>
                </a:cubicBezTo>
                <a:cubicBezTo>
                  <a:pt x="302" y="595"/>
                  <a:pt x="310" y="579"/>
                  <a:pt x="310" y="570"/>
                </a:cubicBezTo>
                <a:cubicBezTo>
                  <a:pt x="310" y="562"/>
                  <a:pt x="310" y="554"/>
                  <a:pt x="310" y="554"/>
                </a:cubicBezTo>
                <a:cubicBezTo>
                  <a:pt x="277" y="503"/>
                  <a:pt x="269" y="444"/>
                  <a:pt x="294" y="386"/>
                </a:cubicBezTo>
                <a:cubicBezTo>
                  <a:pt x="319" y="327"/>
                  <a:pt x="369" y="285"/>
                  <a:pt x="436" y="277"/>
                </a:cubicBezTo>
                <a:cubicBezTo>
                  <a:pt x="478" y="268"/>
                  <a:pt x="520" y="277"/>
                  <a:pt x="562" y="302"/>
                </a:cubicBezTo>
                <a:cubicBezTo>
                  <a:pt x="604" y="327"/>
                  <a:pt x="638" y="369"/>
                  <a:pt x="638" y="428"/>
                </a:cubicBezTo>
                <a:cubicBezTo>
                  <a:pt x="646" y="478"/>
                  <a:pt x="638" y="520"/>
                  <a:pt x="612" y="570"/>
                </a:cubicBezTo>
                <a:cubicBezTo>
                  <a:pt x="596" y="604"/>
                  <a:pt x="571" y="629"/>
                  <a:pt x="537" y="637"/>
                </a:cubicBezTo>
                <a:cubicBezTo>
                  <a:pt x="512" y="637"/>
                  <a:pt x="487" y="637"/>
                  <a:pt x="462" y="621"/>
                </a:cubicBezTo>
                <a:cubicBezTo>
                  <a:pt x="445" y="604"/>
                  <a:pt x="445" y="587"/>
                  <a:pt x="445" y="562"/>
                </a:cubicBezTo>
                <a:cubicBezTo>
                  <a:pt x="453" y="528"/>
                  <a:pt x="470" y="495"/>
                  <a:pt x="478" y="461"/>
                </a:cubicBezTo>
                <a:cubicBezTo>
                  <a:pt x="478" y="444"/>
                  <a:pt x="487" y="428"/>
                  <a:pt x="478" y="411"/>
                </a:cubicBezTo>
                <a:cubicBezTo>
                  <a:pt x="478" y="361"/>
                  <a:pt x="428" y="352"/>
                  <a:pt x="403" y="369"/>
                </a:cubicBezTo>
                <a:cubicBezTo>
                  <a:pt x="369" y="386"/>
                  <a:pt x="361" y="411"/>
                  <a:pt x="353" y="444"/>
                </a:cubicBezTo>
                <a:cubicBezTo>
                  <a:pt x="353" y="470"/>
                  <a:pt x="353" y="495"/>
                  <a:pt x="361" y="520"/>
                </a:cubicBezTo>
                <a:cubicBezTo>
                  <a:pt x="369" y="528"/>
                  <a:pt x="369" y="528"/>
                  <a:pt x="361" y="537"/>
                </a:cubicBezTo>
                <a:cubicBezTo>
                  <a:pt x="353" y="604"/>
                  <a:pt x="336" y="671"/>
                  <a:pt x="319" y="738"/>
                </a:cubicBezTo>
                <a:cubicBezTo>
                  <a:pt x="310" y="763"/>
                  <a:pt x="310" y="797"/>
                  <a:pt x="310" y="830"/>
                </a:cubicBezTo>
                <a:cubicBezTo>
                  <a:pt x="319" y="839"/>
                  <a:pt x="319" y="847"/>
                  <a:pt x="319" y="8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9">
            <a:extLst>
              <a:ext uri="{FF2B5EF4-FFF2-40B4-BE49-F238E27FC236}">
                <a16:creationId xmlns:a16="http://schemas.microsoft.com/office/drawing/2014/main" id="{07969B3C-187F-3046-999A-2FB6B877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297" y="6094944"/>
            <a:ext cx="968228" cy="3149046"/>
          </a:xfrm>
          <a:custGeom>
            <a:avLst/>
            <a:gdLst>
              <a:gd name="T0" fmla="*/ 333014 w 924"/>
              <a:gd name="T1" fmla="*/ 1083902 h 3011"/>
              <a:gd name="T2" fmla="*/ 333014 w 924"/>
              <a:gd name="T3" fmla="*/ 1083902 h 3011"/>
              <a:gd name="T4" fmla="*/ 333014 w 924"/>
              <a:gd name="T5" fmla="*/ 166006 h 3011"/>
              <a:gd name="T6" fmla="*/ 166688 w 924"/>
              <a:gd name="T7" fmla="*/ 0 h 3011"/>
              <a:gd name="T8" fmla="*/ 166688 w 924"/>
              <a:gd name="T9" fmla="*/ 0 h 3011"/>
              <a:gd name="T10" fmla="*/ 0 w 924"/>
              <a:gd name="T11" fmla="*/ 166006 h 3011"/>
              <a:gd name="T12" fmla="*/ 0 w 924"/>
              <a:gd name="T13" fmla="*/ 1083902 h 30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4" h="3011">
                <a:moveTo>
                  <a:pt x="923" y="3010"/>
                </a:moveTo>
                <a:lnTo>
                  <a:pt x="923" y="3010"/>
                </a:lnTo>
                <a:cubicBezTo>
                  <a:pt x="923" y="461"/>
                  <a:pt x="923" y="461"/>
                  <a:pt x="923" y="461"/>
                </a:cubicBezTo>
                <a:cubicBezTo>
                  <a:pt x="923" y="209"/>
                  <a:pt x="713" y="0"/>
                  <a:pt x="462" y="0"/>
                </a:cubicBezTo>
                <a:cubicBezTo>
                  <a:pt x="202" y="0"/>
                  <a:pt x="0" y="209"/>
                  <a:pt x="0" y="461"/>
                </a:cubicBezTo>
                <a:cubicBezTo>
                  <a:pt x="0" y="3010"/>
                  <a:pt x="0" y="3010"/>
                  <a:pt x="0" y="3010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90">
            <a:extLst>
              <a:ext uri="{FF2B5EF4-FFF2-40B4-BE49-F238E27FC236}">
                <a16:creationId xmlns:a16="http://schemas.microsoft.com/office/drawing/2014/main" id="{DD06E99C-6906-5448-B32E-3CE180294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916" y="7224543"/>
            <a:ext cx="968228" cy="3149049"/>
          </a:xfrm>
          <a:custGeom>
            <a:avLst/>
            <a:gdLst>
              <a:gd name="T0" fmla="*/ 0 w 924"/>
              <a:gd name="T1" fmla="*/ 0 h 3013"/>
              <a:gd name="T2" fmla="*/ 0 w 924"/>
              <a:gd name="T3" fmla="*/ 0 h 3013"/>
              <a:gd name="T4" fmla="*/ 0 w 924"/>
              <a:gd name="T5" fmla="*/ 917647 h 3013"/>
              <a:gd name="T6" fmla="*/ 166688 w 924"/>
              <a:gd name="T7" fmla="*/ 1083903 h 3013"/>
              <a:gd name="T8" fmla="*/ 166688 w 924"/>
              <a:gd name="T9" fmla="*/ 1083903 h 3013"/>
              <a:gd name="T10" fmla="*/ 333014 w 924"/>
              <a:gd name="T11" fmla="*/ 917647 h 3013"/>
              <a:gd name="T12" fmla="*/ 333014 w 924"/>
              <a:gd name="T13" fmla="*/ 0 h 30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4" h="3013">
                <a:moveTo>
                  <a:pt x="0" y="0"/>
                </a:moveTo>
                <a:lnTo>
                  <a:pt x="0" y="0"/>
                </a:lnTo>
                <a:cubicBezTo>
                  <a:pt x="0" y="2550"/>
                  <a:pt x="0" y="2550"/>
                  <a:pt x="0" y="2550"/>
                </a:cubicBezTo>
                <a:cubicBezTo>
                  <a:pt x="0" y="2802"/>
                  <a:pt x="201" y="3012"/>
                  <a:pt x="462" y="3012"/>
                </a:cubicBezTo>
                <a:cubicBezTo>
                  <a:pt x="713" y="3012"/>
                  <a:pt x="923" y="2802"/>
                  <a:pt x="923" y="2550"/>
                </a:cubicBezTo>
                <a:cubicBezTo>
                  <a:pt x="923" y="0"/>
                  <a:pt x="923" y="0"/>
                  <a:pt x="923" y="0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Freeform 191">
            <a:extLst>
              <a:ext uri="{FF2B5EF4-FFF2-40B4-BE49-F238E27FC236}">
                <a16:creationId xmlns:a16="http://schemas.microsoft.com/office/drawing/2014/main" id="{9CE1E74C-A0EC-4643-8152-546F0378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272" y="7224543"/>
            <a:ext cx="968228" cy="3149049"/>
          </a:xfrm>
          <a:custGeom>
            <a:avLst/>
            <a:gdLst>
              <a:gd name="T0" fmla="*/ 333014 w 924"/>
              <a:gd name="T1" fmla="*/ 0 h 3013"/>
              <a:gd name="T2" fmla="*/ 333014 w 924"/>
              <a:gd name="T3" fmla="*/ 0 h 3013"/>
              <a:gd name="T4" fmla="*/ 333014 w 924"/>
              <a:gd name="T5" fmla="*/ 917647 h 3013"/>
              <a:gd name="T6" fmla="*/ 166327 w 924"/>
              <a:gd name="T7" fmla="*/ 1083903 h 3013"/>
              <a:gd name="T8" fmla="*/ 166327 w 924"/>
              <a:gd name="T9" fmla="*/ 1083903 h 3013"/>
              <a:gd name="T10" fmla="*/ 0 w 924"/>
              <a:gd name="T11" fmla="*/ 917647 h 3013"/>
              <a:gd name="T12" fmla="*/ 0 w 924"/>
              <a:gd name="T13" fmla="*/ 0 h 30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4" h="3013">
                <a:moveTo>
                  <a:pt x="923" y="0"/>
                </a:moveTo>
                <a:lnTo>
                  <a:pt x="923" y="0"/>
                </a:lnTo>
                <a:cubicBezTo>
                  <a:pt x="923" y="2550"/>
                  <a:pt x="923" y="2550"/>
                  <a:pt x="923" y="2550"/>
                </a:cubicBezTo>
                <a:cubicBezTo>
                  <a:pt x="923" y="2802"/>
                  <a:pt x="721" y="3012"/>
                  <a:pt x="461" y="3012"/>
                </a:cubicBezTo>
                <a:cubicBezTo>
                  <a:pt x="210" y="3012"/>
                  <a:pt x="0" y="2802"/>
                  <a:pt x="0" y="255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Freeform 192">
            <a:extLst>
              <a:ext uri="{FF2B5EF4-FFF2-40B4-BE49-F238E27FC236}">
                <a16:creationId xmlns:a16="http://schemas.microsoft.com/office/drawing/2014/main" id="{DF7D1C1E-A4EB-BA41-8076-13681C430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891" y="6094944"/>
            <a:ext cx="963616" cy="3149046"/>
          </a:xfrm>
          <a:custGeom>
            <a:avLst/>
            <a:gdLst>
              <a:gd name="T0" fmla="*/ 0 w 923"/>
              <a:gd name="T1" fmla="*/ 1083902 h 3011"/>
              <a:gd name="T2" fmla="*/ 0 w 923"/>
              <a:gd name="T3" fmla="*/ 1083902 h 3011"/>
              <a:gd name="T4" fmla="*/ 0 w 923"/>
              <a:gd name="T5" fmla="*/ 166006 h 3011"/>
              <a:gd name="T6" fmla="*/ 165714 w 923"/>
              <a:gd name="T7" fmla="*/ 0 h 3011"/>
              <a:gd name="T8" fmla="*/ 165714 w 923"/>
              <a:gd name="T9" fmla="*/ 0 h 3011"/>
              <a:gd name="T10" fmla="*/ 331428 w 923"/>
              <a:gd name="T11" fmla="*/ 166006 h 3011"/>
              <a:gd name="T12" fmla="*/ 331428 w 923"/>
              <a:gd name="T13" fmla="*/ 1083902 h 30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3" h="3011">
                <a:moveTo>
                  <a:pt x="0" y="3010"/>
                </a:moveTo>
                <a:lnTo>
                  <a:pt x="0" y="3010"/>
                </a:lnTo>
                <a:cubicBezTo>
                  <a:pt x="0" y="461"/>
                  <a:pt x="0" y="461"/>
                  <a:pt x="0" y="461"/>
                </a:cubicBezTo>
                <a:cubicBezTo>
                  <a:pt x="0" y="209"/>
                  <a:pt x="209" y="0"/>
                  <a:pt x="461" y="0"/>
                </a:cubicBezTo>
                <a:cubicBezTo>
                  <a:pt x="721" y="0"/>
                  <a:pt x="922" y="209"/>
                  <a:pt x="922" y="461"/>
                </a:cubicBezTo>
                <a:cubicBezTo>
                  <a:pt x="922" y="3010"/>
                  <a:pt x="922" y="3010"/>
                  <a:pt x="922" y="3010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3" name="Freeform 193">
            <a:extLst>
              <a:ext uri="{FF2B5EF4-FFF2-40B4-BE49-F238E27FC236}">
                <a16:creationId xmlns:a16="http://schemas.microsoft.com/office/drawing/2014/main" id="{1C91F049-896B-FF4C-B112-8BB61577F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859" y="6094944"/>
            <a:ext cx="968228" cy="3149046"/>
          </a:xfrm>
          <a:custGeom>
            <a:avLst/>
            <a:gdLst>
              <a:gd name="T0" fmla="*/ 333014 w 924"/>
              <a:gd name="T1" fmla="*/ 1083902 h 3011"/>
              <a:gd name="T2" fmla="*/ 333014 w 924"/>
              <a:gd name="T3" fmla="*/ 1083902 h 3011"/>
              <a:gd name="T4" fmla="*/ 333014 w 924"/>
              <a:gd name="T5" fmla="*/ 166006 h 3011"/>
              <a:gd name="T6" fmla="*/ 166327 w 924"/>
              <a:gd name="T7" fmla="*/ 0 h 3011"/>
              <a:gd name="T8" fmla="*/ 166327 w 924"/>
              <a:gd name="T9" fmla="*/ 0 h 3011"/>
              <a:gd name="T10" fmla="*/ 0 w 924"/>
              <a:gd name="T11" fmla="*/ 166006 h 3011"/>
              <a:gd name="T12" fmla="*/ 0 w 924"/>
              <a:gd name="T13" fmla="*/ 1083902 h 30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4" h="3011">
                <a:moveTo>
                  <a:pt x="923" y="3010"/>
                </a:moveTo>
                <a:lnTo>
                  <a:pt x="923" y="3010"/>
                </a:lnTo>
                <a:cubicBezTo>
                  <a:pt x="923" y="461"/>
                  <a:pt x="923" y="461"/>
                  <a:pt x="923" y="461"/>
                </a:cubicBezTo>
                <a:cubicBezTo>
                  <a:pt x="923" y="209"/>
                  <a:pt x="713" y="0"/>
                  <a:pt x="461" y="0"/>
                </a:cubicBezTo>
                <a:cubicBezTo>
                  <a:pt x="201" y="0"/>
                  <a:pt x="0" y="209"/>
                  <a:pt x="0" y="461"/>
                </a:cubicBezTo>
                <a:cubicBezTo>
                  <a:pt x="0" y="3010"/>
                  <a:pt x="0" y="3010"/>
                  <a:pt x="0" y="3010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94">
            <a:extLst>
              <a:ext uri="{FF2B5EF4-FFF2-40B4-BE49-F238E27FC236}">
                <a16:creationId xmlns:a16="http://schemas.microsoft.com/office/drawing/2014/main" id="{948D19E7-94D6-7C49-A0AD-F6E70388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087" y="7224543"/>
            <a:ext cx="963616" cy="3149049"/>
          </a:xfrm>
          <a:custGeom>
            <a:avLst/>
            <a:gdLst>
              <a:gd name="T0" fmla="*/ 0 w 923"/>
              <a:gd name="T1" fmla="*/ 0 h 3013"/>
              <a:gd name="T2" fmla="*/ 0 w 923"/>
              <a:gd name="T3" fmla="*/ 0 h 3013"/>
              <a:gd name="T4" fmla="*/ 0 w 923"/>
              <a:gd name="T5" fmla="*/ 917647 h 3013"/>
              <a:gd name="T6" fmla="*/ 165714 w 923"/>
              <a:gd name="T7" fmla="*/ 1083903 h 3013"/>
              <a:gd name="T8" fmla="*/ 165714 w 923"/>
              <a:gd name="T9" fmla="*/ 1083903 h 3013"/>
              <a:gd name="T10" fmla="*/ 331428 w 923"/>
              <a:gd name="T11" fmla="*/ 917647 h 3013"/>
              <a:gd name="T12" fmla="*/ 331428 w 923"/>
              <a:gd name="T13" fmla="*/ 0 h 30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3" h="3013">
                <a:moveTo>
                  <a:pt x="0" y="0"/>
                </a:moveTo>
                <a:lnTo>
                  <a:pt x="0" y="0"/>
                </a:lnTo>
                <a:cubicBezTo>
                  <a:pt x="0" y="2550"/>
                  <a:pt x="0" y="2550"/>
                  <a:pt x="0" y="2550"/>
                </a:cubicBezTo>
                <a:cubicBezTo>
                  <a:pt x="0" y="2802"/>
                  <a:pt x="201" y="3012"/>
                  <a:pt x="461" y="3012"/>
                </a:cubicBezTo>
                <a:cubicBezTo>
                  <a:pt x="713" y="3012"/>
                  <a:pt x="922" y="2802"/>
                  <a:pt x="922" y="2550"/>
                </a:cubicBezTo>
                <a:cubicBezTo>
                  <a:pt x="922" y="0"/>
                  <a:pt x="922" y="0"/>
                  <a:pt x="922" y="0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" name="Freeform 195">
            <a:extLst>
              <a:ext uri="{FF2B5EF4-FFF2-40B4-BE49-F238E27FC236}">
                <a16:creationId xmlns:a16="http://schemas.microsoft.com/office/drawing/2014/main" id="{BE5064ED-F42C-B247-8895-9C981133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3834" y="7224543"/>
            <a:ext cx="968228" cy="3149049"/>
          </a:xfrm>
          <a:custGeom>
            <a:avLst/>
            <a:gdLst>
              <a:gd name="T0" fmla="*/ 333014 w 924"/>
              <a:gd name="T1" fmla="*/ 0 h 3013"/>
              <a:gd name="T2" fmla="*/ 333014 w 924"/>
              <a:gd name="T3" fmla="*/ 0 h 3013"/>
              <a:gd name="T4" fmla="*/ 333014 w 924"/>
              <a:gd name="T5" fmla="*/ 917647 h 3013"/>
              <a:gd name="T6" fmla="*/ 166327 w 924"/>
              <a:gd name="T7" fmla="*/ 1083903 h 3013"/>
              <a:gd name="T8" fmla="*/ 166327 w 924"/>
              <a:gd name="T9" fmla="*/ 1083903 h 3013"/>
              <a:gd name="T10" fmla="*/ 0 w 924"/>
              <a:gd name="T11" fmla="*/ 917647 h 3013"/>
              <a:gd name="T12" fmla="*/ 0 w 924"/>
              <a:gd name="T13" fmla="*/ 0 h 30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4" h="3013">
                <a:moveTo>
                  <a:pt x="923" y="0"/>
                </a:moveTo>
                <a:lnTo>
                  <a:pt x="923" y="0"/>
                </a:lnTo>
                <a:cubicBezTo>
                  <a:pt x="923" y="2550"/>
                  <a:pt x="923" y="2550"/>
                  <a:pt x="923" y="2550"/>
                </a:cubicBezTo>
                <a:cubicBezTo>
                  <a:pt x="923" y="2802"/>
                  <a:pt x="713" y="3012"/>
                  <a:pt x="461" y="3012"/>
                </a:cubicBezTo>
                <a:cubicBezTo>
                  <a:pt x="210" y="3012"/>
                  <a:pt x="0" y="2802"/>
                  <a:pt x="0" y="255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Freeform 196">
            <a:extLst>
              <a:ext uri="{FF2B5EF4-FFF2-40B4-BE49-F238E27FC236}">
                <a16:creationId xmlns:a16="http://schemas.microsoft.com/office/drawing/2014/main" id="{BFD68DA4-C9FB-2A40-A5CD-1BB276FD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2062" y="6094944"/>
            <a:ext cx="968228" cy="3149046"/>
          </a:xfrm>
          <a:custGeom>
            <a:avLst/>
            <a:gdLst>
              <a:gd name="T0" fmla="*/ 0 w 924"/>
              <a:gd name="T1" fmla="*/ 1083902 h 3011"/>
              <a:gd name="T2" fmla="*/ 0 w 924"/>
              <a:gd name="T3" fmla="*/ 1083902 h 3011"/>
              <a:gd name="T4" fmla="*/ 0 w 924"/>
              <a:gd name="T5" fmla="*/ 166006 h 3011"/>
              <a:gd name="T6" fmla="*/ 166327 w 924"/>
              <a:gd name="T7" fmla="*/ 0 h 3011"/>
              <a:gd name="T8" fmla="*/ 166327 w 924"/>
              <a:gd name="T9" fmla="*/ 0 h 3011"/>
              <a:gd name="T10" fmla="*/ 333014 w 924"/>
              <a:gd name="T11" fmla="*/ 166006 h 3011"/>
              <a:gd name="T12" fmla="*/ 333014 w 924"/>
              <a:gd name="T13" fmla="*/ 1083902 h 30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24" h="3011">
                <a:moveTo>
                  <a:pt x="0" y="3010"/>
                </a:moveTo>
                <a:lnTo>
                  <a:pt x="0" y="3010"/>
                </a:lnTo>
                <a:cubicBezTo>
                  <a:pt x="0" y="461"/>
                  <a:pt x="0" y="461"/>
                  <a:pt x="0" y="461"/>
                </a:cubicBezTo>
                <a:cubicBezTo>
                  <a:pt x="0" y="209"/>
                  <a:pt x="210" y="0"/>
                  <a:pt x="461" y="0"/>
                </a:cubicBezTo>
                <a:cubicBezTo>
                  <a:pt x="713" y="0"/>
                  <a:pt x="923" y="209"/>
                  <a:pt x="923" y="461"/>
                </a:cubicBezTo>
                <a:cubicBezTo>
                  <a:pt x="923" y="3010"/>
                  <a:pt x="923" y="3010"/>
                  <a:pt x="923" y="3010"/>
                </a:cubicBezTo>
              </a:path>
            </a:pathLst>
          </a:custGeom>
          <a:noFill/>
          <a:ln w="63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Freeform 197">
            <a:extLst>
              <a:ext uri="{FF2B5EF4-FFF2-40B4-BE49-F238E27FC236}">
                <a16:creationId xmlns:a16="http://schemas.microsoft.com/office/drawing/2014/main" id="{C7119F4F-BF43-4945-87EE-BB2FC738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657" y="7270649"/>
            <a:ext cx="3195152" cy="1959511"/>
          </a:xfrm>
          <a:custGeom>
            <a:avLst/>
            <a:gdLst>
              <a:gd name="T0" fmla="*/ 951772 w 3055"/>
              <a:gd name="T1" fmla="*/ 674328 h 1872"/>
              <a:gd name="T2" fmla="*/ 951772 w 3055"/>
              <a:gd name="T3" fmla="*/ 674328 h 1872"/>
              <a:gd name="T4" fmla="*/ 151246 w 3055"/>
              <a:gd name="T5" fmla="*/ 674328 h 1872"/>
              <a:gd name="T6" fmla="*/ 0 w 3055"/>
              <a:gd name="T7" fmla="*/ 526199 h 1872"/>
              <a:gd name="T8" fmla="*/ 0 w 3055"/>
              <a:gd name="T9" fmla="*/ 151012 h 1872"/>
              <a:gd name="T10" fmla="*/ 151246 w 3055"/>
              <a:gd name="T11" fmla="*/ 0 h 1872"/>
              <a:gd name="T12" fmla="*/ 951772 w 3055"/>
              <a:gd name="T13" fmla="*/ 0 h 1872"/>
              <a:gd name="T14" fmla="*/ 1099777 w 3055"/>
              <a:gd name="T15" fmla="*/ 151012 h 1872"/>
              <a:gd name="T16" fmla="*/ 1099777 w 3055"/>
              <a:gd name="T17" fmla="*/ 526199 h 1872"/>
              <a:gd name="T18" fmla="*/ 951772 w 3055"/>
              <a:gd name="T19" fmla="*/ 674328 h 18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55" h="1872">
                <a:moveTo>
                  <a:pt x="2643" y="1871"/>
                </a:moveTo>
                <a:lnTo>
                  <a:pt x="2643" y="1871"/>
                </a:lnTo>
                <a:cubicBezTo>
                  <a:pt x="420" y="1871"/>
                  <a:pt x="420" y="1871"/>
                  <a:pt x="420" y="1871"/>
                </a:cubicBezTo>
                <a:cubicBezTo>
                  <a:pt x="185" y="1871"/>
                  <a:pt x="0" y="1686"/>
                  <a:pt x="0" y="1460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184"/>
                  <a:pt x="185" y="0"/>
                  <a:pt x="420" y="0"/>
                </a:cubicBezTo>
                <a:cubicBezTo>
                  <a:pt x="2643" y="0"/>
                  <a:pt x="2643" y="0"/>
                  <a:pt x="2643" y="0"/>
                </a:cubicBezTo>
                <a:cubicBezTo>
                  <a:pt x="2869" y="0"/>
                  <a:pt x="3054" y="184"/>
                  <a:pt x="3054" y="419"/>
                </a:cubicBezTo>
                <a:cubicBezTo>
                  <a:pt x="3054" y="1460"/>
                  <a:pt x="3054" y="1460"/>
                  <a:pt x="3054" y="1460"/>
                </a:cubicBezTo>
                <a:cubicBezTo>
                  <a:pt x="3054" y="1686"/>
                  <a:pt x="2869" y="1871"/>
                  <a:pt x="2643" y="18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98">
            <a:extLst>
              <a:ext uri="{FF2B5EF4-FFF2-40B4-BE49-F238E27FC236}">
                <a16:creationId xmlns:a16="http://schemas.microsoft.com/office/drawing/2014/main" id="{47A1CB66-EEFC-6946-B72D-88B2C7BC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747" y="7270649"/>
            <a:ext cx="3255092" cy="1959511"/>
          </a:xfrm>
          <a:custGeom>
            <a:avLst/>
            <a:gdLst>
              <a:gd name="T0" fmla="*/ 960561 w 3113"/>
              <a:gd name="T1" fmla="*/ 674328 h 1872"/>
              <a:gd name="T2" fmla="*/ 960561 w 3113"/>
              <a:gd name="T3" fmla="*/ 674328 h 1872"/>
              <a:gd name="T4" fmla="*/ 160214 w 3113"/>
              <a:gd name="T5" fmla="*/ 674328 h 1872"/>
              <a:gd name="T6" fmla="*/ 0 w 3113"/>
              <a:gd name="T7" fmla="*/ 513945 h 1872"/>
              <a:gd name="T8" fmla="*/ 0 w 3113"/>
              <a:gd name="T9" fmla="*/ 160022 h 1872"/>
              <a:gd name="T10" fmla="*/ 160214 w 3113"/>
              <a:gd name="T11" fmla="*/ 0 h 1872"/>
              <a:gd name="T12" fmla="*/ 960561 w 3113"/>
              <a:gd name="T13" fmla="*/ 0 h 1872"/>
              <a:gd name="T14" fmla="*/ 1120415 w 3113"/>
              <a:gd name="T15" fmla="*/ 160022 h 1872"/>
              <a:gd name="T16" fmla="*/ 1120415 w 3113"/>
              <a:gd name="T17" fmla="*/ 513945 h 1872"/>
              <a:gd name="T18" fmla="*/ 960561 w 3113"/>
              <a:gd name="T19" fmla="*/ 674328 h 18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13" h="1872">
                <a:moveTo>
                  <a:pt x="2668" y="1871"/>
                </a:moveTo>
                <a:lnTo>
                  <a:pt x="2668" y="1871"/>
                </a:lnTo>
                <a:cubicBezTo>
                  <a:pt x="445" y="1871"/>
                  <a:pt x="445" y="1871"/>
                  <a:pt x="445" y="1871"/>
                </a:cubicBezTo>
                <a:cubicBezTo>
                  <a:pt x="201" y="1871"/>
                  <a:pt x="0" y="1678"/>
                  <a:pt x="0" y="1426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201"/>
                  <a:pt x="201" y="0"/>
                  <a:pt x="445" y="0"/>
                </a:cubicBezTo>
                <a:cubicBezTo>
                  <a:pt x="2668" y="0"/>
                  <a:pt x="2668" y="0"/>
                  <a:pt x="2668" y="0"/>
                </a:cubicBezTo>
                <a:cubicBezTo>
                  <a:pt x="2911" y="0"/>
                  <a:pt x="3112" y="201"/>
                  <a:pt x="3112" y="444"/>
                </a:cubicBezTo>
                <a:cubicBezTo>
                  <a:pt x="3112" y="1426"/>
                  <a:pt x="3112" y="1426"/>
                  <a:pt x="3112" y="1426"/>
                </a:cubicBezTo>
                <a:cubicBezTo>
                  <a:pt x="3112" y="1678"/>
                  <a:pt x="2911" y="1871"/>
                  <a:pt x="2668" y="18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99">
            <a:extLst>
              <a:ext uri="{FF2B5EF4-FFF2-40B4-BE49-F238E27FC236}">
                <a16:creationId xmlns:a16="http://schemas.microsoft.com/office/drawing/2014/main" id="{4B53601C-CBAB-8A4D-95F6-6D50515B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722" y="7270649"/>
            <a:ext cx="3245871" cy="1959511"/>
          </a:xfrm>
          <a:custGeom>
            <a:avLst/>
            <a:gdLst>
              <a:gd name="T0" fmla="*/ 953829 w 3105"/>
              <a:gd name="T1" fmla="*/ 674328 h 1872"/>
              <a:gd name="T2" fmla="*/ 953829 w 3105"/>
              <a:gd name="T3" fmla="*/ 674328 h 1872"/>
              <a:gd name="T4" fmla="*/ 163411 w 3105"/>
              <a:gd name="T5" fmla="*/ 674328 h 1872"/>
              <a:gd name="T6" fmla="*/ 0 w 3105"/>
              <a:gd name="T7" fmla="*/ 513945 h 1872"/>
              <a:gd name="T8" fmla="*/ 0 w 3105"/>
              <a:gd name="T9" fmla="*/ 160022 h 1872"/>
              <a:gd name="T10" fmla="*/ 163411 w 3105"/>
              <a:gd name="T11" fmla="*/ 0 h 1872"/>
              <a:gd name="T12" fmla="*/ 953829 w 3105"/>
              <a:gd name="T13" fmla="*/ 0 h 1872"/>
              <a:gd name="T14" fmla="*/ 1117240 w 3105"/>
              <a:gd name="T15" fmla="*/ 160022 h 1872"/>
              <a:gd name="T16" fmla="*/ 1117240 w 3105"/>
              <a:gd name="T17" fmla="*/ 513945 h 1872"/>
              <a:gd name="T18" fmla="*/ 953829 w 3105"/>
              <a:gd name="T19" fmla="*/ 674328 h 18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05" h="1872">
                <a:moveTo>
                  <a:pt x="2650" y="1871"/>
                </a:moveTo>
                <a:lnTo>
                  <a:pt x="2650" y="1871"/>
                </a:lnTo>
                <a:cubicBezTo>
                  <a:pt x="454" y="1871"/>
                  <a:pt x="454" y="1871"/>
                  <a:pt x="454" y="1871"/>
                </a:cubicBezTo>
                <a:cubicBezTo>
                  <a:pt x="202" y="1871"/>
                  <a:pt x="0" y="1678"/>
                  <a:pt x="0" y="1426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201"/>
                  <a:pt x="202" y="0"/>
                  <a:pt x="454" y="0"/>
                </a:cubicBezTo>
                <a:cubicBezTo>
                  <a:pt x="2650" y="0"/>
                  <a:pt x="2650" y="0"/>
                  <a:pt x="2650" y="0"/>
                </a:cubicBezTo>
                <a:cubicBezTo>
                  <a:pt x="2902" y="0"/>
                  <a:pt x="3104" y="201"/>
                  <a:pt x="3104" y="444"/>
                </a:cubicBezTo>
                <a:cubicBezTo>
                  <a:pt x="3104" y="1426"/>
                  <a:pt x="3104" y="1426"/>
                  <a:pt x="3104" y="1426"/>
                </a:cubicBezTo>
                <a:cubicBezTo>
                  <a:pt x="3104" y="1678"/>
                  <a:pt x="2902" y="1871"/>
                  <a:pt x="2650" y="18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200">
            <a:extLst>
              <a:ext uri="{FF2B5EF4-FFF2-40B4-BE49-F238E27FC236}">
                <a16:creationId xmlns:a16="http://schemas.microsoft.com/office/drawing/2014/main" id="{A71DFB4B-5227-0546-827D-D56ECB3A7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033" y="7270649"/>
            <a:ext cx="3291977" cy="1959511"/>
          </a:xfrm>
          <a:custGeom>
            <a:avLst/>
            <a:gdLst>
              <a:gd name="T0" fmla="*/ 972836 w 3147"/>
              <a:gd name="T1" fmla="*/ 674328 h 1872"/>
              <a:gd name="T2" fmla="*/ 972836 w 3147"/>
              <a:gd name="T3" fmla="*/ 674328 h 1872"/>
              <a:gd name="T4" fmla="*/ 159918 w 3147"/>
              <a:gd name="T5" fmla="*/ 674328 h 1872"/>
              <a:gd name="T6" fmla="*/ 0 w 3147"/>
              <a:gd name="T7" fmla="*/ 513945 h 1872"/>
              <a:gd name="T8" fmla="*/ 0 w 3147"/>
              <a:gd name="T9" fmla="*/ 160022 h 1872"/>
              <a:gd name="T10" fmla="*/ 159918 w 3147"/>
              <a:gd name="T11" fmla="*/ 0 h 1872"/>
              <a:gd name="T12" fmla="*/ 972836 w 3147"/>
              <a:gd name="T13" fmla="*/ 0 h 1872"/>
              <a:gd name="T14" fmla="*/ 1133115 w 3147"/>
              <a:gd name="T15" fmla="*/ 160022 h 1872"/>
              <a:gd name="T16" fmla="*/ 1133115 w 3147"/>
              <a:gd name="T17" fmla="*/ 513945 h 1872"/>
              <a:gd name="T18" fmla="*/ 972836 w 3147"/>
              <a:gd name="T19" fmla="*/ 674328 h 18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47" h="1872">
                <a:moveTo>
                  <a:pt x="2701" y="1871"/>
                </a:moveTo>
                <a:lnTo>
                  <a:pt x="2701" y="1871"/>
                </a:lnTo>
                <a:cubicBezTo>
                  <a:pt x="444" y="1871"/>
                  <a:pt x="444" y="1871"/>
                  <a:pt x="444" y="1871"/>
                </a:cubicBezTo>
                <a:cubicBezTo>
                  <a:pt x="193" y="1871"/>
                  <a:pt x="0" y="1678"/>
                  <a:pt x="0" y="1426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201"/>
                  <a:pt x="193" y="0"/>
                  <a:pt x="444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945" y="0"/>
                  <a:pt x="3146" y="201"/>
                  <a:pt x="3146" y="444"/>
                </a:cubicBezTo>
                <a:cubicBezTo>
                  <a:pt x="3146" y="1426"/>
                  <a:pt x="3146" y="1426"/>
                  <a:pt x="3146" y="1426"/>
                </a:cubicBezTo>
                <a:cubicBezTo>
                  <a:pt x="3146" y="1678"/>
                  <a:pt x="2945" y="1871"/>
                  <a:pt x="2701" y="18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201">
            <a:extLst>
              <a:ext uri="{FF2B5EF4-FFF2-40B4-BE49-F238E27FC236}">
                <a16:creationId xmlns:a16="http://schemas.microsoft.com/office/drawing/2014/main" id="{531F27E0-DEAB-0C49-A800-637D524B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166" y="7270649"/>
            <a:ext cx="3139828" cy="1959511"/>
          </a:xfrm>
          <a:custGeom>
            <a:avLst/>
            <a:gdLst>
              <a:gd name="T0" fmla="*/ 920634 w 3005"/>
              <a:gd name="T1" fmla="*/ 674328 h 1872"/>
              <a:gd name="T2" fmla="*/ 920634 w 3005"/>
              <a:gd name="T3" fmla="*/ 674328 h 1872"/>
              <a:gd name="T4" fmla="*/ 160095 w 3005"/>
              <a:gd name="T5" fmla="*/ 674328 h 1872"/>
              <a:gd name="T6" fmla="*/ 0 w 3005"/>
              <a:gd name="T7" fmla="*/ 513945 h 1872"/>
              <a:gd name="T8" fmla="*/ 0 w 3005"/>
              <a:gd name="T9" fmla="*/ 160022 h 1872"/>
              <a:gd name="T10" fmla="*/ 160095 w 3005"/>
              <a:gd name="T11" fmla="*/ 0 h 1872"/>
              <a:gd name="T12" fmla="*/ 920634 w 3005"/>
              <a:gd name="T13" fmla="*/ 0 h 1872"/>
              <a:gd name="T14" fmla="*/ 1080728 w 3005"/>
              <a:gd name="T15" fmla="*/ 160022 h 1872"/>
              <a:gd name="T16" fmla="*/ 1080728 w 3005"/>
              <a:gd name="T17" fmla="*/ 513945 h 1872"/>
              <a:gd name="T18" fmla="*/ 920634 w 3005"/>
              <a:gd name="T19" fmla="*/ 674328 h 18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05" h="1872">
                <a:moveTo>
                  <a:pt x="2559" y="1871"/>
                </a:moveTo>
                <a:lnTo>
                  <a:pt x="2559" y="1871"/>
                </a:lnTo>
                <a:cubicBezTo>
                  <a:pt x="445" y="1871"/>
                  <a:pt x="445" y="1871"/>
                  <a:pt x="445" y="1871"/>
                </a:cubicBezTo>
                <a:cubicBezTo>
                  <a:pt x="201" y="1871"/>
                  <a:pt x="0" y="1678"/>
                  <a:pt x="0" y="1426"/>
                </a:cubicBezTo>
                <a:cubicBezTo>
                  <a:pt x="0" y="444"/>
                  <a:pt x="0" y="444"/>
                  <a:pt x="0" y="444"/>
                </a:cubicBezTo>
                <a:cubicBezTo>
                  <a:pt x="0" y="201"/>
                  <a:pt x="201" y="0"/>
                  <a:pt x="445" y="0"/>
                </a:cubicBezTo>
                <a:cubicBezTo>
                  <a:pt x="2559" y="0"/>
                  <a:pt x="2559" y="0"/>
                  <a:pt x="2559" y="0"/>
                </a:cubicBezTo>
                <a:cubicBezTo>
                  <a:pt x="2802" y="0"/>
                  <a:pt x="3004" y="201"/>
                  <a:pt x="3004" y="444"/>
                </a:cubicBezTo>
                <a:cubicBezTo>
                  <a:pt x="3004" y="1426"/>
                  <a:pt x="3004" y="1426"/>
                  <a:pt x="3004" y="1426"/>
                </a:cubicBezTo>
                <a:cubicBezTo>
                  <a:pt x="3004" y="1678"/>
                  <a:pt x="2802" y="1871"/>
                  <a:pt x="2559" y="18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2BE75FB5-AE7D-8549-8E22-5787664FBC2B}"/>
              </a:ext>
            </a:extLst>
          </p:cNvPr>
          <p:cNvSpPr txBox="1"/>
          <p:nvPr/>
        </p:nvSpPr>
        <p:spPr>
          <a:xfrm>
            <a:off x="9168606" y="1063660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60" name="CuadroTexto 459">
            <a:extLst>
              <a:ext uri="{FF2B5EF4-FFF2-40B4-BE49-F238E27FC236}">
                <a16:creationId xmlns:a16="http://schemas.microsoft.com/office/drawing/2014/main" id="{0342CDA8-2001-0847-84B1-221D23937AA6}"/>
              </a:ext>
            </a:extLst>
          </p:cNvPr>
          <p:cNvSpPr txBox="1"/>
          <p:nvPr/>
        </p:nvSpPr>
        <p:spPr>
          <a:xfrm>
            <a:off x="2451398" y="257908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1" name="CuadroTexto 470">
            <a:extLst>
              <a:ext uri="{FF2B5EF4-FFF2-40B4-BE49-F238E27FC236}">
                <a16:creationId xmlns:a16="http://schemas.microsoft.com/office/drawing/2014/main" id="{40F79096-98E2-5D4F-9102-09990E01ED9B}"/>
              </a:ext>
            </a:extLst>
          </p:cNvPr>
          <p:cNvSpPr txBox="1"/>
          <p:nvPr/>
        </p:nvSpPr>
        <p:spPr>
          <a:xfrm>
            <a:off x="3015480" y="9542595"/>
            <a:ext cx="1127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3M</a:t>
            </a:r>
          </a:p>
        </p:txBody>
      </p:sp>
      <p:sp>
        <p:nvSpPr>
          <p:cNvPr id="472" name="CuadroTexto 471">
            <a:extLst>
              <a:ext uri="{FF2B5EF4-FFF2-40B4-BE49-F238E27FC236}">
                <a16:creationId xmlns:a16="http://schemas.microsoft.com/office/drawing/2014/main" id="{ED8D8115-4C46-1741-BDDC-4607BDBF3615}"/>
              </a:ext>
            </a:extLst>
          </p:cNvPr>
          <p:cNvSpPr txBox="1"/>
          <p:nvPr/>
        </p:nvSpPr>
        <p:spPr>
          <a:xfrm>
            <a:off x="7388224" y="6152033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2K</a:t>
            </a:r>
          </a:p>
        </p:txBody>
      </p:sp>
      <p:sp>
        <p:nvSpPr>
          <p:cNvPr id="473" name="CuadroTexto 472">
            <a:extLst>
              <a:ext uri="{FF2B5EF4-FFF2-40B4-BE49-F238E27FC236}">
                <a16:creationId xmlns:a16="http://schemas.microsoft.com/office/drawing/2014/main" id="{E27DB3F0-775D-B047-B36A-38A3B30AD0D0}"/>
              </a:ext>
            </a:extLst>
          </p:cNvPr>
          <p:cNvSpPr txBox="1"/>
          <p:nvPr/>
        </p:nvSpPr>
        <p:spPr>
          <a:xfrm>
            <a:off x="11474247" y="9535811"/>
            <a:ext cx="1630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2.2M</a:t>
            </a:r>
          </a:p>
        </p:txBody>
      </p:sp>
      <p:sp>
        <p:nvSpPr>
          <p:cNvPr id="474" name="CuadroTexto 473">
            <a:extLst>
              <a:ext uri="{FF2B5EF4-FFF2-40B4-BE49-F238E27FC236}">
                <a16:creationId xmlns:a16="http://schemas.microsoft.com/office/drawing/2014/main" id="{F73E087C-4E72-F344-8BC1-303B2FB78216}"/>
              </a:ext>
            </a:extLst>
          </p:cNvPr>
          <p:cNvSpPr txBox="1"/>
          <p:nvPr/>
        </p:nvSpPr>
        <p:spPr>
          <a:xfrm>
            <a:off x="15737567" y="6152033"/>
            <a:ext cx="163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1.2M</a:t>
            </a:r>
          </a:p>
        </p:txBody>
      </p:sp>
      <p:sp>
        <p:nvSpPr>
          <p:cNvPr id="475" name="CuadroTexto 474">
            <a:extLst>
              <a:ext uri="{FF2B5EF4-FFF2-40B4-BE49-F238E27FC236}">
                <a16:creationId xmlns:a16="http://schemas.microsoft.com/office/drawing/2014/main" id="{0B348D29-2A4D-3A4E-82CE-6087B4115341}"/>
              </a:ext>
            </a:extLst>
          </p:cNvPr>
          <p:cNvSpPr txBox="1"/>
          <p:nvPr/>
        </p:nvSpPr>
        <p:spPr>
          <a:xfrm>
            <a:off x="20357875" y="9594102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499FB6-6E1B-604C-BC2E-4BE3D2D35F37}"/>
              </a:ext>
            </a:extLst>
          </p:cNvPr>
          <p:cNvSpPr/>
          <p:nvPr/>
        </p:nvSpPr>
        <p:spPr>
          <a:xfrm flipH="1">
            <a:off x="2169242" y="7669467"/>
            <a:ext cx="2712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B1270E-03A4-9449-810F-5389A54EF0A4}"/>
              </a:ext>
            </a:extLst>
          </p:cNvPr>
          <p:cNvSpPr/>
          <p:nvPr/>
        </p:nvSpPr>
        <p:spPr>
          <a:xfrm flipH="1">
            <a:off x="6520017" y="7669467"/>
            <a:ext cx="2712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89F0BB-CEC0-3144-A9B5-CF5BFB3F9039}"/>
              </a:ext>
            </a:extLst>
          </p:cNvPr>
          <p:cNvSpPr/>
          <p:nvPr/>
        </p:nvSpPr>
        <p:spPr>
          <a:xfrm flipH="1">
            <a:off x="10841294" y="7669467"/>
            <a:ext cx="2712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F77F7A-6246-104B-99BA-CBA343B90984}"/>
              </a:ext>
            </a:extLst>
          </p:cNvPr>
          <p:cNvSpPr/>
          <p:nvPr/>
        </p:nvSpPr>
        <p:spPr>
          <a:xfrm flipH="1">
            <a:off x="15162570" y="7669467"/>
            <a:ext cx="2712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70B5E9-AC7C-F44B-8E8F-FC6BE8FFBB40}"/>
              </a:ext>
            </a:extLst>
          </p:cNvPr>
          <p:cNvSpPr/>
          <p:nvPr/>
        </p:nvSpPr>
        <p:spPr>
          <a:xfrm flipH="1">
            <a:off x="19513345" y="7669467"/>
            <a:ext cx="2712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>
            <a:extLst>
              <a:ext uri="{FF2B5EF4-FFF2-40B4-BE49-F238E27FC236}">
                <a16:creationId xmlns:a16="http://schemas.microsoft.com/office/drawing/2014/main" id="{B80BF470-7482-3840-890A-5105EEAFB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301" y="5728163"/>
            <a:ext cx="2188936" cy="2181077"/>
          </a:xfrm>
          <a:custGeom>
            <a:avLst/>
            <a:gdLst>
              <a:gd name="T0" fmla="*/ 443379 w 2457"/>
              <a:gd name="T1" fmla="*/ 0 h 2446"/>
              <a:gd name="T2" fmla="*/ 443379 w 2457"/>
              <a:gd name="T3" fmla="*/ 0 h 2446"/>
              <a:gd name="T4" fmla="*/ 883878 w 2457"/>
              <a:gd name="T5" fmla="*/ 440532 h 2446"/>
              <a:gd name="T6" fmla="*/ 443379 w 2457"/>
              <a:gd name="T7" fmla="*/ 880703 h 2446"/>
              <a:gd name="T8" fmla="*/ 0 w 2457"/>
              <a:gd name="T9" fmla="*/ 440532 h 2446"/>
              <a:gd name="T10" fmla="*/ 443379 w 2457"/>
              <a:gd name="T11" fmla="*/ 0 h 2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57" h="2446">
                <a:moveTo>
                  <a:pt x="1232" y="0"/>
                </a:moveTo>
                <a:lnTo>
                  <a:pt x="1232" y="0"/>
                </a:lnTo>
                <a:cubicBezTo>
                  <a:pt x="1901" y="0"/>
                  <a:pt x="2456" y="545"/>
                  <a:pt x="2456" y="1223"/>
                </a:cubicBezTo>
                <a:cubicBezTo>
                  <a:pt x="2456" y="1900"/>
                  <a:pt x="1901" y="2445"/>
                  <a:pt x="1232" y="2445"/>
                </a:cubicBezTo>
                <a:cubicBezTo>
                  <a:pt x="554" y="2445"/>
                  <a:pt x="0" y="1900"/>
                  <a:pt x="0" y="1223"/>
                </a:cubicBezTo>
                <a:cubicBezTo>
                  <a:pt x="0" y="545"/>
                  <a:pt x="554" y="0"/>
                  <a:pt x="123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2">
            <a:extLst>
              <a:ext uri="{FF2B5EF4-FFF2-40B4-BE49-F238E27FC236}">
                <a16:creationId xmlns:a16="http://schemas.microsoft.com/office/drawing/2014/main" id="{CAAB5091-9274-F84D-AC9B-922D7B7B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301" y="1204889"/>
            <a:ext cx="2188936" cy="2181074"/>
          </a:xfrm>
          <a:custGeom>
            <a:avLst/>
            <a:gdLst>
              <a:gd name="T0" fmla="*/ 443379 w 2457"/>
              <a:gd name="T1" fmla="*/ 0 h 2447"/>
              <a:gd name="T2" fmla="*/ 443379 w 2457"/>
              <a:gd name="T3" fmla="*/ 0 h 2447"/>
              <a:gd name="T4" fmla="*/ 883878 w 2457"/>
              <a:gd name="T5" fmla="*/ 440351 h 2447"/>
              <a:gd name="T6" fmla="*/ 443379 w 2457"/>
              <a:gd name="T7" fmla="*/ 880702 h 2447"/>
              <a:gd name="T8" fmla="*/ 0 w 2457"/>
              <a:gd name="T9" fmla="*/ 440351 h 2447"/>
              <a:gd name="T10" fmla="*/ 443379 w 2457"/>
              <a:gd name="T11" fmla="*/ 0 h 24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57" h="2447">
                <a:moveTo>
                  <a:pt x="1232" y="0"/>
                </a:moveTo>
                <a:lnTo>
                  <a:pt x="1232" y="0"/>
                </a:lnTo>
                <a:cubicBezTo>
                  <a:pt x="1901" y="0"/>
                  <a:pt x="2456" y="545"/>
                  <a:pt x="2456" y="1223"/>
                </a:cubicBezTo>
                <a:cubicBezTo>
                  <a:pt x="2456" y="1902"/>
                  <a:pt x="1901" y="2446"/>
                  <a:pt x="1232" y="2446"/>
                </a:cubicBezTo>
                <a:cubicBezTo>
                  <a:pt x="554" y="2446"/>
                  <a:pt x="0" y="1902"/>
                  <a:pt x="0" y="1223"/>
                </a:cubicBezTo>
                <a:cubicBezTo>
                  <a:pt x="0" y="545"/>
                  <a:pt x="554" y="0"/>
                  <a:pt x="123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3">
            <a:extLst>
              <a:ext uri="{FF2B5EF4-FFF2-40B4-BE49-F238E27FC236}">
                <a16:creationId xmlns:a16="http://schemas.microsoft.com/office/drawing/2014/main" id="{096EC663-DBBD-854A-B9D5-D97B2708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150" y="3488140"/>
            <a:ext cx="2181074" cy="2181077"/>
          </a:xfrm>
          <a:custGeom>
            <a:avLst/>
            <a:gdLst>
              <a:gd name="T0" fmla="*/ 440351 w 2447"/>
              <a:gd name="T1" fmla="*/ 0 h 2447"/>
              <a:gd name="T2" fmla="*/ 440351 w 2447"/>
              <a:gd name="T3" fmla="*/ 0 h 2447"/>
              <a:gd name="T4" fmla="*/ 880702 w 2447"/>
              <a:gd name="T5" fmla="*/ 440351 h 2447"/>
              <a:gd name="T6" fmla="*/ 440351 w 2447"/>
              <a:gd name="T7" fmla="*/ 880703 h 2447"/>
              <a:gd name="T8" fmla="*/ 0 w 2447"/>
              <a:gd name="T9" fmla="*/ 440351 h 2447"/>
              <a:gd name="T10" fmla="*/ 440351 w 2447"/>
              <a:gd name="T11" fmla="*/ 0 h 24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47" h="2447">
                <a:moveTo>
                  <a:pt x="1223" y="0"/>
                </a:moveTo>
                <a:lnTo>
                  <a:pt x="1223" y="0"/>
                </a:lnTo>
                <a:cubicBezTo>
                  <a:pt x="1902" y="0"/>
                  <a:pt x="2446" y="544"/>
                  <a:pt x="2446" y="1223"/>
                </a:cubicBezTo>
                <a:cubicBezTo>
                  <a:pt x="2446" y="1901"/>
                  <a:pt x="1902" y="2446"/>
                  <a:pt x="1223" y="2446"/>
                </a:cubicBezTo>
                <a:cubicBezTo>
                  <a:pt x="544" y="2446"/>
                  <a:pt x="0" y="1901"/>
                  <a:pt x="0" y="1223"/>
                </a:cubicBezTo>
                <a:cubicBezTo>
                  <a:pt x="0" y="544"/>
                  <a:pt x="544" y="0"/>
                  <a:pt x="122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4">
            <a:extLst>
              <a:ext uri="{FF2B5EF4-FFF2-40B4-BE49-F238E27FC236}">
                <a16:creationId xmlns:a16="http://schemas.microsoft.com/office/drawing/2014/main" id="{F5A4D7A3-6618-E94A-A6B0-ABBCB6824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618" y="10330038"/>
            <a:ext cx="2181077" cy="2181074"/>
          </a:xfrm>
          <a:custGeom>
            <a:avLst/>
            <a:gdLst>
              <a:gd name="T0" fmla="*/ 440351 w 2447"/>
              <a:gd name="T1" fmla="*/ 880702 h 2448"/>
              <a:gd name="T2" fmla="*/ 440351 w 2447"/>
              <a:gd name="T3" fmla="*/ 880702 h 2448"/>
              <a:gd name="T4" fmla="*/ 0 w 2447"/>
              <a:gd name="T5" fmla="*/ 440531 h 2448"/>
              <a:gd name="T6" fmla="*/ 440351 w 2447"/>
              <a:gd name="T7" fmla="*/ 0 h 2448"/>
              <a:gd name="T8" fmla="*/ 880703 w 2447"/>
              <a:gd name="T9" fmla="*/ 440531 h 2448"/>
              <a:gd name="T10" fmla="*/ 440351 w 2447"/>
              <a:gd name="T11" fmla="*/ 880702 h 2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47" h="2448">
                <a:moveTo>
                  <a:pt x="1223" y="2447"/>
                </a:moveTo>
                <a:lnTo>
                  <a:pt x="1223" y="2447"/>
                </a:lnTo>
                <a:cubicBezTo>
                  <a:pt x="545" y="2447"/>
                  <a:pt x="0" y="1902"/>
                  <a:pt x="0" y="1224"/>
                </a:cubicBezTo>
                <a:cubicBezTo>
                  <a:pt x="0" y="545"/>
                  <a:pt x="545" y="0"/>
                  <a:pt x="1223" y="0"/>
                </a:cubicBezTo>
                <a:cubicBezTo>
                  <a:pt x="1901" y="0"/>
                  <a:pt x="2446" y="545"/>
                  <a:pt x="2446" y="1224"/>
                </a:cubicBezTo>
                <a:cubicBezTo>
                  <a:pt x="2446" y="1902"/>
                  <a:pt x="1901" y="2447"/>
                  <a:pt x="1223" y="24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C0551FAE-D59F-D449-A33E-7E396709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700" y="8050715"/>
            <a:ext cx="2188936" cy="2181074"/>
          </a:xfrm>
          <a:custGeom>
            <a:avLst/>
            <a:gdLst>
              <a:gd name="T0" fmla="*/ 440319 w 2456"/>
              <a:gd name="T1" fmla="*/ 880702 h 2447"/>
              <a:gd name="T2" fmla="*/ 440319 w 2456"/>
              <a:gd name="T3" fmla="*/ 880702 h 2447"/>
              <a:gd name="T4" fmla="*/ 0 w 2456"/>
              <a:gd name="T5" fmla="*/ 440351 h 2447"/>
              <a:gd name="T6" fmla="*/ 440319 w 2456"/>
              <a:gd name="T7" fmla="*/ 0 h 2447"/>
              <a:gd name="T8" fmla="*/ 883878 w 2456"/>
              <a:gd name="T9" fmla="*/ 440351 h 2447"/>
              <a:gd name="T10" fmla="*/ 440319 w 2456"/>
              <a:gd name="T11" fmla="*/ 880702 h 24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56" h="2447">
                <a:moveTo>
                  <a:pt x="1223" y="2446"/>
                </a:moveTo>
                <a:lnTo>
                  <a:pt x="1223" y="2446"/>
                </a:lnTo>
                <a:cubicBezTo>
                  <a:pt x="554" y="2446"/>
                  <a:pt x="0" y="1901"/>
                  <a:pt x="0" y="1223"/>
                </a:cubicBezTo>
                <a:cubicBezTo>
                  <a:pt x="0" y="544"/>
                  <a:pt x="554" y="0"/>
                  <a:pt x="1223" y="0"/>
                </a:cubicBezTo>
                <a:cubicBezTo>
                  <a:pt x="1901" y="0"/>
                  <a:pt x="2455" y="544"/>
                  <a:pt x="2455" y="1223"/>
                </a:cubicBezTo>
                <a:cubicBezTo>
                  <a:pt x="2455" y="1901"/>
                  <a:pt x="1901" y="2446"/>
                  <a:pt x="1223" y="24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8">
            <a:extLst>
              <a:ext uri="{FF2B5EF4-FFF2-40B4-BE49-F238E27FC236}">
                <a16:creationId xmlns:a16="http://schemas.microsoft.com/office/drawing/2014/main" id="{FDF7A2DC-D6F6-254F-8B60-0006E293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540" y="1963352"/>
            <a:ext cx="314389" cy="664149"/>
          </a:xfrm>
          <a:custGeom>
            <a:avLst/>
            <a:gdLst>
              <a:gd name="T0" fmla="*/ 82155 w 354"/>
              <a:gd name="T1" fmla="*/ 133964 h 747"/>
              <a:gd name="T2" fmla="*/ 82155 w 354"/>
              <a:gd name="T3" fmla="*/ 133964 h 747"/>
              <a:gd name="T4" fmla="*/ 116596 w 354"/>
              <a:gd name="T5" fmla="*/ 133964 h 747"/>
              <a:gd name="T6" fmla="*/ 119825 w 354"/>
              <a:gd name="T7" fmla="*/ 130732 h 747"/>
              <a:gd name="T8" fmla="*/ 123412 w 354"/>
              <a:gd name="T9" fmla="*/ 106669 h 747"/>
              <a:gd name="T10" fmla="*/ 126641 w 354"/>
              <a:gd name="T11" fmla="*/ 85838 h 747"/>
              <a:gd name="T12" fmla="*/ 82155 w 354"/>
              <a:gd name="T13" fmla="*/ 85838 h 747"/>
              <a:gd name="T14" fmla="*/ 82155 w 354"/>
              <a:gd name="T15" fmla="*/ 54951 h 747"/>
              <a:gd name="T16" fmla="*/ 92559 w 354"/>
              <a:gd name="T17" fmla="*/ 44894 h 747"/>
              <a:gd name="T18" fmla="*/ 119825 w 354"/>
              <a:gd name="T19" fmla="*/ 44894 h 747"/>
              <a:gd name="T20" fmla="*/ 123412 w 354"/>
              <a:gd name="T21" fmla="*/ 44894 h 747"/>
              <a:gd name="T22" fmla="*/ 123412 w 354"/>
              <a:gd name="T23" fmla="*/ 3592 h 747"/>
              <a:gd name="T24" fmla="*/ 119825 w 354"/>
              <a:gd name="T25" fmla="*/ 0 h 747"/>
              <a:gd name="T26" fmla="*/ 85743 w 354"/>
              <a:gd name="T27" fmla="*/ 0 h 747"/>
              <a:gd name="T28" fmla="*/ 48073 w 354"/>
              <a:gd name="T29" fmla="*/ 10415 h 747"/>
              <a:gd name="T30" fmla="*/ 27266 w 354"/>
              <a:gd name="T31" fmla="*/ 48127 h 747"/>
              <a:gd name="T32" fmla="*/ 27266 w 354"/>
              <a:gd name="T33" fmla="*/ 82605 h 747"/>
              <a:gd name="T34" fmla="*/ 27266 w 354"/>
              <a:gd name="T35" fmla="*/ 85838 h 747"/>
              <a:gd name="T36" fmla="*/ 0 w 354"/>
              <a:gd name="T37" fmla="*/ 85838 h 747"/>
              <a:gd name="T38" fmla="*/ 0 w 354"/>
              <a:gd name="T39" fmla="*/ 133964 h 747"/>
              <a:gd name="T40" fmla="*/ 27266 w 354"/>
              <a:gd name="T41" fmla="*/ 133964 h 747"/>
              <a:gd name="T42" fmla="*/ 27266 w 354"/>
              <a:gd name="T43" fmla="*/ 267929 h 747"/>
              <a:gd name="T44" fmla="*/ 82155 w 354"/>
              <a:gd name="T45" fmla="*/ 267929 h 747"/>
              <a:gd name="T46" fmla="*/ 82155 w 354"/>
              <a:gd name="T47" fmla="*/ 133964 h 74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4" h="747">
                <a:moveTo>
                  <a:pt x="229" y="373"/>
                </a:moveTo>
                <a:lnTo>
                  <a:pt x="229" y="373"/>
                </a:lnTo>
                <a:cubicBezTo>
                  <a:pt x="267" y="373"/>
                  <a:pt x="296" y="373"/>
                  <a:pt x="325" y="373"/>
                </a:cubicBezTo>
                <a:cubicBezTo>
                  <a:pt x="334" y="373"/>
                  <a:pt x="334" y="373"/>
                  <a:pt x="334" y="364"/>
                </a:cubicBezTo>
                <a:cubicBezTo>
                  <a:pt x="344" y="344"/>
                  <a:pt x="344" y="325"/>
                  <a:pt x="344" y="297"/>
                </a:cubicBezTo>
                <a:cubicBezTo>
                  <a:pt x="344" y="277"/>
                  <a:pt x="344" y="258"/>
                  <a:pt x="353" y="239"/>
                </a:cubicBezTo>
                <a:cubicBezTo>
                  <a:pt x="306" y="239"/>
                  <a:pt x="267" y="239"/>
                  <a:pt x="229" y="239"/>
                </a:cubicBezTo>
                <a:cubicBezTo>
                  <a:pt x="229" y="211"/>
                  <a:pt x="229" y="182"/>
                  <a:pt x="229" y="153"/>
                </a:cubicBezTo>
                <a:cubicBezTo>
                  <a:pt x="229" y="134"/>
                  <a:pt x="248" y="125"/>
                  <a:pt x="258" y="125"/>
                </a:cubicBezTo>
                <a:cubicBezTo>
                  <a:pt x="287" y="125"/>
                  <a:pt x="306" y="125"/>
                  <a:pt x="334" y="125"/>
                </a:cubicBezTo>
                <a:lnTo>
                  <a:pt x="344" y="125"/>
                </a:lnTo>
                <a:cubicBezTo>
                  <a:pt x="344" y="86"/>
                  <a:pt x="344" y="48"/>
                  <a:pt x="344" y="10"/>
                </a:cubicBezTo>
                <a:cubicBezTo>
                  <a:pt x="344" y="0"/>
                  <a:pt x="344" y="0"/>
                  <a:pt x="334" y="0"/>
                </a:cubicBezTo>
                <a:cubicBezTo>
                  <a:pt x="306" y="0"/>
                  <a:pt x="267" y="0"/>
                  <a:pt x="239" y="0"/>
                </a:cubicBezTo>
                <a:cubicBezTo>
                  <a:pt x="200" y="0"/>
                  <a:pt x="172" y="0"/>
                  <a:pt x="134" y="29"/>
                </a:cubicBezTo>
                <a:cubicBezTo>
                  <a:pt x="95" y="48"/>
                  <a:pt x="86" y="96"/>
                  <a:pt x="76" y="134"/>
                </a:cubicBezTo>
                <a:cubicBezTo>
                  <a:pt x="76" y="163"/>
                  <a:pt x="76" y="191"/>
                  <a:pt x="76" y="230"/>
                </a:cubicBezTo>
                <a:lnTo>
                  <a:pt x="76" y="239"/>
                </a:lnTo>
                <a:cubicBezTo>
                  <a:pt x="47" y="239"/>
                  <a:pt x="28" y="239"/>
                  <a:pt x="0" y="239"/>
                </a:cubicBezTo>
                <a:cubicBezTo>
                  <a:pt x="0" y="287"/>
                  <a:pt x="0" y="325"/>
                  <a:pt x="0" y="373"/>
                </a:cubicBezTo>
                <a:cubicBezTo>
                  <a:pt x="28" y="373"/>
                  <a:pt x="47" y="373"/>
                  <a:pt x="76" y="373"/>
                </a:cubicBezTo>
                <a:cubicBezTo>
                  <a:pt x="76" y="497"/>
                  <a:pt x="76" y="621"/>
                  <a:pt x="76" y="746"/>
                </a:cubicBezTo>
                <a:cubicBezTo>
                  <a:pt x="134" y="746"/>
                  <a:pt x="181" y="746"/>
                  <a:pt x="229" y="746"/>
                </a:cubicBezTo>
                <a:cubicBezTo>
                  <a:pt x="229" y="621"/>
                  <a:pt x="229" y="497"/>
                  <a:pt x="229" y="3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9">
            <a:extLst>
              <a:ext uri="{FF2B5EF4-FFF2-40B4-BE49-F238E27FC236}">
                <a16:creationId xmlns:a16="http://schemas.microsoft.com/office/drawing/2014/main" id="{45505FE4-942F-4C46-BF6B-84FB916B2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626" y="6518068"/>
            <a:ext cx="656286" cy="585549"/>
          </a:xfrm>
          <a:custGeom>
            <a:avLst/>
            <a:gdLst>
              <a:gd name="T0" fmla="*/ 78885 w 736"/>
              <a:gd name="T1" fmla="*/ 181261 h 659"/>
              <a:gd name="T2" fmla="*/ 78885 w 736"/>
              <a:gd name="T3" fmla="*/ 181261 h 659"/>
              <a:gd name="T4" fmla="*/ 27376 w 736"/>
              <a:gd name="T5" fmla="*/ 143573 h 659"/>
              <a:gd name="T6" fmla="*/ 51510 w 736"/>
              <a:gd name="T7" fmla="*/ 143573 h 659"/>
              <a:gd name="T8" fmla="*/ 51510 w 736"/>
              <a:gd name="T9" fmla="*/ 139984 h 659"/>
              <a:gd name="T10" fmla="*/ 6844 w 736"/>
              <a:gd name="T11" fmla="*/ 89015 h 659"/>
              <a:gd name="T12" fmla="*/ 30978 w 736"/>
              <a:gd name="T13" fmla="*/ 95835 h 659"/>
              <a:gd name="T14" fmla="*/ 30978 w 736"/>
              <a:gd name="T15" fmla="*/ 92605 h 659"/>
              <a:gd name="T16" fmla="*/ 10086 w 736"/>
              <a:gd name="T17" fmla="*/ 54917 h 659"/>
              <a:gd name="T18" fmla="*/ 16930 w 736"/>
              <a:gd name="T19" fmla="*/ 20459 h 659"/>
              <a:gd name="T20" fmla="*/ 127153 w 736"/>
              <a:gd name="T21" fmla="*/ 78606 h 659"/>
              <a:gd name="T22" fmla="*/ 130755 w 736"/>
              <a:gd name="T23" fmla="*/ 51327 h 659"/>
              <a:gd name="T24" fmla="*/ 220086 w 736"/>
              <a:gd name="T25" fmla="*/ 24049 h 659"/>
              <a:gd name="T26" fmla="*/ 226930 w 736"/>
              <a:gd name="T27" fmla="*/ 27279 h 659"/>
              <a:gd name="T28" fmla="*/ 254666 w 736"/>
              <a:gd name="T29" fmla="*/ 16870 h 659"/>
              <a:gd name="T30" fmla="*/ 237376 w 736"/>
              <a:gd name="T31" fmla="*/ 44508 h 659"/>
              <a:gd name="T32" fmla="*/ 261510 w 736"/>
              <a:gd name="T33" fmla="*/ 37688 h 659"/>
              <a:gd name="T34" fmla="*/ 264752 w 736"/>
              <a:gd name="T35" fmla="*/ 40918 h 659"/>
              <a:gd name="T36" fmla="*/ 244220 w 736"/>
              <a:gd name="T37" fmla="*/ 61378 h 659"/>
              <a:gd name="T38" fmla="*/ 237376 w 736"/>
              <a:gd name="T39" fmla="*/ 71787 h 659"/>
              <a:gd name="T40" fmla="*/ 161733 w 736"/>
              <a:gd name="T41" fmla="*/ 205310 h 659"/>
              <a:gd name="T42" fmla="*/ 3242 w 736"/>
              <a:gd name="T43" fmla="*/ 205310 h 659"/>
              <a:gd name="T44" fmla="*/ 0 w 736"/>
              <a:gd name="T45" fmla="*/ 205310 h 659"/>
              <a:gd name="T46" fmla="*/ 0 w 736"/>
              <a:gd name="T47" fmla="*/ 205310 h 659"/>
              <a:gd name="T48" fmla="*/ 41064 w 736"/>
              <a:gd name="T49" fmla="*/ 198490 h 659"/>
              <a:gd name="T50" fmla="*/ 78885 w 736"/>
              <a:gd name="T51" fmla="*/ 181261 h 65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36" h="659">
                <a:moveTo>
                  <a:pt x="219" y="505"/>
                </a:moveTo>
                <a:lnTo>
                  <a:pt x="219" y="505"/>
                </a:lnTo>
                <a:cubicBezTo>
                  <a:pt x="143" y="486"/>
                  <a:pt x="86" y="448"/>
                  <a:pt x="76" y="400"/>
                </a:cubicBezTo>
                <a:cubicBezTo>
                  <a:pt x="95" y="400"/>
                  <a:pt x="124" y="400"/>
                  <a:pt x="143" y="400"/>
                </a:cubicBezTo>
                <a:lnTo>
                  <a:pt x="143" y="390"/>
                </a:lnTo>
                <a:cubicBezTo>
                  <a:pt x="67" y="372"/>
                  <a:pt x="28" y="324"/>
                  <a:pt x="19" y="248"/>
                </a:cubicBezTo>
                <a:cubicBezTo>
                  <a:pt x="47" y="248"/>
                  <a:pt x="67" y="258"/>
                  <a:pt x="86" y="267"/>
                </a:cubicBezTo>
                <a:lnTo>
                  <a:pt x="86" y="258"/>
                </a:lnTo>
                <a:cubicBezTo>
                  <a:pt x="57" y="229"/>
                  <a:pt x="28" y="200"/>
                  <a:pt x="28" y="153"/>
                </a:cubicBezTo>
                <a:cubicBezTo>
                  <a:pt x="19" y="124"/>
                  <a:pt x="28" y="95"/>
                  <a:pt x="47" y="57"/>
                </a:cubicBezTo>
                <a:cubicBezTo>
                  <a:pt x="124" y="153"/>
                  <a:pt x="229" y="210"/>
                  <a:pt x="353" y="219"/>
                </a:cubicBezTo>
                <a:cubicBezTo>
                  <a:pt x="353" y="191"/>
                  <a:pt x="353" y="162"/>
                  <a:pt x="363" y="143"/>
                </a:cubicBezTo>
                <a:cubicBezTo>
                  <a:pt x="391" y="28"/>
                  <a:pt x="525" y="0"/>
                  <a:pt x="611" y="67"/>
                </a:cubicBezTo>
                <a:cubicBezTo>
                  <a:pt x="621" y="76"/>
                  <a:pt x="621" y="76"/>
                  <a:pt x="630" y="76"/>
                </a:cubicBezTo>
                <a:cubicBezTo>
                  <a:pt x="659" y="67"/>
                  <a:pt x="688" y="57"/>
                  <a:pt x="707" y="47"/>
                </a:cubicBezTo>
                <a:cubicBezTo>
                  <a:pt x="707" y="67"/>
                  <a:pt x="697" y="86"/>
                  <a:pt x="659" y="124"/>
                </a:cubicBezTo>
                <a:cubicBezTo>
                  <a:pt x="678" y="124"/>
                  <a:pt x="707" y="114"/>
                  <a:pt x="726" y="105"/>
                </a:cubicBezTo>
                <a:cubicBezTo>
                  <a:pt x="735" y="105"/>
                  <a:pt x="735" y="105"/>
                  <a:pt x="735" y="114"/>
                </a:cubicBezTo>
                <a:cubicBezTo>
                  <a:pt x="716" y="133"/>
                  <a:pt x="697" y="153"/>
                  <a:pt x="678" y="171"/>
                </a:cubicBezTo>
                <a:cubicBezTo>
                  <a:pt x="669" y="181"/>
                  <a:pt x="659" y="191"/>
                  <a:pt x="659" y="200"/>
                </a:cubicBezTo>
                <a:cubicBezTo>
                  <a:pt x="649" y="363"/>
                  <a:pt x="592" y="496"/>
                  <a:pt x="449" y="572"/>
                </a:cubicBezTo>
                <a:cubicBezTo>
                  <a:pt x="305" y="658"/>
                  <a:pt x="153" y="648"/>
                  <a:pt x="9" y="572"/>
                </a:cubicBezTo>
                <a:cubicBezTo>
                  <a:pt x="9" y="572"/>
                  <a:pt x="9" y="572"/>
                  <a:pt x="0" y="572"/>
                </a:cubicBezTo>
                <a:cubicBezTo>
                  <a:pt x="38" y="562"/>
                  <a:pt x="76" y="562"/>
                  <a:pt x="114" y="553"/>
                </a:cubicBezTo>
                <a:cubicBezTo>
                  <a:pt x="153" y="543"/>
                  <a:pt x="181" y="524"/>
                  <a:pt x="219" y="5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0">
            <a:extLst>
              <a:ext uri="{FF2B5EF4-FFF2-40B4-BE49-F238E27FC236}">
                <a16:creationId xmlns:a16="http://schemas.microsoft.com/office/drawing/2014/main" id="{C8785C38-659E-1045-98FE-673AB8385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332" y="4262325"/>
            <a:ext cx="632710" cy="632707"/>
          </a:xfrm>
          <a:custGeom>
            <a:avLst/>
            <a:gdLst>
              <a:gd name="T0" fmla="*/ 189886 w 708"/>
              <a:gd name="T1" fmla="*/ 255226 h 708"/>
              <a:gd name="T2" fmla="*/ 189886 w 708"/>
              <a:gd name="T3" fmla="*/ 255226 h 708"/>
              <a:gd name="T4" fmla="*/ 65702 w 708"/>
              <a:gd name="T5" fmla="*/ 255226 h 708"/>
              <a:gd name="T6" fmla="*/ 58843 w 708"/>
              <a:gd name="T7" fmla="*/ 255226 h 708"/>
              <a:gd name="T8" fmla="*/ 0 w 708"/>
              <a:gd name="T9" fmla="*/ 200354 h 708"/>
              <a:gd name="T10" fmla="*/ 0 w 708"/>
              <a:gd name="T11" fmla="*/ 189885 h 708"/>
              <a:gd name="T12" fmla="*/ 0 w 708"/>
              <a:gd name="T13" fmla="*/ 65702 h 708"/>
              <a:gd name="T14" fmla="*/ 0 w 708"/>
              <a:gd name="T15" fmla="*/ 55233 h 708"/>
              <a:gd name="T16" fmla="*/ 55233 w 708"/>
              <a:gd name="T17" fmla="*/ 0 h 708"/>
              <a:gd name="T18" fmla="*/ 65702 w 708"/>
              <a:gd name="T19" fmla="*/ 0 h 708"/>
              <a:gd name="T20" fmla="*/ 189886 w 708"/>
              <a:gd name="T21" fmla="*/ 0 h 708"/>
              <a:gd name="T22" fmla="*/ 196745 w 708"/>
              <a:gd name="T23" fmla="*/ 0 h 708"/>
              <a:gd name="T24" fmla="*/ 255227 w 708"/>
              <a:gd name="T25" fmla="*/ 51984 h 708"/>
              <a:gd name="T26" fmla="*/ 255227 w 708"/>
              <a:gd name="T27" fmla="*/ 65702 h 708"/>
              <a:gd name="T28" fmla="*/ 255227 w 708"/>
              <a:gd name="T29" fmla="*/ 189885 h 708"/>
              <a:gd name="T30" fmla="*/ 255227 w 708"/>
              <a:gd name="T31" fmla="*/ 196744 h 708"/>
              <a:gd name="T32" fmla="*/ 203604 w 708"/>
              <a:gd name="T33" fmla="*/ 255226 h 708"/>
              <a:gd name="T34" fmla="*/ 189886 w 708"/>
              <a:gd name="T35" fmla="*/ 255226 h 708"/>
              <a:gd name="T36" fmla="*/ 127794 w 708"/>
              <a:gd name="T37" fmla="*/ 234649 h 708"/>
              <a:gd name="T38" fmla="*/ 127794 w 708"/>
              <a:gd name="T39" fmla="*/ 234649 h 708"/>
              <a:gd name="T40" fmla="*/ 183027 w 708"/>
              <a:gd name="T41" fmla="*/ 234649 h 708"/>
              <a:gd name="T42" fmla="*/ 200355 w 708"/>
              <a:gd name="T43" fmla="*/ 231039 h 708"/>
              <a:gd name="T44" fmla="*/ 234650 w 708"/>
              <a:gd name="T45" fmla="*/ 183026 h 708"/>
              <a:gd name="T46" fmla="*/ 234650 w 708"/>
              <a:gd name="T47" fmla="*/ 72561 h 708"/>
              <a:gd name="T48" fmla="*/ 231401 w 708"/>
              <a:gd name="T49" fmla="*/ 55233 h 708"/>
              <a:gd name="T50" fmla="*/ 183027 w 708"/>
              <a:gd name="T51" fmla="*/ 20938 h 708"/>
              <a:gd name="T52" fmla="*/ 72561 w 708"/>
              <a:gd name="T53" fmla="*/ 20938 h 708"/>
              <a:gd name="T54" fmla="*/ 55233 w 708"/>
              <a:gd name="T55" fmla="*/ 24187 h 708"/>
              <a:gd name="T56" fmla="*/ 20938 w 708"/>
              <a:gd name="T57" fmla="*/ 72561 h 708"/>
              <a:gd name="T58" fmla="*/ 20938 w 708"/>
              <a:gd name="T59" fmla="*/ 183026 h 708"/>
              <a:gd name="T60" fmla="*/ 41515 w 708"/>
              <a:gd name="T61" fmla="*/ 224541 h 708"/>
              <a:gd name="T62" fmla="*/ 72561 w 708"/>
              <a:gd name="T63" fmla="*/ 234649 h 708"/>
              <a:gd name="T64" fmla="*/ 127794 w 708"/>
              <a:gd name="T65" fmla="*/ 234649 h 70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08" h="708">
                <a:moveTo>
                  <a:pt x="526" y="707"/>
                </a:moveTo>
                <a:lnTo>
                  <a:pt x="526" y="707"/>
                </a:lnTo>
                <a:cubicBezTo>
                  <a:pt x="411" y="707"/>
                  <a:pt x="296" y="707"/>
                  <a:pt x="182" y="707"/>
                </a:cubicBezTo>
                <a:cubicBezTo>
                  <a:pt x="172" y="707"/>
                  <a:pt x="163" y="707"/>
                  <a:pt x="163" y="707"/>
                </a:cubicBezTo>
                <a:cubicBezTo>
                  <a:pt x="77" y="688"/>
                  <a:pt x="29" y="640"/>
                  <a:pt x="0" y="555"/>
                </a:cubicBezTo>
                <a:cubicBezTo>
                  <a:pt x="0" y="545"/>
                  <a:pt x="0" y="536"/>
                  <a:pt x="0" y="526"/>
                </a:cubicBezTo>
                <a:cubicBezTo>
                  <a:pt x="0" y="411"/>
                  <a:pt x="0" y="296"/>
                  <a:pt x="0" y="182"/>
                </a:cubicBezTo>
                <a:cubicBezTo>
                  <a:pt x="0" y="172"/>
                  <a:pt x="0" y="163"/>
                  <a:pt x="0" y="153"/>
                </a:cubicBezTo>
                <a:cubicBezTo>
                  <a:pt x="19" y="77"/>
                  <a:pt x="67" y="29"/>
                  <a:pt x="153" y="0"/>
                </a:cubicBezTo>
                <a:cubicBezTo>
                  <a:pt x="163" y="0"/>
                  <a:pt x="172" y="0"/>
                  <a:pt x="182" y="0"/>
                </a:cubicBezTo>
                <a:cubicBezTo>
                  <a:pt x="296" y="0"/>
                  <a:pt x="411" y="0"/>
                  <a:pt x="526" y="0"/>
                </a:cubicBezTo>
                <a:cubicBezTo>
                  <a:pt x="536" y="0"/>
                  <a:pt x="545" y="0"/>
                  <a:pt x="545" y="0"/>
                </a:cubicBezTo>
                <a:cubicBezTo>
                  <a:pt x="631" y="19"/>
                  <a:pt x="679" y="67"/>
                  <a:pt x="707" y="144"/>
                </a:cubicBezTo>
                <a:cubicBezTo>
                  <a:pt x="707" y="163"/>
                  <a:pt x="707" y="172"/>
                  <a:pt x="707" y="182"/>
                </a:cubicBezTo>
                <a:cubicBezTo>
                  <a:pt x="707" y="296"/>
                  <a:pt x="707" y="411"/>
                  <a:pt x="707" y="526"/>
                </a:cubicBezTo>
                <a:cubicBezTo>
                  <a:pt x="707" y="536"/>
                  <a:pt x="707" y="545"/>
                  <a:pt x="707" y="545"/>
                </a:cubicBezTo>
                <a:cubicBezTo>
                  <a:pt x="689" y="631"/>
                  <a:pt x="641" y="679"/>
                  <a:pt x="564" y="707"/>
                </a:cubicBezTo>
                <a:cubicBezTo>
                  <a:pt x="545" y="707"/>
                  <a:pt x="536" y="707"/>
                  <a:pt x="526" y="707"/>
                </a:cubicBezTo>
                <a:close/>
                <a:moveTo>
                  <a:pt x="354" y="650"/>
                </a:moveTo>
                <a:lnTo>
                  <a:pt x="354" y="650"/>
                </a:lnTo>
                <a:cubicBezTo>
                  <a:pt x="402" y="650"/>
                  <a:pt x="459" y="650"/>
                  <a:pt x="507" y="650"/>
                </a:cubicBezTo>
                <a:cubicBezTo>
                  <a:pt x="526" y="650"/>
                  <a:pt x="545" y="640"/>
                  <a:pt x="555" y="640"/>
                </a:cubicBezTo>
                <a:cubicBezTo>
                  <a:pt x="612" y="622"/>
                  <a:pt x="650" y="574"/>
                  <a:pt x="650" y="507"/>
                </a:cubicBezTo>
                <a:cubicBezTo>
                  <a:pt x="650" y="402"/>
                  <a:pt x="650" y="306"/>
                  <a:pt x="650" y="201"/>
                </a:cubicBezTo>
                <a:cubicBezTo>
                  <a:pt x="650" y="182"/>
                  <a:pt x="641" y="163"/>
                  <a:pt x="641" y="153"/>
                </a:cubicBezTo>
                <a:cubicBezTo>
                  <a:pt x="622" y="96"/>
                  <a:pt x="574" y="58"/>
                  <a:pt x="507" y="58"/>
                </a:cubicBezTo>
                <a:cubicBezTo>
                  <a:pt x="402" y="58"/>
                  <a:pt x="306" y="58"/>
                  <a:pt x="201" y="58"/>
                </a:cubicBezTo>
                <a:cubicBezTo>
                  <a:pt x="182" y="58"/>
                  <a:pt x="163" y="67"/>
                  <a:pt x="153" y="67"/>
                </a:cubicBezTo>
                <a:cubicBezTo>
                  <a:pt x="96" y="86"/>
                  <a:pt x="58" y="134"/>
                  <a:pt x="58" y="201"/>
                </a:cubicBezTo>
                <a:cubicBezTo>
                  <a:pt x="58" y="306"/>
                  <a:pt x="58" y="402"/>
                  <a:pt x="58" y="507"/>
                </a:cubicBezTo>
                <a:cubicBezTo>
                  <a:pt x="58" y="555"/>
                  <a:pt x="77" y="593"/>
                  <a:pt x="115" y="622"/>
                </a:cubicBezTo>
                <a:cubicBezTo>
                  <a:pt x="144" y="640"/>
                  <a:pt x="172" y="650"/>
                  <a:pt x="201" y="650"/>
                </a:cubicBezTo>
                <a:cubicBezTo>
                  <a:pt x="249" y="650"/>
                  <a:pt x="306" y="650"/>
                  <a:pt x="354" y="6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1">
            <a:extLst>
              <a:ext uri="{FF2B5EF4-FFF2-40B4-BE49-F238E27FC236}">
                <a16:creationId xmlns:a16="http://schemas.microsoft.com/office/drawing/2014/main" id="{55C1A97B-CDFC-2544-84F1-BD8783EF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598" y="4415588"/>
            <a:ext cx="326178" cy="326180"/>
          </a:xfrm>
          <a:custGeom>
            <a:avLst/>
            <a:gdLst>
              <a:gd name="T0" fmla="*/ 131401 w 365"/>
              <a:gd name="T1" fmla="*/ 65701 h 365"/>
              <a:gd name="T2" fmla="*/ 131401 w 365"/>
              <a:gd name="T3" fmla="*/ 65701 h 365"/>
              <a:gd name="T4" fmla="*/ 65701 w 365"/>
              <a:gd name="T5" fmla="*/ 131402 h 365"/>
              <a:gd name="T6" fmla="*/ 0 w 365"/>
              <a:gd name="T7" fmla="*/ 65701 h 365"/>
              <a:gd name="T8" fmla="*/ 65701 w 365"/>
              <a:gd name="T9" fmla="*/ 0 h 365"/>
              <a:gd name="T10" fmla="*/ 131401 w 365"/>
              <a:gd name="T11" fmla="*/ 65701 h 365"/>
              <a:gd name="T12" fmla="*/ 110463 w 365"/>
              <a:gd name="T13" fmla="*/ 65701 h 365"/>
              <a:gd name="T14" fmla="*/ 110463 w 365"/>
              <a:gd name="T15" fmla="*/ 65701 h 365"/>
              <a:gd name="T16" fmla="*/ 65701 w 365"/>
              <a:gd name="T17" fmla="*/ 20938 h 365"/>
              <a:gd name="T18" fmla="*/ 20938 w 365"/>
              <a:gd name="T19" fmla="*/ 65701 h 365"/>
              <a:gd name="T20" fmla="*/ 65701 w 365"/>
              <a:gd name="T21" fmla="*/ 110464 h 365"/>
              <a:gd name="T22" fmla="*/ 110463 w 365"/>
              <a:gd name="T23" fmla="*/ 65701 h 3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5" h="365">
                <a:moveTo>
                  <a:pt x="364" y="182"/>
                </a:moveTo>
                <a:lnTo>
                  <a:pt x="364" y="182"/>
                </a:lnTo>
                <a:cubicBezTo>
                  <a:pt x="364" y="277"/>
                  <a:pt x="287" y="364"/>
                  <a:pt x="182" y="364"/>
                </a:cubicBezTo>
                <a:cubicBezTo>
                  <a:pt x="77" y="364"/>
                  <a:pt x="0" y="277"/>
                  <a:pt x="0" y="182"/>
                </a:cubicBezTo>
                <a:cubicBezTo>
                  <a:pt x="0" y="77"/>
                  <a:pt x="77" y="0"/>
                  <a:pt x="182" y="0"/>
                </a:cubicBezTo>
                <a:cubicBezTo>
                  <a:pt x="287" y="0"/>
                  <a:pt x="364" y="77"/>
                  <a:pt x="364" y="182"/>
                </a:cubicBezTo>
                <a:close/>
                <a:moveTo>
                  <a:pt x="306" y="182"/>
                </a:moveTo>
                <a:lnTo>
                  <a:pt x="306" y="182"/>
                </a:lnTo>
                <a:cubicBezTo>
                  <a:pt x="306" y="115"/>
                  <a:pt x="249" y="58"/>
                  <a:pt x="182" y="58"/>
                </a:cubicBezTo>
                <a:cubicBezTo>
                  <a:pt x="115" y="58"/>
                  <a:pt x="58" y="115"/>
                  <a:pt x="58" y="182"/>
                </a:cubicBezTo>
                <a:cubicBezTo>
                  <a:pt x="58" y="249"/>
                  <a:pt x="115" y="297"/>
                  <a:pt x="182" y="306"/>
                </a:cubicBezTo>
                <a:cubicBezTo>
                  <a:pt x="249" y="306"/>
                  <a:pt x="306" y="249"/>
                  <a:pt x="306" y="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2">
            <a:extLst>
              <a:ext uri="{FF2B5EF4-FFF2-40B4-BE49-F238E27FC236}">
                <a16:creationId xmlns:a16="http://schemas.microsoft.com/office/drawing/2014/main" id="{FF796FAE-62A5-3D41-9231-4E1E3D633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477" y="4364501"/>
            <a:ext cx="86457" cy="86457"/>
          </a:xfrm>
          <a:custGeom>
            <a:avLst/>
            <a:gdLst>
              <a:gd name="T0" fmla="*/ 17282 w 97"/>
              <a:gd name="T1" fmla="*/ 0 h 97"/>
              <a:gd name="T2" fmla="*/ 17282 w 97"/>
              <a:gd name="T3" fmla="*/ 0 h 97"/>
              <a:gd name="T4" fmla="*/ 34565 w 97"/>
              <a:gd name="T5" fmla="*/ 17282 h 97"/>
              <a:gd name="T6" fmla="*/ 17282 w 97"/>
              <a:gd name="T7" fmla="*/ 34565 h 97"/>
              <a:gd name="T8" fmla="*/ 0 w 97"/>
              <a:gd name="T9" fmla="*/ 17282 h 97"/>
              <a:gd name="T10" fmla="*/ 17282 w 97"/>
              <a:gd name="T11" fmla="*/ 0 h 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" h="97">
                <a:moveTo>
                  <a:pt x="48" y="0"/>
                </a:moveTo>
                <a:lnTo>
                  <a:pt x="48" y="0"/>
                </a:lnTo>
                <a:cubicBezTo>
                  <a:pt x="77" y="0"/>
                  <a:pt x="96" y="19"/>
                  <a:pt x="96" y="48"/>
                </a:cubicBezTo>
                <a:cubicBezTo>
                  <a:pt x="96" y="77"/>
                  <a:pt x="77" y="96"/>
                  <a:pt x="48" y="96"/>
                </a:cubicBezTo>
                <a:cubicBezTo>
                  <a:pt x="19" y="96"/>
                  <a:pt x="0" y="67"/>
                  <a:pt x="0" y="48"/>
                </a:cubicBezTo>
                <a:cubicBezTo>
                  <a:pt x="0" y="19"/>
                  <a:pt x="19" y="0"/>
                  <a:pt x="4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3">
            <a:extLst>
              <a:ext uri="{FF2B5EF4-FFF2-40B4-BE49-F238E27FC236}">
                <a16:creationId xmlns:a16="http://schemas.microsoft.com/office/drawing/2014/main" id="{6C7518B8-912F-7640-9A55-357924D4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427" y="8738441"/>
            <a:ext cx="809552" cy="801693"/>
          </a:xfrm>
          <a:custGeom>
            <a:avLst/>
            <a:gdLst>
              <a:gd name="T0" fmla="*/ 110088 w 909"/>
              <a:gd name="T1" fmla="*/ 295752 h 899"/>
              <a:gd name="T2" fmla="*/ 110088 w 909"/>
              <a:gd name="T3" fmla="*/ 295752 h 899"/>
              <a:gd name="T4" fmla="*/ 24104 w 909"/>
              <a:gd name="T5" fmla="*/ 120318 h 899"/>
              <a:gd name="T6" fmla="*/ 210102 w 909"/>
              <a:gd name="T7" fmla="*/ 23775 h 899"/>
              <a:gd name="T8" fmla="*/ 299323 w 909"/>
              <a:gd name="T9" fmla="*/ 209656 h 899"/>
              <a:gd name="T10" fmla="*/ 120521 w 909"/>
              <a:gd name="T11" fmla="*/ 299354 h 899"/>
              <a:gd name="T12" fmla="*/ 120521 w 909"/>
              <a:gd name="T13" fmla="*/ 299354 h 899"/>
              <a:gd name="T14" fmla="*/ 144625 w 909"/>
              <a:gd name="T15" fmla="*/ 244238 h 899"/>
              <a:gd name="T16" fmla="*/ 147863 w 909"/>
              <a:gd name="T17" fmla="*/ 226947 h 899"/>
              <a:gd name="T18" fmla="*/ 151460 w 909"/>
              <a:gd name="T19" fmla="*/ 230549 h 899"/>
              <a:gd name="T20" fmla="*/ 182400 w 909"/>
              <a:gd name="T21" fmla="*/ 244238 h 899"/>
              <a:gd name="T22" fmla="*/ 241042 w 909"/>
              <a:gd name="T23" fmla="*/ 209656 h 899"/>
              <a:gd name="T24" fmla="*/ 251115 w 909"/>
              <a:gd name="T25" fmla="*/ 127162 h 899"/>
              <a:gd name="T26" fmla="*/ 192833 w 909"/>
              <a:gd name="T27" fmla="*/ 75649 h 899"/>
              <a:gd name="T28" fmla="*/ 106850 w 909"/>
              <a:gd name="T29" fmla="*/ 89338 h 899"/>
              <a:gd name="T30" fmla="*/ 72312 w 909"/>
              <a:gd name="T31" fmla="*/ 147696 h 899"/>
              <a:gd name="T32" fmla="*/ 86343 w 909"/>
              <a:gd name="T33" fmla="*/ 199569 h 899"/>
              <a:gd name="T34" fmla="*/ 100014 w 909"/>
              <a:gd name="T35" fmla="*/ 213258 h 899"/>
              <a:gd name="T36" fmla="*/ 106850 w 909"/>
              <a:gd name="T37" fmla="*/ 209656 h 899"/>
              <a:gd name="T38" fmla="*/ 110088 w 909"/>
              <a:gd name="T39" fmla="*/ 195967 h 899"/>
              <a:gd name="T40" fmla="*/ 106850 w 909"/>
              <a:gd name="T41" fmla="*/ 192725 h 899"/>
              <a:gd name="T42" fmla="*/ 103252 w 909"/>
              <a:gd name="T43" fmla="*/ 134007 h 899"/>
              <a:gd name="T44" fmla="*/ 151460 w 909"/>
              <a:gd name="T45" fmla="*/ 96182 h 899"/>
              <a:gd name="T46" fmla="*/ 196071 w 909"/>
              <a:gd name="T47" fmla="*/ 103027 h 899"/>
              <a:gd name="T48" fmla="*/ 223773 w 909"/>
              <a:gd name="T49" fmla="*/ 147696 h 899"/>
              <a:gd name="T50" fmla="*/ 213340 w 909"/>
              <a:gd name="T51" fmla="*/ 195967 h 899"/>
              <a:gd name="T52" fmla="*/ 185998 w 909"/>
              <a:gd name="T53" fmla="*/ 220103 h 899"/>
              <a:gd name="T54" fmla="*/ 161894 w 909"/>
              <a:gd name="T55" fmla="*/ 216861 h 899"/>
              <a:gd name="T56" fmla="*/ 155058 w 909"/>
              <a:gd name="T57" fmla="*/ 195967 h 899"/>
              <a:gd name="T58" fmla="*/ 165131 w 909"/>
              <a:gd name="T59" fmla="*/ 161745 h 899"/>
              <a:gd name="T60" fmla="*/ 168729 w 909"/>
              <a:gd name="T61" fmla="*/ 144454 h 899"/>
              <a:gd name="T62" fmla="*/ 137789 w 909"/>
              <a:gd name="T63" fmla="*/ 130765 h 899"/>
              <a:gd name="T64" fmla="*/ 124118 w 909"/>
              <a:gd name="T65" fmla="*/ 154540 h 899"/>
              <a:gd name="T66" fmla="*/ 127356 w 909"/>
              <a:gd name="T67" fmla="*/ 182278 h 899"/>
              <a:gd name="T68" fmla="*/ 127356 w 909"/>
              <a:gd name="T69" fmla="*/ 185881 h 899"/>
              <a:gd name="T70" fmla="*/ 110088 w 909"/>
              <a:gd name="T71" fmla="*/ 254685 h 899"/>
              <a:gd name="T72" fmla="*/ 110088 w 909"/>
              <a:gd name="T73" fmla="*/ 288907 h 899"/>
              <a:gd name="T74" fmla="*/ 110088 w 909"/>
              <a:gd name="T75" fmla="*/ 295752 h 89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909" h="899">
                <a:moveTo>
                  <a:pt x="306" y="821"/>
                </a:moveTo>
                <a:lnTo>
                  <a:pt x="306" y="821"/>
                </a:lnTo>
                <a:cubicBezTo>
                  <a:pt x="134" y="754"/>
                  <a:pt x="0" y="554"/>
                  <a:pt x="67" y="334"/>
                </a:cubicBezTo>
                <a:cubicBezTo>
                  <a:pt x="134" y="114"/>
                  <a:pt x="364" y="0"/>
                  <a:pt x="584" y="66"/>
                </a:cubicBezTo>
                <a:cubicBezTo>
                  <a:pt x="794" y="133"/>
                  <a:pt x="908" y="372"/>
                  <a:pt x="832" y="582"/>
                </a:cubicBezTo>
                <a:cubicBezTo>
                  <a:pt x="755" y="802"/>
                  <a:pt x="526" y="898"/>
                  <a:pt x="335" y="831"/>
                </a:cubicBezTo>
                <a:cubicBezTo>
                  <a:pt x="364" y="783"/>
                  <a:pt x="383" y="726"/>
                  <a:pt x="402" y="678"/>
                </a:cubicBezTo>
                <a:cubicBezTo>
                  <a:pt x="402" y="659"/>
                  <a:pt x="402" y="649"/>
                  <a:pt x="411" y="630"/>
                </a:cubicBezTo>
                <a:cubicBezTo>
                  <a:pt x="411" y="640"/>
                  <a:pt x="411" y="640"/>
                  <a:pt x="421" y="640"/>
                </a:cubicBezTo>
                <a:cubicBezTo>
                  <a:pt x="440" y="669"/>
                  <a:pt x="469" y="678"/>
                  <a:pt x="507" y="678"/>
                </a:cubicBezTo>
                <a:cubicBezTo>
                  <a:pt x="574" y="678"/>
                  <a:pt x="631" y="640"/>
                  <a:pt x="670" y="582"/>
                </a:cubicBezTo>
                <a:cubicBezTo>
                  <a:pt x="708" y="506"/>
                  <a:pt x="727" y="429"/>
                  <a:pt x="698" y="353"/>
                </a:cubicBezTo>
                <a:cubicBezTo>
                  <a:pt x="670" y="277"/>
                  <a:pt x="612" y="229"/>
                  <a:pt x="536" y="210"/>
                </a:cubicBezTo>
                <a:cubicBezTo>
                  <a:pt x="450" y="181"/>
                  <a:pt x="373" y="200"/>
                  <a:pt x="297" y="248"/>
                </a:cubicBezTo>
                <a:cubicBezTo>
                  <a:pt x="240" y="286"/>
                  <a:pt x="211" y="344"/>
                  <a:pt x="201" y="410"/>
                </a:cubicBezTo>
                <a:cubicBezTo>
                  <a:pt x="192" y="458"/>
                  <a:pt x="201" y="516"/>
                  <a:pt x="240" y="554"/>
                </a:cubicBezTo>
                <a:cubicBezTo>
                  <a:pt x="249" y="573"/>
                  <a:pt x="259" y="582"/>
                  <a:pt x="278" y="592"/>
                </a:cubicBezTo>
                <a:cubicBezTo>
                  <a:pt x="287" y="602"/>
                  <a:pt x="287" y="602"/>
                  <a:pt x="297" y="582"/>
                </a:cubicBezTo>
                <a:cubicBezTo>
                  <a:pt x="297" y="573"/>
                  <a:pt x="297" y="563"/>
                  <a:pt x="306" y="544"/>
                </a:cubicBezTo>
                <a:cubicBezTo>
                  <a:pt x="306" y="544"/>
                  <a:pt x="306" y="535"/>
                  <a:pt x="297" y="535"/>
                </a:cubicBezTo>
                <a:cubicBezTo>
                  <a:pt x="268" y="487"/>
                  <a:pt x="259" y="429"/>
                  <a:pt x="287" y="372"/>
                </a:cubicBezTo>
                <a:cubicBezTo>
                  <a:pt x="306" y="315"/>
                  <a:pt x="354" y="277"/>
                  <a:pt x="421" y="267"/>
                </a:cubicBezTo>
                <a:cubicBezTo>
                  <a:pt x="469" y="267"/>
                  <a:pt x="507" y="267"/>
                  <a:pt x="545" y="286"/>
                </a:cubicBezTo>
                <a:cubicBezTo>
                  <a:pt x="584" y="315"/>
                  <a:pt x="612" y="353"/>
                  <a:pt x="622" y="410"/>
                </a:cubicBezTo>
                <a:cubicBezTo>
                  <a:pt x="622" y="458"/>
                  <a:pt x="612" y="506"/>
                  <a:pt x="593" y="544"/>
                </a:cubicBezTo>
                <a:cubicBezTo>
                  <a:pt x="574" y="582"/>
                  <a:pt x="555" y="602"/>
                  <a:pt x="517" y="611"/>
                </a:cubicBezTo>
                <a:cubicBezTo>
                  <a:pt x="488" y="621"/>
                  <a:pt x="469" y="611"/>
                  <a:pt x="450" y="602"/>
                </a:cubicBezTo>
                <a:cubicBezTo>
                  <a:pt x="431" y="582"/>
                  <a:pt x="431" y="563"/>
                  <a:pt x="431" y="544"/>
                </a:cubicBezTo>
                <a:cubicBezTo>
                  <a:pt x="440" y="506"/>
                  <a:pt x="450" y="477"/>
                  <a:pt x="459" y="449"/>
                </a:cubicBezTo>
                <a:cubicBezTo>
                  <a:pt x="469" y="429"/>
                  <a:pt x="469" y="420"/>
                  <a:pt x="469" y="401"/>
                </a:cubicBezTo>
                <a:cubicBezTo>
                  <a:pt x="459" y="353"/>
                  <a:pt x="411" y="344"/>
                  <a:pt x="383" y="363"/>
                </a:cubicBezTo>
                <a:cubicBezTo>
                  <a:pt x="364" y="372"/>
                  <a:pt x="354" y="401"/>
                  <a:pt x="345" y="429"/>
                </a:cubicBezTo>
                <a:cubicBezTo>
                  <a:pt x="345" y="458"/>
                  <a:pt x="345" y="477"/>
                  <a:pt x="354" y="506"/>
                </a:cubicBezTo>
                <a:lnTo>
                  <a:pt x="354" y="516"/>
                </a:lnTo>
                <a:cubicBezTo>
                  <a:pt x="335" y="582"/>
                  <a:pt x="326" y="640"/>
                  <a:pt x="306" y="707"/>
                </a:cubicBezTo>
                <a:cubicBezTo>
                  <a:pt x="297" y="735"/>
                  <a:pt x="306" y="773"/>
                  <a:pt x="306" y="802"/>
                </a:cubicBezTo>
                <a:cubicBezTo>
                  <a:pt x="306" y="812"/>
                  <a:pt x="306" y="812"/>
                  <a:pt x="306" y="82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4">
            <a:extLst>
              <a:ext uri="{FF2B5EF4-FFF2-40B4-BE49-F238E27FC236}">
                <a16:creationId xmlns:a16="http://schemas.microsoft.com/office/drawing/2014/main" id="{36B61106-FB77-9149-BA84-4E1D0DF7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853" y="11159238"/>
            <a:ext cx="750606" cy="530533"/>
          </a:xfrm>
          <a:custGeom>
            <a:avLst/>
            <a:gdLst>
              <a:gd name="T0" fmla="*/ 137922 w 842"/>
              <a:gd name="T1" fmla="*/ 0 h 594"/>
              <a:gd name="T2" fmla="*/ 137922 w 842"/>
              <a:gd name="T3" fmla="*/ 0 h 594"/>
              <a:gd name="T4" fmla="*/ 165291 w 842"/>
              <a:gd name="T5" fmla="*/ 0 h 594"/>
              <a:gd name="T6" fmla="*/ 165291 w 842"/>
              <a:gd name="T7" fmla="*/ 0 h 594"/>
              <a:gd name="T8" fmla="*/ 189418 w 842"/>
              <a:gd name="T9" fmla="*/ 0 h 594"/>
              <a:gd name="T10" fmla="*/ 213545 w 842"/>
              <a:gd name="T11" fmla="*/ 3608 h 594"/>
              <a:gd name="T12" fmla="*/ 244515 w 842"/>
              <a:gd name="T13" fmla="*/ 3608 h 594"/>
              <a:gd name="T14" fmla="*/ 268642 w 842"/>
              <a:gd name="T15" fmla="*/ 7216 h 594"/>
              <a:gd name="T16" fmla="*/ 296011 w 842"/>
              <a:gd name="T17" fmla="*/ 34636 h 594"/>
              <a:gd name="T18" fmla="*/ 299612 w 842"/>
              <a:gd name="T19" fmla="*/ 58810 h 594"/>
              <a:gd name="T20" fmla="*/ 302853 w 842"/>
              <a:gd name="T21" fmla="*/ 62057 h 594"/>
              <a:gd name="T22" fmla="*/ 302853 w 842"/>
              <a:gd name="T23" fmla="*/ 151895 h 594"/>
              <a:gd name="T24" fmla="*/ 299612 w 842"/>
              <a:gd name="T25" fmla="*/ 158750 h 594"/>
              <a:gd name="T26" fmla="*/ 296011 w 842"/>
              <a:gd name="T27" fmla="*/ 179316 h 594"/>
              <a:gd name="T28" fmla="*/ 268642 w 842"/>
              <a:gd name="T29" fmla="*/ 207097 h 594"/>
              <a:gd name="T30" fmla="*/ 251357 w 842"/>
              <a:gd name="T31" fmla="*/ 210344 h 594"/>
              <a:gd name="T32" fmla="*/ 213545 w 842"/>
              <a:gd name="T33" fmla="*/ 213952 h 594"/>
              <a:gd name="T34" fmla="*/ 168892 w 842"/>
              <a:gd name="T35" fmla="*/ 213952 h 594"/>
              <a:gd name="T36" fmla="*/ 165291 w 842"/>
              <a:gd name="T37" fmla="*/ 213952 h 594"/>
              <a:gd name="T38" fmla="*/ 137922 w 842"/>
              <a:gd name="T39" fmla="*/ 213952 h 594"/>
              <a:gd name="T40" fmla="*/ 137922 w 842"/>
              <a:gd name="T41" fmla="*/ 213952 h 594"/>
              <a:gd name="T42" fmla="*/ 103352 w 842"/>
              <a:gd name="T43" fmla="*/ 213952 h 594"/>
              <a:gd name="T44" fmla="*/ 58698 w 842"/>
              <a:gd name="T45" fmla="*/ 210344 h 594"/>
              <a:gd name="T46" fmla="*/ 34571 w 842"/>
              <a:gd name="T47" fmla="*/ 207097 h 594"/>
              <a:gd name="T48" fmla="*/ 7202 w 842"/>
              <a:gd name="T49" fmla="*/ 179316 h 594"/>
              <a:gd name="T50" fmla="*/ 3601 w 842"/>
              <a:gd name="T51" fmla="*/ 148287 h 594"/>
              <a:gd name="T52" fmla="*/ 0 w 842"/>
              <a:gd name="T53" fmla="*/ 117259 h 594"/>
              <a:gd name="T54" fmla="*/ 0 w 842"/>
              <a:gd name="T55" fmla="*/ 114012 h 594"/>
              <a:gd name="T56" fmla="*/ 0 w 842"/>
              <a:gd name="T57" fmla="*/ 99941 h 594"/>
              <a:gd name="T58" fmla="*/ 0 w 842"/>
              <a:gd name="T59" fmla="*/ 99941 h 594"/>
              <a:gd name="T60" fmla="*/ 3601 w 842"/>
              <a:gd name="T61" fmla="*/ 58810 h 594"/>
              <a:gd name="T62" fmla="*/ 7202 w 842"/>
              <a:gd name="T63" fmla="*/ 34636 h 594"/>
              <a:gd name="T64" fmla="*/ 34571 w 842"/>
              <a:gd name="T65" fmla="*/ 7216 h 594"/>
              <a:gd name="T66" fmla="*/ 55097 w 842"/>
              <a:gd name="T67" fmla="*/ 3608 h 594"/>
              <a:gd name="T68" fmla="*/ 89668 w 842"/>
              <a:gd name="T69" fmla="*/ 3608 h 594"/>
              <a:gd name="T70" fmla="*/ 134321 w 842"/>
              <a:gd name="T71" fmla="*/ 0 h 594"/>
              <a:gd name="T72" fmla="*/ 137922 w 842"/>
              <a:gd name="T73" fmla="*/ 0 h 594"/>
              <a:gd name="T74" fmla="*/ 120637 w 842"/>
              <a:gd name="T75" fmla="*/ 62057 h 594"/>
              <a:gd name="T76" fmla="*/ 120637 w 842"/>
              <a:gd name="T77" fmla="*/ 62057 h 594"/>
              <a:gd name="T78" fmla="*/ 120637 w 842"/>
              <a:gd name="T79" fmla="*/ 151895 h 594"/>
              <a:gd name="T80" fmla="*/ 199861 w 842"/>
              <a:gd name="T81" fmla="*/ 107157 h 594"/>
              <a:gd name="T82" fmla="*/ 120637 w 842"/>
              <a:gd name="T83" fmla="*/ 62057 h 59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42" h="594">
                <a:moveTo>
                  <a:pt x="383" y="0"/>
                </a:moveTo>
                <a:lnTo>
                  <a:pt x="383" y="0"/>
                </a:lnTo>
                <a:cubicBezTo>
                  <a:pt x="411" y="0"/>
                  <a:pt x="431" y="0"/>
                  <a:pt x="459" y="0"/>
                </a:cubicBezTo>
                <a:cubicBezTo>
                  <a:pt x="488" y="0"/>
                  <a:pt x="507" y="0"/>
                  <a:pt x="526" y="0"/>
                </a:cubicBezTo>
                <a:cubicBezTo>
                  <a:pt x="545" y="10"/>
                  <a:pt x="574" y="10"/>
                  <a:pt x="593" y="10"/>
                </a:cubicBezTo>
                <a:cubicBezTo>
                  <a:pt x="622" y="10"/>
                  <a:pt x="650" y="10"/>
                  <a:pt x="679" y="10"/>
                </a:cubicBezTo>
                <a:cubicBezTo>
                  <a:pt x="708" y="10"/>
                  <a:pt x="727" y="20"/>
                  <a:pt x="746" y="20"/>
                </a:cubicBezTo>
                <a:cubicBezTo>
                  <a:pt x="784" y="29"/>
                  <a:pt x="813" y="58"/>
                  <a:pt x="822" y="96"/>
                </a:cubicBezTo>
                <a:cubicBezTo>
                  <a:pt x="832" y="115"/>
                  <a:pt x="832" y="134"/>
                  <a:pt x="832" y="163"/>
                </a:cubicBezTo>
                <a:cubicBezTo>
                  <a:pt x="841" y="163"/>
                  <a:pt x="841" y="172"/>
                  <a:pt x="841" y="172"/>
                </a:cubicBezTo>
                <a:cubicBezTo>
                  <a:pt x="841" y="258"/>
                  <a:pt x="841" y="335"/>
                  <a:pt x="841" y="421"/>
                </a:cubicBezTo>
                <a:cubicBezTo>
                  <a:pt x="841" y="421"/>
                  <a:pt x="841" y="430"/>
                  <a:pt x="832" y="440"/>
                </a:cubicBezTo>
                <a:cubicBezTo>
                  <a:pt x="832" y="459"/>
                  <a:pt x="832" y="478"/>
                  <a:pt x="822" y="497"/>
                </a:cubicBezTo>
                <a:cubicBezTo>
                  <a:pt x="813" y="535"/>
                  <a:pt x="794" y="564"/>
                  <a:pt x="746" y="574"/>
                </a:cubicBezTo>
                <a:cubicBezTo>
                  <a:pt x="736" y="583"/>
                  <a:pt x="717" y="583"/>
                  <a:pt x="698" y="583"/>
                </a:cubicBezTo>
                <a:cubicBezTo>
                  <a:pt x="660" y="583"/>
                  <a:pt x="631" y="593"/>
                  <a:pt x="593" y="593"/>
                </a:cubicBezTo>
                <a:cubicBezTo>
                  <a:pt x="555" y="593"/>
                  <a:pt x="516" y="593"/>
                  <a:pt x="469" y="593"/>
                </a:cubicBezTo>
                <a:cubicBezTo>
                  <a:pt x="469" y="593"/>
                  <a:pt x="469" y="593"/>
                  <a:pt x="459" y="593"/>
                </a:cubicBezTo>
                <a:cubicBezTo>
                  <a:pt x="440" y="593"/>
                  <a:pt x="411" y="593"/>
                  <a:pt x="383" y="593"/>
                </a:cubicBezTo>
                <a:cubicBezTo>
                  <a:pt x="354" y="593"/>
                  <a:pt x="316" y="593"/>
                  <a:pt x="287" y="593"/>
                </a:cubicBezTo>
                <a:cubicBezTo>
                  <a:pt x="249" y="593"/>
                  <a:pt x="201" y="583"/>
                  <a:pt x="163" y="583"/>
                </a:cubicBezTo>
                <a:cubicBezTo>
                  <a:pt x="144" y="583"/>
                  <a:pt x="125" y="583"/>
                  <a:pt x="96" y="574"/>
                </a:cubicBezTo>
                <a:cubicBezTo>
                  <a:pt x="58" y="564"/>
                  <a:pt x="29" y="545"/>
                  <a:pt x="20" y="497"/>
                </a:cubicBezTo>
                <a:cubicBezTo>
                  <a:pt x="10" y="468"/>
                  <a:pt x="10" y="440"/>
                  <a:pt x="10" y="411"/>
                </a:cubicBezTo>
                <a:cubicBezTo>
                  <a:pt x="0" y="383"/>
                  <a:pt x="0" y="354"/>
                  <a:pt x="0" y="325"/>
                </a:cubicBezTo>
                <a:cubicBezTo>
                  <a:pt x="0" y="325"/>
                  <a:pt x="0" y="325"/>
                  <a:pt x="0" y="316"/>
                </a:cubicBezTo>
                <a:cubicBezTo>
                  <a:pt x="0" y="306"/>
                  <a:pt x="0" y="287"/>
                  <a:pt x="0" y="277"/>
                </a:cubicBezTo>
                <a:cubicBezTo>
                  <a:pt x="0" y="239"/>
                  <a:pt x="0" y="201"/>
                  <a:pt x="10" y="163"/>
                </a:cubicBezTo>
                <a:cubicBezTo>
                  <a:pt x="10" y="144"/>
                  <a:pt x="10" y="115"/>
                  <a:pt x="20" y="96"/>
                </a:cubicBezTo>
                <a:cubicBezTo>
                  <a:pt x="29" y="58"/>
                  <a:pt x="58" y="29"/>
                  <a:pt x="96" y="20"/>
                </a:cubicBezTo>
                <a:cubicBezTo>
                  <a:pt x="115" y="20"/>
                  <a:pt x="134" y="10"/>
                  <a:pt x="153" y="10"/>
                </a:cubicBezTo>
                <a:cubicBezTo>
                  <a:pt x="182" y="10"/>
                  <a:pt x="220" y="10"/>
                  <a:pt x="249" y="10"/>
                </a:cubicBezTo>
                <a:cubicBezTo>
                  <a:pt x="287" y="10"/>
                  <a:pt x="325" y="10"/>
                  <a:pt x="373" y="0"/>
                </a:cubicBezTo>
                <a:lnTo>
                  <a:pt x="383" y="0"/>
                </a:lnTo>
                <a:close/>
                <a:moveTo>
                  <a:pt x="335" y="172"/>
                </a:moveTo>
                <a:lnTo>
                  <a:pt x="335" y="172"/>
                </a:lnTo>
                <a:cubicBezTo>
                  <a:pt x="335" y="258"/>
                  <a:pt x="335" y="344"/>
                  <a:pt x="335" y="421"/>
                </a:cubicBezTo>
                <a:cubicBezTo>
                  <a:pt x="411" y="383"/>
                  <a:pt x="488" y="344"/>
                  <a:pt x="555" y="297"/>
                </a:cubicBezTo>
                <a:cubicBezTo>
                  <a:pt x="488" y="258"/>
                  <a:pt x="411" y="211"/>
                  <a:pt x="335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F7BF49-3031-9A43-AAC3-195526355A24}"/>
              </a:ext>
            </a:extLst>
          </p:cNvPr>
          <p:cNvGrpSpPr/>
          <p:nvPr/>
        </p:nvGrpSpPr>
        <p:grpSpPr>
          <a:xfrm flipH="1">
            <a:off x="9749640" y="1556762"/>
            <a:ext cx="4133726" cy="1477328"/>
            <a:chOff x="4270993" y="11069053"/>
            <a:chExt cx="4133726" cy="1477328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68EEAC26-B813-924C-B347-28A857291262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2F4B3D0-0A11-8642-A187-42E71F8DCF90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F3E9C1-22BE-9C45-B980-6315B21A11DB}"/>
              </a:ext>
            </a:extLst>
          </p:cNvPr>
          <p:cNvGrpSpPr/>
          <p:nvPr/>
        </p:nvGrpSpPr>
        <p:grpSpPr>
          <a:xfrm flipH="1">
            <a:off x="9749640" y="6105902"/>
            <a:ext cx="4133726" cy="1477328"/>
            <a:chOff x="4270993" y="11069053"/>
            <a:chExt cx="4133726" cy="1477328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9663165D-D4B8-724F-A390-2CC3EF450266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3F92EB-5C80-2746-90FF-E86FBB50647F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85F81C-2396-D84D-8286-64650E834414}"/>
              </a:ext>
            </a:extLst>
          </p:cNvPr>
          <p:cNvGrpSpPr/>
          <p:nvPr/>
        </p:nvGrpSpPr>
        <p:grpSpPr>
          <a:xfrm flipH="1">
            <a:off x="9749640" y="10700762"/>
            <a:ext cx="4133726" cy="1477328"/>
            <a:chOff x="4270993" y="11069053"/>
            <a:chExt cx="4133726" cy="147732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CCC21B56-A662-584A-ADCE-C8F06E045F81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B1602D7-D978-DA4A-A841-AAFCCAC1B1D2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DD1DA7-7ECC-C941-B659-A14E4F1933F4}"/>
              </a:ext>
            </a:extLst>
          </p:cNvPr>
          <p:cNvGrpSpPr/>
          <p:nvPr/>
        </p:nvGrpSpPr>
        <p:grpSpPr>
          <a:xfrm>
            <a:off x="1853605" y="3790829"/>
            <a:ext cx="4133726" cy="1477328"/>
            <a:chOff x="4270993" y="11069053"/>
            <a:chExt cx="4133726" cy="147732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E29E6DAE-EF5B-B54B-84BC-4523BD0AD6D8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FFE7C2-C7ED-504D-8367-015A494E43B4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50B640-14BD-9C48-9B86-185C7BB26FA3}"/>
              </a:ext>
            </a:extLst>
          </p:cNvPr>
          <p:cNvGrpSpPr/>
          <p:nvPr/>
        </p:nvGrpSpPr>
        <p:grpSpPr>
          <a:xfrm>
            <a:off x="4141427" y="8362829"/>
            <a:ext cx="4133726" cy="1477328"/>
            <a:chOff x="4270993" y="11069053"/>
            <a:chExt cx="4133726" cy="147732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E52613D0-5F8B-D74D-8128-DEA6C6CDEA17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AD60F5-AB3B-E04A-B82C-D2EAFF2A9CC7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C70EFA-4E4C-0646-8EB6-558C3F7E154D}"/>
              </a:ext>
            </a:extLst>
          </p:cNvPr>
          <p:cNvGrpSpPr/>
          <p:nvPr/>
        </p:nvGrpSpPr>
        <p:grpSpPr>
          <a:xfrm>
            <a:off x="15535518" y="4486153"/>
            <a:ext cx="6988527" cy="4739759"/>
            <a:chOff x="2756197" y="4345640"/>
            <a:chExt cx="6988527" cy="4739759"/>
          </a:xfrm>
        </p:grpSpPr>
        <p:sp>
          <p:nvSpPr>
            <p:cNvPr id="42" name="CuadroTexto 90">
              <a:extLst>
                <a:ext uri="{FF2B5EF4-FFF2-40B4-BE49-F238E27FC236}">
                  <a16:creationId xmlns:a16="http://schemas.microsoft.com/office/drawing/2014/main" id="{DF42C786-1171-3B47-BC2B-D3484034D9B7}"/>
                </a:ext>
              </a:extLst>
            </p:cNvPr>
            <p:cNvSpPr txBox="1"/>
            <p:nvPr/>
          </p:nvSpPr>
          <p:spPr>
            <a:xfrm>
              <a:off x="2756198" y="4345640"/>
              <a:ext cx="6040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43" name="CuadroTexto 91">
              <a:extLst>
                <a:ext uri="{FF2B5EF4-FFF2-40B4-BE49-F238E27FC236}">
                  <a16:creationId xmlns:a16="http://schemas.microsoft.com/office/drawing/2014/main" id="{384AD510-C004-5B44-9739-C4C1566F7889}"/>
                </a:ext>
              </a:extLst>
            </p:cNvPr>
            <p:cNvSpPr txBox="1"/>
            <p:nvPr/>
          </p:nvSpPr>
          <p:spPr>
            <a:xfrm>
              <a:off x="2756197" y="5669079"/>
              <a:ext cx="698852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071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>
            <a:extLst>
              <a:ext uri="{FF2B5EF4-FFF2-40B4-BE49-F238E27FC236}">
                <a16:creationId xmlns:a16="http://schemas.microsoft.com/office/drawing/2014/main" id="{4F6C172F-11A1-DA48-A39A-3151DC85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931" y="4690806"/>
            <a:ext cx="6014719" cy="219737"/>
          </a:xfrm>
          <a:custGeom>
            <a:avLst/>
            <a:gdLst>
              <a:gd name="T0" fmla="*/ 2215790 w 6154"/>
              <a:gd name="T1" fmla="*/ 80605 h 226"/>
              <a:gd name="T2" fmla="*/ 0 w 6154"/>
              <a:gd name="T3" fmla="*/ 80605 h 226"/>
              <a:gd name="T4" fmla="*/ 0 w 6154"/>
              <a:gd name="T5" fmla="*/ 0 h 226"/>
              <a:gd name="T6" fmla="*/ 2215790 w 6154"/>
              <a:gd name="T7" fmla="*/ 0 h 226"/>
              <a:gd name="T8" fmla="*/ 2215790 w 6154"/>
              <a:gd name="T9" fmla="*/ 80605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54" h="226">
                <a:moveTo>
                  <a:pt x="6153" y="225"/>
                </a:moveTo>
                <a:lnTo>
                  <a:pt x="0" y="225"/>
                </a:lnTo>
                <a:lnTo>
                  <a:pt x="0" y="0"/>
                </a:lnTo>
                <a:lnTo>
                  <a:pt x="6153" y="0"/>
                </a:lnTo>
                <a:lnTo>
                  <a:pt x="6153" y="2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B746B84C-5F49-5242-856E-DD606CA06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931" y="8844236"/>
            <a:ext cx="6014719" cy="219737"/>
          </a:xfrm>
          <a:custGeom>
            <a:avLst/>
            <a:gdLst>
              <a:gd name="T0" fmla="*/ 2215790 w 6154"/>
              <a:gd name="T1" fmla="*/ 80603 h 225"/>
              <a:gd name="T2" fmla="*/ 0 w 6154"/>
              <a:gd name="T3" fmla="*/ 80603 h 225"/>
              <a:gd name="T4" fmla="*/ 0 w 6154"/>
              <a:gd name="T5" fmla="*/ 0 h 225"/>
              <a:gd name="T6" fmla="*/ 2215790 w 6154"/>
              <a:gd name="T7" fmla="*/ 0 h 225"/>
              <a:gd name="T8" fmla="*/ 2215790 w 6154"/>
              <a:gd name="T9" fmla="*/ 80603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54" h="225">
                <a:moveTo>
                  <a:pt x="6153" y="224"/>
                </a:moveTo>
                <a:lnTo>
                  <a:pt x="0" y="224"/>
                </a:lnTo>
                <a:lnTo>
                  <a:pt x="0" y="0"/>
                </a:lnTo>
                <a:lnTo>
                  <a:pt x="6153" y="0"/>
                </a:lnTo>
                <a:lnTo>
                  <a:pt x="6153" y="2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5">
            <a:extLst>
              <a:ext uri="{FF2B5EF4-FFF2-40B4-BE49-F238E27FC236}">
                <a16:creationId xmlns:a16="http://schemas.microsoft.com/office/drawing/2014/main" id="{3C5FB3FD-7188-1245-AD65-0F56E0FE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820" y="1855788"/>
            <a:ext cx="4205133" cy="1723415"/>
          </a:xfrm>
          <a:custGeom>
            <a:avLst/>
            <a:gdLst>
              <a:gd name="T0" fmla="*/ 1231814 w 4303"/>
              <a:gd name="T1" fmla="*/ 634640 h 1764"/>
              <a:gd name="T2" fmla="*/ 1231814 w 4303"/>
              <a:gd name="T3" fmla="*/ 634640 h 1764"/>
              <a:gd name="T4" fmla="*/ 317226 w 4303"/>
              <a:gd name="T5" fmla="*/ 634640 h 1764"/>
              <a:gd name="T6" fmla="*/ 0 w 4303"/>
              <a:gd name="T7" fmla="*/ 317140 h 1764"/>
              <a:gd name="T8" fmla="*/ 0 w 4303"/>
              <a:gd name="T9" fmla="*/ 317140 h 1764"/>
              <a:gd name="T10" fmla="*/ 317226 w 4303"/>
              <a:gd name="T11" fmla="*/ 0 h 1764"/>
              <a:gd name="T12" fmla="*/ 1231814 w 4303"/>
              <a:gd name="T13" fmla="*/ 0 h 1764"/>
              <a:gd name="T14" fmla="*/ 1549040 w 4303"/>
              <a:gd name="T15" fmla="*/ 317140 h 1764"/>
              <a:gd name="T16" fmla="*/ 1549040 w 4303"/>
              <a:gd name="T17" fmla="*/ 317140 h 1764"/>
              <a:gd name="T18" fmla="*/ 1231814 w 4303"/>
              <a:gd name="T19" fmla="*/ 634640 h 17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03" h="1764">
                <a:moveTo>
                  <a:pt x="3421" y="1763"/>
                </a:moveTo>
                <a:lnTo>
                  <a:pt x="3421" y="1763"/>
                </a:lnTo>
                <a:cubicBezTo>
                  <a:pt x="881" y="1763"/>
                  <a:pt x="881" y="1763"/>
                  <a:pt x="881" y="1763"/>
                </a:cubicBezTo>
                <a:cubicBezTo>
                  <a:pt x="389" y="1763"/>
                  <a:pt x="0" y="1365"/>
                  <a:pt x="0" y="881"/>
                </a:cubicBezTo>
                <a:cubicBezTo>
                  <a:pt x="0" y="389"/>
                  <a:pt x="389" y="0"/>
                  <a:pt x="881" y="0"/>
                </a:cubicBezTo>
                <a:cubicBezTo>
                  <a:pt x="3421" y="0"/>
                  <a:pt x="3421" y="0"/>
                  <a:pt x="3421" y="0"/>
                </a:cubicBezTo>
                <a:cubicBezTo>
                  <a:pt x="3905" y="0"/>
                  <a:pt x="4302" y="389"/>
                  <a:pt x="4302" y="881"/>
                </a:cubicBezTo>
                <a:cubicBezTo>
                  <a:pt x="4302" y="1365"/>
                  <a:pt x="3905" y="1763"/>
                  <a:pt x="3421" y="17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6">
            <a:extLst>
              <a:ext uri="{FF2B5EF4-FFF2-40B4-BE49-F238E27FC236}">
                <a16:creationId xmlns:a16="http://schemas.microsoft.com/office/drawing/2014/main" id="{B7B4793F-1ADC-4245-80CA-284EBEC7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958" y="3932503"/>
            <a:ext cx="4205133" cy="1732032"/>
          </a:xfrm>
          <a:custGeom>
            <a:avLst/>
            <a:gdLst>
              <a:gd name="T0" fmla="*/ 1231602 w 4305"/>
              <a:gd name="T1" fmla="*/ 637815 h 1772"/>
              <a:gd name="T2" fmla="*/ 1231602 w 4305"/>
              <a:gd name="T3" fmla="*/ 637815 h 1772"/>
              <a:gd name="T4" fmla="*/ 317438 w 4305"/>
              <a:gd name="T5" fmla="*/ 637815 h 1772"/>
              <a:gd name="T6" fmla="*/ 0 w 4305"/>
              <a:gd name="T7" fmla="*/ 320528 h 1772"/>
              <a:gd name="T8" fmla="*/ 0 w 4305"/>
              <a:gd name="T9" fmla="*/ 320528 h 1772"/>
              <a:gd name="T10" fmla="*/ 317438 w 4305"/>
              <a:gd name="T11" fmla="*/ 0 h 1772"/>
              <a:gd name="T12" fmla="*/ 1231602 w 4305"/>
              <a:gd name="T13" fmla="*/ 0 h 1772"/>
              <a:gd name="T14" fmla="*/ 1549040 w 4305"/>
              <a:gd name="T15" fmla="*/ 320528 h 1772"/>
              <a:gd name="T16" fmla="*/ 1549040 w 4305"/>
              <a:gd name="T17" fmla="*/ 320528 h 1772"/>
              <a:gd name="T18" fmla="*/ 1231602 w 4305"/>
              <a:gd name="T19" fmla="*/ 637815 h 17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05" h="1772">
                <a:moveTo>
                  <a:pt x="3422" y="1771"/>
                </a:moveTo>
                <a:lnTo>
                  <a:pt x="3422" y="1771"/>
                </a:lnTo>
                <a:cubicBezTo>
                  <a:pt x="882" y="1771"/>
                  <a:pt x="882" y="1771"/>
                  <a:pt x="882" y="1771"/>
                </a:cubicBezTo>
                <a:cubicBezTo>
                  <a:pt x="398" y="1771"/>
                  <a:pt x="0" y="1374"/>
                  <a:pt x="0" y="890"/>
                </a:cubicBezTo>
                <a:cubicBezTo>
                  <a:pt x="0" y="397"/>
                  <a:pt x="398" y="0"/>
                  <a:pt x="882" y="0"/>
                </a:cubicBezTo>
                <a:cubicBezTo>
                  <a:pt x="3422" y="0"/>
                  <a:pt x="3422" y="0"/>
                  <a:pt x="3422" y="0"/>
                </a:cubicBezTo>
                <a:cubicBezTo>
                  <a:pt x="3906" y="0"/>
                  <a:pt x="4304" y="397"/>
                  <a:pt x="4304" y="890"/>
                </a:cubicBezTo>
                <a:cubicBezTo>
                  <a:pt x="4304" y="1374"/>
                  <a:pt x="3906" y="1771"/>
                  <a:pt x="3422" y="17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7">
            <a:extLst>
              <a:ext uri="{FF2B5EF4-FFF2-40B4-BE49-F238E27FC236}">
                <a16:creationId xmlns:a16="http://schemas.microsoft.com/office/drawing/2014/main" id="{4EC49DD1-F74F-7B42-AEFE-FFECD97F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820" y="5991984"/>
            <a:ext cx="4205133" cy="1732032"/>
          </a:xfrm>
          <a:custGeom>
            <a:avLst/>
            <a:gdLst>
              <a:gd name="T0" fmla="*/ 1231814 w 4303"/>
              <a:gd name="T1" fmla="*/ 637815 h 1772"/>
              <a:gd name="T2" fmla="*/ 1231814 w 4303"/>
              <a:gd name="T3" fmla="*/ 637815 h 1772"/>
              <a:gd name="T4" fmla="*/ 317226 w 4303"/>
              <a:gd name="T5" fmla="*/ 637815 h 1772"/>
              <a:gd name="T6" fmla="*/ 0 w 4303"/>
              <a:gd name="T7" fmla="*/ 317647 h 1772"/>
              <a:gd name="T8" fmla="*/ 0 w 4303"/>
              <a:gd name="T9" fmla="*/ 317647 h 1772"/>
              <a:gd name="T10" fmla="*/ 317226 w 4303"/>
              <a:gd name="T11" fmla="*/ 0 h 1772"/>
              <a:gd name="T12" fmla="*/ 1231814 w 4303"/>
              <a:gd name="T13" fmla="*/ 0 h 1772"/>
              <a:gd name="T14" fmla="*/ 1549040 w 4303"/>
              <a:gd name="T15" fmla="*/ 317647 h 1772"/>
              <a:gd name="T16" fmla="*/ 1549040 w 4303"/>
              <a:gd name="T17" fmla="*/ 317647 h 1772"/>
              <a:gd name="T18" fmla="*/ 1231814 w 4303"/>
              <a:gd name="T19" fmla="*/ 637815 h 17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03" h="1772">
                <a:moveTo>
                  <a:pt x="3421" y="1771"/>
                </a:moveTo>
                <a:lnTo>
                  <a:pt x="3421" y="1771"/>
                </a:lnTo>
                <a:cubicBezTo>
                  <a:pt x="881" y="1771"/>
                  <a:pt x="881" y="1771"/>
                  <a:pt x="881" y="1771"/>
                </a:cubicBezTo>
                <a:cubicBezTo>
                  <a:pt x="389" y="1771"/>
                  <a:pt x="0" y="1373"/>
                  <a:pt x="0" y="882"/>
                </a:cubicBezTo>
                <a:cubicBezTo>
                  <a:pt x="0" y="398"/>
                  <a:pt x="389" y="0"/>
                  <a:pt x="881" y="0"/>
                </a:cubicBezTo>
                <a:cubicBezTo>
                  <a:pt x="3421" y="0"/>
                  <a:pt x="3421" y="0"/>
                  <a:pt x="3421" y="0"/>
                </a:cubicBezTo>
                <a:cubicBezTo>
                  <a:pt x="3905" y="0"/>
                  <a:pt x="4302" y="398"/>
                  <a:pt x="4302" y="882"/>
                </a:cubicBezTo>
                <a:cubicBezTo>
                  <a:pt x="4302" y="1373"/>
                  <a:pt x="3905" y="1771"/>
                  <a:pt x="3421" y="17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8">
            <a:extLst>
              <a:ext uri="{FF2B5EF4-FFF2-40B4-BE49-F238E27FC236}">
                <a16:creationId xmlns:a16="http://schemas.microsoft.com/office/drawing/2014/main" id="{1761F357-CD51-584D-830B-31E1520A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958" y="8073010"/>
            <a:ext cx="4205133" cy="1723415"/>
          </a:xfrm>
          <a:custGeom>
            <a:avLst/>
            <a:gdLst>
              <a:gd name="T0" fmla="*/ 1231602 w 4305"/>
              <a:gd name="T1" fmla="*/ 634640 h 1764"/>
              <a:gd name="T2" fmla="*/ 1231602 w 4305"/>
              <a:gd name="T3" fmla="*/ 634640 h 1764"/>
              <a:gd name="T4" fmla="*/ 317438 w 4305"/>
              <a:gd name="T5" fmla="*/ 634640 h 1764"/>
              <a:gd name="T6" fmla="*/ 0 w 4305"/>
              <a:gd name="T7" fmla="*/ 317500 h 1764"/>
              <a:gd name="T8" fmla="*/ 0 w 4305"/>
              <a:gd name="T9" fmla="*/ 317500 h 1764"/>
              <a:gd name="T10" fmla="*/ 317438 w 4305"/>
              <a:gd name="T11" fmla="*/ 0 h 1764"/>
              <a:gd name="T12" fmla="*/ 1231602 w 4305"/>
              <a:gd name="T13" fmla="*/ 0 h 1764"/>
              <a:gd name="T14" fmla="*/ 1549040 w 4305"/>
              <a:gd name="T15" fmla="*/ 317500 h 1764"/>
              <a:gd name="T16" fmla="*/ 1549040 w 4305"/>
              <a:gd name="T17" fmla="*/ 317500 h 1764"/>
              <a:gd name="T18" fmla="*/ 1231602 w 4305"/>
              <a:gd name="T19" fmla="*/ 634640 h 17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05" h="1764">
                <a:moveTo>
                  <a:pt x="3422" y="1763"/>
                </a:moveTo>
                <a:lnTo>
                  <a:pt x="3422" y="1763"/>
                </a:lnTo>
                <a:cubicBezTo>
                  <a:pt x="882" y="1763"/>
                  <a:pt x="882" y="1763"/>
                  <a:pt x="882" y="1763"/>
                </a:cubicBezTo>
                <a:cubicBezTo>
                  <a:pt x="398" y="1763"/>
                  <a:pt x="0" y="1374"/>
                  <a:pt x="0" y="882"/>
                </a:cubicBezTo>
                <a:cubicBezTo>
                  <a:pt x="0" y="398"/>
                  <a:pt x="398" y="0"/>
                  <a:pt x="882" y="0"/>
                </a:cubicBezTo>
                <a:cubicBezTo>
                  <a:pt x="3422" y="0"/>
                  <a:pt x="3422" y="0"/>
                  <a:pt x="3422" y="0"/>
                </a:cubicBezTo>
                <a:cubicBezTo>
                  <a:pt x="3906" y="0"/>
                  <a:pt x="4304" y="398"/>
                  <a:pt x="4304" y="882"/>
                </a:cubicBezTo>
                <a:cubicBezTo>
                  <a:pt x="4304" y="1374"/>
                  <a:pt x="3906" y="1763"/>
                  <a:pt x="3422" y="17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9">
            <a:extLst>
              <a:ext uri="{FF2B5EF4-FFF2-40B4-BE49-F238E27FC236}">
                <a16:creationId xmlns:a16="http://schemas.microsoft.com/office/drawing/2014/main" id="{1DD4DF73-C137-724B-8944-151FA67B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820" y="10136798"/>
            <a:ext cx="4205133" cy="1723415"/>
          </a:xfrm>
          <a:custGeom>
            <a:avLst/>
            <a:gdLst>
              <a:gd name="T0" fmla="*/ 1231814 w 4303"/>
              <a:gd name="T1" fmla="*/ 634640 h 1764"/>
              <a:gd name="T2" fmla="*/ 1231814 w 4303"/>
              <a:gd name="T3" fmla="*/ 634640 h 1764"/>
              <a:gd name="T4" fmla="*/ 317226 w 4303"/>
              <a:gd name="T5" fmla="*/ 634640 h 1764"/>
              <a:gd name="T6" fmla="*/ 0 w 4303"/>
              <a:gd name="T7" fmla="*/ 317140 h 1764"/>
              <a:gd name="T8" fmla="*/ 0 w 4303"/>
              <a:gd name="T9" fmla="*/ 317140 h 1764"/>
              <a:gd name="T10" fmla="*/ 317226 w 4303"/>
              <a:gd name="T11" fmla="*/ 0 h 1764"/>
              <a:gd name="T12" fmla="*/ 1231814 w 4303"/>
              <a:gd name="T13" fmla="*/ 0 h 1764"/>
              <a:gd name="T14" fmla="*/ 1549040 w 4303"/>
              <a:gd name="T15" fmla="*/ 317140 h 1764"/>
              <a:gd name="T16" fmla="*/ 1549040 w 4303"/>
              <a:gd name="T17" fmla="*/ 317140 h 1764"/>
              <a:gd name="T18" fmla="*/ 1231814 w 4303"/>
              <a:gd name="T19" fmla="*/ 634640 h 17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03" h="1764">
                <a:moveTo>
                  <a:pt x="3421" y="1763"/>
                </a:moveTo>
                <a:lnTo>
                  <a:pt x="3421" y="1763"/>
                </a:lnTo>
                <a:cubicBezTo>
                  <a:pt x="881" y="1763"/>
                  <a:pt x="881" y="1763"/>
                  <a:pt x="881" y="1763"/>
                </a:cubicBezTo>
                <a:cubicBezTo>
                  <a:pt x="389" y="1763"/>
                  <a:pt x="0" y="1365"/>
                  <a:pt x="0" y="881"/>
                </a:cubicBezTo>
                <a:cubicBezTo>
                  <a:pt x="0" y="389"/>
                  <a:pt x="389" y="0"/>
                  <a:pt x="881" y="0"/>
                </a:cubicBezTo>
                <a:cubicBezTo>
                  <a:pt x="3421" y="0"/>
                  <a:pt x="3421" y="0"/>
                  <a:pt x="3421" y="0"/>
                </a:cubicBezTo>
                <a:cubicBezTo>
                  <a:pt x="3905" y="0"/>
                  <a:pt x="4302" y="389"/>
                  <a:pt x="4302" y="881"/>
                </a:cubicBezTo>
                <a:cubicBezTo>
                  <a:pt x="4302" y="1365"/>
                  <a:pt x="3905" y="1763"/>
                  <a:pt x="3421" y="17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0">
            <a:extLst>
              <a:ext uri="{FF2B5EF4-FFF2-40B4-BE49-F238E27FC236}">
                <a16:creationId xmlns:a16="http://schemas.microsoft.com/office/drawing/2014/main" id="{624FE4A0-0ABE-8249-AA21-A8C15EF79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1471" y="2359888"/>
            <a:ext cx="305908" cy="659205"/>
          </a:xfrm>
          <a:custGeom>
            <a:avLst/>
            <a:gdLst>
              <a:gd name="T0" fmla="*/ 74902 w 313"/>
              <a:gd name="T1" fmla="*/ 121623 h 675"/>
              <a:gd name="T2" fmla="*/ 74902 w 313"/>
              <a:gd name="T3" fmla="*/ 121623 h 675"/>
              <a:gd name="T4" fmla="*/ 105871 w 313"/>
              <a:gd name="T5" fmla="*/ 121623 h 675"/>
              <a:gd name="T6" fmla="*/ 109112 w 313"/>
              <a:gd name="T7" fmla="*/ 118385 h 675"/>
              <a:gd name="T8" fmla="*/ 112353 w 313"/>
              <a:gd name="T9" fmla="*/ 96435 h 675"/>
              <a:gd name="T10" fmla="*/ 112353 w 313"/>
              <a:gd name="T11" fmla="*/ 77724 h 675"/>
              <a:gd name="T12" fmla="*/ 74902 w 313"/>
              <a:gd name="T13" fmla="*/ 77724 h 675"/>
              <a:gd name="T14" fmla="*/ 74902 w 313"/>
              <a:gd name="T15" fmla="*/ 50017 h 675"/>
              <a:gd name="T16" fmla="*/ 84265 w 313"/>
              <a:gd name="T17" fmla="*/ 40661 h 675"/>
              <a:gd name="T18" fmla="*/ 105871 w 313"/>
              <a:gd name="T19" fmla="*/ 40661 h 675"/>
              <a:gd name="T20" fmla="*/ 112353 w 313"/>
              <a:gd name="T21" fmla="*/ 40661 h 675"/>
              <a:gd name="T22" fmla="*/ 112353 w 313"/>
              <a:gd name="T23" fmla="*/ 3238 h 675"/>
              <a:gd name="T24" fmla="*/ 109112 w 313"/>
              <a:gd name="T25" fmla="*/ 0 h 675"/>
              <a:gd name="T26" fmla="*/ 74902 w 313"/>
              <a:gd name="T27" fmla="*/ 0 h 675"/>
              <a:gd name="T28" fmla="*/ 43933 w 313"/>
              <a:gd name="T29" fmla="*/ 9356 h 675"/>
              <a:gd name="T30" fmla="*/ 25207 w 313"/>
              <a:gd name="T31" fmla="*/ 43540 h 675"/>
              <a:gd name="T32" fmla="*/ 25207 w 313"/>
              <a:gd name="T33" fmla="*/ 74845 h 675"/>
              <a:gd name="T34" fmla="*/ 25207 w 313"/>
              <a:gd name="T35" fmla="*/ 77724 h 675"/>
              <a:gd name="T36" fmla="*/ 0 w 313"/>
              <a:gd name="T37" fmla="*/ 77724 h 675"/>
              <a:gd name="T38" fmla="*/ 0 w 313"/>
              <a:gd name="T39" fmla="*/ 121623 h 675"/>
              <a:gd name="T40" fmla="*/ 25207 w 313"/>
              <a:gd name="T41" fmla="*/ 121623 h 675"/>
              <a:gd name="T42" fmla="*/ 25207 w 313"/>
              <a:gd name="T43" fmla="*/ 242527 h 675"/>
              <a:gd name="T44" fmla="*/ 74902 w 313"/>
              <a:gd name="T45" fmla="*/ 242527 h 675"/>
              <a:gd name="T46" fmla="*/ 74902 w 313"/>
              <a:gd name="T47" fmla="*/ 121623 h 67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13" h="675">
                <a:moveTo>
                  <a:pt x="208" y="338"/>
                </a:moveTo>
                <a:lnTo>
                  <a:pt x="208" y="338"/>
                </a:lnTo>
                <a:cubicBezTo>
                  <a:pt x="234" y="338"/>
                  <a:pt x="268" y="338"/>
                  <a:pt x="294" y="338"/>
                </a:cubicBezTo>
                <a:cubicBezTo>
                  <a:pt x="303" y="338"/>
                  <a:pt x="303" y="338"/>
                  <a:pt x="303" y="329"/>
                </a:cubicBezTo>
                <a:cubicBezTo>
                  <a:pt x="303" y="312"/>
                  <a:pt x="303" y="294"/>
                  <a:pt x="312" y="268"/>
                </a:cubicBezTo>
                <a:cubicBezTo>
                  <a:pt x="312" y="251"/>
                  <a:pt x="312" y="234"/>
                  <a:pt x="312" y="216"/>
                </a:cubicBezTo>
                <a:cubicBezTo>
                  <a:pt x="277" y="216"/>
                  <a:pt x="242" y="216"/>
                  <a:pt x="208" y="216"/>
                </a:cubicBezTo>
                <a:cubicBezTo>
                  <a:pt x="208" y="190"/>
                  <a:pt x="208" y="165"/>
                  <a:pt x="208" y="139"/>
                </a:cubicBezTo>
                <a:cubicBezTo>
                  <a:pt x="208" y="121"/>
                  <a:pt x="216" y="113"/>
                  <a:pt x="234" y="113"/>
                </a:cubicBezTo>
                <a:cubicBezTo>
                  <a:pt x="251" y="113"/>
                  <a:pt x="277" y="113"/>
                  <a:pt x="294" y="113"/>
                </a:cubicBezTo>
                <a:cubicBezTo>
                  <a:pt x="303" y="113"/>
                  <a:pt x="303" y="113"/>
                  <a:pt x="312" y="113"/>
                </a:cubicBezTo>
                <a:cubicBezTo>
                  <a:pt x="312" y="78"/>
                  <a:pt x="312" y="44"/>
                  <a:pt x="312" y="9"/>
                </a:cubicBezTo>
                <a:cubicBezTo>
                  <a:pt x="312" y="0"/>
                  <a:pt x="303" y="0"/>
                  <a:pt x="303" y="0"/>
                </a:cubicBezTo>
                <a:cubicBezTo>
                  <a:pt x="268" y="0"/>
                  <a:pt x="242" y="0"/>
                  <a:pt x="208" y="0"/>
                </a:cubicBezTo>
                <a:cubicBezTo>
                  <a:pt x="182" y="0"/>
                  <a:pt x="147" y="0"/>
                  <a:pt x="122" y="26"/>
                </a:cubicBezTo>
                <a:cubicBezTo>
                  <a:pt x="87" y="44"/>
                  <a:pt x="70" y="87"/>
                  <a:pt x="70" y="121"/>
                </a:cubicBezTo>
                <a:cubicBezTo>
                  <a:pt x="61" y="147"/>
                  <a:pt x="70" y="173"/>
                  <a:pt x="70" y="208"/>
                </a:cubicBezTo>
                <a:lnTo>
                  <a:pt x="70" y="216"/>
                </a:lnTo>
                <a:cubicBezTo>
                  <a:pt x="44" y="216"/>
                  <a:pt x="18" y="216"/>
                  <a:pt x="0" y="216"/>
                </a:cubicBezTo>
                <a:cubicBezTo>
                  <a:pt x="0" y="260"/>
                  <a:pt x="0" y="294"/>
                  <a:pt x="0" y="338"/>
                </a:cubicBezTo>
                <a:cubicBezTo>
                  <a:pt x="26" y="338"/>
                  <a:pt x="44" y="338"/>
                  <a:pt x="70" y="338"/>
                </a:cubicBezTo>
                <a:cubicBezTo>
                  <a:pt x="70" y="450"/>
                  <a:pt x="70" y="562"/>
                  <a:pt x="70" y="674"/>
                </a:cubicBezTo>
                <a:cubicBezTo>
                  <a:pt x="113" y="674"/>
                  <a:pt x="156" y="674"/>
                  <a:pt x="208" y="674"/>
                </a:cubicBezTo>
                <a:cubicBezTo>
                  <a:pt x="208" y="562"/>
                  <a:pt x="208" y="450"/>
                  <a:pt x="208" y="3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1">
            <a:extLst>
              <a:ext uri="{FF2B5EF4-FFF2-40B4-BE49-F238E27FC236}">
                <a16:creationId xmlns:a16="http://schemas.microsoft.com/office/drawing/2014/main" id="{48C3DB05-0393-374A-9057-7134AB70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3759" y="6513319"/>
            <a:ext cx="641971" cy="581651"/>
          </a:xfrm>
          <a:custGeom>
            <a:avLst/>
            <a:gdLst>
              <a:gd name="T0" fmla="*/ 68045 w 657"/>
              <a:gd name="T1" fmla="*/ 164330 h 596"/>
              <a:gd name="T2" fmla="*/ 68045 w 657"/>
              <a:gd name="T3" fmla="*/ 164330 h 596"/>
              <a:gd name="T4" fmla="*/ 24482 w 657"/>
              <a:gd name="T5" fmla="*/ 130169 h 596"/>
              <a:gd name="T6" fmla="*/ 43203 w 657"/>
              <a:gd name="T7" fmla="*/ 130169 h 596"/>
              <a:gd name="T8" fmla="*/ 43203 w 657"/>
              <a:gd name="T9" fmla="*/ 126933 h 596"/>
              <a:gd name="T10" fmla="*/ 6120 w 657"/>
              <a:gd name="T11" fmla="*/ 80547 h 596"/>
              <a:gd name="T12" fmla="*/ 27722 w 657"/>
              <a:gd name="T13" fmla="*/ 87019 h 596"/>
              <a:gd name="T14" fmla="*/ 27722 w 657"/>
              <a:gd name="T15" fmla="*/ 83783 h 596"/>
              <a:gd name="T16" fmla="*/ 6120 w 657"/>
              <a:gd name="T17" fmla="*/ 52859 h 596"/>
              <a:gd name="T18" fmla="*/ 12601 w 657"/>
              <a:gd name="T19" fmla="*/ 18698 h 596"/>
              <a:gd name="T20" fmla="*/ 114848 w 657"/>
              <a:gd name="T21" fmla="*/ 71557 h 596"/>
              <a:gd name="T22" fmla="*/ 114848 w 657"/>
              <a:gd name="T23" fmla="*/ 46746 h 596"/>
              <a:gd name="T24" fmla="*/ 195854 w 657"/>
              <a:gd name="T25" fmla="*/ 24811 h 596"/>
              <a:gd name="T26" fmla="*/ 204855 w 657"/>
              <a:gd name="T27" fmla="*/ 24811 h 596"/>
              <a:gd name="T28" fmla="*/ 229697 w 657"/>
              <a:gd name="T29" fmla="*/ 15462 h 596"/>
              <a:gd name="T30" fmla="*/ 211335 w 657"/>
              <a:gd name="T31" fmla="*/ 40273 h 596"/>
              <a:gd name="T32" fmla="*/ 236177 w 657"/>
              <a:gd name="T33" fmla="*/ 34160 h 596"/>
              <a:gd name="T34" fmla="*/ 236177 w 657"/>
              <a:gd name="T35" fmla="*/ 37397 h 596"/>
              <a:gd name="T36" fmla="*/ 217456 w 657"/>
              <a:gd name="T37" fmla="*/ 55736 h 596"/>
              <a:gd name="T38" fmla="*/ 214215 w 657"/>
              <a:gd name="T39" fmla="*/ 65085 h 596"/>
              <a:gd name="T40" fmla="*/ 142930 w 657"/>
              <a:gd name="T41" fmla="*/ 185905 h 596"/>
              <a:gd name="T42" fmla="*/ 3240 w 657"/>
              <a:gd name="T43" fmla="*/ 185905 h 596"/>
              <a:gd name="T44" fmla="*/ 0 w 657"/>
              <a:gd name="T45" fmla="*/ 185905 h 596"/>
              <a:gd name="T46" fmla="*/ 0 w 657"/>
              <a:gd name="T47" fmla="*/ 185905 h 596"/>
              <a:gd name="T48" fmla="*/ 37083 w 657"/>
              <a:gd name="T49" fmla="*/ 179792 h 596"/>
              <a:gd name="T50" fmla="*/ 68045 w 657"/>
              <a:gd name="T51" fmla="*/ 164330 h 59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57" h="596">
                <a:moveTo>
                  <a:pt x="189" y="457"/>
                </a:moveTo>
                <a:lnTo>
                  <a:pt x="189" y="457"/>
                </a:lnTo>
                <a:cubicBezTo>
                  <a:pt x="120" y="440"/>
                  <a:pt x="77" y="405"/>
                  <a:pt x="68" y="362"/>
                </a:cubicBezTo>
                <a:cubicBezTo>
                  <a:pt x="85" y="362"/>
                  <a:pt x="103" y="362"/>
                  <a:pt x="120" y="362"/>
                </a:cubicBezTo>
                <a:lnTo>
                  <a:pt x="120" y="353"/>
                </a:lnTo>
                <a:cubicBezTo>
                  <a:pt x="61" y="337"/>
                  <a:pt x="26" y="294"/>
                  <a:pt x="17" y="224"/>
                </a:cubicBezTo>
                <a:cubicBezTo>
                  <a:pt x="35" y="233"/>
                  <a:pt x="52" y="233"/>
                  <a:pt x="77" y="242"/>
                </a:cubicBezTo>
                <a:lnTo>
                  <a:pt x="77" y="233"/>
                </a:lnTo>
                <a:cubicBezTo>
                  <a:pt x="43" y="216"/>
                  <a:pt x="26" y="181"/>
                  <a:pt x="17" y="147"/>
                </a:cubicBezTo>
                <a:cubicBezTo>
                  <a:pt x="17" y="112"/>
                  <a:pt x="17" y="86"/>
                  <a:pt x="35" y="52"/>
                </a:cubicBezTo>
                <a:cubicBezTo>
                  <a:pt x="111" y="138"/>
                  <a:pt x="207" y="190"/>
                  <a:pt x="319" y="199"/>
                </a:cubicBezTo>
                <a:cubicBezTo>
                  <a:pt x="319" y="173"/>
                  <a:pt x="319" y="147"/>
                  <a:pt x="319" y="130"/>
                </a:cubicBezTo>
                <a:cubicBezTo>
                  <a:pt x="353" y="34"/>
                  <a:pt x="474" y="0"/>
                  <a:pt x="544" y="69"/>
                </a:cubicBezTo>
                <a:cubicBezTo>
                  <a:pt x="552" y="69"/>
                  <a:pt x="561" y="69"/>
                  <a:pt x="569" y="69"/>
                </a:cubicBezTo>
                <a:cubicBezTo>
                  <a:pt x="587" y="60"/>
                  <a:pt x="613" y="52"/>
                  <a:pt x="638" y="43"/>
                </a:cubicBezTo>
                <a:cubicBezTo>
                  <a:pt x="638" y="69"/>
                  <a:pt x="630" y="78"/>
                  <a:pt x="587" y="112"/>
                </a:cubicBezTo>
                <a:cubicBezTo>
                  <a:pt x="613" y="112"/>
                  <a:pt x="630" y="104"/>
                  <a:pt x="656" y="95"/>
                </a:cubicBezTo>
                <a:lnTo>
                  <a:pt x="656" y="104"/>
                </a:lnTo>
                <a:cubicBezTo>
                  <a:pt x="638" y="121"/>
                  <a:pt x="621" y="138"/>
                  <a:pt x="604" y="155"/>
                </a:cubicBezTo>
                <a:cubicBezTo>
                  <a:pt x="595" y="164"/>
                  <a:pt x="595" y="173"/>
                  <a:pt x="595" y="181"/>
                </a:cubicBezTo>
                <a:cubicBezTo>
                  <a:pt x="587" y="328"/>
                  <a:pt x="526" y="448"/>
                  <a:pt x="397" y="517"/>
                </a:cubicBezTo>
                <a:cubicBezTo>
                  <a:pt x="267" y="595"/>
                  <a:pt x="137" y="595"/>
                  <a:pt x="9" y="517"/>
                </a:cubicBezTo>
                <a:cubicBezTo>
                  <a:pt x="0" y="517"/>
                  <a:pt x="0" y="517"/>
                  <a:pt x="0" y="517"/>
                </a:cubicBezTo>
                <a:cubicBezTo>
                  <a:pt x="35" y="509"/>
                  <a:pt x="68" y="509"/>
                  <a:pt x="103" y="500"/>
                </a:cubicBezTo>
                <a:cubicBezTo>
                  <a:pt x="129" y="491"/>
                  <a:pt x="163" y="474"/>
                  <a:pt x="189" y="4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2">
            <a:extLst>
              <a:ext uri="{FF2B5EF4-FFF2-40B4-BE49-F238E27FC236}">
                <a16:creationId xmlns:a16="http://schemas.microsoft.com/office/drawing/2014/main" id="{944FB688-F3C4-9648-9917-AD3F129E2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0500" y="4436604"/>
            <a:ext cx="624737" cy="633354"/>
          </a:xfrm>
          <a:custGeom>
            <a:avLst/>
            <a:gdLst>
              <a:gd name="T0" fmla="*/ 170842 w 640"/>
              <a:gd name="T1" fmla="*/ 233002 h 649"/>
              <a:gd name="T2" fmla="*/ 170842 w 640"/>
              <a:gd name="T3" fmla="*/ 233002 h 649"/>
              <a:gd name="T4" fmla="*/ 58985 w 640"/>
              <a:gd name="T5" fmla="*/ 233002 h 649"/>
              <a:gd name="T6" fmla="*/ 52871 w 640"/>
              <a:gd name="T7" fmla="*/ 230126 h 649"/>
              <a:gd name="T8" fmla="*/ 2877 w 640"/>
              <a:gd name="T9" fmla="*/ 183382 h 649"/>
              <a:gd name="T10" fmla="*/ 0 w 640"/>
              <a:gd name="T11" fmla="*/ 170797 h 649"/>
              <a:gd name="T12" fmla="*/ 0 w 640"/>
              <a:gd name="T13" fmla="*/ 58970 h 649"/>
              <a:gd name="T14" fmla="*/ 0 w 640"/>
              <a:gd name="T15" fmla="*/ 52857 h 649"/>
              <a:gd name="T16" fmla="*/ 49634 w 640"/>
              <a:gd name="T17" fmla="*/ 3236 h 649"/>
              <a:gd name="T18" fmla="*/ 58985 w 640"/>
              <a:gd name="T19" fmla="*/ 0 h 649"/>
              <a:gd name="T20" fmla="*/ 170842 w 640"/>
              <a:gd name="T21" fmla="*/ 0 h 649"/>
              <a:gd name="T22" fmla="*/ 180193 w 640"/>
              <a:gd name="T23" fmla="*/ 0 h 649"/>
              <a:gd name="T24" fmla="*/ 229827 w 640"/>
              <a:gd name="T25" fmla="*/ 49621 h 649"/>
              <a:gd name="T26" fmla="*/ 229827 w 640"/>
              <a:gd name="T27" fmla="*/ 58970 h 649"/>
              <a:gd name="T28" fmla="*/ 229827 w 640"/>
              <a:gd name="T29" fmla="*/ 170797 h 649"/>
              <a:gd name="T30" fmla="*/ 229827 w 640"/>
              <a:gd name="T31" fmla="*/ 180145 h 649"/>
              <a:gd name="T32" fmla="*/ 183071 w 640"/>
              <a:gd name="T33" fmla="*/ 230126 h 649"/>
              <a:gd name="T34" fmla="*/ 170842 w 640"/>
              <a:gd name="T35" fmla="*/ 233002 h 649"/>
              <a:gd name="T36" fmla="*/ 114734 w 640"/>
              <a:gd name="T37" fmla="*/ 211428 h 649"/>
              <a:gd name="T38" fmla="*/ 114734 w 640"/>
              <a:gd name="T39" fmla="*/ 211428 h 649"/>
              <a:gd name="T40" fmla="*/ 164728 w 640"/>
              <a:gd name="T41" fmla="*/ 211428 h 649"/>
              <a:gd name="T42" fmla="*/ 180193 w 640"/>
              <a:gd name="T43" fmla="*/ 208192 h 649"/>
              <a:gd name="T44" fmla="*/ 211125 w 640"/>
              <a:gd name="T45" fmla="*/ 167920 h 649"/>
              <a:gd name="T46" fmla="*/ 211125 w 640"/>
              <a:gd name="T47" fmla="*/ 65442 h 649"/>
              <a:gd name="T48" fmla="*/ 208247 w 640"/>
              <a:gd name="T49" fmla="*/ 49621 h 649"/>
              <a:gd name="T50" fmla="*/ 164728 w 640"/>
              <a:gd name="T51" fmla="*/ 21934 h 649"/>
              <a:gd name="T52" fmla="*/ 65100 w 640"/>
              <a:gd name="T53" fmla="*/ 21934 h 649"/>
              <a:gd name="T54" fmla="*/ 49634 w 640"/>
              <a:gd name="T55" fmla="*/ 21934 h 649"/>
              <a:gd name="T56" fmla="*/ 21580 w 640"/>
              <a:gd name="T57" fmla="*/ 65442 h 649"/>
              <a:gd name="T58" fmla="*/ 21580 w 640"/>
              <a:gd name="T59" fmla="*/ 167920 h 649"/>
              <a:gd name="T60" fmla="*/ 37046 w 640"/>
              <a:gd name="T61" fmla="*/ 202079 h 649"/>
              <a:gd name="T62" fmla="*/ 65100 w 640"/>
              <a:gd name="T63" fmla="*/ 211428 h 649"/>
              <a:gd name="T64" fmla="*/ 114734 w 640"/>
              <a:gd name="T65" fmla="*/ 211428 h 64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40" h="649">
                <a:moveTo>
                  <a:pt x="475" y="648"/>
                </a:moveTo>
                <a:lnTo>
                  <a:pt x="475" y="648"/>
                </a:lnTo>
                <a:cubicBezTo>
                  <a:pt x="371" y="648"/>
                  <a:pt x="267" y="648"/>
                  <a:pt x="164" y="648"/>
                </a:cubicBezTo>
                <a:cubicBezTo>
                  <a:pt x="155" y="640"/>
                  <a:pt x="147" y="640"/>
                  <a:pt x="147" y="640"/>
                </a:cubicBezTo>
                <a:cubicBezTo>
                  <a:pt x="69" y="622"/>
                  <a:pt x="26" y="579"/>
                  <a:pt x="8" y="510"/>
                </a:cubicBezTo>
                <a:cubicBezTo>
                  <a:pt x="0" y="501"/>
                  <a:pt x="0" y="493"/>
                  <a:pt x="0" y="475"/>
                </a:cubicBezTo>
                <a:cubicBezTo>
                  <a:pt x="0" y="372"/>
                  <a:pt x="0" y="268"/>
                  <a:pt x="0" y="164"/>
                </a:cubicBezTo>
                <a:cubicBezTo>
                  <a:pt x="0" y="156"/>
                  <a:pt x="0" y="156"/>
                  <a:pt x="0" y="147"/>
                </a:cubicBezTo>
                <a:cubicBezTo>
                  <a:pt x="17" y="69"/>
                  <a:pt x="60" y="26"/>
                  <a:pt x="138" y="9"/>
                </a:cubicBezTo>
                <a:cubicBezTo>
                  <a:pt x="147" y="0"/>
                  <a:pt x="155" y="0"/>
                  <a:pt x="164" y="0"/>
                </a:cubicBezTo>
                <a:cubicBezTo>
                  <a:pt x="267" y="0"/>
                  <a:pt x="371" y="0"/>
                  <a:pt x="475" y="0"/>
                </a:cubicBezTo>
                <a:cubicBezTo>
                  <a:pt x="483" y="0"/>
                  <a:pt x="492" y="0"/>
                  <a:pt x="501" y="0"/>
                </a:cubicBezTo>
                <a:cubicBezTo>
                  <a:pt x="570" y="17"/>
                  <a:pt x="622" y="61"/>
                  <a:pt x="639" y="138"/>
                </a:cubicBezTo>
                <a:cubicBezTo>
                  <a:pt x="639" y="147"/>
                  <a:pt x="639" y="156"/>
                  <a:pt x="639" y="164"/>
                </a:cubicBezTo>
                <a:cubicBezTo>
                  <a:pt x="639" y="268"/>
                  <a:pt x="639" y="372"/>
                  <a:pt x="639" y="475"/>
                </a:cubicBezTo>
                <a:cubicBezTo>
                  <a:pt x="639" y="484"/>
                  <a:pt x="639" y="493"/>
                  <a:pt x="639" y="501"/>
                </a:cubicBezTo>
                <a:cubicBezTo>
                  <a:pt x="622" y="571"/>
                  <a:pt x="579" y="622"/>
                  <a:pt x="509" y="640"/>
                </a:cubicBezTo>
                <a:cubicBezTo>
                  <a:pt x="501" y="640"/>
                  <a:pt x="492" y="640"/>
                  <a:pt x="475" y="648"/>
                </a:cubicBezTo>
                <a:close/>
                <a:moveTo>
                  <a:pt x="319" y="588"/>
                </a:moveTo>
                <a:lnTo>
                  <a:pt x="319" y="588"/>
                </a:lnTo>
                <a:cubicBezTo>
                  <a:pt x="371" y="588"/>
                  <a:pt x="414" y="588"/>
                  <a:pt x="458" y="588"/>
                </a:cubicBezTo>
                <a:cubicBezTo>
                  <a:pt x="475" y="588"/>
                  <a:pt x="492" y="588"/>
                  <a:pt x="501" y="579"/>
                </a:cubicBezTo>
                <a:cubicBezTo>
                  <a:pt x="553" y="562"/>
                  <a:pt x="587" y="519"/>
                  <a:pt x="587" y="467"/>
                </a:cubicBezTo>
                <a:cubicBezTo>
                  <a:pt x="587" y="372"/>
                  <a:pt x="587" y="277"/>
                  <a:pt x="587" y="182"/>
                </a:cubicBezTo>
                <a:cubicBezTo>
                  <a:pt x="587" y="164"/>
                  <a:pt x="587" y="156"/>
                  <a:pt x="579" y="138"/>
                </a:cubicBezTo>
                <a:cubicBezTo>
                  <a:pt x="561" y="87"/>
                  <a:pt x="518" y="61"/>
                  <a:pt x="458" y="61"/>
                </a:cubicBezTo>
                <a:cubicBezTo>
                  <a:pt x="371" y="61"/>
                  <a:pt x="276" y="61"/>
                  <a:pt x="181" y="61"/>
                </a:cubicBezTo>
                <a:cubicBezTo>
                  <a:pt x="164" y="61"/>
                  <a:pt x="155" y="61"/>
                  <a:pt x="138" y="61"/>
                </a:cubicBezTo>
                <a:cubicBezTo>
                  <a:pt x="86" y="78"/>
                  <a:pt x="60" y="130"/>
                  <a:pt x="60" y="182"/>
                </a:cubicBezTo>
                <a:cubicBezTo>
                  <a:pt x="60" y="277"/>
                  <a:pt x="60" y="372"/>
                  <a:pt x="60" y="467"/>
                </a:cubicBezTo>
                <a:cubicBezTo>
                  <a:pt x="60" y="510"/>
                  <a:pt x="78" y="536"/>
                  <a:pt x="103" y="562"/>
                </a:cubicBezTo>
                <a:cubicBezTo>
                  <a:pt x="129" y="579"/>
                  <a:pt x="155" y="588"/>
                  <a:pt x="181" y="588"/>
                </a:cubicBezTo>
                <a:cubicBezTo>
                  <a:pt x="224" y="588"/>
                  <a:pt x="276" y="588"/>
                  <a:pt x="319" y="5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3">
            <a:extLst>
              <a:ext uri="{FF2B5EF4-FFF2-40B4-BE49-F238E27FC236}">
                <a16:creationId xmlns:a16="http://schemas.microsoft.com/office/drawing/2014/main" id="{629BC4A1-B4C5-6948-B2F6-B6C1D23B7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1298" y="4591711"/>
            <a:ext cx="323142" cy="331756"/>
          </a:xfrm>
          <a:custGeom>
            <a:avLst/>
            <a:gdLst>
              <a:gd name="T0" fmla="*/ 118701 w 329"/>
              <a:gd name="T1" fmla="*/ 59310 h 338"/>
              <a:gd name="T2" fmla="*/ 118701 w 329"/>
              <a:gd name="T3" fmla="*/ 59310 h 338"/>
              <a:gd name="T4" fmla="*/ 59351 w 329"/>
              <a:gd name="T5" fmla="*/ 121875 h 338"/>
              <a:gd name="T6" fmla="*/ 0 w 329"/>
              <a:gd name="T7" fmla="*/ 59310 h 338"/>
              <a:gd name="T8" fmla="*/ 59351 w 329"/>
              <a:gd name="T9" fmla="*/ 0 h 338"/>
              <a:gd name="T10" fmla="*/ 118701 w 329"/>
              <a:gd name="T11" fmla="*/ 59310 h 338"/>
              <a:gd name="T12" fmla="*/ 100245 w 329"/>
              <a:gd name="T13" fmla="*/ 59310 h 338"/>
              <a:gd name="T14" fmla="*/ 100245 w 329"/>
              <a:gd name="T15" fmla="*/ 59310 h 338"/>
              <a:gd name="T16" fmla="*/ 59351 w 329"/>
              <a:gd name="T17" fmla="*/ 21699 h 338"/>
              <a:gd name="T18" fmla="*/ 22076 w 329"/>
              <a:gd name="T19" fmla="*/ 59310 h 338"/>
              <a:gd name="T20" fmla="*/ 59351 w 329"/>
              <a:gd name="T21" fmla="*/ 99815 h 338"/>
              <a:gd name="T22" fmla="*/ 100245 w 329"/>
              <a:gd name="T23" fmla="*/ 59310 h 3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9" h="338">
                <a:moveTo>
                  <a:pt x="328" y="164"/>
                </a:moveTo>
                <a:lnTo>
                  <a:pt x="328" y="164"/>
                </a:lnTo>
                <a:cubicBezTo>
                  <a:pt x="328" y="259"/>
                  <a:pt x="259" y="337"/>
                  <a:pt x="164" y="337"/>
                </a:cubicBezTo>
                <a:cubicBezTo>
                  <a:pt x="78" y="328"/>
                  <a:pt x="0" y="259"/>
                  <a:pt x="0" y="164"/>
                </a:cubicBezTo>
                <a:cubicBezTo>
                  <a:pt x="0" y="77"/>
                  <a:pt x="78" y="0"/>
                  <a:pt x="164" y="0"/>
                </a:cubicBezTo>
                <a:cubicBezTo>
                  <a:pt x="259" y="0"/>
                  <a:pt x="328" y="77"/>
                  <a:pt x="328" y="164"/>
                </a:cubicBezTo>
                <a:close/>
                <a:moveTo>
                  <a:pt x="277" y="164"/>
                </a:moveTo>
                <a:lnTo>
                  <a:pt x="277" y="164"/>
                </a:lnTo>
                <a:cubicBezTo>
                  <a:pt x="277" y="103"/>
                  <a:pt x="225" y="60"/>
                  <a:pt x="164" y="60"/>
                </a:cubicBezTo>
                <a:cubicBezTo>
                  <a:pt x="104" y="60"/>
                  <a:pt x="61" y="103"/>
                  <a:pt x="61" y="164"/>
                </a:cubicBezTo>
                <a:cubicBezTo>
                  <a:pt x="61" y="224"/>
                  <a:pt x="104" y="276"/>
                  <a:pt x="164" y="276"/>
                </a:cubicBezTo>
                <a:cubicBezTo>
                  <a:pt x="225" y="276"/>
                  <a:pt x="277" y="224"/>
                  <a:pt x="277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4">
            <a:extLst>
              <a:ext uri="{FF2B5EF4-FFF2-40B4-BE49-F238E27FC236}">
                <a16:creationId xmlns:a16="http://schemas.microsoft.com/office/drawing/2014/main" id="{4F639158-8493-0C4A-970A-A6B3A085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9971" y="4540008"/>
            <a:ext cx="86171" cy="86171"/>
          </a:xfrm>
          <a:custGeom>
            <a:avLst/>
            <a:gdLst>
              <a:gd name="T0" fmla="*/ 15693 w 87"/>
              <a:gd name="T1" fmla="*/ 3284 h 87"/>
              <a:gd name="T2" fmla="*/ 15693 w 87"/>
              <a:gd name="T3" fmla="*/ 3284 h 87"/>
              <a:gd name="T4" fmla="*/ 31385 w 87"/>
              <a:gd name="T5" fmla="*/ 15693 h 87"/>
              <a:gd name="T6" fmla="*/ 15693 w 87"/>
              <a:gd name="T7" fmla="*/ 31385 h 87"/>
              <a:gd name="T8" fmla="*/ 0 w 87"/>
              <a:gd name="T9" fmla="*/ 15693 h 87"/>
              <a:gd name="T10" fmla="*/ 15693 w 87"/>
              <a:gd name="T11" fmla="*/ 3284 h 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" h="87">
                <a:moveTo>
                  <a:pt x="43" y="9"/>
                </a:moveTo>
                <a:lnTo>
                  <a:pt x="43" y="9"/>
                </a:lnTo>
                <a:cubicBezTo>
                  <a:pt x="69" y="9"/>
                  <a:pt x="86" y="26"/>
                  <a:pt x="86" y="43"/>
                </a:cubicBezTo>
                <a:cubicBezTo>
                  <a:pt x="86" y="69"/>
                  <a:pt x="69" y="86"/>
                  <a:pt x="43" y="86"/>
                </a:cubicBezTo>
                <a:cubicBezTo>
                  <a:pt x="17" y="86"/>
                  <a:pt x="0" y="69"/>
                  <a:pt x="0" y="43"/>
                </a:cubicBezTo>
                <a:cubicBezTo>
                  <a:pt x="0" y="26"/>
                  <a:pt x="26" y="0"/>
                  <a:pt x="43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5">
            <a:extLst>
              <a:ext uri="{FF2B5EF4-FFF2-40B4-BE49-F238E27FC236}">
                <a16:creationId xmlns:a16="http://schemas.microsoft.com/office/drawing/2014/main" id="{8EE57EA7-DB5C-EB44-8E17-3F39CE20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1402" y="8512480"/>
            <a:ext cx="801388" cy="792771"/>
          </a:xfrm>
          <a:custGeom>
            <a:avLst/>
            <a:gdLst>
              <a:gd name="T0" fmla="*/ 99143 w 822"/>
              <a:gd name="T1" fmla="*/ 266950 h 813"/>
              <a:gd name="T2" fmla="*/ 99143 w 822"/>
              <a:gd name="T3" fmla="*/ 266950 h 813"/>
              <a:gd name="T4" fmla="*/ 21553 w 822"/>
              <a:gd name="T5" fmla="*/ 108505 h 813"/>
              <a:gd name="T6" fmla="*/ 186074 w 822"/>
              <a:gd name="T7" fmla="*/ 21557 h 813"/>
              <a:gd name="T8" fmla="*/ 270130 w 822"/>
              <a:gd name="T9" fmla="*/ 189344 h 813"/>
              <a:gd name="T10" fmla="*/ 108483 w 822"/>
              <a:gd name="T11" fmla="*/ 270184 h 813"/>
              <a:gd name="T12" fmla="*/ 108483 w 822"/>
              <a:gd name="T13" fmla="*/ 270184 h 813"/>
              <a:gd name="T14" fmla="*/ 127162 w 822"/>
              <a:gd name="T15" fmla="*/ 220243 h 813"/>
              <a:gd name="T16" fmla="*/ 130395 w 822"/>
              <a:gd name="T17" fmla="*/ 204793 h 813"/>
              <a:gd name="T18" fmla="*/ 133269 w 822"/>
              <a:gd name="T19" fmla="*/ 210901 h 813"/>
              <a:gd name="T20" fmla="*/ 161288 w 822"/>
              <a:gd name="T21" fmla="*/ 220243 h 813"/>
              <a:gd name="T22" fmla="*/ 217325 w 822"/>
              <a:gd name="T23" fmla="*/ 189344 h 813"/>
              <a:gd name="T24" fmla="*/ 223432 w 822"/>
              <a:gd name="T25" fmla="*/ 114612 h 813"/>
              <a:gd name="T26" fmla="*/ 170627 w 822"/>
              <a:gd name="T27" fmla="*/ 68264 h 813"/>
              <a:gd name="T28" fmla="*/ 96270 w 822"/>
              <a:gd name="T29" fmla="*/ 80839 h 813"/>
              <a:gd name="T30" fmla="*/ 62144 w 822"/>
              <a:gd name="T31" fmla="*/ 133295 h 813"/>
              <a:gd name="T32" fmla="*/ 74358 w 822"/>
              <a:gd name="T33" fmla="*/ 183236 h 813"/>
              <a:gd name="T34" fmla="*/ 90163 w 822"/>
              <a:gd name="T35" fmla="*/ 192578 h 813"/>
              <a:gd name="T36" fmla="*/ 93037 w 822"/>
              <a:gd name="T37" fmla="*/ 192578 h 813"/>
              <a:gd name="T38" fmla="*/ 96270 w 822"/>
              <a:gd name="T39" fmla="*/ 176769 h 813"/>
              <a:gd name="T40" fmla="*/ 96270 w 822"/>
              <a:gd name="T41" fmla="*/ 173895 h 813"/>
              <a:gd name="T42" fmla="*/ 90163 w 822"/>
              <a:gd name="T43" fmla="*/ 121080 h 813"/>
              <a:gd name="T44" fmla="*/ 136502 w 822"/>
              <a:gd name="T45" fmla="*/ 86947 h 813"/>
              <a:gd name="T46" fmla="*/ 173860 w 822"/>
              <a:gd name="T47" fmla="*/ 96289 h 813"/>
              <a:gd name="T48" fmla="*/ 198646 w 822"/>
              <a:gd name="T49" fmla="*/ 133295 h 813"/>
              <a:gd name="T50" fmla="*/ 192539 w 822"/>
              <a:gd name="T51" fmla="*/ 180003 h 813"/>
              <a:gd name="T52" fmla="*/ 167754 w 822"/>
              <a:gd name="T53" fmla="*/ 198685 h 813"/>
              <a:gd name="T54" fmla="*/ 145841 w 822"/>
              <a:gd name="T55" fmla="*/ 195452 h 813"/>
              <a:gd name="T56" fmla="*/ 139735 w 822"/>
              <a:gd name="T57" fmla="*/ 176769 h 813"/>
              <a:gd name="T58" fmla="*/ 149074 w 822"/>
              <a:gd name="T59" fmla="*/ 145870 h 813"/>
              <a:gd name="T60" fmla="*/ 149074 w 822"/>
              <a:gd name="T61" fmla="*/ 130421 h 813"/>
              <a:gd name="T62" fmla="*/ 124289 w 822"/>
              <a:gd name="T63" fmla="*/ 117846 h 813"/>
              <a:gd name="T64" fmla="*/ 111716 w 822"/>
              <a:gd name="T65" fmla="*/ 139762 h 813"/>
              <a:gd name="T66" fmla="*/ 114949 w 822"/>
              <a:gd name="T67" fmla="*/ 164553 h 813"/>
              <a:gd name="T68" fmla="*/ 114949 w 822"/>
              <a:gd name="T69" fmla="*/ 167787 h 813"/>
              <a:gd name="T70" fmla="*/ 99143 w 822"/>
              <a:gd name="T71" fmla="*/ 229584 h 813"/>
              <a:gd name="T72" fmla="*/ 99143 w 822"/>
              <a:gd name="T73" fmla="*/ 260842 h 813"/>
              <a:gd name="T74" fmla="*/ 99143 w 822"/>
              <a:gd name="T75" fmla="*/ 266950 h 81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22" h="813">
                <a:moveTo>
                  <a:pt x="276" y="743"/>
                </a:moveTo>
                <a:lnTo>
                  <a:pt x="276" y="743"/>
                </a:lnTo>
                <a:cubicBezTo>
                  <a:pt x="112" y="683"/>
                  <a:pt x="0" y="501"/>
                  <a:pt x="60" y="302"/>
                </a:cubicBezTo>
                <a:cubicBezTo>
                  <a:pt x="112" y="112"/>
                  <a:pt x="328" y="0"/>
                  <a:pt x="518" y="60"/>
                </a:cubicBezTo>
                <a:cubicBezTo>
                  <a:pt x="717" y="130"/>
                  <a:pt x="821" y="337"/>
                  <a:pt x="752" y="527"/>
                </a:cubicBezTo>
                <a:cubicBezTo>
                  <a:pt x="674" y="726"/>
                  <a:pt x="475" y="812"/>
                  <a:pt x="302" y="752"/>
                </a:cubicBezTo>
                <a:cubicBezTo>
                  <a:pt x="328" y="709"/>
                  <a:pt x="346" y="665"/>
                  <a:pt x="354" y="613"/>
                </a:cubicBezTo>
                <a:cubicBezTo>
                  <a:pt x="363" y="596"/>
                  <a:pt x="363" y="587"/>
                  <a:pt x="363" y="570"/>
                </a:cubicBezTo>
                <a:cubicBezTo>
                  <a:pt x="371" y="579"/>
                  <a:pt x="371" y="579"/>
                  <a:pt x="371" y="587"/>
                </a:cubicBezTo>
                <a:cubicBezTo>
                  <a:pt x="397" y="605"/>
                  <a:pt x="423" y="613"/>
                  <a:pt x="449" y="613"/>
                </a:cubicBezTo>
                <a:cubicBezTo>
                  <a:pt x="518" y="613"/>
                  <a:pt x="570" y="579"/>
                  <a:pt x="605" y="527"/>
                </a:cubicBezTo>
                <a:cubicBezTo>
                  <a:pt x="639" y="458"/>
                  <a:pt x="648" y="389"/>
                  <a:pt x="622" y="319"/>
                </a:cubicBezTo>
                <a:cubicBezTo>
                  <a:pt x="605" y="250"/>
                  <a:pt x="553" y="207"/>
                  <a:pt x="475" y="190"/>
                </a:cubicBezTo>
                <a:cubicBezTo>
                  <a:pt x="406" y="173"/>
                  <a:pt x="328" y="181"/>
                  <a:pt x="268" y="225"/>
                </a:cubicBezTo>
                <a:cubicBezTo>
                  <a:pt x="216" y="259"/>
                  <a:pt x="182" y="311"/>
                  <a:pt x="173" y="371"/>
                </a:cubicBezTo>
                <a:cubicBezTo>
                  <a:pt x="173" y="423"/>
                  <a:pt x="182" y="467"/>
                  <a:pt x="207" y="510"/>
                </a:cubicBezTo>
                <a:cubicBezTo>
                  <a:pt x="216" y="518"/>
                  <a:pt x="233" y="536"/>
                  <a:pt x="251" y="536"/>
                </a:cubicBezTo>
                <a:cubicBezTo>
                  <a:pt x="259" y="544"/>
                  <a:pt x="259" y="544"/>
                  <a:pt x="259" y="536"/>
                </a:cubicBezTo>
                <a:cubicBezTo>
                  <a:pt x="268" y="518"/>
                  <a:pt x="268" y="510"/>
                  <a:pt x="268" y="492"/>
                </a:cubicBezTo>
                <a:lnTo>
                  <a:pt x="268" y="484"/>
                </a:lnTo>
                <a:cubicBezTo>
                  <a:pt x="233" y="441"/>
                  <a:pt x="233" y="389"/>
                  <a:pt x="251" y="337"/>
                </a:cubicBezTo>
                <a:cubicBezTo>
                  <a:pt x="276" y="285"/>
                  <a:pt x="320" y="250"/>
                  <a:pt x="380" y="242"/>
                </a:cubicBezTo>
                <a:cubicBezTo>
                  <a:pt x="415" y="242"/>
                  <a:pt x="449" y="242"/>
                  <a:pt x="484" y="268"/>
                </a:cubicBezTo>
                <a:cubicBezTo>
                  <a:pt x="527" y="285"/>
                  <a:pt x="553" y="328"/>
                  <a:pt x="553" y="371"/>
                </a:cubicBezTo>
                <a:cubicBezTo>
                  <a:pt x="562" y="415"/>
                  <a:pt x="553" y="458"/>
                  <a:pt x="536" y="501"/>
                </a:cubicBezTo>
                <a:cubicBezTo>
                  <a:pt x="518" y="527"/>
                  <a:pt x="493" y="544"/>
                  <a:pt x="467" y="553"/>
                </a:cubicBezTo>
                <a:cubicBezTo>
                  <a:pt x="441" y="561"/>
                  <a:pt x="423" y="561"/>
                  <a:pt x="406" y="544"/>
                </a:cubicBezTo>
                <a:cubicBezTo>
                  <a:pt x="389" y="527"/>
                  <a:pt x="380" y="510"/>
                  <a:pt x="389" y="492"/>
                </a:cubicBezTo>
                <a:cubicBezTo>
                  <a:pt x="397" y="467"/>
                  <a:pt x="406" y="432"/>
                  <a:pt x="415" y="406"/>
                </a:cubicBezTo>
                <a:cubicBezTo>
                  <a:pt x="415" y="389"/>
                  <a:pt x="423" y="380"/>
                  <a:pt x="415" y="363"/>
                </a:cubicBezTo>
                <a:cubicBezTo>
                  <a:pt x="415" y="319"/>
                  <a:pt x="371" y="311"/>
                  <a:pt x="346" y="328"/>
                </a:cubicBezTo>
                <a:cubicBezTo>
                  <a:pt x="320" y="337"/>
                  <a:pt x="311" y="363"/>
                  <a:pt x="311" y="389"/>
                </a:cubicBezTo>
                <a:cubicBezTo>
                  <a:pt x="302" y="415"/>
                  <a:pt x="311" y="432"/>
                  <a:pt x="320" y="458"/>
                </a:cubicBezTo>
                <a:lnTo>
                  <a:pt x="320" y="467"/>
                </a:lnTo>
                <a:cubicBezTo>
                  <a:pt x="302" y="527"/>
                  <a:pt x="294" y="587"/>
                  <a:pt x="276" y="639"/>
                </a:cubicBezTo>
                <a:cubicBezTo>
                  <a:pt x="268" y="674"/>
                  <a:pt x="268" y="700"/>
                  <a:pt x="276" y="726"/>
                </a:cubicBezTo>
                <a:cubicBezTo>
                  <a:pt x="276" y="734"/>
                  <a:pt x="276" y="743"/>
                  <a:pt x="276" y="7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6">
            <a:extLst>
              <a:ext uri="{FF2B5EF4-FFF2-40B4-BE49-F238E27FC236}">
                <a16:creationId xmlns:a16="http://schemas.microsoft.com/office/drawing/2014/main" id="{68B7E41E-DC98-5543-8B72-D0FF70B10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2376" y="10744303"/>
            <a:ext cx="741069" cy="525642"/>
          </a:xfrm>
          <a:custGeom>
            <a:avLst/>
            <a:gdLst>
              <a:gd name="T0" fmla="*/ 123591 w 760"/>
              <a:gd name="T1" fmla="*/ 0 h 537"/>
              <a:gd name="T2" fmla="*/ 123591 w 760"/>
              <a:gd name="T3" fmla="*/ 0 h 537"/>
              <a:gd name="T4" fmla="*/ 148740 w 760"/>
              <a:gd name="T5" fmla="*/ 0 h 537"/>
              <a:gd name="T6" fmla="*/ 148740 w 760"/>
              <a:gd name="T7" fmla="*/ 0 h 537"/>
              <a:gd name="T8" fmla="*/ 170297 w 760"/>
              <a:gd name="T9" fmla="*/ 0 h 537"/>
              <a:gd name="T10" fmla="*/ 195087 w 760"/>
              <a:gd name="T11" fmla="*/ 0 h 537"/>
              <a:gd name="T12" fmla="*/ 219877 w 760"/>
              <a:gd name="T13" fmla="*/ 3246 h 537"/>
              <a:gd name="T14" fmla="*/ 241793 w 760"/>
              <a:gd name="T15" fmla="*/ 6492 h 537"/>
              <a:gd name="T16" fmla="*/ 266583 w 760"/>
              <a:gd name="T17" fmla="*/ 28132 h 537"/>
              <a:gd name="T18" fmla="*/ 272691 w 760"/>
              <a:gd name="T19" fmla="*/ 49771 h 537"/>
              <a:gd name="T20" fmla="*/ 272691 w 760"/>
              <a:gd name="T21" fmla="*/ 56263 h 537"/>
              <a:gd name="T22" fmla="*/ 272691 w 760"/>
              <a:gd name="T23" fmla="*/ 137051 h 537"/>
              <a:gd name="T24" fmla="*/ 272691 w 760"/>
              <a:gd name="T25" fmla="*/ 140297 h 537"/>
              <a:gd name="T26" fmla="*/ 269817 w 760"/>
              <a:gd name="T27" fmla="*/ 161937 h 537"/>
              <a:gd name="T28" fmla="*/ 241793 w 760"/>
              <a:gd name="T29" fmla="*/ 187183 h 537"/>
              <a:gd name="T30" fmla="*/ 225985 w 760"/>
              <a:gd name="T31" fmla="*/ 190068 h 537"/>
              <a:gd name="T32" fmla="*/ 192213 w 760"/>
              <a:gd name="T33" fmla="*/ 190068 h 537"/>
              <a:gd name="T34" fmla="*/ 151615 w 760"/>
              <a:gd name="T35" fmla="*/ 193314 h 537"/>
              <a:gd name="T36" fmla="*/ 148740 w 760"/>
              <a:gd name="T37" fmla="*/ 193314 h 537"/>
              <a:gd name="T38" fmla="*/ 123591 w 760"/>
              <a:gd name="T39" fmla="*/ 193314 h 537"/>
              <a:gd name="T40" fmla="*/ 123591 w 760"/>
              <a:gd name="T41" fmla="*/ 193314 h 537"/>
              <a:gd name="T42" fmla="*/ 92693 w 760"/>
              <a:gd name="T43" fmla="*/ 190068 h 537"/>
              <a:gd name="T44" fmla="*/ 52454 w 760"/>
              <a:gd name="T45" fmla="*/ 190068 h 537"/>
              <a:gd name="T46" fmla="*/ 30538 w 760"/>
              <a:gd name="T47" fmla="*/ 187183 h 537"/>
              <a:gd name="T48" fmla="*/ 6108 w 760"/>
              <a:gd name="T49" fmla="*/ 161937 h 537"/>
              <a:gd name="T50" fmla="*/ 2874 w 760"/>
              <a:gd name="T51" fmla="*/ 134166 h 537"/>
              <a:gd name="T52" fmla="*/ 0 w 760"/>
              <a:gd name="T53" fmla="*/ 106034 h 537"/>
              <a:gd name="T54" fmla="*/ 0 w 760"/>
              <a:gd name="T55" fmla="*/ 102788 h 537"/>
              <a:gd name="T56" fmla="*/ 0 w 760"/>
              <a:gd name="T57" fmla="*/ 90526 h 537"/>
              <a:gd name="T58" fmla="*/ 0 w 760"/>
              <a:gd name="T59" fmla="*/ 87280 h 537"/>
              <a:gd name="T60" fmla="*/ 2874 w 760"/>
              <a:gd name="T61" fmla="*/ 53017 h 537"/>
              <a:gd name="T62" fmla="*/ 6108 w 760"/>
              <a:gd name="T63" fmla="*/ 31378 h 537"/>
              <a:gd name="T64" fmla="*/ 30538 w 760"/>
              <a:gd name="T65" fmla="*/ 6492 h 537"/>
              <a:gd name="T66" fmla="*/ 49221 w 760"/>
              <a:gd name="T67" fmla="*/ 3246 h 537"/>
              <a:gd name="T68" fmla="*/ 80478 w 760"/>
              <a:gd name="T69" fmla="*/ 0 h 537"/>
              <a:gd name="T70" fmla="*/ 120717 w 760"/>
              <a:gd name="T71" fmla="*/ 0 h 537"/>
              <a:gd name="T72" fmla="*/ 123591 w 760"/>
              <a:gd name="T73" fmla="*/ 0 h 537"/>
              <a:gd name="T74" fmla="*/ 108142 w 760"/>
              <a:gd name="T75" fmla="*/ 56263 h 537"/>
              <a:gd name="T76" fmla="*/ 108142 w 760"/>
              <a:gd name="T77" fmla="*/ 56263 h 537"/>
              <a:gd name="T78" fmla="*/ 108142 w 760"/>
              <a:gd name="T79" fmla="*/ 137051 h 537"/>
              <a:gd name="T80" fmla="*/ 179638 w 760"/>
              <a:gd name="T81" fmla="*/ 96657 h 537"/>
              <a:gd name="T82" fmla="*/ 108142 w 760"/>
              <a:gd name="T83" fmla="*/ 56263 h 5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60" h="537">
                <a:moveTo>
                  <a:pt x="344" y="0"/>
                </a:moveTo>
                <a:lnTo>
                  <a:pt x="344" y="0"/>
                </a:lnTo>
                <a:cubicBezTo>
                  <a:pt x="370" y="0"/>
                  <a:pt x="388" y="0"/>
                  <a:pt x="414" y="0"/>
                </a:cubicBezTo>
                <a:cubicBezTo>
                  <a:pt x="439" y="0"/>
                  <a:pt x="457" y="0"/>
                  <a:pt x="474" y="0"/>
                </a:cubicBezTo>
                <a:cubicBezTo>
                  <a:pt x="500" y="0"/>
                  <a:pt x="517" y="0"/>
                  <a:pt x="543" y="0"/>
                </a:cubicBezTo>
                <a:cubicBezTo>
                  <a:pt x="569" y="9"/>
                  <a:pt x="586" y="9"/>
                  <a:pt x="612" y="9"/>
                </a:cubicBezTo>
                <a:cubicBezTo>
                  <a:pt x="638" y="9"/>
                  <a:pt x="655" y="9"/>
                  <a:pt x="673" y="18"/>
                </a:cubicBezTo>
                <a:cubicBezTo>
                  <a:pt x="707" y="26"/>
                  <a:pt x="733" y="43"/>
                  <a:pt x="742" y="78"/>
                </a:cubicBezTo>
                <a:cubicBezTo>
                  <a:pt x="751" y="104"/>
                  <a:pt x="751" y="121"/>
                  <a:pt x="759" y="138"/>
                </a:cubicBezTo>
                <a:cubicBezTo>
                  <a:pt x="759" y="147"/>
                  <a:pt x="759" y="147"/>
                  <a:pt x="759" y="156"/>
                </a:cubicBezTo>
                <a:cubicBezTo>
                  <a:pt x="759" y="233"/>
                  <a:pt x="759" y="303"/>
                  <a:pt x="759" y="380"/>
                </a:cubicBezTo>
                <a:lnTo>
                  <a:pt x="759" y="389"/>
                </a:lnTo>
                <a:cubicBezTo>
                  <a:pt x="751" y="415"/>
                  <a:pt x="751" y="432"/>
                  <a:pt x="751" y="449"/>
                </a:cubicBezTo>
                <a:cubicBezTo>
                  <a:pt x="733" y="484"/>
                  <a:pt x="716" y="510"/>
                  <a:pt x="673" y="519"/>
                </a:cubicBezTo>
                <a:cubicBezTo>
                  <a:pt x="664" y="519"/>
                  <a:pt x="647" y="527"/>
                  <a:pt x="629" y="527"/>
                </a:cubicBezTo>
                <a:cubicBezTo>
                  <a:pt x="595" y="527"/>
                  <a:pt x="569" y="527"/>
                  <a:pt x="535" y="527"/>
                </a:cubicBezTo>
                <a:cubicBezTo>
                  <a:pt x="500" y="536"/>
                  <a:pt x="465" y="536"/>
                  <a:pt x="422" y="536"/>
                </a:cubicBezTo>
                <a:cubicBezTo>
                  <a:pt x="422" y="536"/>
                  <a:pt x="422" y="536"/>
                  <a:pt x="414" y="536"/>
                </a:cubicBezTo>
                <a:cubicBezTo>
                  <a:pt x="396" y="536"/>
                  <a:pt x="370" y="536"/>
                  <a:pt x="344" y="536"/>
                </a:cubicBezTo>
                <a:cubicBezTo>
                  <a:pt x="318" y="536"/>
                  <a:pt x="284" y="536"/>
                  <a:pt x="258" y="527"/>
                </a:cubicBezTo>
                <a:cubicBezTo>
                  <a:pt x="224" y="527"/>
                  <a:pt x="180" y="527"/>
                  <a:pt x="146" y="527"/>
                </a:cubicBezTo>
                <a:cubicBezTo>
                  <a:pt x="128" y="527"/>
                  <a:pt x="111" y="519"/>
                  <a:pt x="85" y="519"/>
                </a:cubicBezTo>
                <a:cubicBezTo>
                  <a:pt x="52" y="510"/>
                  <a:pt x="26" y="484"/>
                  <a:pt x="17" y="449"/>
                </a:cubicBezTo>
                <a:cubicBezTo>
                  <a:pt x="8" y="423"/>
                  <a:pt x="8" y="398"/>
                  <a:pt x="8" y="372"/>
                </a:cubicBezTo>
                <a:cubicBezTo>
                  <a:pt x="0" y="346"/>
                  <a:pt x="0" y="320"/>
                  <a:pt x="0" y="294"/>
                </a:cubicBezTo>
                <a:lnTo>
                  <a:pt x="0" y="285"/>
                </a:lnTo>
                <a:cubicBezTo>
                  <a:pt x="0" y="277"/>
                  <a:pt x="0" y="259"/>
                  <a:pt x="0" y="251"/>
                </a:cubicBezTo>
                <a:lnTo>
                  <a:pt x="0" y="242"/>
                </a:lnTo>
                <a:cubicBezTo>
                  <a:pt x="0" y="207"/>
                  <a:pt x="0" y="181"/>
                  <a:pt x="8" y="147"/>
                </a:cubicBezTo>
                <a:cubicBezTo>
                  <a:pt x="8" y="130"/>
                  <a:pt x="8" y="104"/>
                  <a:pt x="17" y="87"/>
                </a:cubicBezTo>
                <a:cubicBezTo>
                  <a:pt x="26" y="52"/>
                  <a:pt x="52" y="26"/>
                  <a:pt x="85" y="18"/>
                </a:cubicBezTo>
                <a:cubicBezTo>
                  <a:pt x="102" y="9"/>
                  <a:pt x="120" y="9"/>
                  <a:pt x="137" y="9"/>
                </a:cubicBezTo>
                <a:cubicBezTo>
                  <a:pt x="172" y="9"/>
                  <a:pt x="198" y="9"/>
                  <a:pt x="224" y="0"/>
                </a:cubicBezTo>
                <a:cubicBezTo>
                  <a:pt x="258" y="0"/>
                  <a:pt x="301" y="0"/>
                  <a:pt x="336" y="0"/>
                </a:cubicBezTo>
                <a:lnTo>
                  <a:pt x="344" y="0"/>
                </a:lnTo>
                <a:close/>
                <a:moveTo>
                  <a:pt x="301" y="156"/>
                </a:moveTo>
                <a:lnTo>
                  <a:pt x="301" y="156"/>
                </a:lnTo>
                <a:cubicBezTo>
                  <a:pt x="301" y="233"/>
                  <a:pt x="301" y="303"/>
                  <a:pt x="301" y="380"/>
                </a:cubicBezTo>
                <a:cubicBezTo>
                  <a:pt x="370" y="346"/>
                  <a:pt x="439" y="303"/>
                  <a:pt x="500" y="268"/>
                </a:cubicBezTo>
                <a:cubicBezTo>
                  <a:pt x="439" y="225"/>
                  <a:pt x="370" y="190"/>
                  <a:pt x="301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75">
            <a:extLst>
              <a:ext uri="{FF2B5EF4-FFF2-40B4-BE49-F238E27FC236}">
                <a16:creationId xmlns:a16="http://schemas.microsoft.com/office/drawing/2014/main" id="{C1A7E808-828F-3246-8CCE-25C2C2132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931" y="2605474"/>
            <a:ext cx="6014719" cy="219737"/>
          </a:xfrm>
          <a:custGeom>
            <a:avLst/>
            <a:gdLst>
              <a:gd name="T0" fmla="*/ 2215790 w 6154"/>
              <a:gd name="T1" fmla="*/ 80605 h 226"/>
              <a:gd name="T2" fmla="*/ 0 w 6154"/>
              <a:gd name="T3" fmla="*/ 80605 h 226"/>
              <a:gd name="T4" fmla="*/ 0 w 6154"/>
              <a:gd name="T5" fmla="*/ 0 h 226"/>
              <a:gd name="T6" fmla="*/ 2215790 w 6154"/>
              <a:gd name="T7" fmla="*/ 0 h 226"/>
              <a:gd name="T8" fmla="*/ 2215790 w 6154"/>
              <a:gd name="T9" fmla="*/ 80605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54" h="226">
                <a:moveTo>
                  <a:pt x="6153" y="225"/>
                </a:moveTo>
                <a:lnTo>
                  <a:pt x="0" y="225"/>
                </a:lnTo>
                <a:lnTo>
                  <a:pt x="0" y="0"/>
                </a:lnTo>
                <a:lnTo>
                  <a:pt x="6153" y="0"/>
                </a:lnTo>
                <a:lnTo>
                  <a:pt x="6153" y="2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6">
            <a:extLst>
              <a:ext uri="{FF2B5EF4-FFF2-40B4-BE49-F238E27FC236}">
                <a16:creationId xmlns:a16="http://schemas.microsoft.com/office/drawing/2014/main" id="{ADFB717D-1870-C041-9169-1EAC3F6F7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931" y="6741670"/>
            <a:ext cx="6014719" cy="228354"/>
          </a:xfrm>
          <a:custGeom>
            <a:avLst/>
            <a:gdLst>
              <a:gd name="T0" fmla="*/ 2215790 w 6154"/>
              <a:gd name="T1" fmla="*/ 83777 h 233"/>
              <a:gd name="T2" fmla="*/ 0 w 6154"/>
              <a:gd name="T3" fmla="*/ 83777 h 233"/>
              <a:gd name="T4" fmla="*/ 0 w 6154"/>
              <a:gd name="T5" fmla="*/ 0 h 233"/>
              <a:gd name="T6" fmla="*/ 2215790 w 6154"/>
              <a:gd name="T7" fmla="*/ 0 h 233"/>
              <a:gd name="T8" fmla="*/ 2215790 w 6154"/>
              <a:gd name="T9" fmla="*/ 83777 h 2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54" h="233">
                <a:moveTo>
                  <a:pt x="6153" y="232"/>
                </a:moveTo>
                <a:lnTo>
                  <a:pt x="0" y="232"/>
                </a:lnTo>
                <a:lnTo>
                  <a:pt x="0" y="0"/>
                </a:lnTo>
                <a:lnTo>
                  <a:pt x="6153" y="0"/>
                </a:lnTo>
                <a:lnTo>
                  <a:pt x="6153" y="2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7">
            <a:extLst>
              <a:ext uri="{FF2B5EF4-FFF2-40B4-BE49-F238E27FC236}">
                <a16:creationId xmlns:a16="http://schemas.microsoft.com/office/drawing/2014/main" id="{683C3C1C-18FB-0340-9392-31F312FB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931" y="10886483"/>
            <a:ext cx="6014719" cy="219737"/>
          </a:xfrm>
          <a:custGeom>
            <a:avLst/>
            <a:gdLst>
              <a:gd name="T0" fmla="*/ 2215790 w 6154"/>
              <a:gd name="T1" fmla="*/ 80605 h 226"/>
              <a:gd name="T2" fmla="*/ 0 w 6154"/>
              <a:gd name="T3" fmla="*/ 80605 h 226"/>
              <a:gd name="T4" fmla="*/ 0 w 6154"/>
              <a:gd name="T5" fmla="*/ 0 h 226"/>
              <a:gd name="T6" fmla="*/ 2215790 w 6154"/>
              <a:gd name="T7" fmla="*/ 0 h 226"/>
              <a:gd name="T8" fmla="*/ 2215790 w 6154"/>
              <a:gd name="T9" fmla="*/ 80605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54" h="226">
                <a:moveTo>
                  <a:pt x="6153" y="225"/>
                </a:moveTo>
                <a:lnTo>
                  <a:pt x="0" y="225"/>
                </a:lnTo>
                <a:lnTo>
                  <a:pt x="0" y="0"/>
                </a:lnTo>
                <a:lnTo>
                  <a:pt x="6153" y="0"/>
                </a:lnTo>
                <a:lnTo>
                  <a:pt x="6153" y="2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C4DA06-F63A-CB4D-8C76-E8F40270F3F6}"/>
              </a:ext>
            </a:extLst>
          </p:cNvPr>
          <p:cNvGrpSpPr/>
          <p:nvPr/>
        </p:nvGrpSpPr>
        <p:grpSpPr>
          <a:xfrm>
            <a:off x="2585283" y="4486153"/>
            <a:ext cx="6988527" cy="4739759"/>
            <a:chOff x="2756197" y="4345640"/>
            <a:chExt cx="6988527" cy="4739759"/>
          </a:xfrm>
        </p:grpSpPr>
        <p:sp>
          <p:nvSpPr>
            <p:cNvPr id="32" name="CuadroTexto 90">
              <a:extLst>
                <a:ext uri="{FF2B5EF4-FFF2-40B4-BE49-F238E27FC236}">
                  <a16:creationId xmlns:a16="http://schemas.microsoft.com/office/drawing/2014/main" id="{25F65A93-3CC5-CA49-8E1D-CA58F934022F}"/>
                </a:ext>
              </a:extLst>
            </p:cNvPr>
            <p:cNvSpPr txBox="1"/>
            <p:nvPr/>
          </p:nvSpPr>
          <p:spPr>
            <a:xfrm>
              <a:off x="2756198" y="4345640"/>
              <a:ext cx="6040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33" name="CuadroTexto 91">
              <a:extLst>
                <a:ext uri="{FF2B5EF4-FFF2-40B4-BE49-F238E27FC236}">
                  <a16:creationId xmlns:a16="http://schemas.microsoft.com/office/drawing/2014/main" id="{0F796501-97D8-4E45-9FAC-5E719C623EB9}"/>
                </a:ext>
              </a:extLst>
            </p:cNvPr>
            <p:cNvSpPr txBox="1"/>
            <p:nvPr/>
          </p:nvSpPr>
          <p:spPr>
            <a:xfrm>
              <a:off x="2756197" y="5669079"/>
              <a:ext cx="698852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E64C987-124C-B04B-9DAE-783F9EF2AA3C}"/>
              </a:ext>
            </a:extLst>
          </p:cNvPr>
          <p:cNvSpPr/>
          <p:nvPr/>
        </p:nvSpPr>
        <p:spPr>
          <a:xfrm flipH="1">
            <a:off x="15582070" y="2299843"/>
            <a:ext cx="2660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EBF100-2AB4-D348-9D7D-40465FBB1EA7}"/>
              </a:ext>
            </a:extLst>
          </p:cNvPr>
          <p:cNvSpPr/>
          <p:nvPr/>
        </p:nvSpPr>
        <p:spPr>
          <a:xfrm flipH="1">
            <a:off x="15582070" y="6440043"/>
            <a:ext cx="2660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196279-2C9D-064A-B2A1-CF00F416BAFF}"/>
              </a:ext>
            </a:extLst>
          </p:cNvPr>
          <p:cNvSpPr/>
          <p:nvPr/>
        </p:nvSpPr>
        <p:spPr>
          <a:xfrm flipH="1">
            <a:off x="15582070" y="10592943"/>
            <a:ext cx="2660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335EC1-3050-5047-A982-E7B9737B8C14}"/>
              </a:ext>
            </a:extLst>
          </p:cNvPr>
          <p:cNvSpPr/>
          <p:nvPr/>
        </p:nvSpPr>
        <p:spPr>
          <a:xfrm flipH="1">
            <a:off x="17888544" y="4354733"/>
            <a:ext cx="2660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72899C-DB34-624C-8957-536CF148ACAC}"/>
              </a:ext>
            </a:extLst>
          </p:cNvPr>
          <p:cNvSpPr/>
          <p:nvPr/>
        </p:nvSpPr>
        <p:spPr>
          <a:xfrm flipH="1">
            <a:off x="17888544" y="8545733"/>
            <a:ext cx="2660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well.</a:t>
            </a:r>
          </a:p>
        </p:txBody>
      </p:sp>
    </p:spTree>
    <p:extLst>
      <p:ext uri="{BB962C8B-B14F-4D97-AF65-F5344CB8AC3E}">
        <p14:creationId xmlns:p14="http://schemas.microsoft.com/office/powerpoint/2010/main" val="2610105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63">
            <a:extLst>
              <a:ext uri="{FF2B5EF4-FFF2-40B4-BE49-F238E27FC236}">
                <a16:creationId xmlns:a16="http://schemas.microsoft.com/office/drawing/2014/main" id="{5CDC8E49-94A8-274A-898B-3BCB55D9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070" y="1383494"/>
            <a:ext cx="6436481" cy="5474507"/>
          </a:xfrm>
          <a:custGeom>
            <a:avLst/>
            <a:gdLst>
              <a:gd name="T0" fmla="*/ 2336440 w 6489"/>
              <a:gd name="T1" fmla="*/ 380020 h 5523"/>
              <a:gd name="T2" fmla="*/ 2336440 w 6489"/>
              <a:gd name="T3" fmla="*/ 380020 h 5523"/>
              <a:gd name="T4" fmla="*/ 1170021 w 6489"/>
              <a:gd name="T5" fmla="*/ 0 h 5523"/>
              <a:gd name="T6" fmla="*/ 0 w 6489"/>
              <a:gd name="T7" fmla="*/ 380020 h 5523"/>
              <a:gd name="T8" fmla="*/ 1170021 w 6489"/>
              <a:gd name="T9" fmla="*/ 1987190 h 5523"/>
              <a:gd name="T10" fmla="*/ 2336440 w 6489"/>
              <a:gd name="T11" fmla="*/ 380020 h 55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489" h="5523">
                <a:moveTo>
                  <a:pt x="6488" y="1056"/>
                </a:moveTo>
                <a:lnTo>
                  <a:pt x="6488" y="1056"/>
                </a:lnTo>
                <a:cubicBezTo>
                  <a:pt x="5576" y="388"/>
                  <a:pt x="4458" y="0"/>
                  <a:pt x="3249" y="0"/>
                </a:cubicBezTo>
                <a:cubicBezTo>
                  <a:pt x="2030" y="0"/>
                  <a:pt x="911" y="388"/>
                  <a:pt x="0" y="1056"/>
                </a:cubicBezTo>
                <a:cubicBezTo>
                  <a:pt x="3249" y="5522"/>
                  <a:pt x="3249" y="5522"/>
                  <a:pt x="3249" y="5522"/>
                </a:cubicBezTo>
                <a:lnTo>
                  <a:pt x="6488" y="1056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4">
            <a:extLst>
              <a:ext uri="{FF2B5EF4-FFF2-40B4-BE49-F238E27FC236}">
                <a16:creationId xmlns:a16="http://schemas.microsoft.com/office/drawing/2014/main" id="{925E12FB-35D2-1144-A464-84C5CD42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058" y="2428549"/>
            <a:ext cx="5487623" cy="6121653"/>
          </a:xfrm>
          <a:custGeom>
            <a:avLst/>
            <a:gdLst>
              <a:gd name="T0" fmla="*/ 822058 w 5533"/>
              <a:gd name="T1" fmla="*/ 0 h 6172"/>
              <a:gd name="T2" fmla="*/ 822058 w 5533"/>
              <a:gd name="T3" fmla="*/ 0 h 6172"/>
              <a:gd name="T4" fmla="*/ 0 w 5533"/>
              <a:gd name="T5" fmla="*/ 1608180 h 6172"/>
              <a:gd name="T6" fmla="*/ 97581 w 5533"/>
              <a:gd name="T7" fmla="*/ 2222140 h 6172"/>
              <a:gd name="T8" fmla="*/ 1991952 w 5533"/>
              <a:gd name="T9" fmla="*/ 1608180 h 6172"/>
              <a:gd name="T10" fmla="*/ 822058 w 5533"/>
              <a:gd name="T11" fmla="*/ 0 h 6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33" h="6172">
                <a:moveTo>
                  <a:pt x="2283" y="0"/>
                </a:moveTo>
                <a:lnTo>
                  <a:pt x="2283" y="0"/>
                </a:lnTo>
                <a:cubicBezTo>
                  <a:pt x="903" y="1002"/>
                  <a:pt x="0" y="2626"/>
                  <a:pt x="0" y="4466"/>
                </a:cubicBezTo>
                <a:cubicBezTo>
                  <a:pt x="0" y="5061"/>
                  <a:pt x="99" y="5638"/>
                  <a:pt x="271" y="6171"/>
                </a:cubicBezTo>
                <a:cubicBezTo>
                  <a:pt x="5532" y="4466"/>
                  <a:pt x="5532" y="4466"/>
                  <a:pt x="5532" y="4466"/>
                </a:cubicBezTo>
                <a:lnTo>
                  <a:pt x="2283" y="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5">
            <a:extLst>
              <a:ext uri="{FF2B5EF4-FFF2-40B4-BE49-F238E27FC236}">
                <a16:creationId xmlns:a16="http://schemas.microsoft.com/office/drawing/2014/main" id="{40F676F7-78EF-054A-A940-C9DF60CB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310" y="2428549"/>
            <a:ext cx="5474507" cy="6121653"/>
          </a:xfrm>
          <a:custGeom>
            <a:avLst/>
            <a:gdLst>
              <a:gd name="T0" fmla="*/ 1889648 w 5522"/>
              <a:gd name="T1" fmla="*/ 2222140 h 6172"/>
              <a:gd name="T2" fmla="*/ 1889648 w 5522"/>
              <a:gd name="T3" fmla="*/ 2222140 h 6172"/>
              <a:gd name="T4" fmla="*/ 1987190 w 5522"/>
              <a:gd name="T5" fmla="*/ 1608180 h 6172"/>
              <a:gd name="T6" fmla="*/ 1165823 w 5522"/>
              <a:gd name="T7" fmla="*/ 0 h 6172"/>
              <a:gd name="T8" fmla="*/ 0 w 5522"/>
              <a:gd name="T9" fmla="*/ 1608180 h 6172"/>
              <a:gd name="T10" fmla="*/ 1889648 w 5522"/>
              <a:gd name="T11" fmla="*/ 2222140 h 61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22" h="6172">
                <a:moveTo>
                  <a:pt x="5250" y="6171"/>
                </a:moveTo>
                <a:lnTo>
                  <a:pt x="5250" y="6171"/>
                </a:lnTo>
                <a:cubicBezTo>
                  <a:pt x="5422" y="5638"/>
                  <a:pt x="5521" y="5061"/>
                  <a:pt x="5521" y="4466"/>
                </a:cubicBezTo>
                <a:cubicBezTo>
                  <a:pt x="5521" y="2626"/>
                  <a:pt x="4619" y="1002"/>
                  <a:pt x="3239" y="0"/>
                </a:cubicBezTo>
                <a:cubicBezTo>
                  <a:pt x="0" y="4466"/>
                  <a:pt x="0" y="4466"/>
                  <a:pt x="0" y="4466"/>
                </a:cubicBezTo>
                <a:lnTo>
                  <a:pt x="5250" y="6171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6">
            <a:extLst>
              <a:ext uri="{FF2B5EF4-FFF2-40B4-BE49-F238E27FC236}">
                <a16:creationId xmlns:a16="http://schemas.microsoft.com/office/drawing/2014/main" id="{C85537A4-D264-1F4D-B4B9-F4655571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310" y="6858001"/>
            <a:ext cx="5207776" cy="5474507"/>
          </a:xfrm>
          <a:custGeom>
            <a:avLst/>
            <a:gdLst>
              <a:gd name="T0" fmla="*/ 1890352 w 5251"/>
              <a:gd name="T1" fmla="*/ 613575 h 5523"/>
              <a:gd name="T2" fmla="*/ 1890352 w 5251"/>
              <a:gd name="T3" fmla="*/ 613575 h 5523"/>
              <a:gd name="T4" fmla="*/ 0 w 5251"/>
              <a:gd name="T5" fmla="*/ 0 h 5523"/>
              <a:gd name="T6" fmla="*/ 0 w 5251"/>
              <a:gd name="T7" fmla="*/ 1987190 h 5523"/>
              <a:gd name="T8" fmla="*/ 1890352 w 5251"/>
              <a:gd name="T9" fmla="*/ 613575 h 5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51" h="5523">
                <a:moveTo>
                  <a:pt x="5250" y="1705"/>
                </a:moveTo>
                <a:lnTo>
                  <a:pt x="5250" y="1705"/>
                </a:lnTo>
                <a:cubicBezTo>
                  <a:pt x="0" y="0"/>
                  <a:pt x="0" y="0"/>
                  <a:pt x="0" y="0"/>
                </a:cubicBezTo>
                <a:cubicBezTo>
                  <a:pt x="0" y="5522"/>
                  <a:pt x="0" y="5522"/>
                  <a:pt x="0" y="5522"/>
                </a:cubicBezTo>
                <a:cubicBezTo>
                  <a:pt x="2454" y="5522"/>
                  <a:pt x="4528" y="3925"/>
                  <a:pt x="5250" y="170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7">
            <a:extLst>
              <a:ext uri="{FF2B5EF4-FFF2-40B4-BE49-F238E27FC236}">
                <a16:creationId xmlns:a16="http://schemas.microsoft.com/office/drawing/2014/main" id="{C94F6BD8-0914-7149-932B-410047B3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786" y="6858001"/>
            <a:ext cx="5216524" cy="5474507"/>
          </a:xfrm>
          <a:custGeom>
            <a:avLst/>
            <a:gdLst>
              <a:gd name="T0" fmla="*/ 0 w 5262"/>
              <a:gd name="T1" fmla="*/ 613575 h 5523"/>
              <a:gd name="T2" fmla="*/ 0 w 5262"/>
              <a:gd name="T3" fmla="*/ 613575 h 5523"/>
              <a:gd name="T4" fmla="*/ 1893528 w 5262"/>
              <a:gd name="T5" fmla="*/ 1987190 h 5523"/>
              <a:gd name="T6" fmla="*/ 1893528 w 5262"/>
              <a:gd name="T7" fmla="*/ 0 h 5523"/>
              <a:gd name="T8" fmla="*/ 0 w 5262"/>
              <a:gd name="T9" fmla="*/ 613575 h 5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62" h="5523">
                <a:moveTo>
                  <a:pt x="0" y="1705"/>
                </a:moveTo>
                <a:lnTo>
                  <a:pt x="0" y="1705"/>
                </a:lnTo>
                <a:cubicBezTo>
                  <a:pt x="722" y="3925"/>
                  <a:pt x="2797" y="5522"/>
                  <a:pt x="5261" y="5522"/>
                </a:cubicBezTo>
                <a:cubicBezTo>
                  <a:pt x="5261" y="0"/>
                  <a:pt x="5261" y="0"/>
                  <a:pt x="5261" y="0"/>
                </a:cubicBezTo>
                <a:lnTo>
                  <a:pt x="0" y="1705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8">
            <a:extLst>
              <a:ext uri="{FF2B5EF4-FFF2-40B4-BE49-F238E27FC236}">
                <a16:creationId xmlns:a16="http://schemas.microsoft.com/office/drawing/2014/main" id="{A74A1F3B-7F33-C34F-8AFB-017698D6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829" y="1842619"/>
            <a:ext cx="376044" cy="822050"/>
          </a:xfrm>
          <a:custGeom>
            <a:avLst/>
            <a:gdLst>
              <a:gd name="T0" fmla="*/ 90897 w 380"/>
              <a:gd name="T1" fmla="*/ 149045 h 831"/>
              <a:gd name="T2" fmla="*/ 90897 w 380"/>
              <a:gd name="T3" fmla="*/ 149045 h 831"/>
              <a:gd name="T4" fmla="*/ 126465 w 380"/>
              <a:gd name="T5" fmla="*/ 149045 h 831"/>
              <a:gd name="T6" fmla="*/ 132932 w 380"/>
              <a:gd name="T7" fmla="*/ 145813 h 831"/>
              <a:gd name="T8" fmla="*/ 132932 w 380"/>
              <a:gd name="T9" fmla="*/ 119595 h 831"/>
              <a:gd name="T10" fmla="*/ 136166 w 380"/>
              <a:gd name="T11" fmla="*/ 96969 h 831"/>
              <a:gd name="T12" fmla="*/ 90897 w 380"/>
              <a:gd name="T13" fmla="*/ 96969 h 831"/>
              <a:gd name="T14" fmla="*/ 90897 w 380"/>
              <a:gd name="T15" fmla="*/ 61414 h 831"/>
              <a:gd name="T16" fmla="*/ 100238 w 380"/>
              <a:gd name="T17" fmla="*/ 51717 h 831"/>
              <a:gd name="T18" fmla="*/ 129699 w 380"/>
              <a:gd name="T19" fmla="*/ 51717 h 831"/>
              <a:gd name="T20" fmla="*/ 136166 w 380"/>
              <a:gd name="T21" fmla="*/ 51717 h 831"/>
              <a:gd name="T22" fmla="*/ 136166 w 380"/>
              <a:gd name="T23" fmla="*/ 3232 h 831"/>
              <a:gd name="T24" fmla="*/ 132932 w 380"/>
              <a:gd name="T25" fmla="*/ 0 h 831"/>
              <a:gd name="T26" fmla="*/ 90897 w 380"/>
              <a:gd name="T27" fmla="*/ 0 h 831"/>
              <a:gd name="T28" fmla="*/ 51736 w 380"/>
              <a:gd name="T29" fmla="*/ 9338 h 831"/>
              <a:gd name="T30" fmla="*/ 29101 w 380"/>
              <a:gd name="T31" fmla="*/ 54949 h 831"/>
              <a:gd name="T32" fmla="*/ 29101 w 380"/>
              <a:gd name="T33" fmla="*/ 90505 h 831"/>
              <a:gd name="T34" fmla="*/ 29101 w 380"/>
              <a:gd name="T35" fmla="*/ 96969 h 831"/>
              <a:gd name="T36" fmla="*/ 0 w 380"/>
              <a:gd name="T37" fmla="*/ 96969 h 831"/>
              <a:gd name="T38" fmla="*/ 0 w 380"/>
              <a:gd name="T39" fmla="*/ 149045 h 831"/>
              <a:gd name="T40" fmla="*/ 29101 w 380"/>
              <a:gd name="T41" fmla="*/ 149045 h 831"/>
              <a:gd name="T42" fmla="*/ 29101 w 380"/>
              <a:gd name="T43" fmla="*/ 298091 h 831"/>
              <a:gd name="T44" fmla="*/ 90897 w 380"/>
              <a:gd name="T45" fmla="*/ 298091 h 831"/>
              <a:gd name="T46" fmla="*/ 90897 w 380"/>
              <a:gd name="T47" fmla="*/ 149045 h 83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80" h="831">
                <a:moveTo>
                  <a:pt x="253" y="415"/>
                </a:moveTo>
                <a:lnTo>
                  <a:pt x="253" y="415"/>
                </a:lnTo>
                <a:cubicBezTo>
                  <a:pt x="289" y="415"/>
                  <a:pt x="316" y="415"/>
                  <a:pt x="352" y="415"/>
                </a:cubicBezTo>
                <a:cubicBezTo>
                  <a:pt x="361" y="415"/>
                  <a:pt x="361" y="415"/>
                  <a:pt x="370" y="406"/>
                </a:cubicBezTo>
                <a:cubicBezTo>
                  <a:pt x="370" y="378"/>
                  <a:pt x="370" y="361"/>
                  <a:pt x="370" y="333"/>
                </a:cubicBezTo>
                <a:cubicBezTo>
                  <a:pt x="379" y="315"/>
                  <a:pt x="379" y="288"/>
                  <a:pt x="379" y="270"/>
                </a:cubicBezTo>
                <a:cubicBezTo>
                  <a:pt x="334" y="270"/>
                  <a:pt x="289" y="270"/>
                  <a:pt x="253" y="270"/>
                </a:cubicBezTo>
                <a:cubicBezTo>
                  <a:pt x="253" y="234"/>
                  <a:pt x="253" y="207"/>
                  <a:pt x="253" y="171"/>
                </a:cubicBezTo>
                <a:cubicBezTo>
                  <a:pt x="253" y="153"/>
                  <a:pt x="262" y="144"/>
                  <a:pt x="279" y="144"/>
                </a:cubicBezTo>
                <a:cubicBezTo>
                  <a:pt x="307" y="144"/>
                  <a:pt x="334" y="144"/>
                  <a:pt x="361" y="144"/>
                </a:cubicBezTo>
                <a:cubicBezTo>
                  <a:pt x="370" y="144"/>
                  <a:pt x="370" y="144"/>
                  <a:pt x="379" y="144"/>
                </a:cubicBezTo>
                <a:cubicBezTo>
                  <a:pt x="379" y="99"/>
                  <a:pt x="379" y="54"/>
                  <a:pt x="379" y="9"/>
                </a:cubicBezTo>
                <a:cubicBezTo>
                  <a:pt x="379" y="0"/>
                  <a:pt x="370" y="0"/>
                  <a:pt x="370" y="0"/>
                </a:cubicBezTo>
                <a:cubicBezTo>
                  <a:pt x="325" y="0"/>
                  <a:pt x="289" y="0"/>
                  <a:pt x="253" y="0"/>
                </a:cubicBezTo>
                <a:cubicBezTo>
                  <a:pt x="216" y="0"/>
                  <a:pt x="180" y="9"/>
                  <a:pt x="144" y="26"/>
                </a:cubicBezTo>
                <a:cubicBezTo>
                  <a:pt x="99" y="63"/>
                  <a:pt x="81" y="108"/>
                  <a:pt x="81" y="153"/>
                </a:cubicBezTo>
                <a:cubicBezTo>
                  <a:pt x="72" y="189"/>
                  <a:pt x="81" y="216"/>
                  <a:pt x="81" y="252"/>
                </a:cubicBezTo>
                <a:cubicBezTo>
                  <a:pt x="81" y="252"/>
                  <a:pt x="81" y="261"/>
                  <a:pt x="81" y="270"/>
                </a:cubicBezTo>
                <a:cubicBezTo>
                  <a:pt x="54" y="270"/>
                  <a:pt x="27" y="270"/>
                  <a:pt x="0" y="270"/>
                </a:cubicBezTo>
                <a:cubicBezTo>
                  <a:pt x="0" y="315"/>
                  <a:pt x="0" y="369"/>
                  <a:pt x="0" y="415"/>
                </a:cubicBezTo>
                <a:cubicBezTo>
                  <a:pt x="27" y="415"/>
                  <a:pt x="54" y="415"/>
                  <a:pt x="81" y="415"/>
                </a:cubicBezTo>
                <a:cubicBezTo>
                  <a:pt x="81" y="550"/>
                  <a:pt x="81" y="685"/>
                  <a:pt x="81" y="830"/>
                </a:cubicBezTo>
                <a:cubicBezTo>
                  <a:pt x="135" y="830"/>
                  <a:pt x="189" y="830"/>
                  <a:pt x="253" y="830"/>
                </a:cubicBezTo>
                <a:cubicBezTo>
                  <a:pt x="253" y="685"/>
                  <a:pt x="253" y="550"/>
                  <a:pt x="253" y="4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9">
            <a:extLst>
              <a:ext uri="{FF2B5EF4-FFF2-40B4-BE49-F238E27FC236}">
                <a16:creationId xmlns:a16="http://schemas.microsoft.com/office/drawing/2014/main" id="{3FADAB83-3B59-6044-96ED-85AE8E49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920" y="4300026"/>
            <a:ext cx="870148" cy="795815"/>
          </a:xfrm>
          <a:custGeom>
            <a:avLst/>
            <a:gdLst>
              <a:gd name="T0" fmla="*/ 91135 w 877"/>
              <a:gd name="T1" fmla="*/ 220287 h 804"/>
              <a:gd name="T2" fmla="*/ 91135 w 877"/>
              <a:gd name="T3" fmla="*/ 220287 h 804"/>
              <a:gd name="T4" fmla="*/ 32780 w 877"/>
              <a:gd name="T5" fmla="*/ 175008 h 804"/>
              <a:gd name="T6" fmla="*/ 58716 w 877"/>
              <a:gd name="T7" fmla="*/ 175008 h 804"/>
              <a:gd name="T8" fmla="*/ 58716 w 877"/>
              <a:gd name="T9" fmla="*/ 175008 h 804"/>
              <a:gd name="T10" fmla="*/ 6484 w 877"/>
              <a:gd name="T11" fmla="*/ 110323 h 804"/>
              <a:gd name="T12" fmla="*/ 36022 w 877"/>
              <a:gd name="T13" fmla="*/ 116792 h 804"/>
              <a:gd name="T14" fmla="*/ 36022 w 877"/>
              <a:gd name="T15" fmla="*/ 116792 h 804"/>
              <a:gd name="T16" fmla="*/ 9726 w 877"/>
              <a:gd name="T17" fmla="*/ 71153 h 804"/>
              <a:gd name="T18" fmla="*/ 16570 w 877"/>
              <a:gd name="T19" fmla="*/ 29108 h 804"/>
              <a:gd name="T20" fmla="*/ 152733 w 877"/>
              <a:gd name="T21" fmla="*/ 97386 h 804"/>
              <a:gd name="T22" fmla="*/ 156335 w 877"/>
              <a:gd name="T23" fmla="*/ 64685 h 804"/>
              <a:gd name="T24" fmla="*/ 263320 w 877"/>
              <a:gd name="T25" fmla="*/ 32342 h 804"/>
              <a:gd name="T26" fmla="*/ 273046 w 877"/>
              <a:gd name="T27" fmla="*/ 35577 h 804"/>
              <a:gd name="T28" fmla="*/ 305826 w 877"/>
              <a:gd name="T29" fmla="*/ 22640 h 804"/>
              <a:gd name="T30" fmla="*/ 282772 w 877"/>
              <a:gd name="T31" fmla="*/ 58216 h 804"/>
              <a:gd name="T32" fmla="*/ 315552 w 877"/>
              <a:gd name="T33" fmla="*/ 48514 h 804"/>
              <a:gd name="T34" fmla="*/ 315552 w 877"/>
              <a:gd name="T35" fmla="*/ 51748 h 804"/>
              <a:gd name="T36" fmla="*/ 289256 w 877"/>
              <a:gd name="T37" fmla="*/ 74387 h 804"/>
              <a:gd name="T38" fmla="*/ 282772 w 877"/>
              <a:gd name="T39" fmla="*/ 90559 h 804"/>
              <a:gd name="T40" fmla="*/ 191997 w 877"/>
              <a:gd name="T41" fmla="*/ 252989 h 804"/>
              <a:gd name="T42" fmla="*/ 3242 w 877"/>
              <a:gd name="T43" fmla="*/ 252989 h 804"/>
              <a:gd name="T44" fmla="*/ 0 w 877"/>
              <a:gd name="T45" fmla="*/ 249395 h 804"/>
              <a:gd name="T46" fmla="*/ 0 w 877"/>
              <a:gd name="T47" fmla="*/ 249395 h 804"/>
              <a:gd name="T48" fmla="*/ 48990 w 877"/>
              <a:gd name="T49" fmla="*/ 243286 h 804"/>
              <a:gd name="T50" fmla="*/ 91135 w 877"/>
              <a:gd name="T51" fmla="*/ 220287 h 80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77" h="804">
                <a:moveTo>
                  <a:pt x="253" y="613"/>
                </a:moveTo>
                <a:lnTo>
                  <a:pt x="253" y="613"/>
                </a:lnTo>
                <a:cubicBezTo>
                  <a:pt x="163" y="595"/>
                  <a:pt x="100" y="550"/>
                  <a:pt x="91" y="487"/>
                </a:cubicBezTo>
                <a:cubicBezTo>
                  <a:pt x="118" y="487"/>
                  <a:pt x="136" y="487"/>
                  <a:pt x="163" y="487"/>
                </a:cubicBezTo>
                <a:cubicBezTo>
                  <a:pt x="73" y="451"/>
                  <a:pt x="27" y="397"/>
                  <a:pt x="18" y="307"/>
                </a:cubicBezTo>
                <a:cubicBezTo>
                  <a:pt x="46" y="316"/>
                  <a:pt x="73" y="316"/>
                  <a:pt x="100" y="325"/>
                </a:cubicBezTo>
                <a:cubicBezTo>
                  <a:pt x="63" y="288"/>
                  <a:pt x="37" y="252"/>
                  <a:pt x="27" y="198"/>
                </a:cubicBezTo>
                <a:cubicBezTo>
                  <a:pt x="18" y="153"/>
                  <a:pt x="27" y="117"/>
                  <a:pt x="46" y="81"/>
                </a:cubicBezTo>
                <a:cubicBezTo>
                  <a:pt x="145" y="198"/>
                  <a:pt x="271" y="262"/>
                  <a:pt x="424" y="271"/>
                </a:cubicBezTo>
                <a:cubicBezTo>
                  <a:pt x="424" y="234"/>
                  <a:pt x="424" y="207"/>
                  <a:pt x="434" y="180"/>
                </a:cubicBezTo>
                <a:cubicBezTo>
                  <a:pt x="470" y="45"/>
                  <a:pt x="632" y="0"/>
                  <a:pt x="731" y="90"/>
                </a:cubicBezTo>
                <a:cubicBezTo>
                  <a:pt x="740" y="99"/>
                  <a:pt x="740" y="108"/>
                  <a:pt x="758" y="99"/>
                </a:cubicBezTo>
                <a:cubicBezTo>
                  <a:pt x="785" y="90"/>
                  <a:pt x="821" y="81"/>
                  <a:pt x="849" y="63"/>
                </a:cubicBezTo>
                <a:cubicBezTo>
                  <a:pt x="849" y="90"/>
                  <a:pt x="831" y="108"/>
                  <a:pt x="785" y="162"/>
                </a:cubicBezTo>
                <a:cubicBezTo>
                  <a:pt x="812" y="153"/>
                  <a:pt x="840" y="144"/>
                  <a:pt x="876" y="135"/>
                </a:cubicBezTo>
                <a:lnTo>
                  <a:pt x="876" y="144"/>
                </a:lnTo>
                <a:cubicBezTo>
                  <a:pt x="857" y="162"/>
                  <a:pt x="831" y="189"/>
                  <a:pt x="803" y="207"/>
                </a:cubicBezTo>
                <a:cubicBezTo>
                  <a:pt x="795" y="226"/>
                  <a:pt x="785" y="234"/>
                  <a:pt x="785" y="252"/>
                </a:cubicBezTo>
                <a:cubicBezTo>
                  <a:pt x="785" y="442"/>
                  <a:pt x="704" y="604"/>
                  <a:pt x="533" y="704"/>
                </a:cubicBezTo>
                <a:cubicBezTo>
                  <a:pt x="361" y="803"/>
                  <a:pt x="181" y="794"/>
                  <a:pt x="9" y="704"/>
                </a:cubicBezTo>
                <a:cubicBezTo>
                  <a:pt x="0" y="704"/>
                  <a:pt x="0" y="694"/>
                  <a:pt x="0" y="694"/>
                </a:cubicBezTo>
                <a:cubicBezTo>
                  <a:pt x="46" y="694"/>
                  <a:pt x="91" y="686"/>
                  <a:pt x="136" y="677"/>
                </a:cubicBezTo>
                <a:cubicBezTo>
                  <a:pt x="181" y="668"/>
                  <a:pt x="217" y="649"/>
                  <a:pt x="253" y="6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0">
            <a:extLst>
              <a:ext uri="{FF2B5EF4-FFF2-40B4-BE49-F238E27FC236}">
                <a16:creationId xmlns:a16="http://schemas.microsoft.com/office/drawing/2014/main" id="{CD84B88E-FE67-C84E-AC8F-020B30049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782" y="8458375"/>
            <a:ext cx="769579" cy="778324"/>
          </a:xfrm>
          <a:custGeom>
            <a:avLst/>
            <a:gdLst>
              <a:gd name="T0" fmla="*/ 207482 w 777"/>
              <a:gd name="T1" fmla="*/ 282215 h 785"/>
              <a:gd name="T2" fmla="*/ 207482 w 777"/>
              <a:gd name="T3" fmla="*/ 282215 h 785"/>
              <a:gd name="T4" fmla="*/ 71198 w 777"/>
              <a:gd name="T5" fmla="*/ 282215 h 785"/>
              <a:gd name="T6" fmla="*/ 61490 w 777"/>
              <a:gd name="T7" fmla="*/ 282215 h 785"/>
              <a:gd name="T8" fmla="*/ 3236 w 777"/>
              <a:gd name="T9" fmla="*/ 223900 h 785"/>
              <a:gd name="T10" fmla="*/ 0 w 777"/>
              <a:gd name="T11" fmla="*/ 210941 h 785"/>
              <a:gd name="T12" fmla="*/ 0 w 777"/>
              <a:gd name="T13" fmla="*/ 74513 h 785"/>
              <a:gd name="T14" fmla="*/ 0 w 777"/>
              <a:gd name="T15" fmla="*/ 64794 h 785"/>
              <a:gd name="T16" fmla="*/ 58253 w 777"/>
              <a:gd name="T17" fmla="*/ 3240 h 785"/>
              <a:gd name="T18" fmla="*/ 71198 w 777"/>
              <a:gd name="T19" fmla="*/ 0 h 785"/>
              <a:gd name="T20" fmla="*/ 207482 w 777"/>
              <a:gd name="T21" fmla="*/ 0 h 785"/>
              <a:gd name="T22" fmla="*/ 217551 w 777"/>
              <a:gd name="T23" fmla="*/ 3240 h 785"/>
              <a:gd name="T24" fmla="*/ 279040 w 777"/>
              <a:gd name="T25" fmla="*/ 61555 h 785"/>
              <a:gd name="T26" fmla="*/ 279040 w 777"/>
              <a:gd name="T27" fmla="*/ 74513 h 785"/>
              <a:gd name="T28" fmla="*/ 279040 w 777"/>
              <a:gd name="T29" fmla="*/ 210941 h 785"/>
              <a:gd name="T30" fmla="*/ 279040 w 777"/>
              <a:gd name="T31" fmla="*/ 220660 h 785"/>
              <a:gd name="T32" fmla="*/ 220428 w 777"/>
              <a:gd name="T33" fmla="*/ 279335 h 785"/>
              <a:gd name="T34" fmla="*/ 207482 w 777"/>
              <a:gd name="T35" fmla="*/ 282215 h 785"/>
              <a:gd name="T36" fmla="*/ 139520 w 777"/>
              <a:gd name="T37" fmla="*/ 256297 h 785"/>
              <a:gd name="T38" fmla="*/ 139520 w 777"/>
              <a:gd name="T39" fmla="*/ 256297 h 785"/>
              <a:gd name="T40" fmla="*/ 201010 w 777"/>
              <a:gd name="T41" fmla="*/ 256297 h 785"/>
              <a:gd name="T42" fmla="*/ 220428 w 777"/>
              <a:gd name="T43" fmla="*/ 256297 h 785"/>
              <a:gd name="T44" fmla="*/ 256386 w 777"/>
              <a:gd name="T45" fmla="*/ 204462 h 785"/>
              <a:gd name="T46" fmla="*/ 256386 w 777"/>
              <a:gd name="T47" fmla="*/ 80993 h 785"/>
              <a:gd name="T48" fmla="*/ 253150 w 777"/>
              <a:gd name="T49" fmla="*/ 61555 h 785"/>
              <a:gd name="T50" fmla="*/ 201010 w 777"/>
              <a:gd name="T51" fmla="*/ 25918 h 785"/>
              <a:gd name="T52" fmla="*/ 77671 w 777"/>
              <a:gd name="T53" fmla="*/ 25918 h 785"/>
              <a:gd name="T54" fmla="*/ 61490 w 777"/>
              <a:gd name="T55" fmla="*/ 29157 h 785"/>
              <a:gd name="T56" fmla="*/ 25890 w 777"/>
              <a:gd name="T57" fmla="*/ 80993 h 785"/>
              <a:gd name="T58" fmla="*/ 25890 w 777"/>
              <a:gd name="T59" fmla="*/ 204462 h 785"/>
              <a:gd name="T60" fmla="*/ 45308 w 777"/>
              <a:gd name="T61" fmla="*/ 246578 h 785"/>
              <a:gd name="T62" fmla="*/ 77671 w 777"/>
              <a:gd name="T63" fmla="*/ 256297 h 785"/>
              <a:gd name="T64" fmla="*/ 139520 w 777"/>
              <a:gd name="T65" fmla="*/ 256297 h 78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77" h="785">
                <a:moveTo>
                  <a:pt x="577" y="784"/>
                </a:moveTo>
                <a:lnTo>
                  <a:pt x="577" y="784"/>
                </a:lnTo>
                <a:cubicBezTo>
                  <a:pt x="451" y="784"/>
                  <a:pt x="325" y="784"/>
                  <a:pt x="198" y="784"/>
                </a:cubicBezTo>
                <a:cubicBezTo>
                  <a:pt x="189" y="784"/>
                  <a:pt x="180" y="784"/>
                  <a:pt x="171" y="784"/>
                </a:cubicBezTo>
                <a:cubicBezTo>
                  <a:pt x="90" y="758"/>
                  <a:pt x="27" y="712"/>
                  <a:pt x="9" y="622"/>
                </a:cubicBezTo>
                <a:cubicBezTo>
                  <a:pt x="0" y="613"/>
                  <a:pt x="0" y="595"/>
                  <a:pt x="0" y="586"/>
                </a:cubicBezTo>
                <a:cubicBezTo>
                  <a:pt x="0" y="460"/>
                  <a:pt x="0" y="333"/>
                  <a:pt x="0" y="207"/>
                </a:cubicBezTo>
                <a:cubicBezTo>
                  <a:pt x="0" y="198"/>
                  <a:pt x="0" y="189"/>
                  <a:pt x="0" y="180"/>
                </a:cubicBezTo>
                <a:cubicBezTo>
                  <a:pt x="27" y="90"/>
                  <a:pt x="72" y="36"/>
                  <a:pt x="162" y="9"/>
                </a:cubicBezTo>
                <a:cubicBezTo>
                  <a:pt x="171" y="9"/>
                  <a:pt x="189" y="9"/>
                  <a:pt x="198" y="0"/>
                </a:cubicBezTo>
                <a:cubicBezTo>
                  <a:pt x="325" y="0"/>
                  <a:pt x="451" y="0"/>
                  <a:pt x="577" y="0"/>
                </a:cubicBezTo>
                <a:cubicBezTo>
                  <a:pt x="586" y="9"/>
                  <a:pt x="595" y="9"/>
                  <a:pt x="605" y="9"/>
                </a:cubicBezTo>
                <a:cubicBezTo>
                  <a:pt x="695" y="27"/>
                  <a:pt x="749" y="81"/>
                  <a:pt x="776" y="171"/>
                </a:cubicBezTo>
                <a:cubicBezTo>
                  <a:pt x="776" y="180"/>
                  <a:pt x="776" y="189"/>
                  <a:pt x="776" y="207"/>
                </a:cubicBezTo>
                <a:cubicBezTo>
                  <a:pt x="776" y="333"/>
                  <a:pt x="776" y="460"/>
                  <a:pt x="776" y="586"/>
                </a:cubicBezTo>
                <a:cubicBezTo>
                  <a:pt x="776" y="595"/>
                  <a:pt x="776" y="604"/>
                  <a:pt x="776" y="613"/>
                </a:cubicBezTo>
                <a:cubicBezTo>
                  <a:pt x="758" y="694"/>
                  <a:pt x="704" y="758"/>
                  <a:pt x="613" y="776"/>
                </a:cubicBezTo>
                <a:cubicBezTo>
                  <a:pt x="605" y="784"/>
                  <a:pt x="595" y="784"/>
                  <a:pt x="577" y="784"/>
                </a:cubicBezTo>
                <a:close/>
                <a:moveTo>
                  <a:pt x="388" y="712"/>
                </a:moveTo>
                <a:lnTo>
                  <a:pt x="388" y="712"/>
                </a:lnTo>
                <a:cubicBezTo>
                  <a:pt x="442" y="712"/>
                  <a:pt x="505" y="712"/>
                  <a:pt x="559" y="712"/>
                </a:cubicBezTo>
                <a:cubicBezTo>
                  <a:pt x="577" y="712"/>
                  <a:pt x="595" y="712"/>
                  <a:pt x="613" y="712"/>
                </a:cubicBezTo>
                <a:cubicBezTo>
                  <a:pt x="677" y="685"/>
                  <a:pt x="713" y="631"/>
                  <a:pt x="713" y="568"/>
                </a:cubicBezTo>
                <a:cubicBezTo>
                  <a:pt x="713" y="451"/>
                  <a:pt x="713" y="342"/>
                  <a:pt x="713" y="225"/>
                </a:cubicBezTo>
                <a:cubicBezTo>
                  <a:pt x="713" y="207"/>
                  <a:pt x="704" y="189"/>
                  <a:pt x="704" y="171"/>
                </a:cubicBezTo>
                <a:cubicBezTo>
                  <a:pt x="686" y="108"/>
                  <a:pt x="631" y="72"/>
                  <a:pt x="559" y="72"/>
                </a:cubicBezTo>
                <a:cubicBezTo>
                  <a:pt x="442" y="72"/>
                  <a:pt x="334" y="72"/>
                  <a:pt x="216" y="72"/>
                </a:cubicBezTo>
                <a:cubicBezTo>
                  <a:pt x="198" y="72"/>
                  <a:pt x="180" y="72"/>
                  <a:pt x="171" y="81"/>
                </a:cubicBezTo>
                <a:cubicBezTo>
                  <a:pt x="108" y="99"/>
                  <a:pt x="72" y="153"/>
                  <a:pt x="72" y="225"/>
                </a:cubicBezTo>
                <a:cubicBezTo>
                  <a:pt x="72" y="333"/>
                  <a:pt x="72" y="451"/>
                  <a:pt x="72" y="568"/>
                </a:cubicBezTo>
                <a:cubicBezTo>
                  <a:pt x="72" y="613"/>
                  <a:pt x="90" y="658"/>
                  <a:pt x="126" y="685"/>
                </a:cubicBezTo>
                <a:cubicBezTo>
                  <a:pt x="153" y="712"/>
                  <a:pt x="189" y="712"/>
                  <a:pt x="216" y="712"/>
                </a:cubicBezTo>
                <a:cubicBezTo>
                  <a:pt x="280" y="712"/>
                  <a:pt x="334" y="712"/>
                  <a:pt x="388" y="7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1">
            <a:extLst>
              <a:ext uri="{FF2B5EF4-FFF2-40B4-BE49-F238E27FC236}">
                <a16:creationId xmlns:a16="http://schemas.microsoft.com/office/drawing/2014/main" id="{D9FEA11E-8BA6-C545-8F85-77AAEFE85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1806" y="8646399"/>
            <a:ext cx="393535" cy="402280"/>
          </a:xfrm>
          <a:custGeom>
            <a:avLst/>
            <a:gdLst>
              <a:gd name="T0" fmla="*/ 142516 w 398"/>
              <a:gd name="T1" fmla="*/ 74640 h 407"/>
              <a:gd name="T2" fmla="*/ 142516 w 398"/>
              <a:gd name="T3" fmla="*/ 74640 h 407"/>
              <a:gd name="T4" fmla="*/ 71438 w 398"/>
              <a:gd name="T5" fmla="*/ 145691 h 407"/>
              <a:gd name="T6" fmla="*/ 0 w 398"/>
              <a:gd name="T7" fmla="*/ 74640 h 407"/>
              <a:gd name="T8" fmla="*/ 71438 w 398"/>
              <a:gd name="T9" fmla="*/ 0 h 407"/>
              <a:gd name="T10" fmla="*/ 142516 w 398"/>
              <a:gd name="T11" fmla="*/ 74640 h 407"/>
              <a:gd name="T12" fmla="*/ 119900 w 398"/>
              <a:gd name="T13" fmla="*/ 74640 h 407"/>
              <a:gd name="T14" fmla="*/ 119900 w 398"/>
              <a:gd name="T15" fmla="*/ 74640 h 407"/>
              <a:gd name="T16" fmla="*/ 71438 w 398"/>
              <a:gd name="T17" fmla="*/ 25837 h 407"/>
              <a:gd name="T18" fmla="*/ 25847 w 398"/>
              <a:gd name="T19" fmla="*/ 74640 h 407"/>
              <a:gd name="T20" fmla="*/ 71438 w 398"/>
              <a:gd name="T21" fmla="*/ 119854 h 407"/>
              <a:gd name="T22" fmla="*/ 119900 w 398"/>
              <a:gd name="T23" fmla="*/ 74640 h 4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8" h="407">
                <a:moveTo>
                  <a:pt x="397" y="208"/>
                </a:moveTo>
                <a:lnTo>
                  <a:pt x="397" y="208"/>
                </a:lnTo>
                <a:cubicBezTo>
                  <a:pt x="397" y="316"/>
                  <a:pt x="307" y="406"/>
                  <a:pt x="199" y="406"/>
                </a:cubicBezTo>
                <a:cubicBezTo>
                  <a:pt x="91" y="406"/>
                  <a:pt x="0" y="316"/>
                  <a:pt x="0" y="208"/>
                </a:cubicBezTo>
                <a:cubicBezTo>
                  <a:pt x="0" y="99"/>
                  <a:pt x="91" y="9"/>
                  <a:pt x="199" y="0"/>
                </a:cubicBezTo>
                <a:cubicBezTo>
                  <a:pt x="307" y="0"/>
                  <a:pt x="397" y="99"/>
                  <a:pt x="397" y="208"/>
                </a:cubicBezTo>
                <a:close/>
                <a:moveTo>
                  <a:pt x="334" y="208"/>
                </a:moveTo>
                <a:lnTo>
                  <a:pt x="334" y="208"/>
                </a:lnTo>
                <a:cubicBezTo>
                  <a:pt x="334" y="135"/>
                  <a:pt x="271" y="72"/>
                  <a:pt x="199" y="72"/>
                </a:cubicBezTo>
                <a:cubicBezTo>
                  <a:pt x="127" y="72"/>
                  <a:pt x="72" y="135"/>
                  <a:pt x="72" y="208"/>
                </a:cubicBezTo>
                <a:cubicBezTo>
                  <a:pt x="72" y="280"/>
                  <a:pt x="127" y="334"/>
                  <a:pt x="199" y="334"/>
                </a:cubicBezTo>
                <a:cubicBezTo>
                  <a:pt x="271" y="334"/>
                  <a:pt x="334" y="280"/>
                  <a:pt x="334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2">
            <a:extLst>
              <a:ext uri="{FF2B5EF4-FFF2-40B4-BE49-F238E27FC236}">
                <a16:creationId xmlns:a16="http://schemas.microsoft.com/office/drawing/2014/main" id="{E1438B48-6A01-FF40-8413-D53D18AD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5986" y="8593928"/>
            <a:ext cx="100571" cy="100569"/>
          </a:xfrm>
          <a:custGeom>
            <a:avLst/>
            <a:gdLst>
              <a:gd name="T0" fmla="*/ 19883 w 101"/>
              <a:gd name="T1" fmla="*/ 0 h 100"/>
              <a:gd name="T2" fmla="*/ 19883 w 101"/>
              <a:gd name="T3" fmla="*/ 0 h 100"/>
              <a:gd name="T4" fmla="*/ 36151 w 101"/>
              <a:gd name="T5" fmla="*/ 19716 h 100"/>
              <a:gd name="T6" fmla="*/ 16268 w 101"/>
              <a:gd name="T7" fmla="*/ 36147 h 100"/>
              <a:gd name="T8" fmla="*/ 0 w 101"/>
              <a:gd name="T9" fmla="*/ 19716 h 100"/>
              <a:gd name="T10" fmla="*/ 19883 w 101"/>
              <a:gd name="T11" fmla="*/ 0 h 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1" h="100">
                <a:moveTo>
                  <a:pt x="55" y="0"/>
                </a:moveTo>
                <a:lnTo>
                  <a:pt x="55" y="0"/>
                </a:lnTo>
                <a:cubicBezTo>
                  <a:pt x="81" y="0"/>
                  <a:pt x="100" y="27"/>
                  <a:pt x="100" y="54"/>
                </a:cubicBezTo>
                <a:cubicBezTo>
                  <a:pt x="100" y="81"/>
                  <a:pt x="72" y="99"/>
                  <a:pt x="45" y="99"/>
                </a:cubicBezTo>
                <a:cubicBezTo>
                  <a:pt x="18" y="99"/>
                  <a:pt x="0" y="72"/>
                  <a:pt x="0" y="54"/>
                </a:cubicBezTo>
                <a:cubicBezTo>
                  <a:pt x="0" y="18"/>
                  <a:pt x="18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3">
            <a:extLst>
              <a:ext uri="{FF2B5EF4-FFF2-40B4-BE49-F238E27FC236}">
                <a16:creationId xmlns:a16="http://schemas.microsoft.com/office/drawing/2014/main" id="{9BA10FD5-DAE5-E84D-A98F-D88F1AC5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981" y="4719796"/>
            <a:ext cx="905129" cy="638401"/>
          </a:xfrm>
          <a:custGeom>
            <a:avLst/>
            <a:gdLst>
              <a:gd name="T0" fmla="*/ 149369 w 913"/>
              <a:gd name="T1" fmla="*/ 0 h 642"/>
              <a:gd name="T2" fmla="*/ 149369 w 913"/>
              <a:gd name="T3" fmla="*/ 0 h 642"/>
              <a:gd name="T4" fmla="*/ 178883 w 913"/>
              <a:gd name="T5" fmla="*/ 0 h 642"/>
              <a:gd name="T6" fmla="*/ 182122 w 913"/>
              <a:gd name="T7" fmla="*/ 0 h 642"/>
              <a:gd name="T8" fmla="*/ 204798 w 913"/>
              <a:gd name="T9" fmla="*/ 0 h 642"/>
              <a:gd name="T10" fmla="*/ 233952 w 913"/>
              <a:gd name="T11" fmla="*/ 0 h 642"/>
              <a:gd name="T12" fmla="*/ 266345 w 913"/>
              <a:gd name="T13" fmla="*/ 3249 h 642"/>
              <a:gd name="T14" fmla="*/ 292260 w 913"/>
              <a:gd name="T15" fmla="*/ 6498 h 642"/>
              <a:gd name="T16" fmla="*/ 325013 w 913"/>
              <a:gd name="T17" fmla="*/ 35741 h 642"/>
              <a:gd name="T18" fmla="*/ 328252 w 913"/>
              <a:gd name="T19" fmla="*/ 58485 h 642"/>
              <a:gd name="T20" fmla="*/ 328252 w 913"/>
              <a:gd name="T21" fmla="*/ 64984 h 642"/>
              <a:gd name="T22" fmla="*/ 328252 w 913"/>
              <a:gd name="T23" fmla="*/ 162820 h 642"/>
              <a:gd name="T24" fmla="*/ 328252 w 913"/>
              <a:gd name="T25" fmla="*/ 169318 h 642"/>
              <a:gd name="T26" fmla="*/ 325013 w 913"/>
              <a:gd name="T27" fmla="*/ 195312 h 642"/>
              <a:gd name="T28" fmla="*/ 292260 w 913"/>
              <a:gd name="T29" fmla="*/ 224555 h 642"/>
              <a:gd name="T30" fmla="*/ 272824 w 913"/>
              <a:gd name="T31" fmla="*/ 228165 h 642"/>
              <a:gd name="T32" fmla="*/ 233952 w 913"/>
              <a:gd name="T33" fmla="*/ 231414 h 642"/>
              <a:gd name="T34" fmla="*/ 185362 w 913"/>
              <a:gd name="T35" fmla="*/ 231414 h 642"/>
              <a:gd name="T36" fmla="*/ 178883 w 913"/>
              <a:gd name="T37" fmla="*/ 231414 h 642"/>
              <a:gd name="T38" fmla="*/ 149369 w 913"/>
              <a:gd name="T39" fmla="*/ 231414 h 642"/>
              <a:gd name="T40" fmla="*/ 149369 w 913"/>
              <a:gd name="T41" fmla="*/ 231414 h 642"/>
              <a:gd name="T42" fmla="*/ 110497 w 913"/>
              <a:gd name="T43" fmla="*/ 231414 h 642"/>
              <a:gd name="T44" fmla="*/ 61907 w 913"/>
              <a:gd name="T45" fmla="*/ 228165 h 642"/>
              <a:gd name="T46" fmla="*/ 39232 w 913"/>
              <a:gd name="T47" fmla="*/ 224555 h 642"/>
              <a:gd name="T48" fmla="*/ 6479 w 913"/>
              <a:gd name="T49" fmla="*/ 195312 h 642"/>
              <a:gd name="T50" fmla="*/ 0 w 913"/>
              <a:gd name="T51" fmla="*/ 159571 h 642"/>
              <a:gd name="T52" fmla="*/ 0 w 913"/>
              <a:gd name="T53" fmla="*/ 127079 h 642"/>
              <a:gd name="T54" fmla="*/ 0 w 913"/>
              <a:gd name="T55" fmla="*/ 123830 h 642"/>
              <a:gd name="T56" fmla="*/ 0 w 913"/>
              <a:gd name="T57" fmla="*/ 107584 h 642"/>
              <a:gd name="T58" fmla="*/ 0 w 913"/>
              <a:gd name="T59" fmla="*/ 104335 h 642"/>
              <a:gd name="T60" fmla="*/ 3239 w 913"/>
              <a:gd name="T61" fmla="*/ 61734 h 642"/>
              <a:gd name="T62" fmla="*/ 6479 w 913"/>
              <a:gd name="T63" fmla="*/ 35741 h 642"/>
              <a:gd name="T64" fmla="*/ 35993 w 913"/>
              <a:gd name="T65" fmla="*/ 6498 h 642"/>
              <a:gd name="T66" fmla="*/ 61907 w 913"/>
              <a:gd name="T67" fmla="*/ 3249 h 642"/>
              <a:gd name="T68" fmla="*/ 97540 w 913"/>
              <a:gd name="T69" fmla="*/ 0 h 642"/>
              <a:gd name="T70" fmla="*/ 146130 w 913"/>
              <a:gd name="T71" fmla="*/ 0 h 642"/>
              <a:gd name="T72" fmla="*/ 149369 w 913"/>
              <a:gd name="T73" fmla="*/ 0 h 642"/>
              <a:gd name="T74" fmla="*/ 133172 w 913"/>
              <a:gd name="T75" fmla="*/ 64984 h 642"/>
              <a:gd name="T76" fmla="*/ 133172 w 913"/>
              <a:gd name="T77" fmla="*/ 64984 h 642"/>
              <a:gd name="T78" fmla="*/ 133172 w 913"/>
              <a:gd name="T79" fmla="*/ 166069 h 642"/>
              <a:gd name="T80" fmla="*/ 217755 w 913"/>
              <a:gd name="T81" fmla="*/ 114082 h 642"/>
              <a:gd name="T82" fmla="*/ 133172 w 913"/>
              <a:gd name="T83" fmla="*/ 64984 h 64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13" h="642">
                <a:moveTo>
                  <a:pt x="415" y="0"/>
                </a:moveTo>
                <a:lnTo>
                  <a:pt x="415" y="0"/>
                </a:lnTo>
                <a:cubicBezTo>
                  <a:pt x="442" y="0"/>
                  <a:pt x="469" y="0"/>
                  <a:pt x="497" y="0"/>
                </a:cubicBezTo>
                <a:lnTo>
                  <a:pt x="506" y="0"/>
                </a:lnTo>
                <a:cubicBezTo>
                  <a:pt x="523" y="0"/>
                  <a:pt x="551" y="0"/>
                  <a:pt x="569" y="0"/>
                </a:cubicBezTo>
                <a:cubicBezTo>
                  <a:pt x="596" y="0"/>
                  <a:pt x="623" y="0"/>
                  <a:pt x="650" y="0"/>
                </a:cubicBezTo>
                <a:cubicBezTo>
                  <a:pt x="677" y="0"/>
                  <a:pt x="713" y="0"/>
                  <a:pt x="740" y="9"/>
                </a:cubicBezTo>
                <a:cubicBezTo>
                  <a:pt x="767" y="9"/>
                  <a:pt x="785" y="9"/>
                  <a:pt x="812" y="18"/>
                </a:cubicBezTo>
                <a:cubicBezTo>
                  <a:pt x="858" y="27"/>
                  <a:pt x="884" y="54"/>
                  <a:pt x="903" y="99"/>
                </a:cubicBezTo>
                <a:cubicBezTo>
                  <a:pt x="903" y="117"/>
                  <a:pt x="912" y="144"/>
                  <a:pt x="912" y="162"/>
                </a:cubicBezTo>
                <a:cubicBezTo>
                  <a:pt x="912" y="171"/>
                  <a:pt x="912" y="180"/>
                  <a:pt x="912" y="180"/>
                </a:cubicBezTo>
                <a:cubicBezTo>
                  <a:pt x="912" y="270"/>
                  <a:pt x="912" y="361"/>
                  <a:pt x="912" y="451"/>
                </a:cubicBezTo>
                <a:cubicBezTo>
                  <a:pt x="912" y="460"/>
                  <a:pt x="912" y="460"/>
                  <a:pt x="912" y="469"/>
                </a:cubicBezTo>
                <a:cubicBezTo>
                  <a:pt x="912" y="496"/>
                  <a:pt x="903" y="514"/>
                  <a:pt x="903" y="541"/>
                </a:cubicBezTo>
                <a:cubicBezTo>
                  <a:pt x="884" y="586"/>
                  <a:pt x="858" y="613"/>
                  <a:pt x="812" y="622"/>
                </a:cubicBezTo>
                <a:cubicBezTo>
                  <a:pt x="794" y="622"/>
                  <a:pt x="776" y="632"/>
                  <a:pt x="758" y="632"/>
                </a:cubicBezTo>
                <a:cubicBezTo>
                  <a:pt x="722" y="632"/>
                  <a:pt x="686" y="632"/>
                  <a:pt x="650" y="641"/>
                </a:cubicBezTo>
                <a:cubicBezTo>
                  <a:pt x="605" y="641"/>
                  <a:pt x="560" y="641"/>
                  <a:pt x="515" y="641"/>
                </a:cubicBezTo>
                <a:cubicBezTo>
                  <a:pt x="506" y="641"/>
                  <a:pt x="506" y="641"/>
                  <a:pt x="497" y="641"/>
                </a:cubicBezTo>
                <a:cubicBezTo>
                  <a:pt x="469" y="641"/>
                  <a:pt x="442" y="641"/>
                  <a:pt x="415" y="641"/>
                </a:cubicBezTo>
                <a:cubicBezTo>
                  <a:pt x="379" y="641"/>
                  <a:pt x="343" y="641"/>
                  <a:pt x="307" y="641"/>
                </a:cubicBezTo>
                <a:cubicBezTo>
                  <a:pt x="262" y="641"/>
                  <a:pt x="217" y="632"/>
                  <a:pt x="172" y="632"/>
                </a:cubicBezTo>
                <a:cubicBezTo>
                  <a:pt x="154" y="632"/>
                  <a:pt x="126" y="632"/>
                  <a:pt x="109" y="622"/>
                </a:cubicBezTo>
                <a:cubicBezTo>
                  <a:pt x="63" y="613"/>
                  <a:pt x="27" y="586"/>
                  <a:pt x="18" y="541"/>
                </a:cubicBezTo>
                <a:cubicBezTo>
                  <a:pt x="9" y="505"/>
                  <a:pt x="9" y="478"/>
                  <a:pt x="0" y="442"/>
                </a:cubicBezTo>
                <a:cubicBezTo>
                  <a:pt x="0" y="415"/>
                  <a:pt x="0" y="379"/>
                  <a:pt x="0" y="352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25"/>
                  <a:pt x="0" y="316"/>
                  <a:pt x="0" y="298"/>
                </a:cubicBezTo>
                <a:lnTo>
                  <a:pt x="0" y="289"/>
                </a:lnTo>
                <a:cubicBezTo>
                  <a:pt x="0" y="253"/>
                  <a:pt x="0" y="208"/>
                  <a:pt x="9" y="171"/>
                </a:cubicBezTo>
                <a:cubicBezTo>
                  <a:pt x="9" y="144"/>
                  <a:pt x="9" y="126"/>
                  <a:pt x="18" y="99"/>
                </a:cubicBezTo>
                <a:cubicBezTo>
                  <a:pt x="27" y="54"/>
                  <a:pt x="54" y="27"/>
                  <a:pt x="100" y="18"/>
                </a:cubicBezTo>
                <a:cubicBezTo>
                  <a:pt x="126" y="9"/>
                  <a:pt x="145" y="9"/>
                  <a:pt x="172" y="9"/>
                </a:cubicBezTo>
                <a:cubicBezTo>
                  <a:pt x="199" y="0"/>
                  <a:pt x="235" y="0"/>
                  <a:pt x="271" y="0"/>
                </a:cubicBezTo>
                <a:cubicBezTo>
                  <a:pt x="316" y="0"/>
                  <a:pt x="361" y="0"/>
                  <a:pt x="406" y="0"/>
                </a:cubicBezTo>
                <a:lnTo>
                  <a:pt x="415" y="0"/>
                </a:lnTo>
                <a:close/>
                <a:moveTo>
                  <a:pt x="370" y="180"/>
                </a:moveTo>
                <a:lnTo>
                  <a:pt x="370" y="180"/>
                </a:lnTo>
                <a:cubicBezTo>
                  <a:pt x="370" y="270"/>
                  <a:pt x="370" y="361"/>
                  <a:pt x="370" y="460"/>
                </a:cubicBezTo>
                <a:cubicBezTo>
                  <a:pt x="451" y="415"/>
                  <a:pt x="523" y="361"/>
                  <a:pt x="605" y="316"/>
                </a:cubicBezTo>
                <a:cubicBezTo>
                  <a:pt x="523" y="270"/>
                  <a:pt x="451" y="225"/>
                  <a:pt x="370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4">
            <a:extLst>
              <a:ext uri="{FF2B5EF4-FFF2-40B4-BE49-F238E27FC236}">
                <a16:creationId xmlns:a16="http://schemas.microsoft.com/office/drawing/2014/main" id="{D9F05C15-5DD1-B549-9CEF-162ECDBD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568" y="8244119"/>
            <a:ext cx="992584" cy="983836"/>
          </a:xfrm>
          <a:custGeom>
            <a:avLst/>
            <a:gdLst>
              <a:gd name="T0" fmla="*/ 120001 w 1003"/>
              <a:gd name="T1" fmla="*/ 330596 h 994"/>
              <a:gd name="T2" fmla="*/ 120001 w 1003"/>
              <a:gd name="T3" fmla="*/ 330596 h 994"/>
              <a:gd name="T4" fmla="*/ 25869 w 1003"/>
              <a:gd name="T5" fmla="*/ 136191 h 994"/>
              <a:gd name="T6" fmla="*/ 230302 w 1003"/>
              <a:gd name="T7" fmla="*/ 29107 h 994"/>
              <a:gd name="T8" fmla="*/ 330542 w 1003"/>
              <a:gd name="T9" fmla="*/ 233573 h 994"/>
              <a:gd name="T10" fmla="*/ 132936 w 1003"/>
              <a:gd name="T11" fmla="*/ 333830 h 994"/>
              <a:gd name="T12" fmla="*/ 132936 w 1003"/>
              <a:gd name="T13" fmla="*/ 330596 h 994"/>
              <a:gd name="T14" fmla="*/ 158804 w 1003"/>
              <a:gd name="T15" fmla="*/ 269148 h 994"/>
              <a:gd name="T16" fmla="*/ 162038 w 1003"/>
              <a:gd name="T17" fmla="*/ 252978 h 994"/>
              <a:gd name="T18" fmla="*/ 165271 w 1003"/>
              <a:gd name="T19" fmla="*/ 259446 h 994"/>
              <a:gd name="T20" fmla="*/ 197607 w 1003"/>
              <a:gd name="T21" fmla="*/ 272382 h 994"/>
              <a:gd name="T22" fmla="*/ 265871 w 1003"/>
              <a:gd name="T23" fmla="*/ 233573 h 994"/>
              <a:gd name="T24" fmla="*/ 275572 w 1003"/>
              <a:gd name="T25" fmla="*/ 142659 h 994"/>
              <a:gd name="T26" fmla="*/ 210541 w 1003"/>
              <a:gd name="T27" fmla="*/ 84446 h 994"/>
              <a:gd name="T28" fmla="*/ 116768 w 1003"/>
              <a:gd name="T29" fmla="*/ 97382 h 994"/>
              <a:gd name="T30" fmla="*/ 77606 w 1003"/>
              <a:gd name="T31" fmla="*/ 165298 h 994"/>
              <a:gd name="T32" fmla="*/ 90899 w 1003"/>
              <a:gd name="T33" fmla="*/ 223871 h 994"/>
              <a:gd name="T34" fmla="*/ 110301 w 1003"/>
              <a:gd name="T35" fmla="*/ 240041 h 994"/>
              <a:gd name="T36" fmla="*/ 116768 w 1003"/>
              <a:gd name="T37" fmla="*/ 236807 h 994"/>
              <a:gd name="T38" fmla="*/ 120001 w 1003"/>
              <a:gd name="T39" fmla="*/ 220637 h 994"/>
              <a:gd name="T40" fmla="*/ 116768 w 1003"/>
              <a:gd name="T41" fmla="*/ 214168 h 994"/>
              <a:gd name="T42" fmla="*/ 110301 w 1003"/>
              <a:gd name="T43" fmla="*/ 152361 h 994"/>
              <a:gd name="T44" fmla="*/ 168505 w 1003"/>
              <a:gd name="T45" fmla="*/ 110318 h 994"/>
              <a:gd name="T46" fmla="*/ 214134 w 1003"/>
              <a:gd name="T47" fmla="*/ 116786 h 994"/>
              <a:gd name="T48" fmla="*/ 243236 w 1003"/>
              <a:gd name="T49" fmla="*/ 165298 h 994"/>
              <a:gd name="T50" fmla="*/ 233535 w 1003"/>
              <a:gd name="T51" fmla="*/ 220637 h 994"/>
              <a:gd name="T52" fmla="*/ 204074 w 1003"/>
              <a:gd name="T53" fmla="*/ 246509 h 994"/>
              <a:gd name="T54" fmla="*/ 178205 w 1003"/>
              <a:gd name="T55" fmla="*/ 240041 h 994"/>
              <a:gd name="T56" fmla="*/ 171738 w 1003"/>
              <a:gd name="T57" fmla="*/ 217043 h 994"/>
              <a:gd name="T58" fmla="*/ 181439 w 1003"/>
              <a:gd name="T59" fmla="*/ 181468 h 994"/>
              <a:gd name="T60" fmla="*/ 184673 w 1003"/>
              <a:gd name="T61" fmla="*/ 162064 h 994"/>
              <a:gd name="T62" fmla="*/ 152337 w 1003"/>
              <a:gd name="T63" fmla="*/ 145893 h 994"/>
              <a:gd name="T64" fmla="*/ 136169 w 1003"/>
              <a:gd name="T65" fmla="*/ 171766 h 994"/>
              <a:gd name="T66" fmla="*/ 139403 w 1003"/>
              <a:gd name="T67" fmla="*/ 204107 h 994"/>
              <a:gd name="T68" fmla="*/ 139403 w 1003"/>
              <a:gd name="T69" fmla="*/ 207700 h 994"/>
              <a:gd name="T70" fmla="*/ 120001 w 1003"/>
              <a:gd name="T71" fmla="*/ 282084 h 994"/>
              <a:gd name="T72" fmla="*/ 120001 w 1003"/>
              <a:gd name="T73" fmla="*/ 320893 h 994"/>
              <a:gd name="T74" fmla="*/ 120001 w 1003"/>
              <a:gd name="T75" fmla="*/ 330596 h 99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03" h="994">
                <a:moveTo>
                  <a:pt x="334" y="920"/>
                </a:moveTo>
                <a:lnTo>
                  <a:pt x="334" y="920"/>
                </a:lnTo>
                <a:cubicBezTo>
                  <a:pt x="144" y="839"/>
                  <a:pt x="0" y="623"/>
                  <a:pt x="72" y="379"/>
                </a:cubicBezTo>
                <a:cubicBezTo>
                  <a:pt x="144" y="135"/>
                  <a:pt x="397" y="0"/>
                  <a:pt x="641" y="81"/>
                </a:cubicBezTo>
                <a:cubicBezTo>
                  <a:pt x="875" y="162"/>
                  <a:pt x="1002" y="424"/>
                  <a:pt x="920" y="650"/>
                </a:cubicBezTo>
                <a:cubicBezTo>
                  <a:pt x="830" y="893"/>
                  <a:pt x="577" y="993"/>
                  <a:pt x="370" y="929"/>
                </a:cubicBezTo>
                <a:cubicBezTo>
                  <a:pt x="370" y="929"/>
                  <a:pt x="370" y="929"/>
                  <a:pt x="370" y="920"/>
                </a:cubicBezTo>
                <a:cubicBezTo>
                  <a:pt x="406" y="875"/>
                  <a:pt x="424" y="812"/>
                  <a:pt x="442" y="749"/>
                </a:cubicBezTo>
                <a:cubicBezTo>
                  <a:pt x="442" y="740"/>
                  <a:pt x="442" y="722"/>
                  <a:pt x="451" y="704"/>
                </a:cubicBezTo>
                <a:cubicBezTo>
                  <a:pt x="451" y="713"/>
                  <a:pt x="460" y="713"/>
                  <a:pt x="460" y="722"/>
                </a:cubicBezTo>
                <a:cubicBezTo>
                  <a:pt x="487" y="749"/>
                  <a:pt x="514" y="758"/>
                  <a:pt x="550" y="758"/>
                </a:cubicBezTo>
                <a:cubicBezTo>
                  <a:pt x="632" y="758"/>
                  <a:pt x="695" y="713"/>
                  <a:pt x="740" y="650"/>
                </a:cubicBezTo>
                <a:cubicBezTo>
                  <a:pt x="785" y="568"/>
                  <a:pt x="794" y="487"/>
                  <a:pt x="767" y="397"/>
                </a:cubicBezTo>
                <a:cubicBezTo>
                  <a:pt x="740" y="307"/>
                  <a:pt x="668" y="253"/>
                  <a:pt x="586" y="235"/>
                </a:cubicBezTo>
                <a:cubicBezTo>
                  <a:pt x="496" y="207"/>
                  <a:pt x="406" y="226"/>
                  <a:pt x="325" y="271"/>
                </a:cubicBezTo>
                <a:cubicBezTo>
                  <a:pt x="262" y="316"/>
                  <a:pt x="225" y="379"/>
                  <a:pt x="216" y="460"/>
                </a:cubicBezTo>
                <a:cubicBezTo>
                  <a:pt x="208" y="514"/>
                  <a:pt x="225" y="578"/>
                  <a:pt x="253" y="623"/>
                </a:cubicBezTo>
                <a:cubicBezTo>
                  <a:pt x="271" y="641"/>
                  <a:pt x="280" y="659"/>
                  <a:pt x="307" y="668"/>
                </a:cubicBezTo>
                <a:cubicBezTo>
                  <a:pt x="316" y="668"/>
                  <a:pt x="316" y="668"/>
                  <a:pt x="325" y="659"/>
                </a:cubicBezTo>
                <a:cubicBezTo>
                  <a:pt x="325" y="641"/>
                  <a:pt x="325" y="623"/>
                  <a:pt x="334" y="614"/>
                </a:cubicBezTo>
                <a:cubicBezTo>
                  <a:pt x="334" y="604"/>
                  <a:pt x="334" y="604"/>
                  <a:pt x="325" y="596"/>
                </a:cubicBezTo>
                <a:cubicBezTo>
                  <a:pt x="289" y="541"/>
                  <a:pt x="289" y="478"/>
                  <a:pt x="307" y="424"/>
                </a:cubicBezTo>
                <a:cubicBezTo>
                  <a:pt x="343" y="352"/>
                  <a:pt x="397" y="316"/>
                  <a:pt x="469" y="307"/>
                </a:cubicBezTo>
                <a:cubicBezTo>
                  <a:pt x="514" y="298"/>
                  <a:pt x="560" y="307"/>
                  <a:pt x="596" y="325"/>
                </a:cubicBezTo>
                <a:cubicBezTo>
                  <a:pt x="650" y="352"/>
                  <a:pt x="677" y="397"/>
                  <a:pt x="677" y="460"/>
                </a:cubicBezTo>
                <a:cubicBezTo>
                  <a:pt x="686" y="514"/>
                  <a:pt x="677" y="568"/>
                  <a:pt x="650" y="614"/>
                </a:cubicBezTo>
                <a:cubicBezTo>
                  <a:pt x="632" y="650"/>
                  <a:pt x="605" y="677"/>
                  <a:pt x="568" y="686"/>
                </a:cubicBezTo>
                <a:cubicBezTo>
                  <a:pt x="541" y="686"/>
                  <a:pt x="514" y="686"/>
                  <a:pt x="496" y="668"/>
                </a:cubicBezTo>
                <a:cubicBezTo>
                  <a:pt x="478" y="650"/>
                  <a:pt x="469" y="632"/>
                  <a:pt x="478" y="604"/>
                </a:cubicBezTo>
                <a:cubicBezTo>
                  <a:pt x="487" y="568"/>
                  <a:pt x="496" y="532"/>
                  <a:pt x="505" y="505"/>
                </a:cubicBezTo>
                <a:cubicBezTo>
                  <a:pt x="514" y="487"/>
                  <a:pt x="514" y="469"/>
                  <a:pt x="514" y="451"/>
                </a:cubicBezTo>
                <a:cubicBezTo>
                  <a:pt x="505" y="388"/>
                  <a:pt x="451" y="388"/>
                  <a:pt x="424" y="406"/>
                </a:cubicBezTo>
                <a:cubicBezTo>
                  <a:pt x="397" y="424"/>
                  <a:pt x="388" y="451"/>
                  <a:pt x="379" y="478"/>
                </a:cubicBezTo>
                <a:cubicBezTo>
                  <a:pt x="370" y="505"/>
                  <a:pt x="379" y="541"/>
                  <a:pt x="388" y="568"/>
                </a:cubicBezTo>
                <a:lnTo>
                  <a:pt x="388" y="578"/>
                </a:lnTo>
                <a:cubicBezTo>
                  <a:pt x="370" y="650"/>
                  <a:pt x="352" y="722"/>
                  <a:pt x="334" y="785"/>
                </a:cubicBezTo>
                <a:cubicBezTo>
                  <a:pt x="334" y="821"/>
                  <a:pt x="334" y="857"/>
                  <a:pt x="334" y="893"/>
                </a:cubicBezTo>
                <a:cubicBezTo>
                  <a:pt x="334" y="902"/>
                  <a:pt x="334" y="911"/>
                  <a:pt x="334" y="9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0">
            <a:extLst>
              <a:ext uri="{FF2B5EF4-FFF2-40B4-BE49-F238E27FC236}">
                <a16:creationId xmlns:a16="http://schemas.microsoft.com/office/drawing/2014/main" id="{2A3CC719-50CF-1F4F-A320-95C89D43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107" y="4942798"/>
            <a:ext cx="3821660" cy="3830406"/>
          </a:xfrm>
          <a:custGeom>
            <a:avLst/>
            <a:gdLst>
              <a:gd name="T0" fmla="*/ 1387115 w 3854"/>
              <a:gd name="T1" fmla="*/ 695325 h 3862"/>
              <a:gd name="T2" fmla="*/ 1387115 w 3854"/>
              <a:gd name="T3" fmla="*/ 695325 h 3862"/>
              <a:gd name="T4" fmla="*/ 695538 w 3854"/>
              <a:gd name="T5" fmla="*/ 1390290 h 3862"/>
              <a:gd name="T6" fmla="*/ 0 w 3854"/>
              <a:gd name="T7" fmla="*/ 695325 h 3862"/>
              <a:gd name="T8" fmla="*/ 695538 w 3854"/>
              <a:gd name="T9" fmla="*/ 0 h 3862"/>
              <a:gd name="T10" fmla="*/ 1387115 w 3854"/>
              <a:gd name="T11" fmla="*/ 695325 h 38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54" h="3862">
                <a:moveTo>
                  <a:pt x="3853" y="1931"/>
                </a:moveTo>
                <a:lnTo>
                  <a:pt x="3853" y="1931"/>
                </a:lnTo>
                <a:cubicBezTo>
                  <a:pt x="3853" y="2995"/>
                  <a:pt x="2996" y="3861"/>
                  <a:pt x="1932" y="3861"/>
                </a:cubicBezTo>
                <a:cubicBezTo>
                  <a:pt x="858" y="3861"/>
                  <a:pt x="0" y="2995"/>
                  <a:pt x="0" y="1931"/>
                </a:cubicBezTo>
                <a:cubicBezTo>
                  <a:pt x="0" y="867"/>
                  <a:pt x="858" y="0"/>
                  <a:pt x="1932" y="0"/>
                </a:cubicBezTo>
                <a:cubicBezTo>
                  <a:pt x="2996" y="0"/>
                  <a:pt x="3853" y="867"/>
                  <a:pt x="3853" y="19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F80879-9D99-BA4D-B108-9FC7E1B3B9A1}"/>
              </a:ext>
            </a:extLst>
          </p:cNvPr>
          <p:cNvGrpSpPr/>
          <p:nvPr/>
        </p:nvGrpSpPr>
        <p:grpSpPr>
          <a:xfrm flipH="1">
            <a:off x="6693336" y="2787715"/>
            <a:ext cx="2836744" cy="1477328"/>
            <a:chOff x="4919484" y="11069053"/>
            <a:chExt cx="2836744" cy="147732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3F5DC293-C391-E74A-95D9-2E7A15BC08F2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98C3B1-6878-234D-96A4-F47937D94830}"/>
                </a:ext>
              </a:extLst>
            </p:cNvPr>
            <p:cNvSpPr/>
            <p:nvPr/>
          </p:nvSpPr>
          <p:spPr>
            <a:xfrm>
              <a:off x="4919484" y="11715384"/>
              <a:ext cx="28367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517ED9-4298-6B4E-91F6-8F4EC9860394}"/>
              </a:ext>
            </a:extLst>
          </p:cNvPr>
          <p:cNvGrpSpPr/>
          <p:nvPr/>
        </p:nvGrpSpPr>
        <p:grpSpPr>
          <a:xfrm flipH="1">
            <a:off x="10229016" y="5510595"/>
            <a:ext cx="2836744" cy="1477328"/>
            <a:chOff x="4919484" y="11069053"/>
            <a:chExt cx="2836744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C350D5F3-6261-0D4B-BFB4-ADAAC32ECBD9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1BDE12-05E8-2447-9F21-54D725CE9E65}"/>
                </a:ext>
              </a:extLst>
            </p:cNvPr>
            <p:cNvSpPr/>
            <p:nvPr/>
          </p:nvSpPr>
          <p:spPr>
            <a:xfrm>
              <a:off x="4919484" y="11715384"/>
              <a:ext cx="28367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36A917-51A2-B745-AE97-E06BFF2263CA}"/>
              </a:ext>
            </a:extLst>
          </p:cNvPr>
          <p:cNvGrpSpPr/>
          <p:nvPr/>
        </p:nvGrpSpPr>
        <p:grpSpPr>
          <a:xfrm flipH="1">
            <a:off x="8583096" y="9737155"/>
            <a:ext cx="2836744" cy="1477328"/>
            <a:chOff x="4919484" y="11069053"/>
            <a:chExt cx="2836744" cy="147732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E29112B9-814F-F44D-8B3F-FDE6436295F3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69D4A5-A2FF-D547-B0EE-70F3D355E444}"/>
                </a:ext>
              </a:extLst>
            </p:cNvPr>
            <p:cNvSpPr/>
            <p:nvPr/>
          </p:nvSpPr>
          <p:spPr>
            <a:xfrm>
              <a:off x="4919484" y="11715384"/>
              <a:ext cx="28367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C10F7A-3AFE-D64F-94B3-758A592047D2}"/>
              </a:ext>
            </a:extLst>
          </p:cNvPr>
          <p:cNvGrpSpPr/>
          <p:nvPr/>
        </p:nvGrpSpPr>
        <p:grpSpPr>
          <a:xfrm flipH="1">
            <a:off x="4762936" y="9737155"/>
            <a:ext cx="2836744" cy="1477328"/>
            <a:chOff x="4919484" y="11069053"/>
            <a:chExt cx="2836744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C2121B1E-3573-5B46-AAA3-C95024EBEFC5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730765-349E-F24F-A40D-F975AEADE261}"/>
                </a:ext>
              </a:extLst>
            </p:cNvPr>
            <p:cNvSpPr/>
            <p:nvPr/>
          </p:nvSpPr>
          <p:spPr>
            <a:xfrm>
              <a:off x="4919484" y="11715384"/>
              <a:ext cx="28367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A3D469-DFAE-0D4B-BFB8-C70517B476FE}"/>
              </a:ext>
            </a:extLst>
          </p:cNvPr>
          <p:cNvGrpSpPr/>
          <p:nvPr/>
        </p:nvGrpSpPr>
        <p:grpSpPr>
          <a:xfrm flipH="1">
            <a:off x="3137336" y="5734115"/>
            <a:ext cx="2836744" cy="1477328"/>
            <a:chOff x="4919484" y="11069053"/>
            <a:chExt cx="2836744" cy="147732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3D37C954-28CD-2244-BBF7-1042FAB84E7D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BA7388-D414-774D-8C07-110322454EBA}"/>
                </a:ext>
              </a:extLst>
            </p:cNvPr>
            <p:cNvSpPr/>
            <p:nvPr/>
          </p:nvSpPr>
          <p:spPr>
            <a:xfrm>
              <a:off x="4919484" y="11715384"/>
              <a:ext cx="28367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82AF75-782A-A545-8B39-498A49EA23A7}"/>
              </a:ext>
            </a:extLst>
          </p:cNvPr>
          <p:cNvGrpSpPr/>
          <p:nvPr/>
        </p:nvGrpSpPr>
        <p:grpSpPr>
          <a:xfrm>
            <a:off x="15535518" y="4486153"/>
            <a:ext cx="6988527" cy="4739759"/>
            <a:chOff x="2756197" y="4345640"/>
            <a:chExt cx="6988527" cy="4739759"/>
          </a:xfrm>
        </p:grpSpPr>
        <p:sp>
          <p:nvSpPr>
            <p:cNvPr id="49" name="CuadroTexto 90">
              <a:extLst>
                <a:ext uri="{FF2B5EF4-FFF2-40B4-BE49-F238E27FC236}">
                  <a16:creationId xmlns:a16="http://schemas.microsoft.com/office/drawing/2014/main" id="{1660B633-29C6-894F-A454-464B0212C46A}"/>
                </a:ext>
              </a:extLst>
            </p:cNvPr>
            <p:cNvSpPr txBox="1"/>
            <p:nvPr/>
          </p:nvSpPr>
          <p:spPr>
            <a:xfrm>
              <a:off x="2756198" y="4345640"/>
              <a:ext cx="6040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50" name="CuadroTexto 91">
              <a:extLst>
                <a:ext uri="{FF2B5EF4-FFF2-40B4-BE49-F238E27FC236}">
                  <a16:creationId xmlns:a16="http://schemas.microsoft.com/office/drawing/2014/main" id="{B7D301E0-23B0-7141-8395-BBF872B68E52}"/>
                </a:ext>
              </a:extLst>
            </p:cNvPr>
            <p:cNvSpPr txBox="1"/>
            <p:nvPr/>
          </p:nvSpPr>
          <p:spPr>
            <a:xfrm>
              <a:off x="2756197" y="5669079"/>
              <a:ext cx="698852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420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>
            <a:extLst>
              <a:ext uri="{FF2B5EF4-FFF2-40B4-BE49-F238E27FC236}">
                <a16:creationId xmlns:a16="http://schemas.microsoft.com/office/drawing/2014/main" id="{D5ECD8AE-67A7-A04C-9340-9FBBABBB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6389" y="4911114"/>
            <a:ext cx="4295189" cy="6864278"/>
          </a:xfrm>
          <a:custGeom>
            <a:avLst/>
            <a:gdLst>
              <a:gd name="T0" fmla="*/ 777337 w 4248"/>
              <a:gd name="T1" fmla="*/ 2442803 h 6786"/>
              <a:gd name="T2" fmla="*/ 777337 w 4248"/>
              <a:gd name="T3" fmla="*/ 2442803 h 6786"/>
              <a:gd name="T4" fmla="*/ 751066 w 4248"/>
              <a:gd name="T5" fmla="*/ 2442803 h 6786"/>
              <a:gd name="T6" fmla="*/ 0 w 4248"/>
              <a:gd name="T7" fmla="*/ 1691061 h 6786"/>
              <a:gd name="T8" fmla="*/ 0 w 4248"/>
              <a:gd name="T9" fmla="*/ 751022 h 6786"/>
              <a:gd name="T10" fmla="*/ 751066 w 4248"/>
              <a:gd name="T11" fmla="*/ 0 h 6786"/>
              <a:gd name="T12" fmla="*/ 777337 w 4248"/>
              <a:gd name="T13" fmla="*/ 0 h 6786"/>
              <a:gd name="T14" fmla="*/ 1528402 w 4248"/>
              <a:gd name="T15" fmla="*/ 751022 h 6786"/>
              <a:gd name="T16" fmla="*/ 1528402 w 4248"/>
              <a:gd name="T17" fmla="*/ 1691061 h 6786"/>
              <a:gd name="T18" fmla="*/ 777337 w 4248"/>
              <a:gd name="T19" fmla="*/ 2442803 h 67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48" h="6786">
                <a:moveTo>
                  <a:pt x="2160" y="6785"/>
                </a:moveTo>
                <a:lnTo>
                  <a:pt x="2160" y="6785"/>
                </a:lnTo>
                <a:cubicBezTo>
                  <a:pt x="2087" y="6785"/>
                  <a:pt x="2087" y="6785"/>
                  <a:pt x="2087" y="6785"/>
                </a:cubicBezTo>
                <a:cubicBezTo>
                  <a:pt x="931" y="6785"/>
                  <a:pt x="0" y="5845"/>
                  <a:pt x="0" y="4697"/>
                </a:cubicBezTo>
                <a:cubicBezTo>
                  <a:pt x="0" y="2086"/>
                  <a:pt x="0" y="2086"/>
                  <a:pt x="0" y="2086"/>
                </a:cubicBezTo>
                <a:cubicBezTo>
                  <a:pt x="0" y="939"/>
                  <a:pt x="931" y="0"/>
                  <a:pt x="2087" y="0"/>
                </a:cubicBezTo>
                <a:cubicBezTo>
                  <a:pt x="2160" y="0"/>
                  <a:pt x="2160" y="0"/>
                  <a:pt x="2160" y="0"/>
                </a:cubicBezTo>
                <a:cubicBezTo>
                  <a:pt x="3316" y="0"/>
                  <a:pt x="4247" y="939"/>
                  <a:pt x="4247" y="2086"/>
                </a:cubicBezTo>
                <a:cubicBezTo>
                  <a:pt x="4247" y="4697"/>
                  <a:pt x="4247" y="4697"/>
                  <a:pt x="4247" y="4697"/>
                </a:cubicBezTo>
                <a:cubicBezTo>
                  <a:pt x="4247" y="5845"/>
                  <a:pt x="3316" y="6785"/>
                  <a:pt x="2160" y="6785"/>
                </a:cubicBezTo>
              </a:path>
            </a:pathLst>
          </a:custGeom>
          <a:solidFill>
            <a:srgbClr val="FF97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28F16349-2EA0-E944-B375-5EAC8686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167" y="4911114"/>
            <a:ext cx="4304109" cy="6864278"/>
          </a:xfrm>
          <a:custGeom>
            <a:avLst/>
            <a:gdLst>
              <a:gd name="T0" fmla="*/ 780726 w 4256"/>
              <a:gd name="T1" fmla="*/ 2442803 h 6786"/>
              <a:gd name="T2" fmla="*/ 780726 w 4256"/>
              <a:gd name="T3" fmla="*/ 2442803 h 6786"/>
              <a:gd name="T4" fmla="*/ 751211 w 4256"/>
              <a:gd name="T5" fmla="*/ 2442803 h 6786"/>
              <a:gd name="T6" fmla="*/ 0 w 4256"/>
              <a:gd name="T7" fmla="*/ 1691061 h 6786"/>
              <a:gd name="T8" fmla="*/ 0 w 4256"/>
              <a:gd name="T9" fmla="*/ 751022 h 6786"/>
              <a:gd name="T10" fmla="*/ 751211 w 4256"/>
              <a:gd name="T11" fmla="*/ 0 h 6786"/>
              <a:gd name="T12" fmla="*/ 780726 w 4256"/>
              <a:gd name="T13" fmla="*/ 0 h 6786"/>
              <a:gd name="T14" fmla="*/ 1531577 w 4256"/>
              <a:gd name="T15" fmla="*/ 751022 h 6786"/>
              <a:gd name="T16" fmla="*/ 1531577 w 4256"/>
              <a:gd name="T17" fmla="*/ 1691061 h 6786"/>
              <a:gd name="T18" fmla="*/ 780726 w 4256"/>
              <a:gd name="T19" fmla="*/ 2442803 h 67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56" h="6786">
                <a:moveTo>
                  <a:pt x="2169" y="6785"/>
                </a:moveTo>
                <a:lnTo>
                  <a:pt x="2169" y="6785"/>
                </a:lnTo>
                <a:cubicBezTo>
                  <a:pt x="2087" y="6785"/>
                  <a:pt x="2087" y="6785"/>
                  <a:pt x="2087" y="6785"/>
                </a:cubicBezTo>
                <a:cubicBezTo>
                  <a:pt x="940" y="6785"/>
                  <a:pt x="0" y="5845"/>
                  <a:pt x="0" y="4697"/>
                </a:cubicBezTo>
                <a:cubicBezTo>
                  <a:pt x="0" y="2086"/>
                  <a:pt x="0" y="2086"/>
                  <a:pt x="0" y="2086"/>
                </a:cubicBezTo>
                <a:cubicBezTo>
                  <a:pt x="0" y="939"/>
                  <a:pt x="940" y="0"/>
                  <a:pt x="2087" y="0"/>
                </a:cubicBezTo>
                <a:cubicBezTo>
                  <a:pt x="2169" y="0"/>
                  <a:pt x="2169" y="0"/>
                  <a:pt x="2169" y="0"/>
                </a:cubicBezTo>
                <a:cubicBezTo>
                  <a:pt x="3316" y="0"/>
                  <a:pt x="4255" y="939"/>
                  <a:pt x="4255" y="2086"/>
                </a:cubicBezTo>
                <a:cubicBezTo>
                  <a:pt x="4255" y="4697"/>
                  <a:pt x="4255" y="4697"/>
                  <a:pt x="4255" y="4697"/>
                </a:cubicBezTo>
                <a:cubicBezTo>
                  <a:pt x="4255" y="5845"/>
                  <a:pt x="3316" y="6785"/>
                  <a:pt x="2169" y="6785"/>
                </a:cubicBezTo>
              </a:path>
            </a:pathLst>
          </a:custGeom>
          <a:solidFill>
            <a:srgbClr val="EF205A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5">
            <a:extLst>
              <a:ext uri="{FF2B5EF4-FFF2-40B4-BE49-F238E27FC236}">
                <a16:creationId xmlns:a16="http://schemas.microsoft.com/office/drawing/2014/main" id="{4D96A692-6A02-E441-AF96-87ED4564A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659" y="4710406"/>
            <a:ext cx="5793825" cy="7265694"/>
          </a:xfrm>
          <a:custGeom>
            <a:avLst/>
            <a:gdLst>
              <a:gd name="T0" fmla="*/ 1479761 w 5729"/>
              <a:gd name="T1" fmla="*/ 2429788 h 7183"/>
              <a:gd name="T2" fmla="*/ 1479761 w 5729"/>
              <a:gd name="T3" fmla="*/ 2429788 h 7183"/>
              <a:gd name="T4" fmla="*/ 1453485 w 5729"/>
              <a:gd name="T5" fmla="*/ 2436268 h 7183"/>
              <a:gd name="T6" fmla="*/ 484495 w 5729"/>
              <a:gd name="T7" fmla="*/ 2003522 h 7183"/>
              <a:gd name="T8" fmla="*/ 146140 w 5729"/>
              <a:gd name="T9" fmla="*/ 1128669 h 7183"/>
              <a:gd name="T10" fmla="*/ 582042 w 5729"/>
              <a:gd name="T11" fmla="*/ 156249 h 7183"/>
              <a:gd name="T12" fmla="*/ 604719 w 5729"/>
              <a:gd name="T13" fmla="*/ 149769 h 7183"/>
              <a:gd name="T14" fmla="*/ 1577308 w 5729"/>
              <a:gd name="T15" fmla="*/ 582515 h 7183"/>
              <a:gd name="T16" fmla="*/ 1912423 w 5729"/>
              <a:gd name="T17" fmla="*/ 1457008 h 7183"/>
              <a:gd name="T18" fmla="*/ 1479761 w 5729"/>
              <a:gd name="T19" fmla="*/ 2429788 h 7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29" h="7183">
                <a:moveTo>
                  <a:pt x="4111" y="6749"/>
                </a:moveTo>
                <a:lnTo>
                  <a:pt x="4111" y="6749"/>
                </a:lnTo>
                <a:cubicBezTo>
                  <a:pt x="4038" y="6767"/>
                  <a:pt x="4038" y="6767"/>
                  <a:pt x="4038" y="6767"/>
                </a:cubicBezTo>
                <a:cubicBezTo>
                  <a:pt x="2963" y="7182"/>
                  <a:pt x="1752" y="6649"/>
                  <a:pt x="1346" y="5565"/>
                </a:cubicBezTo>
                <a:cubicBezTo>
                  <a:pt x="406" y="3135"/>
                  <a:pt x="406" y="3135"/>
                  <a:pt x="406" y="3135"/>
                </a:cubicBezTo>
                <a:cubicBezTo>
                  <a:pt x="0" y="2059"/>
                  <a:pt x="532" y="849"/>
                  <a:pt x="1617" y="434"/>
                </a:cubicBezTo>
                <a:cubicBezTo>
                  <a:pt x="1680" y="416"/>
                  <a:pt x="1680" y="416"/>
                  <a:pt x="1680" y="416"/>
                </a:cubicBezTo>
                <a:cubicBezTo>
                  <a:pt x="2755" y="0"/>
                  <a:pt x="3966" y="533"/>
                  <a:pt x="4382" y="1618"/>
                </a:cubicBezTo>
                <a:cubicBezTo>
                  <a:pt x="5313" y="4047"/>
                  <a:pt x="5313" y="4047"/>
                  <a:pt x="5313" y="4047"/>
                </a:cubicBezTo>
                <a:cubicBezTo>
                  <a:pt x="5728" y="5122"/>
                  <a:pt x="5186" y="6333"/>
                  <a:pt x="4111" y="6749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6">
            <a:extLst>
              <a:ext uri="{FF2B5EF4-FFF2-40B4-BE49-F238E27FC236}">
                <a16:creationId xmlns:a16="http://schemas.microsoft.com/office/drawing/2014/main" id="{1F5BEB72-DAE7-E148-8109-9963DC90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944" y="4710406"/>
            <a:ext cx="5695697" cy="7265694"/>
          </a:xfrm>
          <a:custGeom>
            <a:avLst/>
            <a:gdLst>
              <a:gd name="T0" fmla="*/ 624375 w 5630"/>
              <a:gd name="T1" fmla="*/ 2449229 h 7183"/>
              <a:gd name="T2" fmla="*/ 624375 w 5630"/>
              <a:gd name="T3" fmla="*/ 2449229 h 7183"/>
              <a:gd name="T4" fmla="*/ 598449 w 5630"/>
              <a:gd name="T5" fmla="*/ 2442748 h 7183"/>
              <a:gd name="T6" fmla="*/ 136829 w 5630"/>
              <a:gd name="T7" fmla="*/ 1482930 h 7183"/>
              <a:gd name="T8" fmla="*/ 442175 w 5630"/>
              <a:gd name="T9" fmla="*/ 598716 h 7183"/>
              <a:gd name="T10" fmla="*/ 1402142 w 5630"/>
              <a:gd name="T11" fmla="*/ 136448 h 7183"/>
              <a:gd name="T12" fmla="*/ 1428068 w 5630"/>
              <a:gd name="T13" fmla="*/ 143289 h 7183"/>
              <a:gd name="T14" fmla="*/ 1890047 w 5630"/>
              <a:gd name="T15" fmla="*/ 1102387 h 7183"/>
              <a:gd name="T16" fmla="*/ 1581101 w 5630"/>
              <a:gd name="T17" fmla="*/ 1987321 h 7183"/>
              <a:gd name="T18" fmla="*/ 624375 w 5630"/>
              <a:gd name="T19" fmla="*/ 2449229 h 7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30" h="7183">
                <a:moveTo>
                  <a:pt x="1734" y="6803"/>
                </a:moveTo>
                <a:lnTo>
                  <a:pt x="1734" y="6803"/>
                </a:lnTo>
                <a:cubicBezTo>
                  <a:pt x="1662" y="6785"/>
                  <a:pt x="1662" y="6785"/>
                  <a:pt x="1662" y="6785"/>
                </a:cubicBezTo>
                <a:cubicBezTo>
                  <a:pt x="570" y="6405"/>
                  <a:pt x="0" y="5213"/>
                  <a:pt x="380" y="4119"/>
                </a:cubicBezTo>
                <a:cubicBezTo>
                  <a:pt x="1228" y="1663"/>
                  <a:pt x="1228" y="1663"/>
                  <a:pt x="1228" y="1663"/>
                </a:cubicBezTo>
                <a:cubicBezTo>
                  <a:pt x="1608" y="569"/>
                  <a:pt x="2800" y="0"/>
                  <a:pt x="3894" y="379"/>
                </a:cubicBezTo>
                <a:cubicBezTo>
                  <a:pt x="3966" y="398"/>
                  <a:pt x="3966" y="398"/>
                  <a:pt x="3966" y="398"/>
                </a:cubicBezTo>
                <a:cubicBezTo>
                  <a:pt x="5050" y="777"/>
                  <a:pt x="5629" y="1970"/>
                  <a:pt x="5249" y="3062"/>
                </a:cubicBezTo>
                <a:cubicBezTo>
                  <a:pt x="4391" y="5520"/>
                  <a:pt x="4391" y="5520"/>
                  <a:pt x="4391" y="5520"/>
                </a:cubicBezTo>
                <a:cubicBezTo>
                  <a:pt x="4011" y="6613"/>
                  <a:pt x="2818" y="7182"/>
                  <a:pt x="1734" y="6803"/>
                </a:cubicBezTo>
              </a:path>
            </a:pathLst>
          </a:custGeom>
          <a:solidFill>
            <a:schemeClr val="bg2"/>
          </a:solidFill>
          <a:ln w="63500" cap="flat">
            <a:solidFill>
              <a:srgbClr val="FFC00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7">
            <a:extLst>
              <a:ext uri="{FF2B5EF4-FFF2-40B4-BE49-F238E27FC236}">
                <a16:creationId xmlns:a16="http://schemas.microsoft.com/office/drawing/2014/main" id="{2B347E0A-6DC3-B04E-902A-30DF89E8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275" y="6766565"/>
            <a:ext cx="1324683" cy="1315766"/>
          </a:xfrm>
          <a:custGeom>
            <a:avLst/>
            <a:gdLst>
              <a:gd name="T0" fmla="*/ 351008 w 1311"/>
              <a:gd name="T1" fmla="*/ 467953 h 1302"/>
              <a:gd name="T2" fmla="*/ 351008 w 1311"/>
              <a:gd name="T3" fmla="*/ 467953 h 1302"/>
              <a:gd name="T4" fmla="*/ 120119 w 1311"/>
              <a:gd name="T5" fmla="*/ 467953 h 1302"/>
              <a:gd name="T6" fmla="*/ 107172 w 1311"/>
              <a:gd name="T7" fmla="*/ 467953 h 1302"/>
              <a:gd name="T8" fmla="*/ 3237 w 1311"/>
              <a:gd name="T9" fmla="*/ 370478 h 1302"/>
              <a:gd name="T10" fmla="*/ 0 w 1311"/>
              <a:gd name="T11" fmla="*/ 347818 h 1302"/>
              <a:gd name="T12" fmla="*/ 0 w 1311"/>
              <a:gd name="T13" fmla="*/ 120136 h 1302"/>
              <a:gd name="T14" fmla="*/ 3237 w 1311"/>
              <a:gd name="T15" fmla="*/ 103950 h 1302"/>
              <a:gd name="T16" fmla="*/ 100699 w 1311"/>
              <a:gd name="T17" fmla="*/ 3237 h 1302"/>
              <a:gd name="T18" fmla="*/ 120119 w 1311"/>
              <a:gd name="T19" fmla="*/ 0 h 1302"/>
              <a:gd name="T20" fmla="*/ 351008 w 1311"/>
              <a:gd name="T21" fmla="*/ 0 h 1302"/>
              <a:gd name="T22" fmla="*/ 363955 w 1311"/>
              <a:gd name="T23" fmla="*/ 0 h 1302"/>
              <a:gd name="T24" fmla="*/ 467891 w 1311"/>
              <a:gd name="T25" fmla="*/ 97475 h 1302"/>
              <a:gd name="T26" fmla="*/ 471127 w 1311"/>
              <a:gd name="T27" fmla="*/ 120136 h 1302"/>
              <a:gd name="T28" fmla="*/ 471127 w 1311"/>
              <a:gd name="T29" fmla="*/ 347818 h 1302"/>
              <a:gd name="T30" fmla="*/ 467891 w 1311"/>
              <a:gd name="T31" fmla="*/ 364004 h 1302"/>
              <a:gd name="T32" fmla="*/ 370428 w 1311"/>
              <a:gd name="T33" fmla="*/ 464716 h 1302"/>
              <a:gd name="T34" fmla="*/ 351008 w 1311"/>
              <a:gd name="T35" fmla="*/ 467953 h 1302"/>
              <a:gd name="T36" fmla="*/ 233765 w 1311"/>
              <a:gd name="T37" fmla="*/ 425870 h 1302"/>
              <a:gd name="T38" fmla="*/ 233765 w 1311"/>
              <a:gd name="T39" fmla="*/ 425870 h 1302"/>
              <a:gd name="T40" fmla="*/ 337701 w 1311"/>
              <a:gd name="T41" fmla="*/ 425870 h 1302"/>
              <a:gd name="T42" fmla="*/ 370428 w 1311"/>
              <a:gd name="T43" fmla="*/ 422633 h 1302"/>
              <a:gd name="T44" fmla="*/ 428690 w 1311"/>
              <a:gd name="T45" fmla="*/ 334869 h 1302"/>
              <a:gd name="T46" fmla="*/ 428690 w 1311"/>
              <a:gd name="T47" fmla="*/ 129847 h 1302"/>
              <a:gd name="T48" fmla="*/ 425453 w 1311"/>
              <a:gd name="T49" fmla="*/ 100712 h 1302"/>
              <a:gd name="T50" fmla="*/ 337701 w 1311"/>
              <a:gd name="T51" fmla="*/ 38846 h 1302"/>
              <a:gd name="T52" fmla="*/ 133067 w 1311"/>
              <a:gd name="T53" fmla="*/ 38846 h 1302"/>
              <a:gd name="T54" fmla="*/ 103936 w 1311"/>
              <a:gd name="T55" fmla="*/ 45680 h 1302"/>
              <a:gd name="T56" fmla="*/ 42078 w 1311"/>
              <a:gd name="T57" fmla="*/ 129847 h 1302"/>
              <a:gd name="T58" fmla="*/ 42078 w 1311"/>
              <a:gd name="T59" fmla="*/ 338106 h 1302"/>
              <a:gd name="T60" fmla="*/ 81278 w 1311"/>
              <a:gd name="T61" fmla="*/ 409684 h 1302"/>
              <a:gd name="T62" fmla="*/ 133067 w 1311"/>
              <a:gd name="T63" fmla="*/ 425870 h 1302"/>
              <a:gd name="T64" fmla="*/ 233765 w 1311"/>
              <a:gd name="T65" fmla="*/ 425870 h 130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311" h="1302">
                <a:moveTo>
                  <a:pt x="976" y="1301"/>
                </a:moveTo>
                <a:lnTo>
                  <a:pt x="976" y="1301"/>
                </a:lnTo>
                <a:cubicBezTo>
                  <a:pt x="759" y="1301"/>
                  <a:pt x="551" y="1301"/>
                  <a:pt x="334" y="1301"/>
                </a:cubicBezTo>
                <a:cubicBezTo>
                  <a:pt x="325" y="1301"/>
                  <a:pt x="307" y="1301"/>
                  <a:pt x="298" y="1301"/>
                </a:cubicBezTo>
                <a:cubicBezTo>
                  <a:pt x="144" y="1265"/>
                  <a:pt x="54" y="1175"/>
                  <a:pt x="9" y="1030"/>
                </a:cubicBezTo>
                <a:cubicBezTo>
                  <a:pt x="9" y="1012"/>
                  <a:pt x="9" y="985"/>
                  <a:pt x="0" y="967"/>
                </a:cubicBezTo>
                <a:cubicBezTo>
                  <a:pt x="0" y="759"/>
                  <a:pt x="0" y="542"/>
                  <a:pt x="0" y="334"/>
                </a:cubicBezTo>
                <a:cubicBezTo>
                  <a:pt x="0" y="316"/>
                  <a:pt x="9" y="307"/>
                  <a:pt x="9" y="289"/>
                </a:cubicBezTo>
                <a:cubicBezTo>
                  <a:pt x="45" y="145"/>
                  <a:pt x="135" y="45"/>
                  <a:pt x="280" y="9"/>
                </a:cubicBezTo>
                <a:cubicBezTo>
                  <a:pt x="298" y="0"/>
                  <a:pt x="316" y="0"/>
                  <a:pt x="334" y="0"/>
                </a:cubicBezTo>
                <a:cubicBezTo>
                  <a:pt x="551" y="0"/>
                  <a:pt x="759" y="0"/>
                  <a:pt x="976" y="0"/>
                </a:cubicBezTo>
                <a:cubicBezTo>
                  <a:pt x="985" y="0"/>
                  <a:pt x="1002" y="0"/>
                  <a:pt x="1012" y="0"/>
                </a:cubicBezTo>
                <a:cubicBezTo>
                  <a:pt x="1165" y="36"/>
                  <a:pt x="1255" y="127"/>
                  <a:pt x="1301" y="271"/>
                </a:cubicBezTo>
                <a:cubicBezTo>
                  <a:pt x="1301" y="289"/>
                  <a:pt x="1310" y="307"/>
                  <a:pt x="1310" y="334"/>
                </a:cubicBezTo>
                <a:cubicBezTo>
                  <a:pt x="1310" y="542"/>
                  <a:pt x="1310" y="759"/>
                  <a:pt x="1310" y="967"/>
                </a:cubicBezTo>
                <a:cubicBezTo>
                  <a:pt x="1310" y="985"/>
                  <a:pt x="1310" y="994"/>
                  <a:pt x="1301" y="1012"/>
                </a:cubicBezTo>
                <a:cubicBezTo>
                  <a:pt x="1274" y="1157"/>
                  <a:pt x="1183" y="1256"/>
                  <a:pt x="1030" y="1292"/>
                </a:cubicBezTo>
                <a:cubicBezTo>
                  <a:pt x="1012" y="1301"/>
                  <a:pt x="993" y="1301"/>
                  <a:pt x="976" y="1301"/>
                </a:cubicBezTo>
                <a:close/>
                <a:moveTo>
                  <a:pt x="650" y="1184"/>
                </a:moveTo>
                <a:lnTo>
                  <a:pt x="650" y="1184"/>
                </a:lnTo>
                <a:cubicBezTo>
                  <a:pt x="749" y="1184"/>
                  <a:pt x="840" y="1184"/>
                  <a:pt x="939" y="1184"/>
                </a:cubicBezTo>
                <a:cubicBezTo>
                  <a:pt x="966" y="1184"/>
                  <a:pt x="1002" y="1184"/>
                  <a:pt x="1030" y="1175"/>
                </a:cubicBezTo>
                <a:cubicBezTo>
                  <a:pt x="1129" y="1139"/>
                  <a:pt x="1192" y="1048"/>
                  <a:pt x="1192" y="931"/>
                </a:cubicBezTo>
                <a:cubicBezTo>
                  <a:pt x="1192" y="741"/>
                  <a:pt x="1192" y="551"/>
                  <a:pt x="1192" y="361"/>
                </a:cubicBezTo>
                <a:cubicBezTo>
                  <a:pt x="1192" y="334"/>
                  <a:pt x="1192" y="307"/>
                  <a:pt x="1183" y="280"/>
                </a:cubicBezTo>
                <a:cubicBezTo>
                  <a:pt x="1147" y="172"/>
                  <a:pt x="1057" y="108"/>
                  <a:pt x="939" y="108"/>
                </a:cubicBezTo>
                <a:cubicBezTo>
                  <a:pt x="749" y="108"/>
                  <a:pt x="560" y="108"/>
                  <a:pt x="370" y="108"/>
                </a:cubicBezTo>
                <a:cubicBezTo>
                  <a:pt x="343" y="117"/>
                  <a:pt x="316" y="117"/>
                  <a:pt x="289" y="127"/>
                </a:cubicBezTo>
                <a:cubicBezTo>
                  <a:pt x="180" y="163"/>
                  <a:pt x="117" y="253"/>
                  <a:pt x="117" y="361"/>
                </a:cubicBezTo>
                <a:cubicBezTo>
                  <a:pt x="117" y="551"/>
                  <a:pt x="117" y="750"/>
                  <a:pt x="117" y="940"/>
                </a:cubicBezTo>
                <a:cubicBezTo>
                  <a:pt x="117" y="1021"/>
                  <a:pt x="153" y="1093"/>
                  <a:pt x="226" y="1139"/>
                </a:cubicBezTo>
                <a:cubicBezTo>
                  <a:pt x="262" y="1175"/>
                  <a:pt x="316" y="1184"/>
                  <a:pt x="370" y="1184"/>
                </a:cubicBezTo>
                <a:cubicBezTo>
                  <a:pt x="470" y="1184"/>
                  <a:pt x="560" y="1184"/>
                  <a:pt x="650" y="11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8">
            <a:extLst>
              <a:ext uri="{FF2B5EF4-FFF2-40B4-BE49-F238E27FC236}">
                <a16:creationId xmlns:a16="http://schemas.microsoft.com/office/drawing/2014/main" id="{42E7B14D-4BCF-0C47-9954-38A4749E8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410" y="7083242"/>
            <a:ext cx="686874" cy="677953"/>
          </a:xfrm>
          <a:custGeom>
            <a:avLst/>
            <a:gdLst>
              <a:gd name="T0" fmla="*/ 244114 w 678"/>
              <a:gd name="T1" fmla="*/ 120650 h 670"/>
              <a:gd name="T2" fmla="*/ 244114 w 678"/>
              <a:gd name="T3" fmla="*/ 120650 h 670"/>
              <a:gd name="T4" fmla="*/ 123680 w 678"/>
              <a:gd name="T5" fmla="*/ 240940 h 670"/>
              <a:gd name="T6" fmla="*/ 0 w 678"/>
              <a:gd name="T7" fmla="*/ 120650 h 670"/>
              <a:gd name="T8" fmla="*/ 123680 w 678"/>
              <a:gd name="T9" fmla="*/ 0 h 670"/>
              <a:gd name="T10" fmla="*/ 244114 w 678"/>
              <a:gd name="T11" fmla="*/ 120650 h 670"/>
              <a:gd name="T12" fmla="*/ 201926 w 678"/>
              <a:gd name="T13" fmla="*/ 120650 h 670"/>
              <a:gd name="T14" fmla="*/ 201926 w 678"/>
              <a:gd name="T15" fmla="*/ 120650 h 670"/>
              <a:gd name="T16" fmla="*/ 123680 w 678"/>
              <a:gd name="T17" fmla="*/ 42498 h 670"/>
              <a:gd name="T18" fmla="*/ 42188 w 678"/>
              <a:gd name="T19" fmla="*/ 120650 h 670"/>
              <a:gd name="T20" fmla="*/ 123680 w 678"/>
              <a:gd name="T21" fmla="*/ 198442 h 670"/>
              <a:gd name="T22" fmla="*/ 201926 w 678"/>
              <a:gd name="T23" fmla="*/ 120650 h 67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78" h="670">
                <a:moveTo>
                  <a:pt x="677" y="335"/>
                </a:moveTo>
                <a:lnTo>
                  <a:pt x="677" y="335"/>
                </a:lnTo>
                <a:cubicBezTo>
                  <a:pt x="677" y="515"/>
                  <a:pt x="524" y="669"/>
                  <a:pt x="343" y="669"/>
                </a:cubicBezTo>
                <a:cubicBezTo>
                  <a:pt x="154" y="669"/>
                  <a:pt x="0" y="515"/>
                  <a:pt x="0" y="335"/>
                </a:cubicBezTo>
                <a:cubicBezTo>
                  <a:pt x="0" y="145"/>
                  <a:pt x="154" y="0"/>
                  <a:pt x="343" y="0"/>
                </a:cubicBezTo>
                <a:cubicBezTo>
                  <a:pt x="524" y="0"/>
                  <a:pt x="677" y="145"/>
                  <a:pt x="677" y="335"/>
                </a:cubicBezTo>
                <a:close/>
                <a:moveTo>
                  <a:pt x="560" y="335"/>
                </a:moveTo>
                <a:lnTo>
                  <a:pt x="560" y="335"/>
                </a:lnTo>
                <a:cubicBezTo>
                  <a:pt x="560" y="217"/>
                  <a:pt x="461" y="118"/>
                  <a:pt x="343" y="118"/>
                </a:cubicBezTo>
                <a:cubicBezTo>
                  <a:pt x="217" y="109"/>
                  <a:pt x="117" y="208"/>
                  <a:pt x="117" y="335"/>
                </a:cubicBezTo>
                <a:cubicBezTo>
                  <a:pt x="117" y="452"/>
                  <a:pt x="217" y="551"/>
                  <a:pt x="343" y="551"/>
                </a:cubicBezTo>
                <a:cubicBezTo>
                  <a:pt x="461" y="551"/>
                  <a:pt x="560" y="452"/>
                  <a:pt x="560" y="3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9">
            <a:extLst>
              <a:ext uri="{FF2B5EF4-FFF2-40B4-BE49-F238E27FC236}">
                <a16:creationId xmlns:a16="http://schemas.microsoft.com/office/drawing/2014/main" id="{D23D373D-2D30-8F46-A38E-7754F89D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459" y="6985117"/>
            <a:ext cx="173950" cy="173947"/>
          </a:xfrm>
          <a:custGeom>
            <a:avLst/>
            <a:gdLst>
              <a:gd name="T0" fmla="*/ 32567 w 173"/>
              <a:gd name="T1" fmla="*/ 0 h 173"/>
              <a:gd name="T2" fmla="*/ 32567 w 173"/>
              <a:gd name="T3" fmla="*/ 0 h 173"/>
              <a:gd name="T4" fmla="*/ 61555 w 173"/>
              <a:gd name="T5" fmla="*/ 28988 h 173"/>
              <a:gd name="T6" fmla="*/ 28988 w 173"/>
              <a:gd name="T7" fmla="*/ 61554 h 173"/>
              <a:gd name="T8" fmla="*/ 0 w 173"/>
              <a:gd name="T9" fmla="*/ 28988 h 173"/>
              <a:gd name="T10" fmla="*/ 32567 w 173"/>
              <a:gd name="T11" fmla="*/ 0 h 1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3" h="173">
                <a:moveTo>
                  <a:pt x="91" y="0"/>
                </a:moveTo>
                <a:lnTo>
                  <a:pt x="91" y="0"/>
                </a:lnTo>
                <a:cubicBezTo>
                  <a:pt x="136" y="0"/>
                  <a:pt x="172" y="36"/>
                  <a:pt x="172" y="81"/>
                </a:cubicBezTo>
                <a:cubicBezTo>
                  <a:pt x="172" y="136"/>
                  <a:pt x="127" y="172"/>
                  <a:pt x="81" y="172"/>
                </a:cubicBezTo>
                <a:cubicBezTo>
                  <a:pt x="36" y="163"/>
                  <a:pt x="0" y="127"/>
                  <a:pt x="0" y="81"/>
                </a:cubicBezTo>
                <a:cubicBezTo>
                  <a:pt x="0" y="36"/>
                  <a:pt x="36" y="0"/>
                  <a:pt x="9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0">
            <a:extLst>
              <a:ext uri="{FF2B5EF4-FFF2-40B4-BE49-F238E27FC236}">
                <a16:creationId xmlns:a16="http://schemas.microsoft.com/office/drawing/2014/main" id="{0D8B7202-47C8-C446-87B5-1BD5BB9B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278" y="6115373"/>
            <a:ext cx="1418349" cy="1226561"/>
          </a:xfrm>
          <a:custGeom>
            <a:avLst/>
            <a:gdLst>
              <a:gd name="T0" fmla="*/ 254034 w 1401"/>
              <a:gd name="T1" fmla="*/ 436203 h 1211"/>
              <a:gd name="T2" fmla="*/ 254034 w 1401"/>
              <a:gd name="T3" fmla="*/ 436203 h 1211"/>
              <a:gd name="T4" fmla="*/ 241062 w 1401"/>
              <a:gd name="T5" fmla="*/ 429714 h 1211"/>
              <a:gd name="T6" fmla="*/ 74949 w 1401"/>
              <a:gd name="T7" fmla="*/ 263884 h 1211"/>
              <a:gd name="T8" fmla="*/ 74949 w 1401"/>
              <a:gd name="T9" fmla="*/ 263884 h 1211"/>
              <a:gd name="T10" fmla="*/ 42159 w 1401"/>
              <a:gd name="T11" fmla="*/ 231079 h 1211"/>
              <a:gd name="T12" fmla="*/ 0 w 1401"/>
              <a:gd name="T13" fmla="*/ 136989 h 1211"/>
              <a:gd name="T14" fmla="*/ 42159 w 1401"/>
              <a:gd name="T15" fmla="*/ 39294 h 1211"/>
              <a:gd name="T16" fmla="*/ 136566 w 1401"/>
              <a:gd name="T17" fmla="*/ 0 h 1211"/>
              <a:gd name="T18" fmla="*/ 230973 w 1401"/>
              <a:gd name="T19" fmla="*/ 39294 h 1211"/>
              <a:gd name="T20" fmla="*/ 254034 w 1401"/>
              <a:gd name="T21" fmla="*/ 62006 h 1211"/>
              <a:gd name="T22" fmla="*/ 273492 w 1401"/>
              <a:gd name="T23" fmla="*/ 39294 h 1211"/>
              <a:gd name="T24" fmla="*/ 367899 w 1401"/>
              <a:gd name="T25" fmla="*/ 0 h 1211"/>
              <a:gd name="T26" fmla="*/ 462306 w 1401"/>
              <a:gd name="T27" fmla="*/ 39294 h 1211"/>
              <a:gd name="T28" fmla="*/ 504465 w 1401"/>
              <a:gd name="T29" fmla="*/ 136989 h 1211"/>
              <a:gd name="T30" fmla="*/ 462306 w 1401"/>
              <a:gd name="T31" fmla="*/ 231079 h 1211"/>
              <a:gd name="T32" fmla="*/ 462306 w 1401"/>
              <a:gd name="T33" fmla="*/ 231079 h 1211"/>
              <a:gd name="T34" fmla="*/ 429876 w 1401"/>
              <a:gd name="T35" fmla="*/ 263884 h 1211"/>
              <a:gd name="T36" fmla="*/ 429876 w 1401"/>
              <a:gd name="T37" fmla="*/ 263884 h 1211"/>
              <a:gd name="T38" fmla="*/ 263763 w 1401"/>
              <a:gd name="T39" fmla="*/ 429714 h 1211"/>
              <a:gd name="T40" fmla="*/ 254034 w 1401"/>
              <a:gd name="T41" fmla="*/ 436203 h 1211"/>
              <a:gd name="T42" fmla="*/ 97650 w 1401"/>
              <a:gd name="T43" fmla="*/ 240813 h 1211"/>
              <a:gd name="T44" fmla="*/ 97650 w 1401"/>
              <a:gd name="T45" fmla="*/ 240813 h 1211"/>
              <a:gd name="T46" fmla="*/ 254034 w 1401"/>
              <a:gd name="T47" fmla="*/ 397269 h 1211"/>
              <a:gd name="T48" fmla="*/ 406815 w 1401"/>
              <a:gd name="T49" fmla="*/ 240813 h 1211"/>
              <a:gd name="T50" fmla="*/ 406815 w 1401"/>
              <a:gd name="T51" fmla="*/ 240813 h 1211"/>
              <a:gd name="T52" fmla="*/ 442848 w 1401"/>
              <a:gd name="T53" fmla="*/ 208728 h 1211"/>
              <a:gd name="T54" fmla="*/ 472035 w 1401"/>
              <a:gd name="T55" fmla="*/ 136989 h 1211"/>
              <a:gd name="T56" fmla="*/ 442848 w 1401"/>
              <a:gd name="T57" fmla="*/ 62006 h 1211"/>
              <a:gd name="T58" fmla="*/ 367899 w 1401"/>
              <a:gd name="T59" fmla="*/ 32805 h 1211"/>
              <a:gd name="T60" fmla="*/ 296193 w 1401"/>
              <a:gd name="T61" fmla="*/ 62006 h 1211"/>
              <a:gd name="T62" fmla="*/ 263763 w 1401"/>
              <a:gd name="T63" fmla="*/ 98055 h 1211"/>
              <a:gd name="T64" fmla="*/ 254034 w 1401"/>
              <a:gd name="T65" fmla="*/ 101300 h 1211"/>
              <a:gd name="T66" fmla="*/ 241062 w 1401"/>
              <a:gd name="T67" fmla="*/ 98055 h 1211"/>
              <a:gd name="T68" fmla="*/ 208272 w 1401"/>
              <a:gd name="T69" fmla="*/ 62006 h 1211"/>
              <a:gd name="T70" fmla="*/ 136566 w 1401"/>
              <a:gd name="T71" fmla="*/ 32805 h 1211"/>
              <a:gd name="T72" fmla="*/ 61977 w 1401"/>
              <a:gd name="T73" fmla="*/ 62006 h 1211"/>
              <a:gd name="T74" fmla="*/ 32430 w 1401"/>
              <a:gd name="T75" fmla="*/ 136989 h 1211"/>
              <a:gd name="T76" fmla="*/ 61977 w 1401"/>
              <a:gd name="T77" fmla="*/ 208728 h 1211"/>
              <a:gd name="T78" fmla="*/ 97650 w 1401"/>
              <a:gd name="T79" fmla="*/ 240813 h 1211"/>
              <a:gd name="T80" fmla="*/ 452577 w 1401"/>
              <a:gd name="T81" fmla="*/ 218101 h 1211"/>
              <a:gd name="T82" fmla="*/ 452577 w 1401"/>
              <a:gd name="T83" fmla="*/ 218101 h 12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401" h="1211">
                <a:moveTo>
                  <a:pt x="705" y="1210"/>
                </a:moveTo>
                <a:lnTo>
                  <a:pt x="705" y="1210"/>
                </a:lnTo>
                <a:cubicBezTo>
                  <a:pt x="687" y="1210"/>
                  <a:pt x="678" y="1201"/>
                  <a:pt x="669" y="1192"/>
                </a:cubicBezTo>
                <a:cubicBezTo>
                  <a:pt x="208" y="732"/>
                  <a:pt x="208" y="732"/>
                  <a:pt x="208" y="732"/>
                </a:cubicBezTo>
                <a:cubicBezTo>
                  <a:pt x="117" y="641"/>
                  <a:pt x="117" y="641"/>
                  <a:pt x="117" y="641"/>
                </a:cubicBezTo>
                <a:cubicBezTo>
                  <a:pt x="45" y="570"/>
                  <a:pt x="0" y="480"/>
                  <a:pt x="0" y="380"/>
                </a:cubicBezTo>
                <a:cubicBezTo>
                  <a:pt x="0" y="281"/>
                  <a:pt x="45" y="181"/>
                  <a:pt x="117" y="109"/>
                </a:cubicBezTo>
                <a:cubicBezTo>
                  <a:pt x="181" y="46"/>
                  <a:pt x="280" y="0"/>
                  <a:pt x="379" y="0"/>
                </a:cubicBezTo>
                <a:cubicBezTo>
                  <a:pt x="479" y="0"/>
                  <a:pt x="569" y="46"/>
                  <a:pt x="641" y="109"/>
                </a:cubicBezTo>
                <a:cubicBezTo>
                  <a:pt x="705" y="172"/>
                  <a:pt x="705" y="172"/>
                  <a:pt x="705" y="172"/>
                </a:cubicBezTo>
                <a:cubicBezTo>
                  <a:pt x="759" y="109"/>
                  <a:pt x="759" y="109"/>
                  <a:pt x="759" y="109"/>
                </a:cubicBezTo>
                <a:cubicBezTo>
                  <a:pt x="831" y="46"/>
                  <a:pt x="922" y="0"/>
                  <a:pt x="1021" y="0"/>
                </a:cubicBezTo>
                <a:cubicBezTo>
                  <a:pt x="1120" y="0"/>
                  <a:pt x="1220" y="46"/>
                  <a:pt x="1283" y="109"/>
                </a:cubicBezTo>
                <a:cubicBezTo>
                  <a:pt x="1355" y="181"/>
                  <a:pt x="1400" y="281"/>
                  <a:pt x="1400" y="380"/>
                </a:cubicBezTo>
                <a:cubicBezTo>
                  <a:pt x="1400" y="480"/>
                  <a:pt x="1355" y="570"/>
                  <a:pt x="1283" y="641"/>
                </a:cubicBezTo>
                <a:cubicBezTo>
                  <a:pt x="1193" y="732"/>
                  <a:pt x="1193" y="732"/>
                  <a:pt x="1193" y="732"/>
                </a:cubicBezTo>
                <a:cubicBezTo>
                  <a:pt x="732" y="1192"/>
                  <a:pt x="732" y="1192"/>
                  <a:pt x="732" y="1192"/>
                </a:cubicBezTo>
                <a:cubicBezTo>
                  <a:pt x="723" y="1201"/>
                  <a:pt x="714" y="1210"/>
                  <a:pt x="705" y="1210"/>
                </a:cubicBezTo>
                <a:close/>
                <a:moveTo>
                  <a:pt x="271" y="668"/>
                </a:moveTo>
                <a:lnTo>
                  <a:pt x="271" y="668"/>
                </a:lnTo>
                <a:cubicBezTo>
                  <a:pt x="705" y="1102"/>
                  <a:pt x="705" y="1102"/>
                  <a:pt x="705" y="1102"/>
                </a:cubicBezTo>
                <a:cubicBezTo>
                  <a:pt x="1129" y="668"/>
                  <a:pt x="1129" y="668"/>
                  <a:pt x="1129" y="668"/>
                </a:cubicBezTo>
                <a:cubicBezTo>
                  <a:pt x="1229" y="579"/>
                  <a:pt x="1229" y="579"/>
                  <a:pt x="1229" y="579"/>
                </a:cubicBezTo>
                <a:cubicBezTo>
                  <a:pt x="1274" y="525"/>
                  <a:pt x="1310" y="452"/>
                  <a:pt x="1310" y="380"/>
                </a:cubicBezTo>
                <a:cubicBezTo>
                  <a:pt x="1310" y="299"/>
                  <a:pt x="1274" y="227"/>
                  <a:pt x="1229" y="172"/>
                </a:cubicBezTo>
                <a:cubicBezTo>
                  <a:pt x="1175" y="118"/>
                  <a:pt x="1102" y="91"/>
                  <a:pt x="1021" y="91"/>
                </a:cubicBezTo>
                <a:cubicBezTo>
                  <a:pt x="949" y="91"/>
                  <a:pt x="876" y="118"/>
                  <a:pt x="822" y="172"/>
                </a:cubicBezTo>
                <a:cubicBezTo>
                  <a:pt x="732" y="272"/>
                  <a:pt x="732" y="272"/>
                  <a:pt x="732" y="272"/>
                </a:cubicBezTo>
                <a:cubicBezTo>
                  <a:pt x="723" y="281"/>
                  <a:pt x="714" y="281"/>
                  <a:pt x="705" y="281"/>
                </a:cubicBezTo>
                <a:cubicBezTo>
                  <a:pt x="687" y="281"/>
                  <a:pt x="678" y="281"/>
                  <a:pt x="669" y="272"/>
                </a:cubicBezTo>
                <a:cubicBezTo>
                  <a:pt x="578" y="172"/>
                  <a:pt x="578" y="172"/>
                  <a:pt x="578" y="172"/>
                </a:cubicBezTo>
                <a:cubicBezTo>
                  <a:pt x="524" y="118"/>
                  <a:pt x="452" y="91"/>
                  <a:pt x="379" y="91"/>
                </a:cubicBezTo>
                <a:cubicBezTo>
                  <a:pt x="298" y="91"/>
                  <a:pt x="226" y="118"/>
                  <a:pt x="172" y="172"/>
                </a:cubicBezTo>
                <a:cubicBezTo>
                  <a:pt x="126" y="227"/>
                  <a:pt x="90" y="299"/>
                  <a:pt x="90" y="380"/>
                </a:cubicBezTo>
                <a:cubicBezTo>
                  <a:pt x="90" y="452"/>
                  <a:pt x="126" y="525"/>
                  <a:pt x="172" y="579"/>
                </a:cubicBezTo>
                <a:cubicBezTo>
                  <a:pt x="271" y="668"/>
                  <a:pt x="271" y="668"/>
                  <a:pt x="271" y="668"/>
                </a:cubicBezTo>
                <a:close/>
                <a:moveTo>
                  <a:pt x="1256" y="605"/>
                </a:moveTo>
                <a:lnTo>
                  <a:pt x="1256" y="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1">
            <a:extLst>
              <a:ext uri="{FF2B5EF4-FFF2-40B4-BE49-F238E27FC236}">
                <a16:creationId xmlns:a16="http://schemas.microsoft.com/office/drawing/2014/main" id="{1DBE7D6C-128F-664A-BF52-006F5587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894" y="6784406"/>
            <a:ext cx="1043691" cy="1034771"/>
          </a:xfrm>
          <a:custGeom>
            <a:avLst/>
            <a:gdLst>
              <a:gd name="T0" fmla="*/ 348415 w 1031"/>
              <a:gd name="T1" fmla="*/ 0 h 1022"/>
              <a:gd name="T2" fmla="*/ 0 w 1031"/>
              <a:gd name="T3" fmla="*/ 19460 h 1022"/>
              <a:gd name="T4" fmla="*/ 23060 w 1031"/>
              <a:gd name="T5" fmla="*/ 367940 h 1022"/>
              <a:gd name="T6" fmla="*/ 371115 w 1031"/>
              <a:gd name="T7" fmla="*/ 348480 h 1022"/>
              <a:gd name="T8" fmla="*/ 348415 w 1031"/>
              <a:gd name="T9" fmla="*/ 0 h 1022"/>
              <a:gd name="T10" fmla="*/ 341930 w 1031"/>
              <a:gd name="T11" fmla="*/ 26307 h 1022"/>
              <a:gd name="T12" fmla="*/ 283200 w 1031"/>
              <a:gd name="T13" fmla="*/ 179105 h 1022"/>
              <a:gd name="T14" fmla="*/ 273472 w 1031"/>
              <a:gd name="T15" fmla="*/ 169375 h 1022"/>
              <a:gd name="T16" fmla="*/ 270229 w 1031"/>
              <a:gd name="T17" fmla="*/ 169375 h 1022"/>
              <a:gd name="T18" fmla="*/ 260501 w 1031"/>
              <a:gd name="T19" fmla="*/ 179105 h 1022"/>
              <a:gd name="T20" fmla="*/ 110614 w 1031"/>
              <a:gd name="T21" fmla="*/ 91174 h 1022"/>
              <a:gd name="T22" fmla="*/ 110614 w 1031"/>
              <a:gd name="T23" fmla="*/ 91174 h 1022"/>
              <a:gd name="T24" fmla="*/ 110614 w 1031"/>
              <a:gd name="T25" fmla="*/ 91174 h 1022"/>
              <a:gd name="T26" fmla="*/ 107371 w 1031"/>
              <a:gd name="T27" fmla="*/ 87931 h 1022"/>
              <a:gd name="T28" fmla="*/ 107371 w 1031"/>
              <a:gd name="T29" fmla="*/ 87931 h 1022"/>
              <a:gd name="T30" fmla="*/ 107371 w 1031"/>
              <a:gd name="T31" fmla="*/ 87931 h 1022"/>
              <a:gd name="T32" fmla="*/ 107371 w 1031"/>
              <a:gd name="T33" fmla="*/ 87931 h 1022"/>
              <a:gd name="T34" fmla="*/ 104128 w 1031"/>
              <a:gd name="T35" fmla="*/ 87931 h 1022"/>
              <a:gd name="T36" fmla="*/ 104128 w 1031"/>
              <a:gd name="T37" fmla="*/ 84687 h 1022"/>
              <a:gd name="T38" fmla="*/ 100886 w 1031"/>
              <a:gd name="T39" fmla="*/ 84687 h 1022"/>
              <a:gd name="T40" fmla="*/ 100886 w 1031"/>
              <a:gd name="T41" fmla="*/ 84687 h 1022"/>
              <a:gd name="T42" fmla="*/ 100886 w 1031"/>
              <a:gd name="T43" fmla="*/ 84687 h 1022"/>
              <a:gd name="T44" fmla="*/ 97643 w 1031"/>
              <a:gd name="T45" fmla="*/ 84687 h 1022"/>
              <a:gd name="T46" fmla="*/ 97643 w 1031"/>
              <a:gd name="T47" fmla="*/ 84687 h 1022"/>
              <a:gd name="T48" fmla="*/ 94400 w 1031"/>
              <a:gd name="T49" fmla="*/ 84687 h 1022"/>
              <a:gd name="T50" fmla="*/ 94400 w 1031"/>
              <a:gd name="T51" fmla="*/ 84687 h 1022"/>
              <a:gd name="T52" fmla="*/ 94400 w 1031"/>
              <a:gd name="T53" fmla="*/ 87931 h 1022"/>
              <a:gd name="T54" fmla="*/ 91157 w 1031"/>
              <a:gd name="T55" fmla="*/ 87931 h 1022"/>
              <a:gd name="T56" fmla="*/ 91157 w 1031"/>
              <a:gd name="T57" fmla="*/ 87931 h 1022"/>
              <a:gd name="T58" fmla="*/ 91157 w 1031"/>
              <a:gd name="T59" fmla="*/ 87931 h 1022"/>
              <a:gd name="T60" fmla="*/ 91157 w 1031"/>
              <a:gd name="T61" fmla="*/ 87931 h 1022"/>
              <a:gd name="T62" fmla="*/ 87915 w 1031"/>
              <a:gd name="T63" fmla="*/ 91174 h 1022"/>
              <a:gd name="T64" fmla="*/ 87915 w 1031"/>
              <a:gd name="T65" fmla="*/ 91174 h 1022"/>
              <a:gd name="T66" fmla="*/ 87915 w 1031"/>
              <a:gd name="T67" fmla="*/ 91174 h 1022"/>
              <a:gd name="T68" fmla="*/ 25942 w 1031"/>
              <a:gd name="T69" fmla="*/ 26307 h 1022"/>
              <a:gd name="T70" fmla="*/ 25942 w 1031"/>
              <a:gd name="T71" fmla="*/ 254062 h 1022"/>
              <a:gd name="T72" fmla="*/ 25942 w 1031"/>
              <a:gd name="T73" fmla="*/ 254062 h 1022"/>
              <a:gd name="T74" fmla="*/ 221588 w 1031"/>
              <a:gd name="T75" fmla="*/ 341993 h 1022"/>
              <a:gd name="T76" fmla="*/ 25942 w 1031"/>
              <a:gd name="T77" fmla="*/ 254062 h 1022"/>
              <a:gd name="T78" fmla="*/ 254015 w 1031"/>
              <a:gd name="T79" fmla="*/ 341993 h 1022"/>
              <a:gd name="T80" fmla="*/ 214742 w 1031"/>
              <a:gd name="T81" fmla="*/ 276766 h 1022"/>
              <a:gd name="T82" fmla="*/ 341930 w 1031"/>
              <a:gd name="T83" fmla="*/ 296226 h 1022"/>
              <a:gd name="T84" fmla="*/ 254015 w 1031"/>
              <a:gd name="T85" fmla="*/ 341993 h 102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31" h="1022">
                <a:moveTo>
                  <a:pt x="967" y="0"/>
                </a:moveTo>
                <a:lnTo>
                  <a:pt x="967" y="0"/>
                </a:lnTo>
                <a:cubicBezTo>
                  <a:pt x="64" y="0"/>
                  <a:pt x="64" y="0"/>
                  <a:pt x="64" y="0"/>
                </a:cubicBezTo>
                <a:cubicBezTo>
                  <a:pt x="27" y="0"/>
                  <a:pt x="0" y="18"/>
                  <a:pt x="0" y="54"/>
                </a:cubicBezTo>
                <a:cubicBezTo>
                  <a:pt x="0" y="967"/>
                  <a:pt x="0" y="967"/>
                  <a:pt x="0" y="967"/>
                </a:cubicBezTo>
                <a:cubicBezTo>
                  <a:pt x="0" y="1003"/>
                  <a:pt x="27" y="1021"/>
                  <a:pt x="64" y="1021"/>
                </a:cubicBezTo>
                <a:cubicBezTo>
                  <a:pt x="967" y="1021"/>
                  <a:pt x="967" y="1021"/>
                  <a:pt x="967" y="1021"/>
                </a:cubicBezTo>
                <a:cubicBezTo>
                  <a:pt x="1003" y="1021"/>
                  <a:pt x="1030" y="1003"/>
                  <a:pt x="1030" y="967"/>
                </a:cubicBezTo>
                <a:cubicBezTo>
                  <a:pt x="1030" y="54"/>
                  <a:pt x="1030" y="54"/>
                  <a:pt x="1030" y="54"/>
                </a:cubicBezTo>
                <a:cubicBezTo>
                  <a:pt x="1030" y="18"/>
                  <a:pt x="1003" y="0"/>
                  <a:pt x="967" y="0"/>
                </a:cubicBezTo>
                <a:close/>
                <a:moveTo>
                  <a:pt x="949" y="73"/>
                </a:moveTo>
                <a:lnTo>
                  <a:pt x="949" y="73"/>
                </a:lnTo>
                <a:cubicBezTo>
                  <a:pt x="949" y="696"/>
                  <a:pt x="949" y="696"/>
                  <a:pt x="949" y="696"/>
                </a:cubicBezTo>
                <a:cubicBezTo>
                  <a:pt x="786" y="497"/>
                  <a:pt x="786" y="497"/>
                  <a:pt x="786" y="497"/>
                </a:cubicBezTo>
                <a:cubicBezTo>
                  <a:pt x="786" y="488"/>
                  <a:pt x="786" y="488"/>
                  <a:pt x="777" y="479"/>
                </a:cubicBezTo>
                <a:cubicBezTo>
                  <a:pt x="768" y="479"/>
                  <a:pt x="768" y="470"/>
                  <a:pt x="759" y="470"/>
                </a:cubicBezTo>
                <a:cubicBezTo>
                  <a:pt x="759" y="470"/>
                  <a:pt x="759" y="470"/>
                  <a:pt x="750" y="470"/>
                </a:cubicBezTo>
                <a:cubicBezTo>
                  <a:pt x="750" y="470"/>
                  <a:pt x="741" y="479"/>
                  <a:pt x="732" y="479"/>
                </a:cubicBezTo>
                <a:cubicBezTo>
                  <a:pt x="723" y="488"/>
                  <a:pt x="723" y="488"/>
                  <a:pt x="723" y="497"/>
                </a:cubicBezTo>
                <a:cubicBezTo>
                  <a:pt x="560" y="696"/>
                  <a:pt x="560" y="696"/>
                  <a:pt x="560" y="696"/>
                </a:cubicBezTo>
                <a:cubicBezTo>
                  <a:pt x="307" y="253"/>
                  <a:pt x="307" y="253"/>
                  <a:pt x="307" y="253"/>
                </a:cubicBezTo>
                <a:lnTo>
                  <a:pt x="298" y="244"/>
                </a:lnTo>
                <a:cubicBezTo>
                  <a:pt x="289" y="244"/>
                  <a:pt x="289" y="244"/>
                  <a:pt x="289" y="244"/>
                </a:cubicBezTo>
                <a:lnTo>
                  <a:pt x="289" y="235"/>
                </a:lnTo>
                <a:cubicBezTo>
                  <a:pt x="289" y="235"/>
                  <a:pt x="289" y="235"/>
                  <a:pt x="280" y="235"/>
                </a:cubicBezTo>
                <a:cubicBezTo>
                  <a:pt x="280" y="235"/>
                  <a:pt x="280" y="235"/>
                  <a:pt x="271" y="235"/>
                </a:cubicBezTo>
                <a:cubicBezTo>
                  <a:pt x="271" y="235"/>
                  <a:pt x="271" y="235"/>
                  <a:pt x="262" y="235"/>
                </a:cubicBezTo>
                <a:lnTo>
                  <a:pt x="262" y="244"/>
                </a:lnTo>
                <a:cubicBezTo>
                  <a:pt x="262" y="244"/>
                  <a:pt x="262" y="244"/>
                  <a:pt x="253" y="244"/>
                </a:cubicBezTo>
                <a:cubicBezTo>
                  <a:pt x="244" y="244"/>
                  <a:pt x="244" y="253"/>
                  <a:pt x="244" y="253"/>
                </a:cubicBezTo>
                <a:cubicBezTo>
                  <a:pt x="72" y="551"/>
                  <a:pt x="72" y="551"/>
                  <a:pt x="72" y="551"/>
                </a:cubicBezTo>
                <a:cubicBezTo>
                  <a:pt x="72" y="73"/>
                  <a:pt x="72" y="73"/>
                  <a:pt x="72" y="73"/>
                </a:cubicBezTo>
                <a:lnTo>
                  <a:pt x="949" y="73"/>
                </a:lnTo>
                <a:close/>
                <a:moveTo>
                  <a:pt x="72" y="705"/>
                </a:moveTo>
                <a:lnTo>
                  <a:pt x="72" y="705"/>
                </a:lnTo>
                <a:cubicBezTo>
                  <a:pt x="271" y="352"/>
                  <a:pt x="271" y="352"/>
                  <a:pt x="271" y="352"/>
                </a:cubicBezTo>
                <a:cubicBezTo>
                  <a:pt x="615" y="949"/>
                  <a:pt x="615" y="949"/>
                  <a:pt x="615" y="949"/>
                </a:cubicBezTo>
                <a:cubicBezTo>
                  <a:pt x="72" y="949"/>
                  <a:pt x="72" y="949"/>
                  <a:pt x="72" y="949"/>
                </a:cubicBezTo>
                <a:lnTo>
                  <a:pt x="72" y="705"/>
                </a:lnTo>
                <a:close/>
                <a:moveTo>
                  <a:pt x="705" y="949"/>
                </a:moveTo>
                <a:lnTo>
                  <a:pt x="705" y="949"/>
                </a:lnTo>
                <a:cubicBezTo>
                  <a:pt x="596" y="768"/>
                  <a:pt x="596" y="768"/>
                  <a:pt x="596" y="768"/>
                </a:cubicBezTo>
                <a:cubicBezTo>
                  <a:pt x="759" y="569"/>
                  <a:pt x="759" y="569"/>
                  <a:pt x="759" y="569"/>
                </a:cubicBezTo>
                <a:cubicBezTo>
                  <a:pt x="949" y="822"/>
                  <a:pt x="949" y="822"/>
                  <a:pt x="949" y="822"/>
                </a:cubicBezTo>
                <a:cubicBezTo>
                  <a:pt x="949" y="949"/>
                  <a:pt x="949" y="949"/>
                  <a:pt x="949" y="949"/>
                </a:cubicBezTo>
                <a:lnTo>
                  <a:pt x="705" y="94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2">
            <a:extLst>
              <a:ext uri="{FF2B5EF4-FFF2-40B4-BE49-F238E27FC236}">
                <a16:creationId xmlns:a16="http://schemas.microsoft.com/office/drawing/2014/main" id="{8E46DBFD-C2D9-6F44-980C-5C04E3DA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022" y="6904833"/>
            <a:ext cx="321136" cy="312215"/>
          </a:xfrm>
          <a:custGeom>
            <a:avLst/>
            <a:gdLst>
              <a:gd name="T0" fmla="*/ 55353 w 318"/>
              <a:gd name="T1" fmla="*/ 110764 h 308"/>
              <a:gd name="T2" fmla="*/ 55353 w 318"/>
              <a:gd name="T3" fmla="*/ 110764 h 308"/>
              <a:gd name="T4" fmla="*/ 113941 w 318"/>
              <a:gd name="T5" fmla="*/ 55202 h 308"/>
              <a:gd name="T6" fmla="*/ 55353 w 318"/>
              <a:gd name="T7" fmla="*/ 0 h 308"/>
              <a:gd name="T8" fmla="*/ 0 w 318"/>
              <a:gd name="T9" fmla="*/ 55202 h 308"/>
              <a:gd name="T10" fmla="*/ 55353 w 318"/>
              <a:gd name="T11" fmla="*/ 110764 h 308"/>
              <a:gd name="T12" fmla="*/ 55353 w 318"/>
              <a:gd name="T13" fmla="*/ 25977 h 308"/>
              <a:gd name="T14" fmla="*/ 55353 w 318"/>
              <a:gd name="T15" fmla="*/ 25977 h 308"/>
              <a:gd name="T16" fmla="*/ 84467 w 318"/>
              <a:gd name="T17" fmla="*/ 55202 h 308"/>
              <a:gd name="T18" fmla="*/ 55353 w 318"/>
              <a:gd name="T19" fmla="*/ 81179 h 308"/>
              <a:gd name="T20" fmla="*/ 29474 w 318"/>
              <a:gd name="T21" fmla="*/ 55202 h 308"/>
              <a:gd name="T22" fmla="*/ 55353 w 318"/>
              <a:gd name="T23" fmla="*/ 25977 h 3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8" h="308">
                <a:moveTo>
                  <a:pt x="154" y="307"/>
                </a:moveTo>
                <a:lnTo>
                  <a:pt x="154" y="307"/>
                </a:lnTo>
                <a:cubicBezTo>
                  <a:pt x="244" y="307"/>
                  <a:pt x="317" y="234"/>
                  <a:pt x="317" y="153"/>
                </a:cubicBezTo>
                <a:cubicBezTo>
                  <a:pt x="317" y="63"/>
                  <a:pt x="244" y="0"/>
                  <a:pt x="154" y="0"/>
                </a:cubicBezTo>
                <a:cubicBezTo>
                  <a:pt x="73" y="0"/>
                  <a:pt x="0" y="63"/>
                  <a:pt x="0" y="153"/>
                </a:cubicBezTo>
                <a:cubicBezTo>
                  <a:pt x="0" y="234"/>
                  <a:pt x="73" y="307"/>
                  <a:pt x="154" y="307"/>
                </a:cubicBezTo>
                <a:close/>
                <a:moveTo>
                  <a:pt x="154" y="72"/>
                </a:moveTo>
                <a:lnTo>
                  <a:pt x="154" y="72"/>
                </a:lnTo>
                <a:cubicBezTo>
                  <a:pt x="199" y="72"/>
                  <a:pt x="235" y="108"/>
                  <a:pt x="235" y="153"/>
                </a:cubicBezTo>
                <a:cubicBezTo>
                  <a:pt x="235" y="198"/>
                  <a:pt x="199" y="225"/>
                  <a:pt x="154" y="225"/>
                </a:cubicBezTo>
                <a:cubicBezTo>
                  <a:pt x="118" y="225"/>
                  <a:pt x="82" y="198"/>
                  <a:pt x="82" y="153"/>
                </a:cubicBezTo>
                <a:cubicBezTo>
                  <a:pt x="82" y="108"/>
                  <a:pt x="118" y="72"/>
                  <a:pt x="154" y="7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3">
            <a:extLst>
              <a:ext uri="{FF2B5EF4-FFF2-40B4-BE49-F238E27FC236}">
                <a16:creationId xmlns:a16="http://schemas.microsoft.com/office/drawing/2014/main" id="{2DEA3648-4723-0549-959D-916563C5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534" y="6191198"/>
            <a:ext cx="1645819" cy="1021389"/>
          </a:xfrm>
          <a:custGeom>
            <a:avLst/>
            <a:gdLst>
              <a:gd name="T0" fmla="*/ 292713 w 1627"/>
              <a:gd name="T1" fmla="*/ 363178 h 1012"/>
              <a:gd name="T2" fmla="*/ 292713 w 1627"/>
              <a:gd name="T3" fmla="*/ 363178 h 1012"/>
              <a:gd name="T4" fmla="*/ 97571 w 1627"/>
              <a:gd name="T5" fmla="*/ 288459 h 1012"/>
              <a:gd name="T6" fmla="*/ 6481 w 1627"/>
              <a:gd name="T7" fmla="*/ 191108 h 1012"/>
              <a:gd name="T8" fmla="*/ 3240 w 1627"/>
              <a:gd name="T9" fmla="*/ 187875 h 1012"/>
              <a:gd name="T10" fmla="*/ 3240 w 1627"/>
              <a:gd name="T11" fmla="*/ 172069 h 1012"/>
              <a:gd name="T12" fmla="*/ 97571 w 1627"/>
              <a:gd name="T13" fmla="*/ 74719 h 1012"/>
              <a:gd name="T14" fmla="*/ 289473 w 1627"/>
              <a:gd name="T15" fmla="*/ 3233 h 1012"/>
              <a:gd name="T16" fmla="*/ 484975 w 1627"/>
              <a:gd name="T17" fmla="*/ 74719 h 1012"/>
              <a:gd name="T18" fmla="*/ 579306 w 1627"/>
              <a:gd name="T19" fmla="*/ 172069 h 1012"/>
              <a:gd name="T20" fmla="*/ 582547 w 1627"/>
              <a:gd name="T21" fmla="*/ 175302 h 1012"/>
              <a:gd name="T22" fmla="*/ 579306 w 1627"/>
              <a:gd name="T23" fmla="*/ 191108 h 1012"/>
              <a:gd name="T24" fmla="*/ 488216 w 1627"/>
              <a:gd name="T25" fmla="*/ 288459 h 1012"/>
              <a:gd name="T26" fmla="*/ 295954 w 1627"/>
              <a:gd name="T27" fmla="*/ 363178 h 1012"/>
              <a:gd name="T28" fmla="*/ 292713 w 1627"/>
              <a:gd name="T29" fmla="*/ 363178 h 1012"/>
              <a:gd name="T30" fmla="*/ 36004 w 1627"/>
              <a:gd name="T31" fmla="*/ 181769 h 1012"/>
              <a:gd name="T32" fmla="*/ 36004 w 1627"/>
              <a:gd name="T33" fmla="*/ 181769 h 1012"/>
              <a:gd name="T34" fmla="*/ 292713 w 1627"/>
              <a:gd name="T35" fmla="*/ 330847 h 1012"/>
              <a:gd name="T36" fmla="*/ 295954 w 1627"/>
              <a:gd name="T37" fmla="*/ 330847 h 1012"/>
              <a:gd name="T38" fmla="*/ 468414 w 1627"/>
              <a:gd name="T39" fmla="*/ 265827 h 1012"/>
              <a:gd name="T40" fmla="*/ 549783 w 1627"/>
              <a:gd name="T41" fmla="*/ 181769 h 1012"/>
              <a:gd name="T42" fmla="*/ 292713 w 1627"/>
              <a:gd name="T43" fmla="*/ 32330 h 1012"/>
              <a:gd name="T44" fmla="*/ 289473 w 1627"/>
              <a:gd name="T45" fmla="*/ 32330 h 1012"/>
              <a:gd name="T46" fmla="*/ 117013 w 1627"/>
              <a:gd name="T47" fmla="*/ 100583 h 1012"/>
              <a:gd name="T48" fmla="*/ 36004 w 1627"/>
              <a:gd name="T49" fmla="*/ 181769 h 101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27" h="1012">
                <a:moveTo>
                  <a:pt x="813" y="1011"/>
                </a:moveTo>
                <a:lnTo>
                  <a:pt x="813" y="1011"/>
                </a:lnTo>
                <a:cubicBezTo>
                  <a:pt x="624" y="1011"/>
                  <a:pt x="443" y="938"/>
                  <a:pt x="271" y="803"/>
                </a:cubicBezTo>
                <a:cubicBezTo>
                  <a:pt x="181" y="731"/>
                  <a:pt x="91" y="640"/>
                  <a:pt x="18" y="532"/>
                </a:cubicBezTo>
                <a:cubicBezTo>
                  <a:pt x="18" y="532"/>
                  <a:pt x="9" y="532"/>
                  <a:pt x="9" y="523"/>
                </a:cubicBezTo>
                <a:cubicBezTo>
                  <a:pt x="0" y="515"/>
                  <a:pt x="0" y="497"/>
                  <a:pt x="9" y="479"/>
                </a:cubicBezTo>
                <a:cubicBezTo>
                  <a:pt x="91" y="379"/>
                  <a:pt x="172" y="280"/>
                  <a:pt x="271" y="208"/>
                </a:cubicBezTo>
                <a:cubicBezTo>
                  <a:pt x="434" y="72"/>
                  <a:pt x="614" y="9"/>
                  <a:pt x="804" y="9"/>
                </a:cubicBezTo>
                <a:cubicBezTo>
                  <a:pt x="994" y="0"/>
                  <a:pt x="1175" y="72"/>
                  <a:pt x="1347" y="208"/>
                </a:cubicBezTo>
                <a:cubicBezTo>
                  <a:pt x="1446" y="280"/>
                  <a:pt x="1536" y="370"/>
                  <a:pt x="1609" y="479"/>
                </a:cubicBezTo>
                <a:cubicBezTo>
                  <a:pt x="1609" y="479"/>
                  <a:pt x="1618" y="479"/>
                  <a:pt x="1618" y="488"/>
                </a:cubicBezTo>
                <a:cubicBezTo>
                  <a:pt x="1626" y="506"/>
                  <a:pt x="1626" y="515"/>
                  <a:pt x="1609" y="532"/>
                </a:cubicBezTo>
                <a:cubicBezTo>
                  <a:pt x="1536" y="631"/>
                  <a:pt x="1446" y="731"/>
                  <a:pt x="1356" y="803"/>
                </a:cubicBezTo>
                <a:cubicBezTo>
                  <a:pt x="1184" y="938"/>
                  <a:pt x="1012" y="1002"/>
                  <a:pt x="822" y="1011"/>
                </a:cubicBezTo>
                <a:lnTo>
                  <a:pt x="813" y="1011"/>
                </a:lnTo>
                <a:close/>
                <a:moveTo>
                  <a:pt x="100" y="506"/>
                </a:moveTo>
                <a:lnTo>
                  <a:pt x="100" y="506"/>
                </a:lnTo>
                <a:cubicBezTo>
                  <a:pt x="208" y="649"/>
                  <a:pt x="461" y="921"/>
                  <a:pt x="813" y="921"/>
                </a:cubicBezTo>
                <a:lnTo>
                  <a:pt x="822" y="921"/>
                </a:lnTo>
                <a:cubicBezTo>
                  <a:pt x="985" y="921"/>
                  <a:pt x="1148" y="857"/>
                  <a:pt x="1301" y="740"/>
                </a:cubicBezTo>
                <a:cubicBezTo>
                  <a:pt x="1383" y="676"/>
                  <a:pt x="1455" y="595"/>
                  <a:pt x="1527" y="506"/>
                </a:cubicBezTo>
                <a:cubicBezTo>
                  <a:pt x="1419" y="361"/>
                  <a:pt x="1166" y="90"/>
                  <a:pt x="813" y="90"/>
                </a:cubicBezTo>
                <a:lnTo>
                  <a:pt x="804" y="90"/>
                </a:lnTo>
                <a:cubicBezTo>
                  <a:pt x="642" y="90"/>
                  <a:pt x="479" y="154"/>
                  <a:pt x="325" y="280"/>
                </a:cubicBezTo>
                <a:cubicBezTo>
                  <a:pt x="244" y="343"/>
                  <a:pt x="163" y="416"/>
                  <a:pt x="100" y="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4">
            <a:extLst>
              <a:ext uri="{FF2B5EF4-FFF2-40B4-BE49-F238E27FC236}">
                <a16:creationId xmlns:a16="http://schemas.microsoft.com/office/drawing/2014/main" id="{6CF64EE5-7A4C-0747-A630-3CA75F64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7237" y="6365145"/>
            <a:ext cx="669033" cy="673494"/>
          </a:xfrm>
          <a:custGeom>
            <a:avLst/>
            <a:gdLst>
              <a:gd name="T0" fmla="*/ 120323 w 661"/>
              <a:gd name="T1" fmla="*/ 239354 h 668"/>
              <a:gd name="T2" fmla="*/ 120323 w 661"/>
              <a:gd name="T3" fmla="*/ 239354 h 668"/>
              <a:gd name="T4" fmla="*/ 0 w 661"/>
              <a:gd name="T5" fmla="*/ 119857 h 668"/>
              <a:gd name="T6" fmla="*/ 120323 w 661"/>
              <a:gd name="T7" fmla="*/ 0 h 668"/>
              <a:gd name="T8" fmla="*/ 237765 w 661"/>
              <a:gd name="T9" fmla="*/ 119857 h 668"/>
              <a:gd name="T10" fmla="*/ 120323 w 661"/>
              <a:gd name="T11" fmla="*/ 239354 h 668"/>
              <a:gd name="T12" fmla="*/ 120323 w 661"/>
              <a:gd name="T13" fmla="*/ 32297 h 668"/>
              <a:gd name="T14" fmla="*/ 120323 w 661"/>
              <a:gd name="T15" fmla="*/ 32297 h 668"/>
              <a:gd name="T16" fmla="*/ 29180 w 661"/>
              <a:gd name="T17" fmla="*/ 119857 h 668"/>
              <a:gd name="T18" fmla="*/ 120323 w 661"/>
              <a:gd name="T19" fmla="*/ 210287 h 668"/>
              <a:gd name="T20" fmla="*/ 208224 w 661"/>
              <a:gd name="T21" fmla="*/ 119857 h 668"/>
              <a:gd name="T22" fmla="*/ 120323 w 661"/>
              <a:gd name="T23" fmla="*/ 32297 h 6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61" h="668">
                <a:moveTo>
                  <a:pt x="334" y="667"/>
                </a:moveTo>
                <a:lnTo>
                  <a:pt x="334" y="667"/>
                </a:lnTo>
                <a:cubicBezTo>
                  <a:pt x="145" y="667"/>
                  <a:pt x="0" y="513"/>
                  <a:pt x="0" y="334"/>
                </a:cubicBezTo>
                <a:cubicBezTo>
                  <a:pt x="0" y="153"/>
                  <a:pt x="145" y="0"/>
                  <a:pt x="334" y="0"/>
                </a:cubicBezTo>
                <a:cubicBezTo>
                  <a:pt x="515" y="0"/>
                  <a:pt x="660" y="153"/>
                  <a:pt x="660" y="334"/>
                </a:cubicBezTo>
                <a:cubicBezTo>
                  <a:pt x="660" y="513"/>
                  <a:pt x="515" y="667"/>
                  <a:pt x="334" y="667"/>
                </a:cubicBezTo>
                <a:close/>
                <a:moveTo>
                  <a:pt x="334" y="90"/>
                </a:moveTo>
                <a:lnTo>
                  <a:pt x="334" y="90"/>
                </a:lnTo>
                <a:cubicBezTo>
                  <a:pt x="190" y="90"/>
                  <a:pt x="81" y="198"/>
                  <a:pt x="81" y="334"/>
                </a:cubicBezTo>
                <a:cubicBezTo>
                  <a:pt x="81" y="468"/>
                  <a:pt x="190" y="586"/>
                  <a:pt x="334" y="586"/>
                </a:cubicBezTo>
                <a:cubicBezTo>
                  <a:pt x="470" y="586"/>
                  <a:pt x="578" y="468"/>
                  <a:pt x="578" y="334"/>
                </a:cubicBezTo>
                <a:cubicBezTo>
                  <a:pt x="578" y="198"/>
                  <a:pt x="470" y="90"/>
                  <a:pt x="334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4AC5153F-356A-D74B-B560-9E75AB472F1E}"/>
              </a:ext>
            </a:extLst>
          </p:cNvPr>
          <p:cNvSpPr txBox="1"/>
          <p:nvPr/>
        </p:nvSpPr>
        <p:spPr>
          <a:xfrm>
            <a:off x="9168606" y="1004666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872A0D76-0FDD-C848-B78D-7CF7A4422078}"/>
              </a:ext>
            </a:extLst>
          </p:cNvPr>
          <p:cNvSpPr txBox="1"/>
          <p:nvPr/>
        </p:nvSpPr>
        <p:spPr>
          <a:xfrm>
            <a:off x="2451398" y="252009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28375E-CB14-CC4F-A4EA-56CBACECB764}"/>
              </a:ext>
            </a:extLst>
          </p:cNvPr>
          <p:cNvGrpSpPr/>
          <p:nvPr/>
        </p:nvGrpSpPr>
        <p:grpSpPr>
          <a:xfrm flipH="1">
            <a:off x="4465958" y="8551887"/>
            <a:ext cx="2823316" cy="1846660"/>
            <a:chOff x="4926198" y="11069053"/>
            <a:chExt cx="2823316" cy="1846660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B9867F9E-B0A8-3C41-B4CB-373B23C75DA0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788519-6286-D947-BA1D-6CF6B62382CD}"/>
                </a:ext>
              </a:extLst>
            </p:cNvPr>
            <p:cNvSpPr/>
            <p:nvPr/>
          </p:nvSpPr>
          <p:spPr>
            <a:xfrm>
              <a:off x="4926198" y="11715384"/>
              <a:ext cx="28233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91B58C-326E-9B44-9472-77630247FEDF}"/>
              </a:ext>
            </a:extLst>
          </p:cNvPr>
          <p:cNvGrpSpPr/>
          <p:nvPr/>
        </p:nvGrpSpPr>
        <p:grpSpPr>
          <a:xfrm flipH="1">
            <a:off x="8611238" y="7962607"/>
            <a:ext cx="2823316" cy="1846660"/>
            <a:chOff x="4926198" y="11069053"/>
            <a:chExt cx="2823316" cy="1846660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9A5FDFB0-5448-934B-8C93-72773299D53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F5F587-94B1-6B4F-A262-E2E6605E51BE}"/>
                </a:ext>
              </a:extLst>
            </p:cNvPr>
            <p:cNvSpPr/>
            <p:nvPr/>
          </p:nvSpPr>
          <p:spPr>
            <a:xfrm>
              <a:off x="4926198" y="11715384"/>
              <a:ext cx="28233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169B27-CD25-4241-A327-411F002202DE}"/>
              </a:ext>
            </a:extLst>
          </p:cNvPr>
          <p:cNvGrpSpPr/>
          <p:nvPr/>
        </p:nvGrpSpPr>
        <p:grpSpPr>
          <a:xfrm flipH="1">
            <a:off x="17226918" y="7962607"/>
            <a:ext cx="2823316" cy="1846660"/>
            <a:chOff x="4926198" y="11069053"/>
            <a:chExt cx="2823316" cy="1846660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31A2972E-BBEF-3A46-96FF-46E792B70398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49ED3C-E558-5740-A8F3-70E4C343B205}"/>
                </a:ext>
              </a:extLst>
            </p:cNvPr>
            <p:cNvSpPr/>
            <p:nvPr/>
          </p:nvSpPr>
          <p:spPr>
            <a:xfrm>
              <a:off x="4926198" y="11715384"/>
              <a:ext cx="28233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D85CE9-7A64-B443-9A0D-0E114F3E6097}"/>
              </a:ext>
            </a:extLst>
          </p:cNvPr>
          <p:cNvGrpSpPr/>
          <p:nvPr/>
        </p:nvGrpSpPr>
        <p:grpSpPr>
          <a:xfrm flipH="1">
            <a:off x="12878438" y="8551887"/>
            <a:ext cx="2823316" cy="1846660"/>
            <a:chOff x="4926198" y="11069053"/>
            <a:chExt cx="2823316" cy="1846660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09AFAE29-8F26-EC47-82BC-62D6E85E3349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8E0489-24CD-F344-97A8-672A85855CE5}"/>
                </a:ext>
              </a:extLst>
            </p:cNvPr>
            <p:cNvSpPr/>
            <p:nvPr/>
          </p:nvSpPr>
          <p:spPr>
            <a:xfrm>
              <a:off x="4926198" y="11715384"/>
              <a:ext cx="28233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405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ágrima 3">
            <a:extLst>
              <a:ext uri="{FF2B5EF4-FFF2-40B4-BE49-F238E27FC236}">
                <a16:creationId xmlns:a16="http://schemas.microsoft.com/office/drawing/2014/main" id="{0BB722D0-C854-1C40-8CB1-2A31FA2A673B}"/>
              </a:ext>
            </a:extLst>
          </p:cNvPr>
          <p:cNvSpPr/>
          <p:nvPr/>
        </p:nvSpPr>
        <p:spPr>
          <a:xfrm rot="18900000">
            <a:off x="3095964" y="7045545"/>
            <a:ext cx="3284709" cy="328470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5" name="Lágrima 414">
            <a:extLst>
              <a:ext uri="{FF2B5EF4-FFF2-40B4-BE49-F238E27FC236}">
                <a16:creationId xmlns:a16="http://schemas.microsoft.com/office/drawing/2014/main" id="{87113C8A-05AA-3344-B91B-9FC130DC3E0C}"/>
              </a:ext>
            </a:extLst>
          </p:cNvPr>
          <p:cNvSpPr/>
          <p:nvPr/>
        </p:nvSpPr>
        <p:spPr>
          <a:xfrm rot="8100000">
            <a:off x="6855510" y="6380678"/>
            <a:ext cx="3284709" cy="3284709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6" name="Lágrima 415">
            <a:extLst>
              <a:ext uri="{FF2B5EF4-FFF2-40B4-BE49-F238E27FC236}">
                <a16:creationId xmlns:a16="http://schemas.microsoft.com/office/drawing/2014/main" id="{9D441F76-D5B6-794E-95E5-4C55DC7D2D0F}"/>
              </a:ext>
            </a:extLst>
          </p:cNvPr>
          <p:cNvSpPr/>
          <p:nvPr/>
        </p:nvSpPr>
        <p:spPr>
          <a:xfrm rot="18900000">
            <a:off x="10554590" y="7045546"/>
            <a:ext cx="3284709" cy="3284709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7" name="Lágrima 416">
            <a:extLst>
              <a:ext uri="{FF2B5EF4-FFF2-40B4-BE49-F238E27FC236}">
                <a16:creationId xmlns:a16="http://schemas.microsoft.com/office/drawing/2014/main" id="{EE4B2172-39F0-2949-848A-CA349DC57BA4}"/>
              </a:ext>
            </a:extLst>
          </p:cNvPr>
          <p:cNvSpPr/>
          <p:nvPr/>
        </p:nvSpPr>
        <p:spPr>
          <a:xfrm rot="8100000">
            <a:off x="14314136" y="6380679"/>
            <a:ext cx="3284709" cy="3284709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8" name="Lágrima 417">
            <a:extLst>
              <a:ext uri="{FF2B5EF4-FFF2-40B4-BE49-F238E27FC236}">
                <a16:creationId xmlns:a16="http://schemas.microsoft.com/office/drawing/2014/main" id="{8B3DA272-6CD0-7948-B5F3-499FFA1BF4CC}"/>
              </a:ext>
            </a:extLst>
          </p:cNvPr>
          <p:cNvSpPr/>
          <p:nvPr/>
        </p:nvSpPr>
        <p:spPr>
          <a:xfrm rot="18900000">
            <a:off x="17996977" y="7045546"/>
            <a:ext cx="3284709" cy="3284709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8" name="Freeform 163">
            <a:extLst>
              <a:ext uri="{FF2B5EF4-FFF2-40B4-BE49-F238E27FC236}">
                <a16:creationId xmlns:a16="http://schemas.microsoft.com/office/drawing/2014/main" id="{C01A6440-AF73-C647-8C92-CBCCE9D9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427" y="6644961"/>
            <a:ext cx="5096606" cy="4404035"/>
          </a:xfrm>
          <a:custGeom>
            <a:avLst/>
            <a:gdLst>
              <a:gd name="T0" fmla="*/ 413391 w 5061"/>
              <a:gd name="T1" fmla="*/ 383799 h 4374"/>
              <a:gd name="T2" fmla="*/ 413391 w 5061"/>
              <a:gd name="T3" fmla="*/ 383799 h 4374"/>
              <a:gd name="T4" fmla="*/ 224700 w 5061"/>
              <a:gd name="T5" fmla="*/ 709272 h 4374"/>
              <a:gd name="T6" fmla="*/ 722354 w 5061"/>
              <a:gd name="T7" fmla="*/ 1574440 h 4374"/>
              <a:gd name="T8" fmla="*/ 1099736 w 5061"/>
              <a:gd name="T9" fmla="*/ 1574440 h 4374"/>
              <a:gd name="T10" fmla="*/ 1597750 w 5061"/>
              <a:gd name="T11" fmla="*/ 709272 h 4374"/>
              <a:gd name="T12" fmla="*/ 1409059 w 5061"/>
              <a:gd name="T13" fmla="*/ 383799 h 4374"/>
              <a:gd name="T14" fmla="*/ 413391 w 5061"/>
              <a:gd name="T15" fmla="*/ 383799 h 4374"/>
              <a:gd name="T16" fmla="*/ 224700 w 5061"/>
              <a:gd name="T17" fmla="*/ 709272 h 4374"/>
              <a:gd name="T18" fmla="*/ 722354 w 5061"/>
              <a:gd name="T19" fmla="*/ 1574440 h 4374"/>
              <a:gd name="T20" fmla="*/ 1099736 w 5061"/>
              <a:gd name="T21" fmla="*/ 1574440 h 4374"/>
              <a:gd name="T22" fmla="*/ 1597750 w 5061"/>
              <a:gd name="T23" fmla="*/ 709272 h 4374"/>
              <a:gd name="T24" fmla="*/ 1409059 w 5061"/>
              <a:gd name="T25" fmla="*/ 383799 h 4374"/>
              <a:gd name="T26" fmla="*/ 413391 w 5061"/>
              <a:gd name="T27" fmla="*/ 383799 h 437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61" h="4374">
                <a:moveTo>
                  <a:pt x="1148" y="1066"/>
                </a:moveTo>
                <a:lnTo>
                  <a:pt x="1148" y="1066"/>
                </a:lnTo>
                <a:cubicBezTo>
                  <a:pt x="624" y="1970"/>
                  <a:pt x="624" y="1970"/>
                  <a:pt x="624" y="1970"/>
                </a:cubicBezTo>
                <a:cubicBezTo>
                  <a:pt x="0" y="3044"/>
                  <a:pt x="777" y="4373"/>
                  <a:pt x="2006" y="4373"/>
                </a:cubicBezTo>
                <a:cubicBezTo>
                  <a:pt x="3054" y="4373"/>
                  <a:pt x="3054" y="4373"/>
                  <a:pt x="3054" y="4373"/>
                </a:cubicBezTo>
                <a:cubicBezTo>
                  <a:pt x="4283" y="4373"/>
                  <a:pt x="5060" y="3044"/>
                  <a:pt x="4437" y="1970"/>
                </a:cubicBezTo>
                <a:cubicBezTo>
                  <a:pt x="3913" y="1066"/>
                  <a:pt x="3913" y="1066"/>
                  <a:pt x="3913" y="1066"/>
                </a:cubicBezTo>
                <a:cubicBezTo>
                  <a:pt x="3298" y="0"/>
                  <a:pt x="1762" y="0"/>
                  <a:pt x="1148" y="1066"/>
                </a:cubicBezTo>
                <a:cubicBezTo>
                  <a:pt x="624" y="1970"/>
                  <a:pt x="624" y="1970"/>
                  <a:pt x="624" y="1970"/>
                </a:cubicBezTo>
                <a:cubicBezTo>
                  <a:pt x="0" y="3044"/>
                  <a:pt x="777" y="4373"/>
                  <a:pt x="2006" y="4373"/>
                </a:cubicBezTo>
                <a:cubicBezTo>
                  <a:pt x="3054" y="4373"/>
                  <a:pt x="3054" y="4373"/>
                  <a:pt x="3054" y="4373"/>
                </a:cubicBezTo>
                <a:cubicBezTo>
                  <a:pt x="4283" y="4373"/>
                  <a:pt x="5060" y="3044"/>
                  <a:pt x="4437" y="1970"/>
                </a:cubicBezTo>
                <a:cubicBezTo>
                  <a:pt x="3913" y="1066"/>
                  <a:pt x="3913" y="1066"/>
                  <a:pt x="3913" y="1066"/>
                </a:cubicBezTo>
                <a:cubicBezTo>
                  <a:pt x="3298" y="0"/>
                  <a:pt x="1762" y="0"/>
                  <a:pt x="1148" y="1066"/>
                </a:cubicBezTo>
              </a:path>
            </a:pathLst>
          </a:custGeom>
          <a:solidFill>
            <a:srgbClr val="485A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64">
            <a:extLst>
              <a:ext uri="{FF2B5EF4-FFF2-40B4-BE49-F238E27FC236}">
                <a16:creationId xmlns:a16="http://schemas.microsoft.com/office/drawing/2014/main" id="{470DC10F-E2F0-0446-B2A2-830B88D1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376" y="5055601"/>
            <a:ext cx="5087726" cy="4412914"/>
          </a:xfrm>
          <a:custGeom>
            <a:avLst/>
            <a:gdLst>
              <a:gd name="T0" fmla="*/ 409805 w 5052"/>
              <a:gd name="T1" fmla="*/ 1193384 h 4382"/>
              <a:gd name="T2" fmla="*/ 409805 w 5052"/>
              <a:gd name="T3" fmla="*/ 1193384 h 4382"/>
              <a:gd name="T4" fmla="*/ 221107 w 5052"/>
              <a:gd name="T5" fmla="*/ 864969 h 4382"/>
              <a:gd name="T6" fmla="*/ 719139 w 5052"/>
              <a:gd name="T7" fmla="*/ 0 h 4382"/>
              <a:gd name="T8" fmla="*/ 1096535 w 5052"/>
              <a:gd name="T9" fmla="*/ 0 h 4382"/>
              <a:gd name="T10" fmla="*/ 1597447 w 5052"/>
              <a:gd name="T11" fmla="*/ 864969 h 4382"/>
              <a:gd name="T12" fmla="*/ 1408750 w 5052"/>
              <a:gd name="T13" fmla="*/ 1193384 h 4382"/>
              <a:gd name="T14" fmla="*/ 409805 w 5052"/>
              <a:gd name="T15" fmla="*/ 1193384 h 4382"/>
              <a:gd name="T16" fmla="*/ 221107 w 5052"/>
              <a:gd name="T17" fmla="*/ 864969 h 4382"/>
              <a:gd name="T18" fmla="*/ 719139 w 5052"/>
              <a:gd name="T19" fmla="*/ 0 h 4382"/>
              <a:gd name="T20" fmla="*/ 1096535 w 5052"/>
              <a:gd name="T21" fmla="*/ 0 h 4382"/>
              <a:gd name="T22" fmla="*/ 1597447 w 5052"/>
              <a:gd name="T23" fmla="*/ 864969 h 4382"/>
              <a:gd name="T24" fmla="*/ 1408750 w 5052"/>
              <a:gd name="T25" fmla="*/ 1193384 h 4382"/>
              <a:gd name="T26" fmla="*/ 409805 w 5052"/>
              <a:gd name="T27" fmla="*/ 1193384 h 43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52" h="4382">
                <a:moveTo>
                  <a:pt x="1138" y="3314"/>
                </a:moveTo>
                <a:lnTo>
                  <a:pt x="1138" y="3314"/>
                </a:lnTo>
                <a:cubicBezTo>
                  <a:pt x="614" y="2402"/>
                  <a:pt x="614" y="2402"/>
                  <a:pt x="614" y="2402"/>
                </a:cubicBezTo>
                <a:cubicBezTo>
                  <a:pt x="0" y="1337"/>
                  <a:pt x="768" y="0"/>
                  <a:pt x="1997" y="0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4283" y="0"/>
                  <a:pt x="5051" y="1337"/>
                  <a:pt x="4436" y="2402"/>
                </a:cubicBezTo>
                <a:cubicBezTo>
                  <a:pt x="3912" y="3314"/>
                  <a:pt x="3912" y="3314"/>
                  <a:pt x="3912" y="3314"/>
                </a:cubicBezTo>
                <a:cubicBezTo>
                  <a:pt x="3298" y="4381"/>
                  <a:pt x="1752" y="4381"/>
                  <a:pt x="1138" y="3314"/>
                </a:cubicBezTo>
                <a:cubicBezTo>
                  <a:pt x="614" y="2402"/>
                  <a:pt x="614" y="2402"/>
                  <a:pt x="614" y="2402"/>
                </a:cubicBezTo>
                <a:cubicBezTo>
                  <a:pt x="0" y="1337"/>
                  <a:pt x="768" y="0"/>
                  <a:pt x="1997" y="0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4283" y="0"/>
                  <a:pt x="5051" y="1337"/>
                  <a:pt x="4436" y="2402"/>
                </a:cubicBezTo>
                <a:cubicBezTo>
                  <a:pt x="3912" y="3314"/>
                  <a:pt x="3912" y="3314"/>
                  <a:pt x="3912" y="3314"/>
                </a:cubicBezTo>
                <a:cubicBezTo>
                  <a:pt x="3298" y="4381"/>
                  <a:pt x="1752" y="4381"/>
                  <a:pt x="1138" y="3314"/>
                </a:cubicBezTo>
              </a:path>
            </a:pathLst>
          </a:custGeom>
          <a:solidFill>
            <a:srgbClr val="823A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5">
            <a:extLst>
              <a:ext uri="{FF2B5EF4-FFF2-40B4-BE49-F238E27FC236}">
                <a16:creationId xmlns:a16="http://schemas.microsoft.com/office/drawing/2014/main" id="{EE1D9836-65D3-3B40-9092-B37EDA228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962" y="6644961"/>
            <a:ext cx="5083286" cy="4404035"/>
          </a:xfrm>
          <a:custGeom>
            <a:avLst/>
            <a:gdLst>
              <a:gd name="T0" fmla="*/ 409888 w 5051"/>
              <a:gd name="T1" fmla="*/ 383799 h 4374"/>
              <a:gd name="T2" fmla="*/ 409888 w 5051"/>
              <a:gd name="T3" fmla="*/ 383799 h 4374"/>
              <a:gd name="T4" fmla="*/ 221318 w 5051"/>
              <a:gd name="T5" fmla="*/ 709272 h 4374"/>
              <a:gd name="T6" fmla="*/ 721893 w 5051"/>
              <a:gd name="T7" fmla="*/ 1574440 h 4374"/>
              <a:gd name="T8" fmla="*/ 1098673 w 5051"/>
              <a:gd name="T9" fmla="*/ 1574440 h 4374"/>
              <a:gd name="T10" fmla="*/ 1596369 w 5051"/>
              <a:gd name="T11" fmla="*/ 709272 h 4374"/>
              <a:gd name="T12" fmla="*/ 1407799 w 5051"/>
              <a:gd name="T13" fmla="*/ 383799 h 4374"/>
              <a:gd name="T14" fmla="*/ 409888 w 5051"/>
              <a:gd name="T15" fmla="*/ 383799 h 4374"/>
              <a:gd name="T16" fmla="*/ 221318 w 5051"/>
              <a:gd name="T17" fmla="*/ 709272 h 4374"/>
              <a:gd name="T18" fmla="*/ 721893 w 5051"/>
              <a:gd name="T19" fmla="*/ 1574440 h 4374"/>
              <a:gd name="T20" fmla="*/ 1098673 w 5051"/>
              <a:gd name="T21" fmla="*/ 1574440 h 4374"/>
              <a:gd name="T22" fmla="*/ 1596369 w 5051"/>
              <a:gd name="T23" fmla="*/ 709272 h 4374"/>
              <a:gd name="T24" fmla="*/ 1407799 w 5051"/>
              <a:gd name="T25" fmla="*/ 383799 h 4374"/>
              <a:gd name="T26" fmla="*/ 409888 w 5051"/>
              <a:gd name="T27" fmla="*/ 383799 h 437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51" h="4374">
                <a:moveTo>
                  <a:pt x="1139" y="1066"/>
                </a:moveTo>
                <a:lnTo>
                  <a:pt x="1139" y="1066"/>
                </a:lnTo>
                <a:cubicBezTo>
                  <a:pt x="615" y="1970"/>
                  <a:pt x="615" y="1970"/>
                  <a:pt x="615" y="1970"/>
                </a:cubicBezTo>
                <a:cubicBezTo>
                  <a:pt x="0" y="3044"/>
                  <a:pt x="768" y="4373"/>
                  <a:pt x="2006" y="4373"/>
                </a:cubicBezTo>
                <a:cubicBezTo>
                  <a:pt x="3053" y="4373"/>
                  <a:pt x="3053" y="4373"/>
                  <a:pt x="3053" y="4373"/>
                </a:cubicBezTo>
                <a:cubicBezTo>
                  <a:pt x="4282" y="4373"/>
                  <a:pt x="5050" y="3044"/>
                  <a:pt x="4436" y="1970"/>
                </a:cubicBezTo>
                <a:cubicBezTo>
                  <a:pt x="3912" y="1066"/>
                  <a:pt x="3912" y="1066"/>
                  <a:pt x="3912" y="1066"/>
                </a:cubicBezTo>
                <a:cubicBezTo>
                  <a:pt x="3297" y="0"/>
                  <a:pt x="1762" y="0"/>
                  <a:pt x="1139" y="1066"/>
                </a:cubicBezTo>
                <a:cubicBezTo>
                  <a:pt x="615" y="1970"/>
                  <a:pt x="615" y="1970"/>
                  <a:pt x="615" y="1970"/>
                </a:cubicBezTo>
                <a:cubicBezTo>
                  <a:pt x="0" y="3044"/>
                  <a:pt x="768" y="4373"/>
                  <a:pt x="2006" y="4373"/>
                </a:cubicBezTo>
                <a:cubicBezTo>
                  <a:pt x="3053" y="4373"/>
                  <a:pt x="3053" y="4373"/>
                  <a:pt x="3053" y="4373"/>
                </a:cubicBezTo>
                <a:cubicBezTo>
                  <a:pt x="4282" y="4373"/>
                  <a:pt x="5050" y="3044"/>
                  <a:pt x="4436" y="1970"/>
                </a:cubicBezTo>
                <a:cubicBezTo>
                  <a:pt x="3912" y="1066"/>
                  <a:pt x="3912" y="1066"/>
                  <a:pt x="3912" y="1066"/>
                </a:cubicBezTo>
                <a:cubicBezTo>
                  <a:pt x="3297" y="0"/>
                  <a:pt x="1762" y="0"/>
                  <a:pt x="1139" y="1066"/>
                </a:cubicBezTo>
              </a:path>
            </a:pathLst>
          </a:custGeom>
          <a:solidFill>
            <a:srgbClr val="60A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6">
            <a:extLst>
              <a:ext uri="{FF2B5EF4-FFF2-40B4-BE49-F238E27FC236}">
                <a16:creationId xmlns:a16="http://schemas.microsoft.com/office/drawing/2014/main" id="{10DD5F17-33EA-9F42-949B-AD648350B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911" y="5055601"/>
            <a:ext cx="5087726" cy="4412914"/>
          </a:xfrm>
          <a:custGeom>
            <a:avLst/>
            <a:gdLst>
              <a:gd name="T0" fmla="*/ 409805 w 5052"/>
              <a:gd name="T1" fmla="*/ 1193384 h 4382"/>
              <a:gd name="T2" fmla="*/ 409805 w 5052"/>
              <a:gd name="T3" fmla="*/ 1193384 h 4382"/>
              <a:gd name="T4" fmla="*/ 221107 w 5052"/>
              <a:gd name="T5" fmla="*/ 864969 h 4382"/>
              <a:gd name="T6" fmla="*/ 719139 w 5052"/>
              <a:gd name="T7" fmla="*/ 0 h 4382"/>
              <a:gd name="T8" fmla="*/ 1096535 w 5052"/>
              <a:gd name="T9" fmla="*/ 0 h 4382"/>
              <a:gd name="T10" fmla="*/ 1597447 w 5052"/>
              <a:gd name="T11" fmla="*/ 864969 h 4382"/>
              <a:gd name="T12" fmla="*/ 1408750 w 5052"/>
              <a:gd name="T13" fmla="*/ 1193384 h 4382"/>
              <a:gd name="T14" fmla="*/ 409805 w 5052"/>
              <a:gd name="T15" fmla="*/ 1193384 h 4382"/>
              <a:gd name="T16" fmla="*/ 221107 w 5052"/>
              <a:gd name="T17" fmla="*/ 864969 h 4382"/>
              <a:gd name="T18" fmla="*/ 719139 w 5052"/>
              <a:gd name="T19" fmla="*/ 0 h 4382"/>
              <a:gd name="T20" fmla="*/ 1096535 w 5052"/>
              <a:gd name="T21" fmla="*/ 0 h 4382"/>
              <a:gd name="T22" fmla="*/ 1597447 w 5052"/>
              <a:gd name="T23" fmla="*/ 864969 h 4382"/>
              <a:gd name="T24" fmla="*/ 1408750 w 5052"/>
              <a:gd name="T25" fmla="*/ 1193384 h 4382"/>
              <a:gd name="T26" fmla="*/ 409805 w 5052"/>
              <a:gd name="T27" fmla="*/ 1193384 h 438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52" h="4382">
                <a:moveTo>
                  <a:pt x="1138" y="3314"/>
                </a:moveTo>
                <a:lnTo>
                  <a:pt x="1138" y="3314"/>
                </a:lnTo>
                <a:cubicBezTo>
                  <a:pt x="614" y="2402"/>
                  <a:pt x="614" y="2402"/>
                  <a:pt x="614" y="2402"/>
                </a:cubicBezTo>
                <a:cubicBezTo>
                  <a:pt x="0" y="1337"/>
                  <a:pt x="768" y="0"/>
                  <a:pt x="1997" y="0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4283" y="0"/>
                  <a:pt x="5051" y="1337"/>
                  <a:pt x="4436" y="2402"/>
                </a:cubicBezTo>
                <a:cubicBezTo>
                  <a:pt x="3912" y="3314"/>
                  <a:pt x="3912" y="3314"/>
                  <a:pt x="3912" y="3314"/>
                </a:cubicBezTo>
                <a:cubicBezTo>
                  <a:pt x="3298" y="4381"/>
                  <a:pt x="1753" y="4381"/>
                  <a:pt x="1138" y="3314"/>
                </a:cubicBezTo>
                <a:cubicBezTo>
                  <a:pt x="614" y="2402"/>
                  <a:pt x="614" y="2402"/>
                  <a:pt x="614" y="2402"/>
                </a:cubicBezTo>
                <a:cubicBezTo>
                  <a:pt x="0" y="1337"/>
                  <a:pt x="768" y="0"/>
                  <a:pt x="1997" y="0"/>
                </a:cubicBezTo>
                <a:cubicBezTo>
                  <a:pt x="3045" y="0"/>
                  <a:pt x="3045" y="0"/>
                  <a:pt x="3045" y="0"/>
                </a:cubicBezTo>
                <a:cubicBezTo>
                  <a:pt x="4283" y="0"/>
                  <a:pt x="5051" y="1337"/>
                  <a:pt x="4436" y="2402"/>
                </a:cubicBezTo>
                <a:cubicBezTo>
                  <a:pt x="3912" y="3314"/>
                  <a:pt x="3912" y="3314"/>
                  <a:pt x="3912" y="3314"/>
                </a:cubicBezTo>
                <a:cubicBezTo>
                  <a:pt x="3298" y="4381"/>
                  <a:pt x="1753" y="4381"/>
                  <a:pt x="1138" y="3314"/>
                </a:cubicBezTo>
              </a:path>
            </a:pathLst>
          </a:custGeom>
          <a:solidFill>
            <a:srgbClr val="9F11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7">
            <a:extLst>
              <a:ext uri="{FF2B5EF4-FFF2-40B4-BE49-F238E27FC236}">
                <a16:creationId xmlns:a16="http://schemas.microsoft.com/office/drawing/2014/main" id="{1BC757EC-B2DF-124C-9D04-8625F615A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3498" y="6644961"/>
            <a:ext cx="5087726" cy="4404035"/>
          </a:xfrm>
          <a:custGeom>
            <a:avLst/>
            <a:gdLst>
              <a:gd name="T0" fmla="*/ 410165 w 5052"/>
              <a:gd name="T1" fmla="*/ 383799 h 4374"/>
              <a:gd name="T2" fmla="*/ 410165 w 5052"/>
              <a:gd name="T3" fmla="*/ 383799 h 4374"/>
              <a:gd name="T4" fmla="*/ 221468 w 5052"/>
              <a:gd name="T5" fmla="*/ 709272 h 4374"/>
              <a:gd name="T6" fmla="*/ 722380 w 5052"/>
              <a:gd name="T7" fmla="*/ 1574440 h 4374"/>
              <a:gd name="T8" fmla="*/ 1099776 w 5052"/>
              <a:gd name="T9" fmla="*/ 1574440 h 4374"/>
              <a:gd name="T10" fmla="*/ 1597807 w 5052"/>
              <a:gd name="T11" fmla="*/ 709272 h 4374"/>
              <a:gd name="T12" fmla="*/ 1409110 w 5052"/>
              <a:gd name="T13" fmla="*/ 383799 h 4374"/>
              <a:gd name="T14" fmla="*/ 410165 w 5052"/>
              <a:gd name="T15" fmla="*/ 383799 h 4374"/>
              <a:gd name="T16" fmla="*/ 221468 w 5052"/>
              <a:gd name="T17" fmla="*/ 709272 h 4374"/>
              <a:gd name="T18" fmla="*/ 722380 w 5052"/>
              <a:gd name="T19" fmla="*/ 1574440 h 4374"/>
              <a:gd name="T20" fmla="*/ 1099776 w 5052"/>
              <a:gd name="T21" fmla="*/ 1574440 h 4374"/>
              <a:gd name="T22" fmla="*/ 1597807 w 5052"/>
              <a:gd name="T23" fmla="*/ 709272 h 4374"/>
              <a:gd name="T24" fmla="*/ 1409110 w 5052"/>
              <a:gd name="T25" fmla="*/ 383799 h 4374"/>
              <a:gd name="T26" fmla="*/ 410165 w 5052"/>
              <a:gd name="T27" fmla="*/ 383799 h 437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052" h="4374">
                <a:moveTo>
                  <a:pt x="1139" y="1066"/>
                </a:moveTo>
                <a:lnTo>
                  <a:pt x="1139" y="1066"/>
                </a:lnTo>
                <a:cubicBezTo>
                  <a:pt x="615" y="1970"/>
                  <a:pt x="615" y="1970"/>
                  <a:pt x="615" y="1970"/>
                </a:cubicBezTo>
                <a:cubicBezTo>
                  <a:pt x="0" y="3044"/>
                  <a:pt x="768" y="4373"/>
                  <a:pt x="2006" y="4373"/>
                </a:cubicBezTo>
                <a:cubicBezTo>
                  <a:pt x="3054" y="4373"/>
                  <a:pt x="3054" y="4373"/>
                  <a:pt x="3054" y="4373"/>
                </a:cubicBezTo>
                <a:cubicBezTo>
                  <a:pt x="4283" y="4373"/>
                  <a:pt x="5051" y="3044"/>
                  <a:pt x="4437" y="1970"/>
                </a:cubicBezTo>
                <a:cubicBezTo>
                  <a:pt x="3913" y="1066"/>
                  <a:pt x="3913" y="1066"/>
                  <a:pt x="3913" y="1066"/>
                </a:cubicBezTo>
                <a:cubicBezTo>
                  <a:pt x="3298" y="0"/>
                  <a:pt x="1753" y="0"/>
                  <a:pt x="1139" y="1066"/>
                </a:cubicBezTo>
                <a:cubicBezTo>
                  <a:pt x="615" y="1970"/>
                  <a:pt x="615" y="1970"/>
                  <a:pt x="615" y="1970"/>
                </a:cubicBezTo>
                <a:cubicBezTo>
                  <a:pt x="0" y="3044"/>
                  <a:pt x="768" y="4373"/>
                  <a:pt x="2006" y="4373"/>
                </a:cubicBezTo>
                <a:cubicBezTo>
                  <a:pt x="3054" y="4373"/>
                  <a:pt x="3054" y="4373"/>
                  <a:pt x="3054" y="4373"/>
                </a:cubicBezTo>
                <a:cubicBezTo>
                  <a:pt x="4283" y="4373"/>
                  <a:pt x="5051" y="3044"/>
                  <a:pt x="4437" y="1970"/>
                </a:cubicBezTo>
                <a:cubicBezTo>
                  <a:pt x="3913" y="1066"/>
                  <a:pt x="3913" y="1066"/>
                  <a:pt x="3913" y="1066"/>
                </a:cubicBezTo>
                <a:cubicBezTo>
                  <a:pt x="3298" y="0"/>
                  <a:pt x="1753" y="0"/>
                  <a:pt x="1139" y="1066"/>
                </a:cubicBezTo>
              </a:path>
            </a:pathLst>
          </a:custGeom>
          <a:solidFill>
            <a:srgbClr val="DA01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3">
            <a:extLst>
              <a:ext uri="{FF2B5EF4-FFF2-40B4-BE49-F238E27FC236}">
                <a16:creationId xmlns:a16="http://schemas.microsoft.com/office/drawing/2014/main" id="{994DB1F7-6645-3740-B4DB-D0038BFB1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32" y="7667868"/>
            <a:ext cx="328527" cy="710328"/>
          </a:xfrm>
          <a:custGeom>
            <a:avLst/>
            <a:gdLst>
              <a:gd name="T0" fmla="*/ 78197 w 326"/>
              <a:gd name="T1" fmla="*/ 126640 h 706"/>
              <a:gd name="T2" fmla="*/ 78197 w 326"/>
              <a:gd name="T3" fmla="*/ 126640 h 706"/>
              <a:gd name="T4" fmla="*/ 110628 w 326"/>
              <a:gd name="T5" fmla="*/ 126640 h 706"/>
              <a:gd name="T6" fmla="*/ 113871 w 326"/>
              <a:gd name="T7" fmla="*/ 123402 h 706"/>
              <a:gd name="T8" fmla="*/ 113871 w 326"/>
              <a:gd name="T9" fmla="*/ 100737 h 706"/>
              <a:gd name="T10" fmla="*/ 117115 w 326"/>
              <a:gd name="T11" fmla="*/ 81309 h 706"/>
              <a:gd name="T12" fmla="*/ 78197 w 326"/>
              <a:gd name="T13" fmla="*/ 81309 h 706"/>
              <a:gd name="T14" fmla="*/ 78197 w 326"/>
              <a:gd name="T15" fmla="*/ 52167 h 706"/>
              <a:gd name="T16" fmla="*/ 87566 w 326"/>
              <a:gd name="T17" fmla="*/ 42093 h 706"/>
              <a:gd name="T18" fmla="*/ 110628 w 326"/>
              <a:gd name="T19" fmla="*/ 42093 h 706"/>
              <a:gd name="T20" fmla="*/ 117115 w 326"/>
              <a:gd name="T21" fmla="*/ 42093 h 706"/>
              <a:gd name="T22" fmla="*/ 117115 w 326"/>
              <a:gd name="T23" fmla="*/ 0 h 706"/>
              <a:gd name="T24" fmla="*/ 113871 w 326"/>
              <a:gd name="T25" fmla="*/ 0 h 706"/>
              <a:gd name="T26" fmla="*/ 78197 w 326"/>
              <a:gd name="T27" fmla="*/ 0 h 706"/>
              <a:gd name="T28" fmla="*/ 45404 w 326"/>
              <a:gd name="T29" fmla="*/ 9714 h 706"/>
              <a:gd name="T30" fmla="*/ 25945 w 326"/>
              <a:gd name="T31" fmla="*/ 45331 h 706"/>
              <a:gd name="T32" fmla="*/ 22702 w 326"/>
              <a:gd name="T33" fmla="*/ 74833 h 706"/>
              <a:gd name="T34" fmla="*/ 22702 w 326"/>
              <a:gd name="T35" fmla="*/ 81309 h 706"/>
              <a:gd name="T36" fmla="*/ 0 w 326"/>
              <a:gd name="T37" fmla="*/ 81309 h 706"/>
              <a:gd name="T38" fmla="*/ 0 w 326"/>
              <a:gd name="T39" fmla="*/ 126640 h 706"/>
              <a:gd name="T40" fmla="*/ 22702 w 326"/>
              <a:gd name="T41" fmla="*/ 126640 h 706"/>
              <a:gd name="T42" fmla="*/ 22702 w 326"/>
              <a:gd name="T43" fmla="*/ 253640 h 706"/>
              <a:gd name="T44" fmla="*/ 78197 w 326"/>
              <a:gd name="T45" fmla="*/ 253640 h 706"/>
              <a:gd name="T46" fmla="*/ 78197 w 326"/>
              <a:gd name="T47" fmla="*/ 126640 h 70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26" h="706">
                <a:moveTo>
                  <a:pt x="217" y="352"/>
                </a:moveTo>
                <a:lnTo>
                  <a:pt x="217" y="352"/>
                </a:lnTo>
                <a:cubicBezTo>
                  <a:pt x="243" y="352"/>
                  <a:pt x="271" y="352"/>
                  <a:pt x="307" y="352"/>
                </a:cubicBezTo>
                <a:cubicBezTo>
                  <a:pt x="307" y="352"/>
                  <a:pt x="316" y="352"/>
                  <a:pt x="316" y="343"/>
                </a:cubicBezTo>
                <a:cubicBezTo>
                  <a:pt x="316" y="325"/>
                  <a:pt x="316" y="298"/>
                  <a:pt x="316" y="280"/>
                </a:cubicBezTo>
                <a:cubicBezTo>
                  <a:pt x="325" y="262"/>
                  <a:pt x="325" y="244"/>
                  <a:pt x="325" y="226"/>
                </a:cubicBezTo>
                <a:cubicBezTo>
                  <a:pt x="289" y="226"/>
                  <a:pt x="253" y="226"/>
                  <a:pt x="217" y="226"/>
                </a:cubicBezTo>
                <a:cubicBezTo>
                  <a:pt x="217" y="199"/>
                  <a:pt x="217" y="171"/>
                  <a:pt x="217" y="145"/>
                </a:cubicBezTo>
                <a:cubicBezTo>
                  <a:pt x="217" y="126"/>
                  <a:pt x="225" y="117"/>
                  <a:pt x="243" y="117"/>
                </a:cubicBezTo>
                <a:cubicBezTo>
                  <a:pt x="262" y="117"/>
                  <a:pt x="289" y="117"/>
                  <a:pt x="307" y="117"/>
                </a:cubicBezTo>
                <a:cubicBezTo>
                  <a:pt x="316" y="117"/>
                  <a:pt x="316" y="117"/>
                  <a:pt x="325" y="117"/>
                </a:cubicBezTo>
                <a:cubicBezTo>
                  <a:pt x="325" y="81"/>
                  <a:pt x="325" y="45"/>
                  <a:pt x="325" y="0"/>
                </a:cubicBezTo>
                <a:lnTo>
                  <a:pt x="316" y="0"/>
                </a:lnTo>
                <a:cubicBezTo>
                  <a:pt x="280" y="0"/>
                  <a:pt x="253" y="0"/>
                  <a:pt x="217" y="0"/>
                </a:cubicBezTo>
                <a:cubicBezTo>
                  <a:pt x="180" y="0"/>
                  <a:pt x="153" y="0"/>
                  <a:pt x="126" y="27"/>
                </a:cubicBezTo>
                <a:cubicBezTo>
                  <a:pt x="90" y="45"/>
                  <a:pt x="72" y="90"/>
                  <a:pt x="72" y="126"/>
                </a:cubicBezTo>
                <a:cubicBezTo>
                  <a:pt x="63" y="154"/>
                  <a:pt x="63" y="181"/>
                  <a:pt x="63" y="208"/>
                </a:cubicBezTo>
                <a:cubicBezTo>
                  <a:pt x="63" y="217"/>
                  <a:pt x="63" y="217"/>
                  <a:pt x="63" y="226"/>
                </a:cubicBezTo>
                <a:cubicBezTo>
                  <a:pt x="45" y="226"/>
                  <a:pt x="18" y="226"/>
                  <a:pt x="0" y="226"/>
                </a:cubicBezTo>
                <a:cubicBezTo>
                  <a:pt x="0" y="271"/>
                  <a:pt x="0" y="307"/>
                  <a:pt x="0" y="352"/>
                </a:cubicBezTo>
                <a:cubicBezTo>
                  <a:pt x="18" y="352"/>
                  <a:pt x="45" y="352"/>
                  <a:pt x="63" y="352"/>
                </a:cubicBezTo>
                <a:cubicBezTo>
                  <a:pt x="63" y="470"/>
                  <a:pt x="63" y="587"/>
                  <a:pt x="63" y="705"/>
                </a:cubicBezTo>
                <a:cubicBezTo>
                  <a:pt x="117" y="705"/>
                  <a:pt x="162" y="705"/>
                  <a:pt x="217" y="705"/>
                </a:cubicBezTo>
                <a:cubicBezTo>
                  <a:pt x="217" y="587"/>
                  <a:pt x="217" y="470"/>
                  <a:pt x="217" y="3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4">
            <a:extLst>
              <a:ext uri="{FF2B5EF4-FFF2-40B4-BE49-F238E27FC236}">
                <a16:creationId xmlns:a16="http://schemas.microsoft.com/office/drawing/2014/main" id="{C01C2AAE-318B-604F-B6BE-72F649B92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9012" y="7631155"/>
            <a:ext cx="692570" cy="630416"/>
          </a:xfrm>
          <a:custGeom>
            <a:avLst/>
            <a:gdLst>
              <a:gd name="T0" fmla="*/ 71840 w 686"/>
              <a:gd name="T1" fmla="*/ 173043 h 624"/>
              <a:gd name="T2" fmla="*/ 71840 w 686"/>
              <a:gd name="T3" fmla="*/ 173043 h 624"/>
              <a:gd name="T4" fmla="*/ 25992 w 686"/>
              <a:gd name="T5" fmla="*/ 136917 h 624"/>
              <a:gd name="T6" fmla="*/ 45487 w 686"/>
              <a:gd name="T7" fmla="*/ 136917 h 624"/>
              <a:gd name="T8" fmla="*/ 45487 w 686"/>
              <a:gd name="T9" fmla="*/ 136917 h 624"/>
              <a:gd name="T10" fmla="*/ 6498 w 686"/>
              <a:gd name="T11" fmla="*/ 84896 h 624"/>
              <a:gd name="T12" fmla="*/ 25992 w 686"/>
              <a:gd name="T13" fmla="*/ 91398 h 624"/>
              <a:gd name="T14" fmla="*/ 29241 w 686"/>
              <a:gd name="T15" fmla="*/ 91398 h 624"/>
              <a:gd name="T16" fmla="*/ 6498 w 686"/>
              <a:gd name="T17" fmla="*/ 55272 h 624"/>
              <a:gd name="T18" fmla="*/ 12996 w 686"/>
              <a:gd name="T19" fmla="*/ 22759 h 624"/>
              <a:gd name="T20" fmla="*/ 120576 w 686"/>
              <a:gd name="T21" fmla="*/ 74780 h 624"/>
              <a:gd name="T22" fmla="*/ 120576 w 686"/>
              <a:gd name="T23" fmla="*/ 48770 h 624"/>
              <a:gd name="T24" fmla="*/ 205051 w 686"/>
              <a:gd name="T25" fmla="*/ 26011 h 624"/>
              <a:gd name="T26" fmla="*/ 211549 w 686"/>
              <a:gd name="T27" fmla="*/ 26011 h 624"/>
              <a:gd name="T28" fmla="*/ 241152 w 686"/>
              <a:gd name="T29" fmla="*/ 16257 h 624"/>
              <a:gd name="T30" fmla="*/ 221297 w 686"/>
              <a:gd name="T31" fmla="*/ 45519 h 624"/>
              <a:gd name="T32" fmla="*/ 247289 w 686"/>
              <a:gd name="T33" fmla="*/ 39016 h 624"/>
              <a:gd name="T34" fmla="*/ 247289 w 686"/>
              <a:gd name="T35" fmla="*/ 39016 h 624"/>
              <a:gd name="T36" fmla="*/ 227795 w 686"/>
              <a:gd name="T37" fmla="*/ 58524 h 624"/>
              <a:gd name="T38" fmla="*/ 221297 w 686"/>
              <a:gd name="T39" fmla="*/ 68639 h 624"/>
              <a:gd name="T40" fmla="*/ 149817 w 686"/>
              <a:gd name="T41" fmla="*/ 195802 h 624"/>
              <a:gd name="T42" fmla="*/ 0 w 686"/>
              <a:gd name="T43" fmla="*/ 195802 h 624"/>
              <a:gd name="T44" fmla="*/ 0 w 686"/>
              <a:gd name="T45" fmla="*/ 195802 h 624"/>
              <a:gd name="T46" fmla="*/ 0 w 686"/>
              <a:gd name="T47" fmla="*/ 195802 h 624"/>
              <a:gd name="T48" fmla="*/ 35740 w 686"/>
              <a:gd name="T49" fmla="*/ 189299 h 624"/>
              <a:gd name="T50" fmla="*/ 71840 w 686"/>
              <a:gd name="T51" fmla="*/ 173043 h 6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86" h="624">
                <a:moveTo>
                  <a:pt x="199" y="479"/>
                </a:moveTo>
                <a:lnTo>
                  <a:pt x="199" y="479"/>
                </a:lnTo>
                <a:cubicBezTo>
                  <a:pt x="126" y="470"/>
                  <a:pt x="81" y="424"/>
                  <a:pt x="72" y="379"/>
                </a:cubicBezTo>
                <a:cubicBezTo>
                  <a:pt x="90" y="379"/>
                  <a:pt x="108" y="379"/>
                  <a:pt x="126" y="379"/>
                </a:cubicBezTo>
                <a:cubicBezTo>
                  <a:pt x="63" y="352"/>
                  <a:pt x="18" y="307"/>
                  <a:pt x="18" y="235"/>
                </a:cubicBezTo>
                <a:cubicBezTo>
                  <a:pt x="36" y="244"/>
                  <a:pt x="54" y="244"/>
                  <a:pt x="72" y="253"/>
                </a:cubicBezTo>
                <a:cubicBezTo>
                  <a:pt x="81" y="253"/>
                  <a:pt x="81" y="253"/>
                  <a:pt x="81" y="253"/>
                </a:cubicBezTo>
                <a:cubicBezTo>
                  <a:pt x="45" y="226"/>
                  <a:pt x="27" y="190"/>
                  <a:pt x="18" y="153"/>
                </a:cubicBezTo>
                <a:cubicBezTo>
                  <a:pt x="18" y="117"/>
                  <a:pt x="18" y="90"/>
                  <a:pt x="36" y="63"/>
                </a:cubicBezTo>
                <a:cubicBezTo>
                  <a:pt x="117" y="153"/>
                  <a:pt x="217" y="198"/>
                  <a:pt x="334" y="207"/>
                </a:cubicBezTo>
                <a:cubicBezTo>
                  <a:pt x="334" y="181"/>
                  <a:pt x="334" y="162"/>
                  <a:pt x="334" y="135"/>
                </a:cubicBezTo>
                <a:cubicBezTo>
                  <a:pt x="370" y="36"/>
                  <a:pt x="497" y="0"/>
                  <a:pt x="568" y="72"/>
                </a:cubicBezTo>
                <a:cubicBezTo>
                  <a:pt x="577" y="72"/>
                  <a:pt x="586" y="81"/>
                  <a:pt x="586" y="72"/>
                </a:cubicBezTo>
                <a:cubicBezTo>
                  <a:pt x="613" y="63"/>
                  <a:pt x="640" y="54"/>
                  <a:pt x="668" y="45"/>
                </a:cubicBezTo>
                <a:cubicBezTo>
                  <a:pt x="658" y="72"/>
                  <a:pt x="649" y="81"/>
                  <a:pt x="613" y="126"/>
                </a:cubicBezTo>
                <a:cubicBezTo>
                  <a:pt x="640" y="117"/>
                  <a:pt x="658" y="108"/>
                  <a:pt x="685" y="108"/>
                </a:cubicBezTo>
                <a:cubicBezTo>
                  <a:pt x="668" y="126"/>
                  <a:pt x="649" y="144"/>
                  <a:pt x="631" y="162"/>
                </a:cubicBezTo>
                <a:cubicBezTo>
                  <a:pt x="622" y="171"/>
                  <a:pt x="622" y="181"/>
                  <a:pt x="613" y="190"/>
                </a:cubicBezTo>
                <a:cubicBezTo>
                  <a:pt x="613" y="343"/>
                  <a:pt x="550" y="470"/>
                  <a:pt x="415" y="542"/>
                </a:cubicBezTo>
                <a:cubicBezTo>
                  <a:pt x="280" y="623"/>
                  <a:pt x="144" y="623"/>
                  <a:pt x="0" y="542"/>
                </a:cubicBezTo>
                <a:cubicBezTo>
                  <a:pt x="36" y="542"/>
                  <a:pt x="72" y="533"/>
                  <a:pt x="99" y="524"/>
                </a:cubicBezTo>
                <a:cubicBezTo>
                  <a:pt x="135" y="524"/>
                  <a:pt x="171" y="506"/>
                  <a:pt x="199" y="4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5">
            <a:extLst>
              <a:ext uri="{FF2B5EF4-FFF2-40B4-BE49-F238E27FC236}">
                <a16:creationId xmlns:a16="http://schemas.microsoft.com/office/drawing/2014/main" id="{DD636E2A-CF0A-C14A-918D-2427822B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866" y="7015355"/>
            <a:ext cx="674812" cy="670374"/>
          </a:xfrm>
          <a:custGeom>
            <a:avLst/>
            <a:gdLst>
              <a:gd name="T0" fmla="*/ 178994 w 670"/>
              <a:gd name="T1" fmla="*/ 239354 h 668"/>
              <a:gd name="T2" fmla="*/ 178994 w 670"/>
              <a:gd name="T3" fmla="*/ 239354 h 668"/>
              <a:gd name="T4" fmla="*/ 61946 w 670"/>
              <a:gd name="T5" fmla="*/ 239354 h 668"/>
              <a:gd name="T6" fmla="*/ 55463 w 670"/>
              <a:gd name="T7" fmla="*/ 239354 h 668"/>
              <a:gd name="T8" fmla="*/ 0 w 670"/>
              <a:gd name="T9" fmla="*/ 190909 h 668"/>
              <a:gd name="T10" fmla="*/ 0 w 670"/>
              <a:gd name="T11" fmla="*/ 177632 h 668"/>
              <a:gd name="T12" fmla="*/ 0 w 670"/>
              <a:gd name="T13" fmla="*/ 61364 h 668"/>
              <a:gd name="T14" fmla="*/ 0 w 670"/>
              <a:gd name="T15" fmla="*/ 54904 h 668"/>
              <a:gd name="T16" fmla="*/ 48980 w 670"/>
              <a:gd name="T17" fmla="*/ 3230 h 668"/>
              <a:gd name="T18" fmla="*/ 61946 w 670"/>
              <a:gd name="T19" fmla="*/ 0 h 668"/>
              <a:gd name="T20" fmla="*/ 178994 w 670"/>
              <a:gd name="T21" fmla="*/ 0 h 668"/>
              <a:gd name="T22" fmla="*/ 185477 w 670"/>
              <a:gd name="T23" fmla="*/ 0 h 668"/>
              <a:gd name="T24" fmla="*/ 240940 w 670"/>
              <a:gd name="T25" fmla="*/ 51675 h 668"/>
              <a:gd name="T26" fmla="*/ 240940 w 670"/>
              <a:gd name="T27" fmla="*/ 61364 h 668"/>
              <a:gd name="T28" fmla="*/ 240940 w 670"/>
              <a:gd name="T29" fmla="*/ 177632 h 668"/>
              <a:gd name="T30" fmla="*/ 240940 w 670"/>
              <a:gd name="T31" fmla="*/ 187679 h 668"/>
              <a:gd name="T32" fmla="*/ 191960 w 670"/>
              <a:gd name="T33" fmla="*/ 239354 h 668"/>
              <a:gd name="T34" fmla="*/ 178994 w 670"/>
              <a:gd name="T35" fmla="*/ 239354 h 668"/>
              <a:gd name="T36" fmla="*/ 120290 w 670"/>
              <a:gd name="T37" fmla="*/ 219976 h 668"/>
              <a:gd name="T38" fmla="*/ 120290 w 670"/>
              <a:gd name="T39" fmla="*/ 219976 h 668"/>
              <a:gd name="T40" fmla="*/ 172511 w 670"/>
              <a:gd name="T41" fmla="*/ 219976 h 668"/>
              <a:gd name="T42" fmla="*/ 188718 w 670"/>
              <a:gd name="T43" fmla="*/ 216746 h 668"/>
              <a:gd name="T44" fmla="*/ 221492 w 670"/>
              <a:gd name="T45" fmla="*/ 171531 h 668"/>
              <a:gd name="T46" fmla="*/ 221492 w 670"/>
              <a:gd name="T47" fmla="*/ 67823 h 668"/>
              <a:gd name="T48" fmla="*/ 218250 w 670"/>
              <a:gd name="T49" fmla="*/ 51675 h 668"/>
              <a:gd name="T50" fmla="*/ 172511 w 670"/>
              <a:gd name="T51" fmla="*/ 22608 h 668"/>
              <a:gd name="T52" fmla="*/ 68428 w 670"/>
              <a:gd name="T53" fmla="*/ 22608 h 668"/>
              <a:gd name="T54" fmla="*/ 52222 w 670"/>
              <a:gd name="T55" fmla="*/ 22608 h 668"/>
              <a:gd name="T56" fmla="*/ 19448 w 670"/>
              <a:gd name="T57" fmla="*/ 67823 h 668"/>
              <a:gd name="T58" fmla="*/ 19448 w 670"/>
              <a:gd name="T59" fmla="*/ 174402 h 668"/>
              <a:gd name="T60" fmla="*/ 39256 w 670"/>
              <a:gd name="T61" fmla="*/ 210287 h 668"/>
              <a:gd name="T62" fmla="*/ 68428 w 670"/>
              <a:gd name="T63" fmla="*/ 219976 h 668"/>
              <a:gd name="T64" fmla="*/ 120290 w 670"/>
              <a:gd name="T65" fmla="*/ 219976 h 66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70" h="668">
                <a:moveTo>
                  <a:pt x="497" y="667"/>
                </a:moveTo>
                <a:lnTo>
                  <a:pt x="497" y="667"/>
                </a:lnTo>
                <a:cubicBezTo>
                  <a:pt x="389" y="667"/>
                  <a:pt x="280" y="667"/>
                  <a:pt x="172" y="667"/>
                </a:cubicBezTo>
                <a:cubicBezTo>
                  <a:pt x="163" y="667"/>
                  <a:pt x="154" y="667"/>
                  <a:pt x="154" y="667"/>
                </a:cubicBezTo>
                <a:cubicBezTo>
                  <a:pt x="72" y="649"/>
                  <a:pt x="27" y="604"/>
                  <a:pt x="0" y="532"/>
                </a:cubicBezTo>
                <a:cubicBezTo>
                  <a:pt x="0" y="523"/>
                  <a:pt x="0" y="514"/>
                  <a:pt x="0" y="495"/>
                </a:cubicBezTo>
                <a:cubicBezTo>
                  <a:pt x="0" y="387"/>
                  <a:pt x="0" y="280"/>
                  <a:pt x="0" y="171"/>
                </a:cubicBezTo>
                <a:cubicBezTo>
                  <a:pt x="0" y="162"/>
                  <a:pt x="0" y="162"/>
                  <a:pt x="0" y="153"/>
                </a:cubicBezTo>
                <a:cubicBezTo>
                  <a:pt x="18" y="72"/>
                  <a:pt x="63" y="27"/>
                  <a:pt x="136" y="9"/>
                </a:cubicBezTo>
                <a:cubicBezTo>
                  <a:pt x="154" y="0"/>
                  <a:pt x="163" y="0"/>
                  <a:pt x="172" y="0"/>
                </a:cubicBezTo>
                <a:cubicBezTo>
                  <a:pt x="280" y="0"/>
                  <a:pt x="389" y="0"/>
                  <a:pt x="497" y="0"/>
                </a:cubicBezTo>
                <a:cubicBezTo>
                  <a:pt x="506" y="0"/>
                  <a:pt x="515" y="0"/>
                  <a:pt x="515" y="0"/>
                </a:cubicBezTo>
                <a:cubicBezTo>
                  <a:pt x="597" y="18"/>
                  <a:pt x="642" y="63"/>
                  <a:pt x="669" y="144"/>
                </a:cubicBezTo>
                <a:cubicBezTo>
                  <a:pt x="669" y="153"/>
                  <a:pt x="669" y="162"/>
                  <a:pt x="669" y="171"/>
                </a:cubicBezTo>
                <a:cubicBezTo>
                  <a:pt x="669" y="280"/>
                  <a:pt x="669" y="387"/>
                  <a:pt x="669" y="495"/>
                </a:cubicBezTo>
                <a:cubicBezTo>
                  <a:pt x="669" y="505"/>
                  <a:pt x="669" y="514"/>
                  <a:pt x="669" y="523"/>
                </a:cubicBezTo>
                <a:cubicBezTo>
                  <a:pt x="651" y="595"/>
                  <a:pt x="606" y="649"/>
                  <a:pt x="533" y="667"/>
                </a:cubicBezTo>
                <a:cubicBezTo>
                  <a:pt x="515" y="667"/>
                  <a:pt x="506" y="667"/>
                  <a:pt x="497" y="667"/>
                </a:cubicBezTo>
                <a:close/>
                <a:moveTo>
                  <a:pt x="334" y="613"/>
                </a:moveTo>
                <a:lnTo>
                  <a:pt x="334" y="613"/>
                </a:lnTo>
                <a:cubicBezTo>
                  <a:pt x="380" y="613"/>
                  <a:pt x="434" y="613"/>
                  <a:pt x="479" y="613"/>
                </a:cubicBezTo>
                <a:cubicBezTo>
                  <a:pt x="497" y="613"/>
                  <a:pt x="515" y="613"/>
                  <a:pt x="524" y="604"/>
                </a:cubicBezTo>
                <a:cubicBezTo>
                  <a:pt x="578" y="586"/>
                  <a:pt x="615" y="541"/>
                  <a:pt x="615" y="478"/>
                </a:cubicBezTo>
                <a:cubicBezTo>
                  <a:pt x="615" y="387"/>
                  <a:pt x="615" y="289"/>
                  <a:pt x="615" y="189"/>
                </a:cubicBezTo>
                <a:cubicBezTo>
                  <a:pt x="615" y="171"/>
                  <a:pt x="606" y="162"/>
                  <a:pt x="606" y="144"/>
                </a:cubicBezTo>
                <a:cubicBezTo>
                  <a:pt x="587" y="90"/>
                  <a:pt x="542" y="63"/>
                  <a:pt x="479" y="63"/>
                </a:cubicBezTo>
                <a:cubicBezTo>
                  <a:pt x="380" y="63"/>
                  <a:pt x="289" y="63"/>
                  <a:pt x="190" y="63"/>
                </a:cubicBezTo>
                <a:cubicBezTo>
                  <a:pt x="172" y="63"/>
                  <a:pt x="154" y="63"/>
                  <a:pt x="145" y="63"/>
                </a:cubicBezTo>
                <a:cubicBezTo>
                  <a:pt x="91" y="81"/>
                  <a:pt x="54" y="135"/>
                  <a:pt x="54" y="189"/>
                </a:cubicBezTo>
                <a:cubicBezTo>
                  <a:pt x="54" y="289"/>
                  <a:pt x="54" y="387"/>
                  <a:pt x="54" y="486"/>
                </a:cubicBezTo>
                <a:cubicBezTo>
                  <a:pt x="54" y="523"/>
                  <a:pt x="72" y="559"/>
                  <a:pt x="109" y="586"/>
                </a:cubicBezTo>
                <a:cubicBezTo>
                  <a:pt x="136" y="604"/>
                  <a:pt x="163" y="613"/>
                  <a:pt x="190" y="613"/>
                </a:cubicBezTo>
                <a:cubicBezTo>
                  <a:pt x="235" y="613"/>
                  <a:pt x="289" y="613"/>
                  <a:pt x="334" y="6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6">
            <a:extLst>
              <a:ext uri="{FF2B5EF4-FFF2-40B4-BE49-F238E27FC236}">
                <a16:creationId xmlns:a16="http://schemas.microsoft.com/office/drawing/2014/main" id="{191DFE6E-8AAB-FE47-B164-B82A2B723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128" y="7179620"/>
            <a:ext cx="346285" cy="346285"/>
          </a:xfrm>
          <a:custGeom>
            <a:avLst/>
            <a:gdLst>
              <a:gd name="T0" fmla="*/ 123465 w 344"/>
              <a:gd name="T1" fmla="*/ 61553 h 344"/>
              <a:gd name="T2" fmla="*/ 123465 w 344"/>
              <a:gd name="T3" fmla="*/ 61553 h 344"/>
              <a:gd name="T4" fmla="*/ 61553 w 344"/>
              <a:gd name="T5" fmla="*/ 123465 h 344"/>
              <a:gd name="T6" fmla="*/ 0 w 344"/>
              <a:gd name="T7" fmla="*/ 61553 h 344"/>
              <a:gd name="T8" fmla="*/ 61553 w 344"/>
              <a:gd name="T9" fmla="*/ 0 h 344"/>
              <a:gd name="T10" fmla="*/ 123465 w 344"/>
              <a:gd name="T11" fmla="*/ 61553 h 344"/>
              <a:gd name="T12" fmla="*/ 104027 w 344"/>
              <a:gd name="T13" fmla="*/ 61553 h 344"/>
              <a:gd name="T14" fmla="*/ 104027 w 344"/>
              <a:gd name="T15" fmla="*/ 61553 h 344"/>
              <a:gd name="T16" fmla="*/ 61553 w 344"/>
              <a:gd name="T17" fmla="*/ 23037 h 344"/>
              <a:gd name="T18" fmla="*/ 19438 w 344"/>
              <a:gd name="T19" fmla="*/ 61553 h 344"/>
              <a:gd name="T20" fmla="*/ 61553 w 344"/>
              <a:gd name="T21" fmla="*/ 103667 h 344"/>
              <a:gd name="T22" fmla="*/ 104027 w 344"/>
              <a:gd name="T23" fmla="*/ 61553 h 3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44" h="344">
                <a:moveTo>
                  <a:pt x="343" y="171"/>
                </a:moveTo>
                <a:lnTo>
                  <a:pt x="343" y="171"/>
                </a:lnTo>
                <a:cubicBezTo>
                  <a:pt x="343" y="270"/>
                  <a:pt x="271" y="343"/>
                  <a:pt x="171" y="343"/>
                </a:cubicBezTo>
                <a:cubicBezTo>
                  <a:pt x="72" y="343"/>
                  <a:pt x="0" y="270"/>
                  <a:pt x="0" y="171"/>
                </a:cubicBezTo>
                <a:cubicBezTo>
                  <a:pt x="0" y="81"/>
                  <a:pt x="72" y="0"/>
                  <a:pt x="171" y="0"/>
                </a:cubicBezTo>
                <a:cubicBezTo>
                  <a:pt x="271" y="0"/>
                  <a:pt x="343" y="81"/>
                  <a:pt x="343" y="171"/>
                </a:cubicBezTo>
                <a:close/>
                <a:moveTo>
                  <a:pt x="289" y="171"/>
                </a:moveTo>
                <a:lnTo>
                  <a:pt x="289" y="171"/>
                </a:lnTo>
                <a:cubicBezTo>
                  <a:pt x="289" y="109"/>
                  <a:pt x="235" y="64"/>
                  <a:pt x="171" y="64"/>
                </a:cubicBezTo>
                <a:cubicBezTo>
                  <a:pt x="108" y="64"/>
                  <a:pt x="54" y="109"/>
                  <a:pt x="54" y="171"/>
                </a:cubicBezTo>
                <a:cubicBezTo>
                  <a:pt x="54" y="234"/>
                  <a:pt x="108" y="288"/>
                  <a:pt x="171" y="288"/>
                </a:cubicBezTo>
                <a:cubicBezTo>
                  <a:pt x="235" y="288"/>
                  <a:pt x="289" y="234"/>
                  <a:pt x="289" y="1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7">
            <a:extLst>
              <a:ext uri="{FF2B5EF4-FFF2-40B4-BE49-F238E27FC236}">
                <a16:creationId xmlns:a16="http://schemas.microsoft.com/office/drawing/2014/main" id="{D672DF4E-C63E-5F4F-ACF9-E3A6CFCAB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897" y="7126345"/>
            <a:ext cx="93232" cy="93229"/>
          </a:xfrm>
          <a:custGeom>
            <a:avLst/>
            <a:gdLst>
              <a:gd name="T0" fmla="*/ 16486 w 91"/>
              <a:gd name="T1" fmla="*/ 0 h 91"/>
              <a:gd name="T2" fmla="*/ 16486 w 91"/>
              <a:gd name="T3" fmla="*/ 0 h 91"/>
              <a:gd name="T4" fmla="*/ 32972 w 91"/>
              <a:gd name="T5" fmla="*/ 16485 h 91"/>
              <a:gd name="T6" fmla="*/ 16486 w 91"/>
              <a:gd name="T7" fmla="*/ 32971 h 91"/>
              <a:gd name="T8" fmla="*/ 0 w 91"/>
              <a:gd name="T9" fmla="*/ 16485 h 91"/>
              <a:gd name="T10" fmla="*/ 16486 w 91"/>
              <a:gd name="T11" fmla="*/ 0 h 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72" y="9"/>
                  <a:pt x="90" y="27"/>
                  <a:pt x="90" y="45"/>
                </a:cubicBezTo>
                <a:cubicBezTo>
                  <a:pt x="90" y="72"/>
                  <a:pt x="72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27"/>
                  <a:pt x="18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8">
            <a:extLst>
              <a:ext uri="{FF2B5EF4-FFF2-40B4-BE49-F238E27FC236}">
                <a16:creationId xmlns:a16="http://schemas.microsoft.com/office/drawing/2014/main" id="{7965C85D-1698-3A45-8E9E-1506A3D5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083" y="6886270"/>
            <a:ext cx="865714" cy="843515"/>
          </a:xfrm>
          <a:custGeom>
            <a:avLst/>
            <a:gdLst>
              <a:gd name="T0" fmla="*/ 104149 w 859"/>
              <a:gd name="T1" fmla="*/ 278644 h 840"/>
              <a:gd name="T2" fmla="*/ 104149 w 859"/>
              <a:gd name="T3" fmla="*/ 278644 h 840"/>
              <a:gd name="T4" fmla="*/ 22704 w 859"/>
              <a:gd name="T5" fmla="*/ 113468 h 840"/>
              <a:gd name="T6" fmla="*/ 198567 w 859"/>
              <a:gd name="T7" fmla="*/ 22622 h 840"/>
              <a:gd name="T8" fmla="*/ 283256 w 859"/>
              <a:gd name="T9" fmla="*/ 197493 h 840"/>
              <a:gd name="T10" fmla="*/ 113879 w 859"/>
              <a:gd name="T11" fmla="*/ 281876 h 840"/>
              <a:gd name="T12" fmla="*/ 113879 w 859"/>
              <a:gd name="T13" fmla="*/ 281876 h 840"/>
              <a:gd name="T14" fmla="*/ 136943 w 859"/>
              <a:gd name="T15" fmla="*/ 226578 h 840"/>
              <a:gd name="T16" fmla="*/ 139826 w 859"/>
              <a:gd name="T17" fmla="*/ 213651 h 840"/>
              <a:gd name="T18" fmla="*/ 143069 w 859"/>
              <a:gd name="T19" fmla="*/ 216883 h 840"/>
              <a:gd name="T20" fmla="*/ 172620 w 859"/>
              <a:gd name="T21" fmla="*/ 229810 h 840"/>
              <a:gd name="T22" fmla="*/ 228118 w 859"/>
              <a:gd name="T23" fmla="*/ 197493 h 840"/>
              <a:gd name="T24" fmla="*/ 237848 w 859"/>
              <a:gd name="T25" fmla="*/ 116700 h 840"/>
              <a:gd name="T26" fmla="*/ 182350 w 859"/>
              <a:gd name="T27" fmla="*/ 68225 h 840"/>
              <a:gd name="T28" fmla="*/ 100905 w 859"/>
              <a:gd name="T29" fmla="*/ 81151 h 840"/>
              <a:gd name="T30" fmla="*/ 68471 w 859"/>
              <a:gd name="T31" fmla="*/ 139322 h 840"/>
              <a:gd name="T32" fmla="*/ 81445 w 859"/>
              <a:gd name="T33" fmla="*/ 188157 h 840"/>
              <a:gd name="T34" fmla="*/ 94419 w 859"/>
              <a:gd name="T35" fmla="*/ 200724 h 840"/>
              <a:gd name="T36" fmla="*/ 100905 w 859"/>
              <a:gd name="T37" fmla="*/ 197493 h 840"/>
              <a:gd name="T38" fmla="*/ 104149 w 859"/>
              <a:gd name="T39" fmla="*/ 184925 h 840"/>
              <a:gd name="T40" fmla="*/ 100905 w 859"/>
              <a:gd name="T41" fmla="*/ 181693 h 840"/>
              <a:gd name="T42" fmla="*/ 97662 w 859"/>
              <a:gd name="T43" fmla="*/ 126395 h 840"/>
              <a:gd name="T44" fmla="*/ 143069 w 859"/>
              <a:gd name="T45" fmla="*/ 90847 h 840"/>
              <a:gd name="T46" fmla="*/ 185594 w 859"/>
              <a:gd name="T47" fmla="*/ 97310 h 840"/>
              <a:gd name="T48" fmla="*/ 211541 w 859"/>
              <a:gd name="T49" fmla="*/ 139322 h 840"/>
              <a:gd name="T50" fmla="*/ 201811 w 859"/>
              <a:gd name="T51" fmla="*/ 184925 h 840"/>
              <a:gd name="T52" fmla="*/ 175863 w 859"/>
              <a:gd name="T53" fmla="*/ 207188 h 840"/>
              <a:gd name="T54" fmla="*/ 153160 w 859"/>
              <a:gd name="T55" fmla="*/ 200724 h 840"/>
              <a:gd name="T56" fmla="*/ 146673 w 859"/>
              <a:gd name="T57" fmla="*/ 181693 h 840"/>
              <a:gd name="T58" fmla="*/ 156403 w 859"/>
              <a:gd name="T59" fmla="*/ 152608 h 840"/>
              <a:gd name="T60" fmla="*/ 159647 w 859"/>
              <a:gd name="T61" fmla="*/ 136090 h 840"/>
              <a:gd name="T62" fmla="*/ 130096 w 859"/>
              <a:gd name="T63" fmla="*/ 119932 h 840"/>
              <a:gd name="T64" fmla="*/ 117122 w 859"/>
              <a:gd name="T65" fmla="*/ 145785 h 840"/>
              <a:gd name="T66" fmla="*/ 120366 w 859"/>
              <a:gd name="T67" fmla="*/ 171998 h 840"/>
              <a:gd name="T68" fmla="*/ 120366 w 859"/>
              <a:gd name="T69" fmla="*/ 175230 h 840"/>
              <a:gd name="T70" fmla="*/ 104149 w 859"/>
              <a:gd name="T71" fmla="*/ 239505 h 840"/>
              <a:gd name="T72" fmla="*/ 104149 w 859"/>
              <a:gd name="T73" fmla="*/ 272181 h 840"/>
              <a:gd name="T74" fmla="*/ 104149 w 859"/>
              <a:gd name="T75" fmla="*/ 278644 h 84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859" h="840">
                <a:moveTo>
                  <a:pt x="289" y="776"/>
                </a:moveTo>
                <a:lnTo>
                  <a:pt x="289" y="776"/>
                </a:lnTo>
                <a:cubicBezTo>
                  <a:pt x="127" y="713"/>
                  <a:pt x="0" y="524"/>
                  <a:pt x="63" y="316"/>
                </a:cubicBezTo>
                <a:cubicBezTo>
                  <a:pt x="127" y="108"/>
                  <a:pt x="343" y="0"/>
                  <a:pt x="551" y="63"/>
                </a:cubicBezTo>
                <a:cubicBezTo>
                  <a:pt x="750" y="126"/>
                  <a:pt x="858" y="352"/>
                  <a:pt x="786" y="550"/>
                </a:cubicBezTo>
                <a:cubicBezTo>
                  <a:pt x="714" y="758"/>
                  <a:pt x="497" y="839"/>
                  <a:pt x="316" y="785"/>
                </a:cubicBezTo>
                <a:cubicBezTo>
                  <a:pt x="343" y="740"/>
                  <a:pt x="361" y="686"/>
                  <a:pt x="380" y="631"/>
                </a:cubicBezTo>
                <a:cubicBezTo>
                  <a:pt x="380" y="622"/>
                  <a:pt x="380" y="613"/>
                  <a:pt x="388" y="595"/>
                </a:cubicBezTo>
                <a:cubicBezTo>
                  <a:pt x="388" y="604"/>
                  <a:pt x="388" y="604"/>
                  <a:pt x="397" y="604"/>
                </a:cubicBezTo>
                <a:cubicBezTo>
                  <a:pt x="416" y="631"/>
                  <a:pt x="443" y="640"/>
                  <a:pt x="479" y="640"/>
                </a:cubicBezTo>
                <a:cubicBezTo>
                  <a:pt x="542" y="640"/>
                  <a:pt x="596" y="604"/>
                  <a:pt x="633" y="550"/>
                </a:cubicBezTo>
                <a:cubicBezTo>
                  <a:pt x="669" y="479"/>
                  <a:pt x="687" y="406"/>
                  <a:pt x="660" y="325"/>
                </a:cubicBezTo>
                <a:cubicBezTo>
                  <a:pt x="633" y="253"/>
                  <a:pt x="578" y="208"/>
                  <a:pt x="506" y="190"/>
                </a:cubicBezTo>
                <a:cubicBezTo>
                  <a:pt x="425" y="172"/>
                  <a:pt x="352" y="181"/>
                  <a:pt x="280" y="226"/>
                </a:cubicBezTo>
                <a:cubicBezTo>
                  <a:pt x="226" y="262"/>
                  <a:pt x="199" y="316"/>
                  <a:pt x="190" y="388"/>
                </a:cubicBezTo>
                <a:cubicBezTo>
                  <a:pt x="181" y="434"/>
                  <a:pt x="190" y="479"/>
                  <a:pt x="226" y="524"/>
                </a:cubicBezTo>
                <a:cubicBezTo>
                  <a:pt x="235" y="541"/>
                  <a:pt x="244" y="550"/>
                  <a:pt x="262" y="559"/>
                </a:cubicBezTo>
                <a:cubicBezTo>
                  <a:pt x="271" y="568"/>
                  <a:pt x="271" y="559"/>
                  <a:pt x="280" y="550"/>
                </a:cubicBezTo>
                <a:cubicBezTo>
                  <a:pt x="280" y="541"/>
                  <a:pt x="280" y="524"/>
                  <a:pt x="289" y="515"/>
                </a:cubicBezTo>
                <a:cubicBezTo>
                  <a:pt x="289" y="515"/>
                  <a:pt x="289" y="506"/>
                  <a:pt x="280" y="506"/>
                </a:cubicBezTo>
                <a:cubicBezTo>
                  <a:pt x="253" y="451"/>
                  <a:pt x="244" y="406"/>
                  <a:pt x="271" y="352"/>
                </a:cubicBezTo>
                <a:cubicBezTo>
                  <a:pt x="289" y="289"/>
                  <a:pt x="334" y="262"/>
                  <a:pt x="397" y="253"/>
                </a:cubicBezTo>
                <a:cubicBezTo>
                  <a:pt x="443" y="244"/>
                  <a:pt x="479" y="253"/>
                  <a:pt x="515" y="271"/>
                </a:cubicBezTo>
                <a:cubicBezTo>
                  <a:pt x="551" y="298"/>
                  <a:pt x="578" y="334"/>
                  <a:pt x="587" y="388"/>
                </a:cubicBezTo>
                <a:cubicBezTo>
                  <a:pt x="587" y="434"/>
                  <a:pt x="578" y="479"/>
                  <a:pt x="560" y="515"/>
                </a:cubicBezTo>
                <a:cubicBezTo>
                  <a:pt x="542" y="541"/>
                  <a:pt x="524" y="568"/>
                  <a:pt x="488" y="577"/>
                </a:cubicBezTo>
                <a:cubicBezTo>
                  <a:pt x="461" y="577"/>
                  <a:pt x="443" y="577"/>
                  <a:pt x="425" y="559"/>
                </a:cubicBezTo>
                <a:cubicBezTo>
                  <a:pt x="407" y="550"/>
                  <a:pt x="407" y="532"/>
                  <a:pt x="407" y="506"/>
                </a:cubicBezTo>
                <a:cubicBezTo>
                  <a:pt x="416" y="479"/>
                  <a:pt x="425" y="451"/>
                  <a:pt x="434" y="425"/>
                </a:cubicBezTo>
                <a:cubicBezTo>
                  <a:pt x="443" y="406"/>
                  <a:pt x="443" y="388"/>
                  <a:pt x="443" y="379"/>
                </a:cubicBezTo>
                <a:cubicBezTo>
                  <a:pt x="434" y="325"/>
                  <a:pt x="388" y="325"/>
                  <a:pt x="361" y="334"/>
                </a:cubicBezTo>
                <a:cubicBezTo>
                  <a:pt x="343" y="352"/>
                  <a:pt x="334" y="379"/>
                  <a:pt x="325" y="406"/>
                </a:cubicBezTo>
                <a:cubicBezTo>
                  <a:pt x="325" y="425"/>
                  <a:pt x="325" y="451"/>
                  <a:pt x="334" y="479"/>
                </a:cubicBezTo>
                <a:cubicBezTo>
                  <a:pt x="334" y="479"/>
                  <a:pt x="334" y="479"/>
                  <a:pt x="334" y="488"/>
                </a:cubicBezTo>
                <a:cubicBezTo>
                  <a:pt x="316" y="541"/>
                  <a:pt x="307" y="604"/>
                  <a:pt x="289" y="667"/>
                </a:cubicBezTo>
                <a:cubicBezTo>
                  <a:pt x="280" y="694"/>
                  <a:pt x="289" y="722"/>
                  <a:pt x="289" y="758"/>
                </a:cubicBezTo>
                <a:cubicBezTo>
                  <a:pt x="289" y="758"/>
                  <a:pt x="289" y="767"/>
                  <a:pt x="289" y="7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9">
            <a:extLst>
              <a:ext uri="{FF2B5EF4-FFF2-40B4-BE49-F238E27FC236}">
                <a16:creationId xmlns:a16="http://schemas.microsoft.com/office/drawing/2014/main" id="{9A44C568-BBB9-CD48-948D-E1F42A2C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137" y="7650389"/>
            <a:ext cx="790240" cy="563822"/>
          </a:xfrm>
          <a:custGeom>
            <a:avLst/>
            <a:gdLst>
              <a:gd name="T0" fmla="*/ 129618 w 787"/>
              <a:gd name="T1" fmla="*/ 0 h 561"/>
              <a:gd name="T2" fmla="*/ 129618 w 787"/>
              <a:gd name="T3" fmla="*/ 0 h 561"/>
              <a:gd name="T4" fmla="*/ 155829 w 787"/>
              <a:gd name="T5" fmla="*/ 0 h 561"/>
              <a:gd name="T6" fmla="*/ 155829 w 787"/>
              <a:gd name="T7" fmla="*/ 0 h 561"/>
              <a:gd name="T8" fmla="*/ 175218 w 787"/>
              <a:gd name="T9" fmla="*/ 0 h 561"/>
              <a:gd name="T10" fmla="*/ 201070 w 787"/>
              <a:gd name="T11" fmla="*/ 3234 h 561"/>
              <a:gd name="T12" fmla="*/ 230153 w 787"/>
              <a:gd name="T13" fmla="*/ 3234 h 561"/>
              <a:gd name="T14" fmla="*/ 249542 w 787"/>
              <a:gd name="T15" fmla="*/ 6469 h 561"/>
              <a:gd name="T16" fmla="*/ 278984 w 787"/>
              <a:gd name="T17" fmla="*/ 32344 h 561"/>
              <a:gd name="T18" fmla="*/ 282216 w 787"/>
              <a:gd name="T19" fmla="*/ 51751 h 561"/>
              <a:gd name="T20" fmla="*/ 282216 w 787"/>
              <a:gd name="T21" fmla="*/ 58220 h 561"/>
              <a:gd name="T22" fmla="*/ 282216 w 787"/>
              <a:gd name="T23" fmla="*/ 142674 h 561"/>
              <a:gd name="T24" fmla="*/ 282216 w 787"/>
              <a:gd name="T25" fmla="*/ 149143 h 561"/>
              <a:gd name="T26" fmla="*/ 278984 w 787"/>
              <a:gd name="T27" fmla="*/ 168908 h 561"/>
              <a:gd name="T28" fmla="*/ 253133 w 787"/>
              <a:gd name="T29" fmla="*/ 194784 h 561"/>
              <a:gd name="T30" fmla="*/ 233385 w 787"/>
              <a:gd name="T31" fmla="*/ 198018 h 561"/>
              <a:gd name="T32" fmla="*/ 201070 w 787"/>
              <a:gd name="T33" fmla="*/ 201253 h 561"/>
              <a:gd name="T34" fmla="*/ 158702 w 787"/>
              <a:gd name="T35" fmla="*/ 201253 h 561"/>
              <a:gd name="T36" fmla="*/ 155829 w 787"/>
              <a:gd name="T37" fmla="*/ 201253 h 561"/>
              <a:gd name="T38" fmla="*/ 129618 w 787"/>
              <a:gd name="T39" fmla="*/ 201253 h 561"/>
              <a:gd name="T40" fmla="*/ 126387 w 787"/>
              <a:gd name="T41" fmla="*/ 201253 h 561"/>
              <a:gd name="T42" fmla="*/ 94072 w 787"/>
              <a:gd name="T43" fmla="*/ 201253 h 561"/>
              <a:gd name="T44" fmla="*/ 51704 w 787"/>
              <a:gd name="T45" fmla="*/ 198018 h 561"/>
              <a:gd name="T46" fmla="*/ 32315 w 787"/>
              <a:gd name="T47" fmla="*/ 194784 h 561"/>
              <a:gd name="T48" fmla="*/ 3231 w 787"/>
              <a:gd name="T49" fmla="*/ 168908 h 561"/>
              <a:gd name="T50" fmla="*/ 0 w 787"/>
              <a:gd name="T51" fmla="*/ 139439 h 561"/>
              <a:gd name="T52" fmla="*/ 0 w 787"/>
              <a:gd name="T53" fmla="*/ 110330 h 561"/>
              <a:gd name="T54" fmla="*/ 0 w 787"/>
              <a:gd name="T55" fmla="*/ 107095 h 561"/>
              <a:gd name="T56" fmla="*/ 0 w 787"/>
              <a:gd name="T57" fmla="*/ 94157 h 561"/>
              <a:gd name="T58" fmla="*/ 0 w 787"/>
              <a:gd name="T59" fmla="*/ 90923 h 561"/>
              <a:gd name="T60" fmla="*/ 0 w 787"/>
              <a:gd name="T61" fmla="*/ 54985 h 561"/>
              <a:gd name="T62" fmla="*/ 3231 w 787"/>
              <a:gd name="T63" fmla="*/ 32344 h 561"/>
              <a:gd name="T64" fmla="*/ 29083 w 787"/>
              <a:gd name="T65" fmla="*/ 6469 h 561"/>
              <a:gd name="T66" fmla="*/ 51704 w 787"/>
              <a:gd name="T67" fmla="*/ 3234 h 561"/>
              <a:gd name="T68" fmla="*/ 81146 w 787"/>
              <a:gd name="T69" fmla="*/ 3234 h 561"/>
              <a:gd name="T70" fmla="*/ 123155 w 787"/>
              <a:gd name="T71" fmla="*/ 0 h 561"/>
              <a:gd name="T72" fmla="*/ 129618 w 787"/>
              <a:gd name="T73" fmla="*/ 0 h 561"/>
              <a:gd name="T74" fmla="*/ 113461 w 787"/>
              <a:gd name="T75" fmla="*/ 58220 h 561"/>
              <a:gd name="T76" fmla="*/ 113461 w 787"/>
              <a:gd name="T77" fmla="*/ 58220 h 561"/>
              <a:gd name="T78" fmla="*/ 113461 w 787"/>
              <a:gd name="T79" fmla="*/ 142674 h 561"/>
              <a:gd name="T80" fmla="*/ 188144 w 787"/>
              <a:gd name="T81" fmla="*/ 100626 h 561"/>
              <a:gd name="T82" fmla="*/ 113461 w 787"/>
              <a:gd name="T83" fmla="*/ 58220 h 56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87" h="561">
                <a:moveTo>
                  <a:pt x="361" y="0"/>
                </a:moveTo>
                <a:lnTo>
                  <a:pt x="361" y="0"/>
                </a:lnTo>
                <a:cubicBezTo>
                  <a:pt x="379" y="0"/>
                  <a:pt x="406" y="0"/>
                  <a:pt x="434" y="0"/>
                </a:cubicBezTo>
                <a:cubicBezTo>
                  <a:pt x="452" y="0"/>
                  <a:pt x="470" y="0"/>
                  <a:pt x="488" y="0"/>
                </a:cubicBezTo>
                <a:cubicBezTo>
                  <a:pt x="515" y="0"/>
                  <a:pt x="533" y="9"/>
                  <a:pt x="560" y="9"/>
                </a:cubicBezTo>
                <a:cubicBezTo>
                  <a:pt x="587" y="9"/>
                  <a:pt x="614" y="9"/>
                  <a:pt x="641" y="9"/>
                </a:cubicBezTo>
                <a:cubicBezTo>
                  <a:pt x="659" y="9"/>
                  <a:pt x="678" y="18"/>
                  <a:pt x="695" y="18"/>
                </a:cubicBezTo>
                <a:cubicBezTo>
                  <a:pt x="741" y="27"/>
                  <a:pt x="759" y="54"/>
                  <a:pt x="777" y="90"/>
                </a:cubicBezTo>
                <a:cubicBezTo>
                  <a:pt x="777" y="108"/>
                  <a:pt x="786" y="126"/>
                  <a:pt x="786" y="144"/>
                </a:cubicBezTo>
                <a:cubicBezTo>
                  <a:pt x="786" y="153"/>
                  <a:pt x="786" y="162"/>
                  <a:pt x="786" y="162"/>
                </a:cubicBezTo>
                <a:cubicBezTo>
                  <a:pt x="786" y="244"/>
                  <a:pt x="786" y="316"/>
                  <a:pt x="786" y="397"/>
                </a:cubicBezTo>
                <a:cubicBezTo>
                  <a:pt x="786" y="397"/>
                  <a:pt x="786" y="406"/>
                  <a:pt x="786" y="415"/>
                </a:cubicBezTo>
                <a:cubicBezTo>
                  <a:pt x="786" y="433"/>
                  <a:pt x="777" y="451"/>
                  <a:pt x="777" y="470"/>
                </a:cubicBezTo>
                <a:cubicBezTo>
                  <a:pt x="768" y="506"/>
                  <a:pt x="741" y="533"/>
                  <a:pt x="705" y="542"/>
                </a:cubicBezTo>
                <a:cubicBezTo>
                  <a:pt x="687" y="551"/>
                  <a:pt x="669" y="551"/>
                  <a:pt x="650" y="551"/>
                </a:cubicBezTo>
                <a:cubicBezTo>
                  <a:pt x="623" y="551"/>
                  <a:pt x="587" y="551"/>
                  <a:pt x="560" y="560"/>
                </a:cubicBezTo>
                <a:cubicBezTo>
                  <a:pt x="524" y="560"/>
                  <a:pt x="479" y="560"/>
                  <a:pt x="442" y="560"/>
                </a:cubicBezTo>
                <a:cubicBezTo>
                  <a:pt x="434" y="560"/>
                  <a:pt x="434" y="560"/>
                  <a:pt x="434" y="560"/>
                </a:cubicBezTo>
                <a:cubicBezTo>
                  <a:pt x="406" y="560"/>
                  <a:pt x="379" y="560"/>
                  <a:pt x="361" y="560"/>
                </a:cubicBezTo>
                <a:lnTo>
                  <a:pt x="352" y="560"/>
                </a:lnTo>
                <a:cubicBezTo>
                  <a:pt x="325" y="560"/>
                  <a:pt x="298" y="560"/>
                  <a:pt x="262" y="560"/>
                </a:cubicBezTo>
                <a:cubicBezTo>
                  <a:pt x="226" y="560"/>
                  <a:pt x="189" y="551"/>
                  <a:pt x="144" y="551"/>
                </a:cubicBezTo>
                <a:cubicBezTo>
                  <a:pt x="126" y="551"/>
                  <a:pt x="108" y="551"/>
                  <a:pt x="90" y="542"/>
                </a:cubicBezTo>
                <a:cubicBezTo>
                  <a:pt x="45" y="533"/>
                  <a:pt x="27" y="515"/>
                  <a:pt x="9" y="470"/>
                </a:cubicBezTo>
                <a:cubicBezTo>
                  <a:pt x="9" y="442"/>
                  <a:pt x="0" y="415"/>
                  <a:pt x="0" y="388"/>
                </a:cubicBezTo>
                <a:cubicBezTo>
                  <a:pt x="0" y="361"/>
                  <a:pt x="0" y="334"/>
                  <a:pt x="0" y="307"/>
                </a:cubicBezTo>
                <a:cubicBezTo>
                  <a:pt x="0" y="307"/>
                  <a:pt x="0" y="307"/>
                  <a:pt x="0" y="298"/>
                </a:cubicBezTo>
                <a:cubicBezTo>
                  <a:pt x="0" y="289"/>
                  <a:pt x="0" y="271"/>
                  <a:pt x="0" y="262"/>
                </a:cubicBezTo>
                <a:cubicBezTo>
                  <a:pt x="0" y="262"/>
                  <a:pt x="0" y="262"/>
                  <a:pt x="0" y="253"/>
                </a:cubicBezTo>
                <a:cubicBezTo>
                  <a:pt x="0" y="226"/>
                  <a:pt x="0" y="189"/>
                  <a:pt x="0" y="153"/>
                </a:cubicBezTo>
                <a:cubicBezTo>
                  <a:pt x="0" y="135"/>
                  <a:pt x="9" y="108"/>
                  <a:pt x="9" y="90"/>
                </a:cubicBezTo>
                <a:cubicBezTo>
                  <a:pt x="27" y="54"/>
                  <a:pt x="45" y="27"/>
                  <a:pt x="81" y="18"/>
                </a:cubicBezTo>
                <a:cubicBezTo>
                  <a:pt x="99" y="18"/>
                  <a:pt x="126" y="9"/>
                  <a:pt x="144" y="9"/>
                </a:cubicBezTo>
                <a:cubicBezTo>
                  <a:pt x="172" y="9"/>
                  <a:pt x="199" y="9"/>
                  <a:pt x="226" y="9"/>
                </a:cubicBezTo>
                <a:cubicBezTo>
                  <a:pt x="271" y="9"/>
                  <a:pt x="307" y="0"/>
                  <a:pt x="343" y="0"/>
                </a:cubicBezTo>
                <a:cubicBezTo>
                  <a:pt x="352" y="0"/>
                  <a:pt x="352" y="0"/>
                  <a:pt x="361" y="0"/>
                </a:cubicBezTo>
                <a:close/>
                <a:moveTo>
                  <a:pt x="316" y="162"/>
                </a:moveTo>
                <a:lnTo>
                  <a:pt x="316" y="162"/>
                </a:lnTo>
                <a:cubicBezTo>
                  <a:pt x="316" y="244"/>
                  <a:pt x="316" y="325"/>
                  <a:pt x="316" y="397"/>
                </a:cubicBezTo>
                <a:cubicBezTo>
                  <a:pt x="379" y="361"/>
                  <a:pt x="452" y="325"/>
                  <a:pt x="524" y="280"/>
                </a:cubicBezTo>
                <a:cubicBezTo>
                  <a:pt x="452" y="244"/>
                  <a:pt x="379" y="198"/>
                  <a:pt x="316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CuadroTexto 428">
            <a:extLst>
              <a:ext uri="{FF2B5EF4-FFF2-40B4-BE49-F238E27FC236}">
                <a16:creationId xmlns:a16="http://schemas.microsoft.com/office/drawing/2014/main" id="{E0A3EF1B-420A-624F-BE1C-751192FDB202}"/>
              </a:ext>
            </a:extLst>
          </p:cNvPr>
          <p:cNvSpPr txBox="1"/>
          <p:nvPr/>
        </p:nvSpPr>
        <p:spPr>
          <a:xfrm>
            <a:off x="9168606" y="2667005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30" name="CuadroTexto 429">
            <a:extLst>
              <a:ext uri="{FF2B5EF4-FFF2-40B4-BE49-F238E27FC236}">
                <a16:creationId xmlns:a16="http://schemas.microsoft.com/office/drawing/2014/main" id="{5408111B-361E-3948-92EE-B849E1A1AD9C}"/>
              </a:ext>
            </a:extLst>
          </p:cNvPr>
          <p:cNvSpPr txBox="1"/>
          <p:nvPr/>
        </p:nvSpPr>
        <p:spPr>
          <a:xfrm>
            <a:off x="2451398" y="418243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24FAA9-EEB4-BC47-86D0-F5C05650B7AB}"/>
              </a:ext>
            </a:extLst>
          </p:cNvPr>
          <p:cNvSpPr/>
          <p:nvPr/>
        </p:nvSpPr>
        <p:spPr>
          <a:xfrm flipH="1">
            <a:off x="3362084" y="8625791"/>
            <a:ext cx="2683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BB0873-4E18-BE43-BFF4-95C35890CAC6}"/>
              </a:ext>
            </a:extLst>
          </p:cNvPr>
          <p:cNvSpPr/>
          <p:nvPr/>
        </p:nvSpPr>
        <p:spPr>
          <a:xfrm flipH="1">
            <a:off x="7221172" y="7932300"/>
            <a:ext cx="2683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2C12A5-5DF6-A84C-8DFD-0C4CDD49F587}"/>
              </a:ext>
            </a:extLst>
          </p:cNvPr>
          <p:cNvSpPr/>
          <p:nvPr/>
        </p:nvSpPr>
        <p:spPr>
          <a:xfrm flipH="1">
            <a:off x="14647884" y="7932300"/>
            <a:ext cx="2683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A9943D-09A6-BF4E-9AD7-EDFCE724D7DE}"/>
              </a:ext>
            </a:extLst>
          </p:cNvPr>
          <p:cNvSpPr/>
          <p:nvPr/>
        </p:nvSpPr>
        <p:spPr>
          <a:xfrm flipH="1">
            <a:off x="10901074" y="8489861"/>
            <a:ext cx="2683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53DA1A-FD2C-5E4F-908E-DC71E3A64BDE}"/>
              </a:ext>
            </a:extLst>
          </p:cNvPr>
          <p:cNvSpPr/>
          <p:nvPr/>
        </p:nvSpPr>
        <p:spPr>
          <a:xfrm flipH="1">
            <a:off x="18372391" y="8489861"/>
            <a:ext cx="2683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45192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83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485994"/>
      </a:accent1>
      <a:accent2>
        <a:srgbClr val="813AB6"/>
      </a:accent2>
      <a:accent3>
        <a:srgbClr val="5FA7EA"/>
      </a:accent3>
      <a:accent4>
        <a:srgbClr val="9E1022"/>
      </a:accent4>
      <a:accent5>
        <a:srgbClr val="DA0000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91558</TotalTime>
  <Words>573</Words>
  <Application>Microsoft Macintosh PowerPoint</Application>
  <PresentationFormat>Custom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16178</cp:revision>
  <dcterms:created xsi:type="dcterms:W3CDTF">2014-11-12T21:47:38Z</dcterms:created>
  <dcterms:modified xsi:type="dcterms:W3CDTF">2019-10-01T21:31:06Z</dcterms:modified>
  <cp:category/>
</cp:coreProperties>
</file>