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9700"/>
    <a:srgbClr val="EF205A"/>
    <a:srgbClr val="D3EBF5"/>
    <a:srgbClr val="C4D4E2"/>
    <a:srgbClr val="FFC88A"/>
    <a:srgbClr val="F2F2F2"/>
    <a:srgbClr val="5A5A66"/>
    <a:srgbClr val="000000"/>
    <a:srgbClr val="EFF1F8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54" d="100"/>
          <a:sy n="54" d="100"/>
        </p:scale>
        <p:origin x="64" y="2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6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5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7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6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63">
            <a:extLst>
              <a:ext uri="{FF2B5EF4-FFF2-40B4-BE49-F238E27FC236}">
                <a16:creationId xmlns:a16="http://schemas.microsoft.com/office/drawing/2014/main" id="{15224C50-CEA7-0142-8DDE-777C76B30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95" y="5404892"/>
            <a:ext cx="10268805" cy="5547876"/>
          </a:xfrm>
          <a:custGeom>
            <a:avLst/>
            <a:gdLst>
              <a:gd name="T0" fmla="*/ 3114315 w 8650"/>
              <a:gd name="T1" fmla="*/ 1682390 h 4676"/>
              <a:gd name="T2" fmla="*/ 0 w 8650"/>
              <a:gd name="T3" fmla="*/ 1682390 h 4676"/>
              <a:gd name="T4" fmla="*/ 0 w 8650"/>
              <a:gd name="T5" fmla="*/ 0 h 4676"/>
              <a:gd name="T6" fmla="*/ 3114315 w 8650"/>
              <a:gd name="T7" fmla="*/ 0 h 4676"/>
              <a:gd name="T8" fmla="*/ 3114315 w 8650"/>
              <a:gd name="T9" fmla="*/ 1682390 h 46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50" h="4676">
                <a:moveTo>
                  <a:pt x="8649" y="4675"/>
                </a:moveTo>
                <a:lnTo>
                  <a:pt x="0" y="4675"/>
                </a:lnTo>
                <a:lnTo>
                  <a:pt x="0" y="0"/>
                </a:lnTo>
                <a:lnTo>
                  <a:pt x="8649" y="0"/>
                </a:lnTo>
                <a:lnTo>
                  <a:pt x="8649" y="46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4">
            <a:extLst>
              <a:ext uri="{FF2B5EF4-FFF2-40B4-BE49-F238E27FC236}">
                <a16:creationId xmlns:a16="http://schemas.microsoft.com/office/drawing/2014/main" id="{343B719C-E163-1744-B9B2-675B9D9B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2165" y="5404892"/>
            <a:ext cx="10268805" cy="5547876"/>
          </a:xfrm>
          <a:custGeom>
            <a:avLst/>
            <a:gdLst>
              <a:gd name="T0" fmla="*/ 3114315 w 8650"/>
              <a:gd name="T1" fmla="*/ 1682390 h 4676"/>
              <a:gd name="T2" fmla="*/ 0 w 8650"/>
              <a:gd name="T3" fmla="*/ 1682390 h 4676"/>
              <a:gd name="T4" fmla="*/ 0 w 8650"/>
              <a:gd name="T5" fmla="*/ 0 h 4676"/>
              <a:gd name="T6" fmla="*/ 3114315 w 8650"/>
              <a:gd name="T7" fmla="*/ 0 h 4676"/>
              <a:gd name="T8" fmla="*/ 3114315 w 8650"/>
              <a:gd name="T9" fmla="*/ 1682390 h 46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50" h="4676">
                <a:moveTo>
                  <a:pt x="8649" y="4675"/>
                </a:moveTo>
                <a:lnTo>
                  <a:pt x="0" y="4675"/>
                </a:lnTo>
                <a:lnTo>
                  <a:pt x="0" y="0"/>
                </a:lnTo>
                <a:lnTo>
                  <a:pt x="8649" y="0"/>
                </a:lnTo>
                <a:lnTo>
                  <a:pt x="8649" y="46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5">
            <a:extLst>
              <a:ext uri="{FF2B5EF4-FFF2-40B4-BE49-F238E27FC236}">
                <a16:creationId xmlns:a16="http://schemas.microsoft.com/office/drawing/2014/main" id="{68431313-B964-CB48-A91B-A3E25D1C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854" y="6582505"/>
            <a:ext cx="439643" cy="947328"/>
          </a:xfrm>
          <a:custGeom>
            <a:avLst/>
            <a:gdLst>
              <a:gd name="T0" fmla="*/ 87108 w 372"/>
              <a:gd name="T1" fmla="*/ 143309 h 798"/>
              <a:gd name="T2" fmla="*/ 87108 w 372"/>
              <a:gd name="T3" fmla="*/ 143309 h 798"/>
              <a:gd name="T4" fmla="*/ 123313 w 372"/>
              <a:gd name="T5" fmla="*/ 143309 h 798"/>
              <a:gd name="T6" fmla="*/ 128331 w 372"/>
              <a:gd name="T7" fmla="*/ 140788 h 798"/>
              <a:gd name="T8" fmla="*/ 130482 w 372"/>
              <a:gd name="T9" fmla="*/ 114143 h 798"/>
              <a:gd name="T10" fmla="*/ 132992 w 372"/>
              <a:gd name="T11" fmla="*/ 92179 h 798"/>
              <a:gd name="T12" fmla="*/ 89617 w 372"/>
              <a:gd name="T13" fmla="*/ 92179 h 798"/>
              <a:gd name="T14" fmla="*/ 89617 w 372"/>
              <a:gd name="T15" fmla="*/ 60852 h 798"/>
              <a:gd name="T16" fmla="*/ 99296 w 372"/>
              <a:gd name="T17" fmla="*/ 48970 h 798"/>
              <a:gd name="T18" fmla="*/ 128331 w 372"/>
              <a:gd name="T19" fmla="*/ 48970 h 798"/>
              <a:gd name="T20" fmla="*/ 132992 w 372"/>
              <a:gd name="T21" fmla="*/ 48970 h 798"/>
              <a:gd name="T22" fmla="*/ 132992 w 372"/>
              <a:gd name="T23" fmla="*/ 2521 h 798"/>
              <a:gd name="T24" fmla="*/ 128331 w 372"/>
              <a:gd name="T25" fmla="*/ 0 h 798"/>
              <a:gd name="T26" fmla="*/ 89617 w 372"/>
              <a:gd name="T27" fmla="*/ 0 h 798"/>
              <a:gd name="T28" fmla="*/ 53053 w 372"/>
              <a:gd name="T29" fmla="*/ 10082 h 798"/>
              <a:gd name="T30" fmla="*/ 29036 w 372"/>
              <a:gd name="T31" fmla="*/ 53651 h 798"/>
              <a:gd name="T32" fmla="*/ 29036 w 372"/>
              <a:gd name="T33" fmla="*/ 87498 h 798"/>
              <a:gd name="T34" fmla="*/ 29036 w 372"/>
              <a:gd name="T35" fmla="*/ 92179 h 798"/>
              <a:gd name="T36" fmla="*/ 0 w 372"/>
              <a:gd name="T37" fmla="*/ 92179 h 798"/>
              <a:gd name="T38" fmla="*/ 0 w 372"/>
              <a:gd name="T39" fmla="*/ 143309 h 798"/>
              <a:gd name="T40" fmla="*/ 29036 w 372"/>
              <a:gd name="T41" fmla="*/ 143309 h 798"/>
              <a:gd name="T42" fmla="*/ 29036 w 372"/>
              <a:gd name="T43" fmla="*/ 286978 h 798"/>
              <a:gd name="T44" fmla="*/ 87108 w 372"/>
              <a:gd name="T45" fmla="*/ 286978 h 798"/>
              <a:gd name="T46" fmla="*/ 87108 w 372"/>
              <a:gd name="T47" fmla="*/ 143309 h 79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72" h="798">
                <a:moveTo>
                  <a:pt x="243" y="398"/>
                </a:moveTo>
                <a:lnTo>
                  <a:pt x="243" y="398"/>
                </a:lnTo>
                <a:cubicBezTo>
                  <a:pt x="283" y="398"/>
                  <a:pt x="317" y="398"/>
                  <a:pt x="344" y="398"/>
                </a:cubicBezTo>
                <a:cubicBezTo>
                  <a:pt x="358" y="398"/>
                  <a:pt x="358" y="398"/>
                  <a:pt x="358" y="391"/>
                </a:cubicBezTo>
                <a:cubicBezTo>
                  <a:pt x="358" y="364"/>
                  <a:pt x="364" y="344"/>
                  <a:pt x="364" y="317"/>
                </a:cubicBezTo>
                <a:cubicBezTo>
                  <a:pt x="364" y="297"/>
                  <a:pt x="371" y="276"/>
                  <a:pt x="371" y="256"/>
                </a:cubicBezTo>
                <a:cubicBezTo>
                  <a:pt x="331" y="256"/>
                  <a:pt x="290" y="256"/>
                  <a:pt x="250" y="256"/>
                </a:cubicBezTo>
                <a:cubicBezTo>
                  <a:pt x="250" y="229"/>
                  <a:pt x="243" y="196"/>
                  <a:pt x="250" y="169"/>
                </a:cubicBezTo>
                <a:cubicBezTo>
                  <a:pt x="250" y="149"/>
                  <a:pt x="256" y="142"/>
                  <a:pt x="277" y="136"/>
                </a:cubicBezTo>
                <a:cubicBezTo>
                  <a:pt x="304" y="136"/>
                  <a:pt x="331" y="136"/>
                  <a:pt x="358" y="136"/>
                </a:cubicBezTo>
                <a:cubicBezTo>
                  <a:pt x="358" y="136"/>
                  <a:pt x="364" y="136"/>
                  <a:pt x="371" y="136"/>
                </a:cubicBezTo>
                <a:cubicBezTo>
                  <a:pt x="371" y="95"/>
                  <a:pt x="371" y="48"/>
                  <a:pt x="371" y="7"/>
                </a:cubicBezTo>
                <a:cubicBezTo>
                  <a:pt x="371" y="0"/>
                  <a:pt x="364" y="0"/>
                  <a:pt x="358" y="0"/>
                </a:cubicBezTo>
                <a:cubicBezTo>
                  <a:pt x="324" y="0"/>
                  <a:pt x="283" y="0"/>
                  <a:pt x="250" y="0"/>
                </a:cubicBezTo>
                <a:cubicBezTo>
                  <a:pt x="216" y="0"/>
                  <a:pt x="175" y="7"/>
                  <a:pt x="148" y="28"/>
                </a:cubicBezTo>
                <a:cubicBezTo>
                  <a:pt x="101" y="55"/>
                  <a:pt x="87" y="102"/>
                  <a:pt x="81" y="149"/>
                </a:cubicBezTo>
                <a:cubicBezTo>
                  <a:pt x="81" y="176"/>
                  <a:pt x="81" y="210"/>
                  <a:pt x="81" y="243"/>
                </a:cubicBezTo>
                <a:cubicBezTo>
                  <a:pt x="81" y="243"/>
                  <a:pt x="81" y="249"/>
                  <a:pt x="81" y="256"/>
                </a:cubicBezTo>
                <a:cubicBezTo>
                  <a:pt x="54" y="256"/>
                  <a:pt x="27" y="256"/>
                  <a:pt x="0" y="256"/>
                </a:cubicBezTo>
                <a:cubicBezTo>
                  <a:pt x="0" y="303"/>
                  <a:pt x="0" y="351"/>
                  <a:pt x="0" y="398"/>
                </a:cubicBezTo>
                <a:cubicBezTo>
                  <a:pt x="27" y="398"/>
                  <a:pt x="54" y="398"/>
                  <a:pt x="81" y="398"/>
                </a:cubicBezTo>
                <a:cubicBezTo>
                  <a:pt x="81" y="533"/>
                  <a:pt x="81" y="662"/>
                  <a:pt x="81" y="797"/>
                </a:cubicBezTo>
                <a:cubicBezTo>
                  <a:pt x="135" y="797"/>
                  <a:pt x="189" y="797"/>
                  <a:pt x="243" y="797"/>
                </a:cubicBezTo>
                <a:cubicBezTo>
                  <a:pt x="243" y="662"/>
                  <a:pt x="243" y="533"/>
                  <a:pt x="243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6">
            <a:extLst>
              <a:ext uri="{FF2B5EF4-FFF2-40B4-BE49-F238E27FC236}">
                <a16:creationId xmlns:a16="http://schemas.microsoft.com/office/drawing/2014/main" id="{E4878E55-334C-1C4F-90C6-FD432290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797" y="8581834"/>
            <a:ext cx="900221" cy="900221"/>
          </a:xfrm>
          <a:custGeom>
            <a:avLst/>
            <a:gdLst>
              <a:gd name="T0" fmla="*/ 202086 w 758"/>
              <a:gd name="T1" fmla="*/ 272690 h 758"/>
              <a:gd name="T2" fmla="*/ 202086 w 758"/>
              <a:gd name="T3" fmla="*/ 272690 h 758"/>
              <a:gd name="T4" fmla="*/ 68443 w 758"/>
              <a:gd name="T5" fmla="*/ 272690 h 758"/>
              <a:gd name="T6" fmla="*/ 60878 w 758"/>
              <a:gd name="T7" fmla="*/ 272690 h 758"/>
              <a:gd name="T8" fmla="*/ 0 w 758"/>
              <a:gd name="T9" fmla="*/ 216495 h 758"/>
              <a:gd name="T10" fmla="*/ 0 w 758"/>
              <a:gd name="T11" fmla="*/ 204247 h 758"/>
              <a:gd name="T12" fmla="*/ 0 w 758"/>
              <a:gd name="T13" fmla="*/ 70604 h 758"/>
              <a:gd name="T14" fmla="*/ 0 w 758"/>
              <a:gd name="T15" fmla="*/ 60878 h 758"/>
              <a:gd name="T16" fmla="*/ 56195 w 758"/>
              <a:gd name="T17" fmla="*/ 2522 h 758"/>
              <a:gd name="T18" fmla="*/ 68443 w 758"/>
              <a:gd name="T19" fmla="*/ 0 h 758"/>
              <a:gd name="T20" fmla="*/ 202086 w 758"/>
              <a:gd name="T21" fmla="*/ 0 h 758"/>
              <a:gd name="T22" fmla="*/ 211812 w 758"/>
              <a:gd name="T23" fmla="*/ 0 h 758"/>
              <a:gd name="T24" fmla="*/ 270168 w 758"/>
              <a:gd name="T25" fmla="*/ 58356 h 758"/>
              <a:gd name="T26" fmla="*/ 272690 w 758"/>
              <a:gd name="T27" fmla="*/ 70604 h 758"/>
              <a:gd name="T28" fmla="*/ 272690 w 758"/>
              <a:gd name="T29" fmla="*/ 204247 h 758"/>
              <a:gd name="T30" fmla="*/ 270168 w 758"/>
              <a:gd name="T31" fmla="*/ 211812 h 758"/>
              <a:gd name="T32" fmla="*/ 214333 w 758"/>
              <a:gd name="T33" fmla="*/ 270168 h 758"/>
              <a:gd name="T34" fmla="*/ 202086 w 758"/>
              <a:gd name="T35" fmla="*/ 272690 h 758"/>
              <a:gd name="T36" fmla="*/ 136525 w 758"/>
              <a:gd name="T37" fmla="*/ 248195 h 758"/>
              <a:gd name="T38" fmla="*/ 136525 w 758"/>
              <a:gd name="T39" fmla="*/ 248195 h 758"/>
              <a:gd name="T40" fmla="*/ 194881 w 758"/>
              <a:gd name="T41" fmla="*/ 248195 h 758"/>
              <a:gd name="T42" fmla="*/ 214333 w 758"/>
              <a:gd name="T43" fmla="*/ 245673 h 758"/>
              <a:gd name="T44" fmla="*/ 248555 w 758"/>
              <a:gd name="T45" fmla="*/ 197043 h 758"/>
              <a:gd name="T46" fmla="*/ 248555 w 758"/>
              <a:gd name="T47" fmla="*/ 77808 h 758"/>
              <a:gd name="T48" fmla="*/ 246033 w 758"/>
              <a:gd name="T49" fmla="*/ 58356 h 758"/>
              <a:gd name="T50" fmla="*/ 194881 w 758"/>
              <a:gd name="T51" fmla="*/ 24135 h 758"/>
              <a:gd name="T52" fmla="*/ 75647 w 758"/>
              <a:gd name="T53" fmla="*/ 24135 h 758"/>
              <a:gd name="T54" fmla="*/ 58717 w 758"/>
              <a:gd name="T55" fmla="*/ 26657 h 758"/>
              <a:gd name="T56" fmla="*/ 24495 w 758"/>
              <a:gd name="T57" fmla="*/ 75287 h 758"/>
              <a:gd name="T58" fmla="*/ 24495 w 758"/>
              <a:gd name="T59" fmla="*/ 197043 h 758"/>
              <a:gd name="T60" fmla="*/ 43947 w 758"/>
              <a:gd name="T61" fmla="*/ 238468 h 758"/>
              <a:gd name="T62" fmla="*/ 75647 w 758"/>
              <a:gd name="T63" fmla="*/ 248195 h 758"/>
              <a:gd name="T64" fmla="*/ 136525 w 758"/>
              <a:gd name="T65" fmla="*/ 248195 h 75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58" h="758">
                <a:moveTo>
                  <a:pt x="561" y="757"/>
                </a:moveTo>
                <a:lnTo>
                  <a:pt x="561" y="757"/>
                </a:lnTo>
                <a:cubicBezTo>
                  <a:pt x="440" y="757"/>
                  <a:pt x="318" y="757"/>
                  <a:pt x="190" y="757"/>
                </a:cubicBezTo>
                <a:cubicBezTo>
                  <a:pt x="183" y="757"/>
                  <a:pt x="176" y="757"/>
                  <a:pt x="169" y="757"/>
                </a:cubicBezTo>
                <a:cubicBezTo>
                  <a:pt x="82" y="736"/>
                  <a:pt x="28" y="682"/>
                  <a:pt x="0" y="601"/>
                </a:cubicBezTo>
                <a:cubicBezTo>
                  <a:pt x="0" y="588"/>
                  <a:pt x="0" y="574"/>
                  <a:pt x="0" y="567"/>
                </a:cubicBezTo>
                <a:cubicBezTo>
                  <a:pt x="0" y="439"/>
                  <a:pt x="0" y="317"/>
                  <a:pt x="0" y="196"/>
                </a:cubicBezTo>
                <a:cubicBezTo>
                  <a:pt x="0" y="189"/>
                  <a:pt x="0" y="176"/>
                  <a:pt x="0" y="169"/>
                </a:cubicBezTo>
                <a:cubicBezTo>
                  <a:pt x="21" y="81"/>
                  <a:pt x="75" y="27"/>
                  <a:pt x="156" y="7"/>
                </a:cubicBezTo>
                <a:cubicBezTo>
                  <a:pt x="169" y="0"/>
                  <a:pt x="183" y="0"/>
                  <a:pt x="190" y="0"/>
                </a:cubicBezTo>
                <a:cubicBezTo>
                  <a:pt x="318" y="0"/>
                  <a:pt x="440" y="0"/>
                  <a:pt x="561" y="0"/>
                </a:cubicBezTo>
                <a:cubicBezTo>
                  <a:pt x="568" y="0"/>
                  <a:pt x="582" y="0"/>
                  <a:pt x="588" y="0"/>
                </a:cubicBezTo>
                <a:cubicBezTo>
                  <a:pt x="669" y="20"/>
                  <a:pt x="730" y="74"/>
                  <a:pt x="750" y="162"/>
                </a:cubicBezTo>
                <a:cubicBezTo>
                  <a:pt x="750" y="169"/>
                  <a:pt x="757" y="182"/>
                  <a:pt x="757" y="196"/>
                </a:cubicBezTo>
                <a:cubicBezTo>
                  <a:pt x="757" y="317"/>
                  <a:pt x="757" y="439"/>
                  <a:pt x="757" y="567"/>
                </a:cubicBezTo>
                <a:cubicBezTo>
                  <a:pt x="757" y="574"/>
                  <a:pt x="757" y="581"/>
                  <a:pt x="750" y="588"/>
                </a:cubicBezTo>
                <a:cubicBezTo>
                  <a:pt x="737" y="675"/>
                  <a:pt x="683" y="730"/>
                  <a:pt x="595" y="750"/>
                </a:cubicBezTo>
                <a:cubicBezTo>
                  <a:pt x="588" y="757"/>
                  <a:pt x="575" y="757"/>
                  <a:pt x="561" y="757"/>
                </a:cubicBezTo>
                <a:close/>
                <a:moveTo>
                  <a:pt x="379" y="689"/>
                </a:moveTo>
                <a:lnTo>
                  <a:pt x="379" y="689"/>
                </a:lnTo>
                <a:cubicBezTo>
                  <a:pt x="433" y="689"/>
                  <a:pt x="487" y="689"/>
                  <a:pt x="541" y="689"/>
                </a:cubicBezTo>
                <a:cubicBezTo>
                  <a:pt x="561" y="689"/>
                  <a:pt x="575" y="689"/>
                  <a:pt x="595" y="682"/>
                </a:cubicBezTo>
                <a:cubicBezTo>
                  <a:pt x="656" y="662"/>
                  <a:pt x="690" y="608"/>
                  <a:pt x="690" y="547"/>
                </a:cubicBezTo>
                <a:cubicBezTo>
                  <a:pt x="690" y="432"/>
                  <a:pt x="690" y="324"/>
                  <a:pt x="690" y="216"/>
                </a:cubicBezTo>
                <a:cubicBezTo>
                  <a:pt x="690" y="196"/>
                  <a:pt x="690" y="182"/>
                  <a:pt x="683" y="162"/>
                </a:cubicBezTo>
                <a:cubicBezTo>
                  <a:pt x="663" y="101"/>
                  <a:pt x="609" y="67"/>
                  <a:pt x="541" y="67"/>
                </a:cubicBezTo>
                <a:cubicBezTo>
                  <a:pt x="433" y="67"/>
                  <a:pt x="325" y="67"/>
                  <a:pt x="210" y="67"/>
                </a:cubicBezTo>
                <a:cubicBezTo>
                  <a:pt x="196" y="67"/>
                  <a:pt x="176" y="67"/>
                  <a:pt x="163" y="74"/>
                </a:cubicBezTo>
                <a:cubicBezTo>
                  <a:pt x="102" y="95"/>
                  <a:pt x="68" y="149"/>
                  <a:pt x="68" y="209"/>
                </a:cubicBezTo>
                <a:cubicBezTo>
                  <a:pt x="68" y="324"/>
                  <a:pt x="68" y="432"/>
                  <a:pt x="68" y="547"/>
                </a:cubicBezTo>
                <a:cubicBezTo>
                  <a:pt x="68" y="594"/>
                  <a:pt x="82" y="635"/>
                  <a:pt x="122" y="662"/>
                </a:cubicBezTo>
                <a:cubicBezTo>
                  <a:pt x="149" y="682"/>
                  <a:pt x="183" y="689"/>
                  <a:pt x="210" y="689"/>
                </a:cubicBezTo>
                <a:cubicBezTo>
                  <a:pt x="264" y="689"/>
                  <a:pt x="325" y="689"/>
                  <a:pt x="379" y="6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7">
            <a:extLst>
              <a:ext uri="{FF2B5EF4-FFF2-40B4-BE49-F238E27FC236}">
                <a16:creationId xmlns:a16="http://schemas.microsoft.com/office/drawing/2014/main" id="{9960111E-5BB8-D24C-B2A5-11E882E0D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618" y="8796424"/>
            <a:ext cx="465814" cy="465811"/>
          </a:xfrm>
          <a:custGeom>
            <a:avLst/>
            <a:gdLst>
              <a:gd name="T0" fmla="*/ 140928 w 393"/>
              <a:gd name="T1" fmla="*/ 70464 h 393"/>
              <a:gd name="T2" fmla="*/ 140928 w 393"/>
              <a:gd name="T3" fmla="*/ 70464 h 393"/>
              <a:gd name="T4" fmla="*/ 70464 w 393"/>
              <a:gd name="T5" fmla="*/ 140927 h 393"/>
              <a:gd name="T6" fmla="*/ 0 w 393"/>
              <a:gd name="T7" fmla="*/ 70464 h 393"/>
              <a:gd name="T8" fmla="*/ 70464 w 393"/>
              <a:gd name="T9" fmla="*/ 0 h 393"/>
              <a:gd name="T10" fmla="*/ 140928 w 393"/>
              <a:gd name="T11" fmla="*/ 70464 h 393"/>
              <a:gd name="T12" fmla="*/ 116482 w 393"/>
              <a:gd name="T13" fmla="*/ 70464 h 393"/>
              <a:gd name="T14" fmla="*/ 116482 w 393"/>
              <a:gd name="T15" fmla="*/ 70464 h 393"/>
              <a:gd name="T16" fmla="*/ 70464 w 393"/>
              <a:gd name="T17" fmla="*/ 24447 h 393"/>
              <a:gd name="T18" fmla="*/ 24087 w 393"/>
              <a:gd name="T19" fmla="*/ 70464 h 393"/>
              <a:gd name="T20" fmla="*/ 70464 w 393"/>
              <a:gd name="T21" fmla="*/ 116840 h 393"/>
              <a:gd name="T22" fmla="*/ 116482 w 393"/>
              <a:gd name="T23" fmla="*/ 70464 h 3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3" h="393">
                <a:moveTo>
                  <a:pt x="392" y="196"/>
                </a:moveTo>
                <a:lnTo>
                  <a:pt x="392" y="196"/>
                </a:lnTo>
                <a:cubicBezTo>
                  <a:pt x="392" y="304"/>
                  <a:pt x="304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8"/>
                  <a:pt x="88" y="0"/>
                  <a:pt x="196" y="0"/>
                </a:cubicBezTo>
                <a:cubicBezTo>
                  <a:pt x="304" y="0"/>
                  <a:pt x="392" y="88"/>
                  <a:pt x="392" y="196"/>
                </a:cubicBezTo>
                <a:close/>
                <a:moveTo>
                  <a:pt x="324" y="196"/>
                </a:moveTo>
                <a:lnTo>
                  <a:pt x="324" y="196"/>
                </a:lnTo>
                <a:cubicBezTo>
                  <a:pt x="324" y="129"/>
                  <a:pt x="263" y="68"/>
                  <a:pt x="196" y="68"/>
                </a:cubicBezTo>
                <a:cubicBezTo>
                  <a:pt x="122" y="68"/>
                  <a:pt x="67" y="129"/>
                  <a:pt x="67" y="196"/>
                </a:cubicBezTo>
                <a:cubicBezTo>
                  <a:pt x="67" y="271"/>
                  <a:pt x="122" y="325"/>
                  <a:pt x="196" y="325"/>
                </a:cubicBezTo>
                <a:cubicBezTo>
                  <a:pt x="263" y="325"/>
                  <a:pt x="324" y="271"/>
                  <a:pt x="324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8">
            <a:extLst>
              <a:ext uri="{FF2B5EF4-FFF2-40B4-BE49-F238E27FC236}">
                <a16:creationId xmlns:a16="http://schemas.microsoft.com/office/drawing/2014/main" id="{841E8353-6920-1348-A043-3ABDAD3D4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093" y="8733617"/>
            <a:ext cx="115145" cy="115145"/>
          </a:xfrm>
          <a:custGeom>
            <a:avLst/>
            <a:gdLst>
              <a:gd name="T0" fmla="*/ 17463 w 96"/>
              <a:gd name="T1" fmla="*/ 0 h 96"/>
              <a:gd name="T2" fmla="*/ 17463 w 96"/>
              <a:gd name="T3" fmla="*/ 0 h 96"/>
              <a:gd name="T4" fmla="*/ 34561 w 96"/>
              <a:gd name="T5" fmla="*/ 17463 h 96"/>
              <a:gd name="T6" fmla="*/ 17463 w 96"/>
              <a:gd name="T7" fmla="*/ 34561 h 96"/>
              <a:gd name="T8" fmla="*/ 0 w 96"/>
              <a:gd name="T9" fmla="*/ 17463 h 96"/>
              <a:gd name="T10" fmla="*/ 17463 w 96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48" y="0"/>
                </a:lnTo>
                <a:cubicBezTo>
                  <a:pt x="75" y="0"/>
                  <a:pt x="95" y="21"/>
                  <a:pt x="95" y="48"/>
                </a:cubicBezTo>
                <a:cubicBezTo>
                  <a:pt x="95" y="75"/>
                  <a:pt x="75" y="95"/>
                  <a:pt x="48" y="95"/>
                </a:cubicBezTo>
                <a:cubicBezTo>
                  <a:pt x="20" y="95"/>
                  <a:pt x="0" y="75"/>
                  <a:pt x="0" y="48"/>
                </a:cubicBezTo>
                <a:cubicBezTo>
                  <a:pt x="0" y="21"/>
                  <a:pt x="20" y="0"/>
                  <a:pt x="4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9">
            <a:extLst>
              <a:ext uri="{FF2B5EF4-FFF2-40B4-BE49-F238E27FC236}">
                <a16:creationId xmlns:a16="http://schemas.microsoft.com/office/drawing/2014/main" id="{49CEB55D-1926-1844-B039-138A7F87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794" y="6514467"/>
            <a:ext cx="1083404" cy="1072937"/>
          </a:xfrm>
          <a:custGeom>
            <a:avLst/>
            <a:gdLst>
              <a:gd name="T0" fmla="*/ 109417 w 913"/>
              <a:gd name="T1" fmla="*/ 300984 h 905"/>
              <a:gd name="T2" fmla="*/ 109417 w 913"/>
              <a:gd name="T3" fmla="*/ 300984 h 905"/>
              <a:gd name="T4" fmla="*/ 21596 w 913"/>
              <a:gd name="T5" fmla="*/ 123342 h 905"/>
              <a:gd name="T6" fmla="*/ 209117 w 913"/>
              <a:gd name="T7" fmla="*/ 26610 h 905"/>
              <a:gd name="T8" fmla="*/ 299098 w 913"/>
              <a:gd name="T9" fmla="*/ 213242 h 905"/>
              <a:gd name="T10" fmla="*/ 119135 w 913"/>
              <a:gd name="T11" fmla="*/ 303142 h 905"/>
              <a:gd name="T12" fmla="*/ 119135 w 913"/>
              <a:gd name="T13" fmla="*/ 303142 h 905"/>
              <a:gd name="T14" fmla="*/ 143250 w 913"/>
              <a:gd name="T15" fmla="*/ 244887 h 905"/>
              <a:gd name="T16" fmla="*/ 145770 w 913"/>
              <a:gd name="T17" fmla="*/ 230503 h 905"/>
              <a:gd name="T18" fmla="*/ 150449 w 913"/>
              <a:gd name="T19" fmla="*/ 235178 h 905"/>
              <a:gd name="T20" fmla="*/ 179963 w 913"/>
              <a:gd name="T21" fmla="*/ 247404 h 905"/>
              <a:gd name="T22" fmla="*/ 240790 w 913"/>
              <a:gd name="T23" fmla="*/ 213242 h 905"/>
              <a:gd name="T24" fmla="*/ 250508 w 913"/>
              <a:gd name="T25" fmla="*/ 128377 h 905"/>
              <a:gd name="T26" fmla="*/ 192200 w 913"/>
              <a:gd name="T27" fmla="*/ 75156 h 905"/>
              <a:gd name="T28" fmla="*/ 106898 w 913"/>
              <a:gd name="T29" fmla="*/ 89900 h 905"/>
              <a:gd name="T30" fmla="*/ 70545 w 913"/>
              <a:gd name="T31" fmla="*/ 150312 h 905"/>
              <a:gd name="T32" fmla="*/ 82423 w 913"/>
              <a:gd name="T33" fmla="*/ 203533 h 905"/>
              <a:gd name="T34" fmla="*/ 97180 w 913"/>
              <a:gd name="T35" fmla="*/ 218277 h 905"/>
              <a:gd name="T36" fmla="*/ 104378 w 913"/>
              <a:gd name="T37" fmla="*/ 213242 h 905"/>
              <a:gd name="T38" fmla="*/ 106898 w 913"/>
              <a:gd name="T39" fmla="*/ 201375 h 905"/>
              <a:gd name="T40" fmla="*/ 106898 w 913"/>
              <a:gd name="T41" fmla="*/ 193824 h 905"/>
              <a:gd name="T42" fmla="*/ 101859 w 913"/>
              <a:gd name="T43" fmla="*/ 138086 h 905"/>
              <a:gd name="T44" fmla="*/ 150449 w 913"/>
              <a:gd name="T45" fmla="*/ 99609 h 905"/>
              <a:gd name="T46" fmla="*/ 194360 w 913"/>
              <a:gd name="T47" fmla="*/ 106441 h 905"/>
              <a:gd name="T48" fmla="*/ 221354 w 913"/>
              <a:gd name="T49" fmla="*/ 150312 h 905"/>
              <a:gd name="T50" fmla="*/ 213796 w 913"/>
              <a:gd name="T51" fmla="*/ 201375 h 905"/>
              <a:gd name="T52" fmla="*/ 184642 w 913"/>
              <a:gd name="T53" fmla="*/ 222951 h 905"/>
              <a:gd name="T54" fmla="*/ 160527 w 913"/>
              <a:gd name="T55" fmla="*/ 218277 h 905"/>
              <a:gd name="T56" fmla="*/ 155488 w 913"/>
              <a:gd name="T57" fmla="*/ 196341 h 905"/>
              <a:gd name="T58" fmla="*/ 165206 w 913"/>
              <a:gd name="T59" fmla="*/ 164696 h 905"/>
              <a:gd name="T60" fmla="*/ 167725 w 913"/>
              <a:gd name="T61" fmla="*/ 145278 h 905"/>
              <a:gd name="T62" fmla="*/ 138571 w 913"/>
              <a:gd name="T63" fmla="*/ 130534 h 905"/>
              <a:gd name="T64" fmla="*/ 123814 w 913"/>
              <a:gd name="T65" fmla="*/ 157504 h 905"/>
              <a:gd name="T66" fmla="*/ 126334 w 913"/>
              <a:gd name="T67" fmla="*/ 184115 h 905"/>
              <a:gd name="T68" fmla="*/ 126334 w 913"/>
              <a:gd name="T69" fmla="*/ 189149 h 905"/>
              <a:gd name="T70" fmla="*/ 109417 w 913"/>
              <a:gd name="T71" fmla="*/ 259630 h 905"/>
              <a:gd name="T72" fmla="*/ 109417 w 913"/>
              <a:gd name="T73" fmla="*/ 293433 h 905"/>
              <a:gd name="T74" fmla="*/ 109417 w 913"/>
              <a:gd name="T75" fmla="*/ 300984 h 90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13" h="905">
                <a:moveTo>
                  <a:pt x="304" y="837"/>
                </a:moveTo>
                <a:lnTo>
                  <a:pt x="304" y="837"/>
                </a:lnTo>
                <a:cubicBezTo>
                  <a:pt x="128" y="769"/>
                  <a:pt x="0" y="566"/>
                  <a:pt x="60" y="343"/>
                </a:cubicBezTo>
                <a:cubicBezTo>
                  <a:pt x="128" y="121"/>
                  <a:pt x="358" y="0"/>
                  <a:pt x="581" y="74"/>
                </a:cubicBezTo>
                <a:cubicBezTo>
                  <a:pt x="797" y="142"/>
                  <a:pt x="912" y="384"/>
                  <a:pt x="831" y="593"/>
                </a:cubicBezTo>
                <a:cubicBezTo>
                  <a:pt x="756" y="810"/>
                  <a:pt x="527" y="904"/>
                  <a:pt x="331" y="843"/>
                </a:cubicBezTo>
                <a:cubicBezTo>
                  <a:pt x="364" y="796"/>
                  <a:pt x="385" y="742"/>
                  <a:pt x="398" y="681"/>
                </a:cubicBezTo>
                <a:cubicBezTo>
                  <a:pt x="398" y="668"/>
                  <a:pt x="405" y="661"/>
                  <a:pt x="405" y="641"/>
                </a:cubicBezTo>
                <a:cubicBezTo>
                  <a:pt x="412" y="647"/>
                  <a:pt x="412" y="654"/>
                  <a:pt x="418" y="654"/>
                </a:cubicBezTo>
                <a:cubicBezTo>
                  <a:pt x="439" y="681"/>
                  <a:pt x="466" y="688"/>
                  <a:pt x="500" y="688"/>
                </a:cubicBezTo>
                <a:cubicBezTo>
                  <a:pt x="574" y="688"/>
                  <a:pt x="628" y="654"/>
                  <a:pt x="669" y="593"/>
                </a:cubicBezTo>
                <a:cubicBezTo>
                  <a:pt x="716" y="519"/>
                  <a:pt x="723" y="438"/>
                  <a:pt x="696" y="357"/>
                </a:cubicBezTo>
                <a:cubicBezTo>
                  <a:pt x="669" y="277"/>
                  <a:pt x="608" y="229"/>
                  <a:pt x="534" y="209"/>
                </a:cubicBezTo>
                <a:cubicBezTo>
                  <a:pt x="446" y="189"/>
                  <a:pt x="364" y="202"/>
                  <a:pt x="297" y="250"/>
                </a:cubicBezTo>
                <a:cubicBezTo>
                  <a:pt x="236" y="289"/>
                  <a:pt x="202" y="343"/>
                  <a:pt x="196" y="418"/>
                </a:cubicBezTo>
                <a:cubicBezTo>
                  <a:pt x="189" y="472"/>
                  <a:pt x="202" y="519"/>
                  <a:pt x="229" y="566"/>
                </a:cubicBezTo>
                <a:cubicBezTo>
                  <a:pt x="243" y="580"/>
                  <a:pt x="256" y="593"/>
                  <a:pt x="270" y="607"/>
                </a:cubicBezTo>
                <a:cubicBezTo>
                  <a:pt x="283" y="607"/>
                  <a:pt x="283" y="607"/>
                  <a:pt x="290" y="593"/>
                </a:cubicBezTo>
                <a:cubicBezTo>
                  <a:pt x="290" y="580"/>
                  <a:pt x="297" y="573"/>
                  <a:pt x="297" y="560"/>
                </a:cubicBezTo>
                <a:cubicBezTo>
                  <a:pt x="297" y="553"/>
                  <a:pt x="297" y="546"/>
                  <a:pt x="297" y="539"/>
                </a:cubicBezTo>
                <a:cubicBezTo>
                  <a:pt x="263" y="492"/>
                  <a:pt x="256" y="438"/>
                  <a:pt x="283" y="384"/>
                </a:cubicBezTo>
                <a:cubicBezTo>
                  <a:pt x="304" y="316"/>
                  <a:pt x="358" y="283"/>
                  <a:pt x="418" y="277"/>
                </a:cubicBezTo>
                <a:cubicBezTo>
                  <a:pt x="466" y="270"/>
                  <a:pt x="506" y="277"/>
                  <a:pt x="540" y="296"/>
                </a:cubicBezTo>
                <a:cubicBezTo>
                  <a:pt x="588" y="323"/>
                  <a:pt x="615" y="363"/>
                  <a:pt x="615" y="418"/>
                </a:cubicBezTo>
                <a:cubicBezTo>
                  <a:pt x="621" y="465"/>
                  <a:pt x="615" y="512"/>
                  <a:pt x="594" y="560"/>
                </a:cubicBezTo>
                <a:cubicBezTo>
                  <a:pt x="574" y="587"/>
                  <a:pt x="554" y="614"/>
                  <a:pt x="513" y="620"/>
                </a:cubicBezTo>
                <a:cubicBezTo>
                  <a:pt x="493" y="627"/>
                  <a:pt x="466" y="627"/>
                  <a:pt x="446" y="607"/>
                </a:cubicBezTo>
                <a:cubicBezTo>
                  <a:pt x="432" y="593"/>
                  <a:pt x="425" y="573"/>
                  <a:pt x="432" y="546"/>
                </a:cubicBezTo>
                <a:cubicBezTo>
                  <a:pt x="439" y="519"/>
                  <a:pt x="452" y="485"/>
                  <a:pt x="459" y="458"/>
                </a:cubicBezTo>
                <a:cubicBezTo>
                  <a:pt x="466" y="438"/>
                  <a:pt x="466" y="424"/>
                  <a:pt x="466" y="404"/>
                </a:cubicBezTo>
                <a:cubicBezTo>
                  <a:pt x="459" y="357"/>
                  <a:pt x="412" y="350"/>
                  <a:pt x="385" y="363"/>
                </a:cubicBezTo>
                <a:cubicBezTo>
                  <a:pt x="358" y="384"/>
                  <a:pt x="344" y="411"/>
                  <a:pt x="344" y="438"/>
                </a:cubicBezTo>
                <a:cubicBezTo>
                  <a:pt x="337" y="465"/>
                  <a:pt x="344" y="485"/>
                  <a:pt x="351" y="512"/>
                </a:cubicBezTo>
                <a:cubicBezTo>
                  <a:pt x="351" y="519"/>
                  <a:pt x="351" y="519"/>
                  <a:pt x="351" y="526"/>
                </a:cubicBezTo>
                <a:cubicBezTo>
                  <a:pt x="337" y="587"/>
                  <a:pt x="317" y="654"/>
                  <a:pt x="304" y="722"/>
                </a:cubicBezTo>
                <a:cubicBezTo>
                  <a:pt x="297" y="749"/>
                  <a:pt x="297" y="782"/>
                  <a:pt x="304" y="816"/>
                </a:cubicBezTo>
                <a:cubicBezTo>
                  <a:pt x="304" y="823"/>
                  <a:pt x="304" y="830"/>
                  <a:pt x="304" y="8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0">
            <a:extLst>
              <a:ext uri="{FF2B5EF4-FFF2-40B4-BE49-F238E27FC236}">
                <a16:creationId xmlns:a16="http://schemas.microsoft.com/office/drawing/2014/main" id="{CE18DEF9-C659-234C-83BA-A9F2CEC7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97" y="8676044"/>
            <a:ext cx="1010131" cy="706571"/>
          </a:xfrm>
          <a:custGeom>
            <a:avLst/>
            <a:gdLst>
              <a:gd name="T0" fmla="*/ 140607 w 852"/>
              <a:gd name="T1" fmla="*/ 0 h 595"/>
              <a:gd name="T2" fmla="*/ 140607 w 852"/>
              <a:gd name="T3" fmla="*/ 0 h 595"/>
              <a:gd name="T4" fmla="*/ 167578 w 852"/>
              <a:gd name="T5" fmla="*/ 0 h 595"/>
              <a:gd name="T6" fmla="*/ 167578 w 852"/>
              <a:gd name="T7" fmla="*/ 0 h 595"/>
              <a:gd name="T8" fmla="*/ 192031 w 852"/>
              <a:gd name="T9" fmla="*/ 0 h 595"/>
              <a:gd name="T10" fmla="*/ 216125 w 852"/>
              <a:gd name="T11" fmla="*/ 2521 h 595"/>
              <a:gd name="T12" fmla="*/ 247771 w 852"/>
              <a:gd name="T13" fmla="*/ 2521 h 595"/>
              <a:gd name="T14" fmla="*/ 269707 w 852"/>
              <a:gd name="T15" fmla="*/ 7204 h 595"/>
              <a:gd name="T16" fmla="*/ 298835 w 852"/>
              <a:gd name="T17" fmla="*/ 31697 h 595"/>
              <a:gd name="T18" fmla="*/ 303510 w 852"/>
              <a:gd name="T19" fmla="*/ 55829 h 595"/>
              <a:gd name="T20" fmla="*/ 306027 w 852"/>
              <a:gd name="T21" fmla="*/ 63393 h 595"/>
              <a:gd name="T22" fmla="*/ 306027 w 852"/>
              <a:gd name="T23" fmla="*/ 150920 h 595"/>
              <a:gd name="T24" fmla="*/ 303510 w 852"/>
              <a:gd name="T25" fmla="*/ 158123 h 595"/>
              <a:gd name="T26" fmla="*/ 301352 w 852"/>
              <a:gd name="T27" fmla="*/ 180095 h 595"/>
              <a:gd name="T28" fmla="*/ 271865 w 852"/>
              <a:gd name="T29" fmla="*/ 209270 h 595"/>
              <a:gd name="T30" fmla="*/ 252446 w 852"/>
              <a:gd name="T31" fmla="*/ 211792 h 595"/>
              <a:gd name="T32" fmla="*/ 216125 w 852"/>
              <a:gd name="T33" fmla="*/ 213953 h 595"/>
              <a:gd name="T34" fmla="*/ 172253 w 852"/>
              <a:gd name="T35" fmla="*/ 213953 h 595"/>
              <a:gd name="T36" fmla="*/ 167578 w 852"/>
              <a:gd name="T37" fmla="*/ 213953 h 595"/>
              <a:gd name="T38" fmla="*/ 140607 w 852"/>
              <a:gd name="T39" fmla="*/ 213953 h 595"/>
              <a:gd name="T40" fmla="*/ 138450 w 852"/>
              <a:gd name="T41" fmla="*/ 213953 h 595"/>
              <a:gd name="T42" fmla="*/ 104287 w 852"/>
              <a:gd name="T43" fmla="*/ 213953 h 595"/>
              <a:gd name="T44" fmla="*/ 58257 w 852"/>
              <a:gd name="T45" fmla="*/ 211792 h 595"/>
              <a:gd name="T46" fmla="*/ 36321 w 852"/>
              <a:gd name="T47" fmla="*/ 209270 h 595"/>
              <a:gd name="T48" fmla="*/ 7192 w 852"/>
              <a:gd name="T49" fmla="*/ 180095 h 595"/>
              <a:gd name="T50" fmla="*/ 2158 w 852"/>
              <a:gd name="T51" fmla="*/ 148398 h 595"/>
              <a:gd name="T52" fmla="*/ 0 w 852"/>
              <a:gd name="T53" fmla="*/ 116702 h 595"/>
              <a:gd name="T54" fmla="*/ 0 w 852"/>
              <a:gd name="T55" fmla="*/ 114540 h 595"/>
              <a:gd name="T56" fmla="*/ 0 w 852"/>
              <a:gd name="T57" fmla="*/ 99773 h 595"/>
              <a:gd name="T58" fmla="*/ 0 w 852"/>
              <a:gd name="T59" fmla="*/ 97251 h 595"/>
              <a:gd name="T60" fmla="*/ 2158 w 852"/>
              <a:gd name="T61" fmla="*/ 58351 h 595"/>
              <a:gd name="T62" fmla="*/ 7192 w 852"/>
              <a:gd name="T63" fmla="*/ 34218 h 595"/>
              <a:gd name="T64" fmla="*/ 33803 w 852"/>
              <a:gd name="T65" fmla="*/ 7204 h 595"/>
              <a:gd name="T66" fmla="*/ 55739 w 852"/>
              <a:gd name="T67" fmla="*/ 2521 h 595"/>
              <a:gd name="T68" fmla="*/ 89902 w 852"/>
              <a:gd name="T69" fmla="*/ 2521 h 595"/>
              <a:gd name="T70" fmla="*/ 135932 w 852"/>
              <a:gd name="T71" fmla="*/ 0 h 595"/>
              <a:gd name="T72" fmla="*/ 140607 w 852"/>
              <a:gd name="T73" fmla="*/ 0 h 595"/>
              <a:gd name="T74" fmla="*/ 123706 w 852"/>
              <a:gd name="T75" fmla="*/ 60872 h 595"/>
              <a:gd name="T76" fmla="*/ 123706 w 852"/>
              <a:gd name="T77" fmla="*/ 60872 h 595"/>
              <a:gd name="T78" fmla="*/ 123706 w 852"/>
              <a:gd name="T79" fmla="*/ 153441 h 595"/>
              <a:gd name="T80" fmla="*/ 203898 w 852"/>
              <a:gd name="T81" fmla="*/ 106976 h 595"/>
              <a:gd name="T82" fmla="*/ 123706 w 852"/>
              <a:gd name="T83" fmla="*/ 60872 h 59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52" h="595">
                <a:moveTo>
                  <a:pt x="391" y="0"/>
                </a:moveTo>
                <a:lnTo>
                  <a:pt x="391" y="0"/>
                </a:lnTo>
                <a:cubicBezTo>
                  <a:pt x="412" y="0"/>
                  <a:pt x="439" y="0"/>
                  <a:pt x="466" y="0"/>
                </a:cubicBezTo>
                <a:cubicBezTo>
                  <a:pt x="486" y="0"/>
                  <a:pt x="513" y="0"/>
                  <a:pt x="534" y="0"/>
                </a:cubicBezTo>
                <a:cubicBezTo>
                  <a:pt x="554" y="0"/>
                  <a:pt x="581" y="0"/>
                  <a:pt x="601" y="7"/>
                </a:cubicBezTo>
                <a:cubicBezTo>
                  <a:pt x="635" y="7"/>
                  <a:pt x="662" y="7"/>
                  <a:pt x="689" y="7"/>
                </a:cubicBezTo>
                <a:cubicBezTo>
                  <a:pt x="709" y="14"/>
                  <a:pt x="729" y="14"/>
                  <a:pt x="750" y="20"/>
                </a:cubicBezTo>
                <a:cubicBezTo>
                  <a:pt x="797" y="27"/>
                  <a:pt x="824" y="54"/>
                  <a:pt x="831" y="88"/>
                </a:cubicBezTo>
                <a:cubicBezTo>
                  <a:pt x="838" y="115"/>
                  <a:pt x="844" y="135"/>
                  <a:pt x="844" y="155"/>
                </a:cubicBezTo>
                <a:cubicBezTo>
                  <a:pt x="844" y="162"/>
                  <a:pt x="844" y="169"/>
                  <a:pt x="851" y="176"/>
                </a:cubicBezTo>
                <a:cubicBezTo>
                  <a:pt x="851" y="257"/>
                  <a:pt x="851" y="338"/>
                  <a:pt x="851" y="419"/>
                </a:cubicBezTo>
                <a:cubicBezTo>
                  <a:pt x="844" y="426"/>
                  <a:pt x="844" y="432"/>
                  <a:pt x="844" y="439"/>
                </a:cubicBezTo>
                <a:cubicBezTo>
                  <a:pt x="844" y="459"/>
                  <a:pt x="844" y="480"/>
                  <a:pt x="838" y="500"/>
                </a:cubicBezTo>
                <a:cubicBezTo>
                  <a:pt x="824" y="540"/>
                  <a:pt x="797" y="567"/>
                  <a:pt x="756" y="581"/>
                </a:cubicBezTo>
                <a:cubicBezTo>
                  <a:pt x="743" y="581"/>
                  <a:pt x="723" y="588"/>
                  <a:pt x="702" y="588"/>
                </a:cubicBezTo>
                <a:cubicBezTo>
                  <a:pt x="669" y="588"/>
                  <a:pt x="635" y="588"/>
                  <a:pt x="601" y="594"/>
                </a:cubicBezTo>
                <a:cubicBezTo>
                  <a:pt x="561" y="594"/>
                  <a:pt x="520" y="594"/>
                  <a:pt x="479" y="594"/>
                </a:cubicBezTo>
                <a:cubicBezTo>
                  <a:pt x="473" y="594"/>
                  <a:pt x="473" y="594"/>
                  <a:pt x="466" y="594"/>
                </a:cubicBezTo>
                <a:cubicBezTo>
                  <a:pt x="439" y="594"/>
                  <a:pt x="412" y="594"/>
                  <a:pt x="391" y="594"/>
                </a:cubicBezTo>
                <a:lnTo>
                  <a:pt x="385" y="594"/>
                </a:lnTo>
                <a:cubicBezTo>
                  <a:pt x="351" y="594"/>
                  <a:pt x="324" y="594"/>
                  <a:pt x="290" y="594"/>
                </a:cubicBezTo>
                <a:cubicBezTo>
                  <a:pt x="250" y="594"/>
                  <a:pt x="209" y="588"/>
                  <a:pt x="162" y="588"/>
                </a:cubicBezTo>
                <a:cubicBezTo>
                  <a:pt x="142" y="588"/>
                  <a:pt x="121" y="581"/>
                  <a:pt x="101" y="581"/>
                </a:cubicBezTo>
                <a:cubicBezTo>
                  <a:pt x="60" y="567"/>
                  <a:pt x="33" y="540"/>
                  <a:pt x="20" y="500"/>
                </a:cubicBezTo>
                <a:cubicBezTo>
                  <a:pt x="13" y="473"/>
                  <a:pt x="6" y="446"/>
                  <a:pt x="6" y="412"/>
                </a:cubicBezTo>
                <a:cubicBezTo>
                  <a:pt x="6" y="385"/>
                  <a:pt x="6" y="358"/>
                  <a:pt x="0" y="324"/>
                </a:cubicBezTo>
                <a:cubicBezTo>
                  <a:pt x="0" y="324"/>
                  <a:pt x="0" y="324"/>
                  <a:pt x="0" y="318"/>
                </a:cubicBezTo>
                <a:cubicBezTo>
                  <a:pt x="0" y="304"/>
                  <a:pt x="0" y="290"/>
                  <a:pt x="0" y="277"/>
                </a:cubicBezTo>
                <a:cubicBezTo>
                  <a:pt x="0" y="277"/>
                  <a:pt x="0" y="277"/>
                  <a:pt x="0" y="270"/>
                </a:cubicBezTo>
                <a:cubicBezTo>
                  <a:pt x="0" y="236"/>
                  <a:pt x="6" y="196"/>
                  <a:pt x="6" y="162"/>
                </a:cubicBezTo>
                <a:cubicBezTo>
                  <a:pt x="13" y="142"/>
                  <a:pt x="13" y="115"/>
                  <a:pt x="20" y="95"/>
                </a:cubicBezTo>
                <a:cubicBezTo>
                  <a:pt x="33" y="54"/>
                  <a:pt x="54" y="27"/>
                  <a:pt x="94" y="20"/>
                </a:cubicBezTo>
                <a:cubicBezTo>
                  <a:pt x="114" y="14"/>
                  <a:pt x="135" y="14"/>
                  <a:pt x="155" y="7"/>
                </a:cubicBezTo>
                <a:cubicBezTo>
                  <a:pt x="189" y="7"/>
                  <a:pt x="223" y="7"/>
                  <a:pt x="250" y="7"/>
                </a:cubicBezTo>
                <a:cubicBezTo>
                  <a:pt x="290" y="0"/>
                  <a:pt x="331" y="0"/>
                  <a:pt x="378" y="0"/>
                </a:cubicBezTo>
                <a:cubicBezTo>
                  <a:pt x="378" y="0"/>
                  <a:pt x="385" y="0"/>
                  <a:pt x="391" y="0"/>
                </a:cubicBezTo>
                <a:close/>
                <a:moveTo>
                  <a:pt x="344" y="169"/>
                </a:moveTo>
                <a:lnTo>
                  <a:pt x="344" y="169"/>
                </a:lnTo>
                <a:cubicBezTo>
                  <a:pt x="344" y="257"/>
                  <a:pt x="344" y="338"/>
                  <a:pt x="344" y="426"/>
                </a:cubicBezTo>
                <a:cubicBezTo>
                  <a:pt x="419" y="385"/>
                  <a:pt x="493" y="338"/>
                  <a:pt x="567" y="297"/>
                </a:cubicBezTo>
                <a:cubicBezTo>
                  <a:pt x="493" y="257"/>
                  <a:pt x="419" y="216"/>
                  <a:pt x="344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71">
            <a:extLst>
              <a:ext uri="{FF2B5EF4-FFF2-40B4-BE49-F238E27FC236}">
                <a16:creationId xmlns:a16="http://schemas.microsoft.com/office/drawing/2014/main" id="{B332955C-0396-4441-A062-35735B10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0040" y="6708118"/>
            <a:ext cx="3873046" cy="2486078"/>
          </a:xfrm>
          <a:custGeom>
            <a:avLst/>
            <a:gdLst>
              <a:gd name="T0" fmla="*/ 1116102 w 3265"/>
              <a:gd name="T1" fmla="*/ 753703 h 2094"/>
              <a:gd name="T2" fmla="*/ 1116102 w 3265"/>
              <a:gd name="T3" fmla="*/ 753703 h 2094"/>
              <a:gd name="T4" fmla="*/ 58648 w 3265"/>
              <a:gd name="T5" fmla="*/ 753703 h 2094"/>
              <a:gd name="T6" fmla="*/ 0 w 3265"/>
              <a:gd name="T7" fmla="*/ 695366 h 2094"/>
              <a:gd name="T8" fmla="*/ 0 w 3265"/>
              <a:gd name="T9" fmla="*/ 55456 h 2094"/>
              <a:gd name="T10" fmla="*/ 58648 w 3265"/>
              <a:gd name="T11" fmla="*/ 0 h 2094"/>
              <a:gd name="T12" fmla="*/ 1116102 w 3265"/>
              <a:gd name="T13" fmla="*/ 0 h 2094"/>
              <a:gd name="T14" fmla="*/ 1174390 w 3265"/>
              <a:gd name="T15" fmla="*/ 55456 h 2094"/>
              <a:gd name="T16" fmla="*/ 1174390 w 3265"/>
              <a:gd name="T17" fmla="*/ 695366 h 2094"/>
              <a:gd name="T18" fmla="*/ 1116102 w 3265"/>
              <a:gd name="T19" fmla="*/ 753703 h 2094"/>
              <a:gd name="T20" fmla="*/ 78077 w 3265"/>
              <a:gd name="T21" fmla="*/ 675920 h 2094"/>
              <a:gd name="T22" fmla="*/ 78077 w 3265"/>
              <a:gd name="T23" fmla="*/ 675920 h 2094"/>
              <a:gd name="T24" fmla="*/ 1099192 w 3265"/>
              <a:gd name="T25" fmla="*/ 675920 h 2094"/>
              <a:gd name="T26" fmla="*/ 1099192 w 3265"/>
              <a:gd name="T27" fmla="*/ 74902 h 2094"/>
              <a:gd name="T28" fmla="*/ 78077 w 3265"/>
              <a:gd name="T29" fmla="*/ 74902 h 2094"/>
              <a:gd name="T30" fmla="*/ 78077 w 3265"/>
              <a:gd name="T31" fmla="*/ 675920 h 20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65" h="2094">
                <a:moveTo>
                  <a:pt x="3102" y="2093"/>
                </a:moveTo>
                <a:lnTo>
                  <a:pt x="3102" y="2093"/>
                </a:lnTo>
                <a:cubicBezTo>
                  <a:pt x="163" y="2093"/>
                  <a:pt x="163" y="2093"/>
                  <a:pt x="163" y="2093"/>
                </a:cubicBezTo>
                <a:cubicBezTo>
                  <a:pt x="75" y="2093"/>
                  <a:pt x="0" y="2019"/>
                  <a:pt x="0" y="1931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7"/>
                  <a:pt x="75" y="0"/>
                  <a:pt x="163" y="0"/>
                </a:cubicBezTo>
                <a:cubicBezTo>
                  <a:pt x="3102" y="0"/>
                  <a:pt x="3102" y="0"/>
                  <a:pt x="3102" y="0"/>
                </a:cubicBezTo>
                <a:cubicBezTo>
                  <a:pt x="3190" y="0"/>
                  <a:pt x="3264" y="67"/>
                  <a:pt x="3264" y="154"/>
                </a:cubicBezTo>
                <a:cubicBezTo>
                  <a:pt x="3264" y="1931"/>
                  <a:pt x="3264" y="1931"/>
                  <a:pt x="3264" y="1931"/>
                </a:cubicBezTo>
                <a:cubicBezTo>
                  <a:pt x="3264" y="2019"/>
                  <a:pt x="3190" y="2093"/>
                  <a:pt x="3102" y="2093"/>
                </a:cubicBezTo>
                <a:close/>
                <a:moveTo>
                  <a:pt x="217" y="1877"/>
                </a:moveTo>
                <a:lnTo>
                  <a:pt x="217" y="1877"/>
                </a:lnTo>
                <a:cubicBezTo>
                  <a:pt x="3055" y="1877"/>
                  <a:pt x="3055" y="1877"/>
                  <a:pt x="3055" y="1877"/>
                </a:cubicBezTo>
                <a:cubicBezTo>
                  <a:pt x="3055" y="208"/>
                  <a:pt x="3055" y="208"/>
                  <a:pt x="3055" y="208"/>
                </a:cubicBezTo>
                <a:cubicBezTo>
                  <a:pt x="217" y="208"/>
                  <a:pt x="217" y="208"/>
                  <a:pt x="217" y="208"/>
                </a:cubicBezTo>
                <a:lnTo>
                  <a:pt x="217" y="18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72">
            <a:extLst>
              <a:ext uri="{FF2B5EF4-FFF2-40B4-BE49-F238E27FC236}">
                <a16:creationId xmlns:a16="http://schemas.microsoft.com/office/drawing/2014/main" id="{39515AA2-C6F2-AA49-B4B6-556E4D83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397" y="9408782"/>
            <a:ext cx="4762799" cy="251225"/>
          </a:xfrm>
          <a:custGeom>
            <a:avLst/>
            <a:gdLst>
              <a:gd name="T0" fmla="*/ 1405406 w 4015"/>
              <a:gd name="T1" fmla="*/ 75837 h 210"/>
              <a:gd name="T2" fmla="*/ 1405406 w 4015"/>
              <a:gd name="T3" fmla="*/ 75837 h 210"/>
              <a:gd name="T4" fmla="*/ 36341 w 4015"/>
              <a:gd name="T5" fmla="*/ 75837 h 210"/>
              <a:gd name="T6" fmla="*/ 0 w 4015"/>
              <a:gd name="T7" fmla="*/ 39189 h 210"/>
              <a:gd name="T8" fmla="*/ 36341 w 4015"/>
              <a:gd name="T9" fmla="*/ 0 h 210"/>
              <a:gd name="T10" fmla="*/ 1405406 w 4015"/>
              <a:gd name="T11" fmla="*/ 0 h 210"/>
              <a:gd name="T12" fmla="*/ 1444265 w 4015"/>
              <a:gd name="T13" fmla="*/ 39189 h 210"/>
              <a:gd name="T14" fmla="*/ 1405406 w 4015"/>
              <a:gd name="T15" fmla="*/ 75837 h 2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15" h="210">
                <a:moveTo>
                  <a:pt x="3906" y="209"/>
                </a:moveTo>
                <a:lnTo>
                  <a:pt x="3906" y="209"/>
                </a:lnTo>
                <a:cubicBezTo>
                  <a:pt x="101" y="209"/>
                  <a:pt x="101" y="209"/>
                  <a:pt x="101" y="209"/>
                </a:cubicBezTo>
                <a:cubicBezTo>
                  <a:pt x="47" y="209"/>
                  <a:pt x="0" y="162"/>
                  <a:pt x="0" y="108"/>
                </a:cubicBezTo>
                <a:cubicBezTo>
                  <a:pt x="0" y="47"/>
                  <a:pt x="47" y="0"/>
                  <a:pt x="101" y="0"/>
                </a:cubicBezTo>
                <a:cubicBezTo>
                  <a:pt x="3906" y="0"/>
                  <a:pt x="3906" y="0"/>
                  <a:pt x="3906" y="0"/>
                </a:cubicBezTo>
                <a:cubicBezTo>
                  <a:pt x="3966" y="0"/>
                  <a:pt x="4014" y="47"/>
                  <a:pt x="4014" y="108"/>
                </a:cubicBezTo>
                <a:cubicBezTo>
                  <a:pt x="4014" y="162"/>
                  <a:pt x="3966" y="209"/>
                  <a:pt x="3906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73">
            <a:extLst>
              <a:ext uri="{FF2B5EF4-FFF2-40B4-BE49-F238E27FC236}">
                <a16:creationId xmlns:a16="http://schemas.microsoft.com/office/drawing/2014/main" id="{A7DBAB58-3DF9-D94B-8E8F-9AF6AA54B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54" y="6137630"/>
            <a:ext cx="2344763" cy="4098099"/>
          </a:xfrm>
          <a:custGeom>
            <a:avLst/>
            <a:gdLst>
              <a:gd name="T0" fmla="*/ 584380 w 1974"/>
              <a:gd name="T1" fmla="*/ 1242652 h 3453"/>
              <a:gd name="T2" fmla="*/ 584380 w 1974"/>
              <a:gd name="T3" fmla="*/ 1242652 h 3453"/>
              <a:gd name="T4" fmla="*/ 126460 w 1974"/>
              <a:gd name="T5" fmla="*/ 1242652 h 3453"/>
              <a:gd name="T6" fmla="*/ 0 w 1974"/>
              <a:gd name="T7" fmla="*/ 1113779 h 3453"/>
              <a:gd name="T8" fmla="*/ 0 w 1974"/>
              <a:gd name="T9" fmla="*/ 126353 h 3453"/>
              <a:gd name="T10" fmla="*/ 126460 w 1974"/>
              <a:gd name="T11" fmla="*/ 0 h 3453"/>
              <a:gd name="T12" fmla="*/ 584380 w 1974"/>
              <a:gd name="T13" fmla="*/ 0 h 3453"/>
              <a:gd name="T14" fmla="*/ 710840 w 1974"/>
              <a:gd name="T15" fmla="*/ 126353 h 3453"/>
              <a:gd name="T16" fmla="*/ 710840 w 1974"/>
              <a:gd name="T17" fmla="*/ 1113779 h 3453"/>
              <a:gd name="T18" fmla="*/ 584380 w 1974"/>
              <a:gd name="T19" fmla="*/ 1242652 h 3453"/>
              <a:gd name="T20" fmla="*/ 126460 w 1974"/>
              <a:gd name="T21" fmla="*/ 80276 h 3453"/>
              <a:gd name="T22" fmla="*/ 126460 w 1974"/>
              <a:gd name="T23" fmla="*/ 80276 h 3453"/>
              <a:gd name="T24" fmla="*/ 82865 w 1974"/>
              <a:gd name="T25" fmla="*/ 126353 h 3453"/>
              <a:gd name="T26" fmla="*/ 82865 w 1974"/>
              <a:gd name="T27" fmla="*/ 1113779 h 3453"/>
              <a:gd name="T28" fmla="*/ 126460 w 1974"/>
              <a:gd name="T29" fmla="*/ 1159857 h 3453"/>
              <a:gd name="T30" fmla="*/ 584380 w 1974"/>
              <a:gd name="T31" fmla="*/ 1159857 h 3453"/>
              <a:gd name="T32" fmla="*/ 628335 w 1974"/>
              <a:gd name="T33" fmla="*/ 1113779 h 3453"/>
              <a:gd name="T34" fmla="*/ 628335 w 1974"/>
              <a:gd name="T35" fmla="*/ 126353 h 3453"/>
              <a:gd name="T36" fmla="*/ 584380 w 1974"/>
              <a:gd name="T37" fmla="*/ 80276 h 3453"/>
              <a:gd name="T38" fmla="*/ 126460 w 1974"/>
              <a:gd name="T39" fmla="*/ 80276 h 345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74" h="3453">
                <a:moveTo>
                  <a:pt x="1622" y="3452"/>
                </a:moveTo>
                <a:lnTo>
                  <a:pt x="1622" y="3452"/>
                </a:lnTo>
                <a:cubicBezTo>
                  <a:pt x="351" y="3452"/>
                  <a:pt x="351" y="3452"/>
                  <a:pt x="351" y="3452"/>
                </a:cubicBezTo>
                <a:cubicBezTo>
                  <a:pt x="155" y="3452"/>
                  <a:pt x="0" y="3290"/>
                  <a:pt x="0" y="3094"/>
                </a:cubicBezTo>
                <a:cubicBezTo>
                  <a:pt x="0" y="351"/>
                  <a:pt x="0" y="351"/>
                  <a:pt x="0" y="351"/>
                </a:cubicBezTo>
                <a:cubicBezTo>
                  <a:pt x="0" y="156"/>
                  <a:pt x="155" y="0"/>
                  <a:pt x="35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818" y="0"/>
                  <a:pt x="1973" y="156"/>
                  <a:pt x="1973" y="351"/>
                </a:cubicBezTo>
                <a:cubicBezTo>
                  <a:pt x="1973" y="3094"/>
                  <a:pt x="1973" y="3094"/>
                  <a:pt x="1973" y="3094"/>
                </a:cubicBezTo>
                <a:cubicBezTo>
                  <a:pt x="1973" y="3290"/>
                  <a:pt x="1818" y="3452"/>
                  <a:pt x="1622" y="3452"/>
                </a:cubicBezTo>
                <a:close/>
                <a:moveTo>
                  <a:pt x="351" y="223"/>
                </a:moveTo>
                <a:lnTo>
                  <a:pt x="351" y="223"/>
                </a:lnTo>
                <a:cubicBezTo>
                  <a:pt x="284" y="223"/>
                  <a:pt x="230" y="284"/>
                  <a:pt x="230" y="351"/>
                </a:cubicBezTo>
                <a:cubicBezTo>
                  <a:pt x="230" y="3094"/>
                  <a:pt x="230" y="3094"/>
                  <a:pt x="230" y="3094"/>
                </a:cubicBezTo>
                <a:cubicBezTo>
                  <a:pt x="230" y="3168"/>
                  <a:pt x="284" y="3222"/>
                  <a:pt x="351" y="3222"/>
                </a:cubicBezTo>
                <a:cubicBezTo>
                  <a:pt x="1622" y="3222"/>
                  <a:pt x="1622" y="3222"/>
                  <a:pt x="1622" y="3222"/>
                </a:cubicBezTo>
                <a:cubicBezTo>
                  <a:pt x="1689" y="3222"/>
                  <a:pt x="1744" y="3168"/>
                  <a:pt x="1744" y="3094"/>
                </a:cubicBezTo>
                <a:cubicBezTo>
                  <a:pt x="1744" y="351"/>
                  <a:pt x="1744" y="351"/>
                  <a:pt x="1744" y="351"/>
                </a:cubicBezTo>
                <a:cubicBezTo>
                  <a:pt x="1744" y="284"/>
                  <a:pt x="1689" y="223"/>
                  <a:pt x="1622" y="223"/>
                </a:cubicBezTo>
                <a:lnTo>
                  <a:pt x="351" y="2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4">
            <a:extLst>
              <a:ext uri="{FF2B5EF4-FFF2-40B4-BE49-F238E27FC236}">
                <a16:creationId xmlns:a16="http://schemas.microsoft.com/office/drawing/2014/main" id="{C8033E93-14E1-9349-839F-5CF2CF1A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052" y="9382614"/>
            <a:ext cx="314031" cy="314031"/>
          </a:xfrm>
          <a:custGeom>
            <a:avLst/>
            <a:gdLst>
              <a:gd name="T0" fmla="*/ 46367 w 265"/>
              <a:gd name="T1" fmla="*/ 94891 h 265"/>
              <a:gd name="T2" fmla="*/ 46367 w 265"/>
              <a:gd name="T3" fmla="*/ 94891 h 265"/>
              <a:gd name="T4" fmla="*/ 0 w 265"/>
              <a:gd name="T5" fmla="*/ 46367 h 265"/>
              <a:gd name="T6" fmla="*/ 46367 w 265"/>
              <a:gd name="T7" fmla="*/ 0 h 265"/>
              <a:gd name="T8" fmla="*/ 94891 w 265"/>
              <a:gd name="T9" fmla="*/ 46367 h 265"/>
              <a:gd name="T10" fmla="*/ 46367 w 265"/>
              <a:gd name="T11" fmla="*/ 94891 h 2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5" h="265">
                <a:moveTo>
                  <a:pt x="129" y="264"/>
                </a:moveTo>
                <a:lnTo>
                  <a:pt x="129" y="264"/>
                </a:lnTo>
                <a:cubicBezTo>
                  <a:pt x="54" y="264"/>
                  <a:pt x="0" y="203"/>
                  <a:pt x="0" y="129"/>
                </a:cubicBezTo>
                <a:cubicBezTo>
                  <a:pt x="0" y="61"/>
                  <a:pt x="54" y="0"/>
                  <a:pt x="129" y="0"/>
                </a:cubicBezTo>
                <a:cubicBezTo>
                  <a:pt x="203" y="0"/>
                  <a:pt x="264" y="61"/>
                  <a:pt x="264" y="129"/>
                </a:cubicBezTo>
                <a:cubicBezTo>
                  <a:pt x="264" y="203"/>
                  <a:pt x="203" y="264"/>
                  <a:pt x="129" y="2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5">
            <a:extLst>
              <a:ext uri="{FF2B5EF4-FFF2-40B4-BE49-F238E27FC236}">
                <a16:creationId xmlns:a16="http://schemas.microsoft.com/office/drawing/2014/main" id="{FE12871F-6025-5549-AA8A-ED6BFB8CB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805" y="6640079"/>
            <a:ext cx="628061" cy="136080"/>
          </a:xfrm>
          <a:custGeom>
            <a:avLst/>
            <a:gdLst>
              <a:gd name="T0" fmla="*/ 170656 w 528"/>
              <a:gd name="T1" fmla="*/ 40919 h 116"/>
              <a:gd name="T2" fmla="*/ 170656 w 528"/>
              <a:gd name="T3" fmla="*/ 40919 h 116"/>
              <a:gd name="T4" fmla="*/ 22009 w 528"/>
              <a:gd name="T5" fmla="*/ 40919 h 116"/>
              <a:gd name="T6" fmla="*/ 0 w 528"/>
              <a:gd name="T7" fmla="*/ 21705 h 116"/>
              <a:gd name="T8" fmla="*/ 22009 w 528"/>
              <a:gd name="T9" fmla="*/ 0 h 116"/>
              <a:gd name="T10" fmla="*/ 170656 w 528"/>
              <a:gd name="T11" fmla="*/ 0 h 116"/>
              <a:gd name="T12" fmla="*/ 190139 w 528"/>
              <a:gd name="T13" fmla="*/ 21705 h 116"/>
              <a:gd name="T14" fmla="*/ 170656 w 528"/>
              <a:gd name="T15" fmla="*/ 40919 h 1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8" h="116">
                <a:moveTo>
                  <a:pt x="473" y="115"/>
                </a:moveTo>
                <a:lnTo>
                  <a:pt x="473" y="115"/>
                </a:lnTo>
                <a:cubicBezTo>
                  <a:pt x="61" y="115"/>
                  <a:pt x="61" y="115"/>
                  <a:pt x="61" y="115"/>
                </a:cubicBezTo>
                <a:cubicBezTo>
                  <a:pt x="27" y="115"/>
                  <a:pt x="0" y="88"/>
                  <a:pt x="0" y="61"/>
                </a:cubicBezTo>
                <a:cubicBezTo>
                  <a:pt x="0" y="27"/>
                  <a:pt x="27" y="0"/>
                  <a:pt x="61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507" y="0"/>
                  <a:pt x="527" y="27"/>
                  <a:pt x="527" y="61"/>
                </a:cubicBezTo>
                <a:cubicBezTo>
                  <a:pt x="527" y="88"/>
                  <a:pt x="507" y="115"/>
                  <a:pt x="47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CuadroTexto 369">
            <a:extLst>
              <a:ext uri="{FF2B5EF4-FFF2-40B4-BE49-F238E27FC236}">
                <a16:creationId xmlns:a16="http://schemas.microsoft.com/office/drawing/2014/main" id="{B825D726-A7F0-D34E-8989-C1E425ACB021}"/>
              </a:ext>
            </a:extLst>
          </p:cNvPr>
          <p:cNvSpPr txBox="1"/>
          <p:nvPr/>
        </p:nvSpPr>
        <p:spPr>
          <a:xfrm>
            <a:off x="9168606" y="1703910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C63CB98C-860D-0845-8A6B-FD2B298F866E}"/>
              </a:ext>
            </a:extLst>
          </p:cNvPr>
          <p:cNvSpPr txBox="1"/>
          <p:nvPr/>
        </p:nvSpPr>
        <p:spPr>
          <a:xfrm>
            <a:off x="2451398" y="321933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0E2EF4-2F39-7D40-9C54-C2DD72CAB159}"/>
              </a:ext>
            </a:extLst>
          </p:cNvPr>
          <p:cNvGrpSpPr/>
          <p:nvPr/>
        </p:nvGrpSpPr>
        <p:grpSpPr>
          <a:xfrm flipH="1">
            <a:off x="5578982" y="6312271"/>
            <a:ext cx="4133726" cy="1477328"/>
            <a:chOff x="4270993" y="11069053"/>
            <a:chExt cx="4133726" cy="147732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BCDF4AD9-7F1C-6340-A215-C74F87128EC3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A874FF-9E51-2641-B82C-2F5750FC27FC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F743E1-8BC0-2D46-8F08-6A911F9A4E61}"/>
              </a:ext>
            </a:extLst>
          </p:cNvPr>
          <p:cNvGrpSpPr/>
          <p:nvPr/>
        </p:nvGrpSpPr>
        <p:grpSpPr>
          <a:xfrm flipH="1">
            <a:off x="5578982" y="8309513"/>
            <a:ext cx="4133726" cy="1477328"/>
            <a:chOff x="4270993" y="11069053"/>
            <a:chExt cx="4133726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72A6E08F-6B3C-7E45-8705-DA625D80B165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4B970B-74F3-E345-9EF1-08559175A72A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C28010-34E8-C441-865A-F69ED9745980}"/>
              </a:ext>
            </a:extLst>
          </p:cNvPr>
          <p:cNvGrpSpPr/>
          <p:nvPr/>
        </p:nvGrpSpPr>
        <p:grpSpPr>
          <a:xfrm flipH="1">
            <a:off x="15011740" y="6312271"/>
            <a:ext cx="4133726" cy="1477328"/>
            <a:chOff x="4270993" y="11069053"/>
            <a:chExt cx="4133726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50F919B6-C755-8040-95E4-D8757D0C2C2B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4465BB-1510-2242-812E-118A754CDEFD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F66D52-6CB4-694A-A48B-78B0892D18DC}"/>
              </a:ext>
            </a:extLst>
          </p:cNvPr>
          <p:cNvGrpSpPr/>
          <p:nvPr/>
        </p:nvGrpSpPr>
        <p:grpSpPr>
          <a:xfrm flipH="1">
            <a:off x="15011740" y="8309513"/>
            <a:ext cx="4133726" cy="1477328"/>
            <a:chOff x="4270993" y="11069053"/>
            <a:chExt cx="4133726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94C654D-2E6B-BE4C-89C2-8D7BDA16A3DE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154456-A9E6-7347-A38F-15A9C423ECB0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163">
            <a:extLst>
              <a:ext uri="{FF2B5EF4-FFF2-40B4-BE49-F238E27FC236}">
                <a16:creationId xmlns:a16="http://schemas.microsoft.com/office/drawing/2014/main" id="{4AE7B151-D34A-3E47-9392-BFA70BAA4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811" y="5675017"/>
            <a:ext cx="5779238" cy="5945857"/>
          </a:xfrm>
          <a:custGeom>
            <a:avLst/>
            <a:gdLst>
              <a:gd name="T0" fmla="*/ 1926865 w 5355"/>
              <a:gd name="T1" fmla="*/ 991034 h 5506"/>
              <a:gd name="T2" fmla="*/ 1690416 w 5355"/>
              <a:gd name="T3" fmla="*/ 720948 h 5506"/>
              <a:gd name="T4" fmla="*/ 1690416 w 5355"/>
              <a:gd name="T5" fmla="*/ 0 h 5506"/>
              <a:gd name="T6" fmla="*/ 0 w 5355"/>
              <a:gd name="T7" fmla="*/ 0 h 5506"/>
              <a:gd name="T8" fmla="*/ 0 w 5355"/>
              <a:gd name="T9" fmla="*/ 1982428 h 5506"/>
              <a:gd name="T10" fmla="*/ 1690416 w 5355"/>
              <a:gd name="T11" fmla="*/ 1982428 h 5506"/>
              <a:gd name="T12" fmla="*/ 1690416 w 5355"/>
              <a:gd name="T13" fmla="*/ 1261119 h 5506"/>
              <a:gd name="T14" fmla="*/ 1926865 w 5355"/>
              <a:gd name="T15" fmla="*/ 991034 h 55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55" h="5506">
                <a:moveTo>
                  <a:pt x="5354" y="2752"/>
                </a:moveTo>
                <a:lnTo>
                  <a:pt x="4697" y="2002"/>
                </a:lnTo>
                <a:lnTo>
                  <a:pt x="4697" y="0"/>
                </a:lnTo>
                <a:lnTo>
                  <a:pt x="0" y="0"/>
                </a:lnTo>
                <a:lnTo>
                  <a:pt x="0" y="5505"/>
                </a:lnTo>
                <a:lnTo>
                  <a:pt x="4697" y="5505"/>
                </a:lnTo>
                <a:lnTo>
                  <a:pt x="4697" y="3502"/>
                </a:lnTo>
                <a:lnTo>
                  <a:pt x="5354" y="2752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4">
            <a:extLst>
              <a:ext uri="{FF2B5EF4-FFF2-40B4-BE49-F238E27FC236}">
                <a16:creationId xmlns:a16="http://schemas.microsoft.com/office/drawing/2014/main" id="{D0F823A5-C4F3-3D4B-9903-62296402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409" y="5675017"/>
            <a:ext cx="5779238" cy="5945857"/>
          </a:xfrm>
          <a:custGeom>
            <a:avLst/>
            <a:gdLst>
              <a:gd name="T0" fmla="*/ 1926865 w 5353"/>
              <a:gd name="T1" fmla="*/ 991034 h 5506"/>
              <a:gd name="T2" fmla="*/ 1690687 w 5353"/>
              <a:gd name="T3" fmla="*/ 720948 h 5506"/>
              <a:gd name="T4" fmla="*/ 1690687 w 5353"/>
              <a:gd name="T5" fmla="*/ 0 h 5506"/>
              <a:gd name="T6" fmla="*/ 0 w 5353"/>
              <a:gd name="T7" fmla="*/ 0 h 5506"/>
              <a:gd name="T8" fmla="*/ 0 w 5353"/>
              <a:gd name="T9" fmla="*/ 1982428 h 5506"/>
              <a:gd name="T10" fmla="*/ 1690687 w 5353"/>
              <a:gd name="T11" fmla="*/ 1982428 h 5506"/>
              <a:gd name="T12" fmla="*/ 1690687 w 5353"/>
              <a:gd name="T13" fmla="*/ 1261119 h 5506"/>
              <a:gd name="T14" fmla="*/ 1926865 w 5353"/>
              <a:gd name="T15" fmla="*/ 991034 h 55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53" h="5506">
                <a:moveTo>
                  <a:pt x="5352" y="2752"/>
                </a:moveTo>
                <a:lnTo>
                  <a:pt x="4696" y="2002"/>
                </a:lnTo>
                <a:lnTo>
                  <a:pt x="4696" y="0"/>
                </a:lnTo>
                <a:lnTo>
                  <a:pt x="0" y="0"/>
                </a:lnTo>
                <a:lnTo>
                  <a:pt x="0" y="5505"/>
                </a:lnTo>
                <a:lnTo>
                  <a:pt x="4696" y="5505"/>
                </a:lnTo>
                <a:lnTo>
                  <a:pt x="4696" y="3502"/>
                </a:lnTo>
                <a:lnTo>
                  <a:pt x="5352" y="275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5">
            <a:extLst>
              <a:ext uri="{FF2B5EF4-FFF2-40B4-BE49-F238E27FC236}">
                <a16:creationId xmlns:a16="http://schemas.microsoft.com/office/drawing/2014/main" id="{E2E066D6-C7B6-A540-BED5-5605D218B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004" y="5675017"/>
            <a:ext cx="5779238" cy="5945857"/>
          </a:xfrm>
          <a:custGeom>
            <a:avLst/>
            <a:gdLst>
              <a:gd name="T0" fmla="*/ 1926865 w 5354"/>
              <a:gd name="T1" fmla="*/ 991034 h 5506"/>
              <a:gd name="T2" fmla="*/ 1690731 w 5354"/>
              <a:gd name="T3" fmla="*/ 720948 h 5506"/>
              <a:gd name="T4" fmla="*/ 1690731 w 5354"/>
              <a:gd name="T5" fmla="*/ 0 h 5506"/>
              <a:gd name="T6" fmla="*/ 0 w 5354"/>
              <a:gd name="T7" fmla="*/ 0 h 5506"/>
              <a:gd name="T8" fmla="*/ 0 w 5354"/>
              <a:gd name="T9" fmla="*/ 1982428 h 5506"/>
              <a:gd name="T10" fmla="*/ 1690731 w 5354"/>
              <a:gd name="T11" fmla="*/ 1982428 h 5506"/>
              <a:gd name="T12" fmla="*/ 1690731 w 5354"/>
              <a:gd name="T13" fmla="*/ 1261119 h 5506"/>
              <a:gd name="T14" fmla="*/ 1926865 w 5354"/>
              <a:gd name="T15" fmla="*/ 991034 h 55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54" h="5506">
                <a:moveTo>
                  <a:pt x="5353" y="2752"/>
                </a:moveTo>
                <a:lnTo>
                  <a:pt x="4697" y="2002"/>
                </a:lnTo>
                <a:lnTo>
                  <a:pt x="4697" y="0"/>
                </a:lnTo>
                <a:lnTo>
                  <a:pt x="0" y="0"/>
                </a:lnTo>
                <a:lnTo>
                  <a:pt x="0" y="5505"/>
                </a:lnTo>
                <a:lnTo>
                  <a:pt x="4697" y="5505"/>
                </a:lnTo>
                <a:lnTo>
                  <a:pt x="4697" y="3502"/>
                </a:lnTo>
                <a:lnTo>
                  <a:pt x="5353" y="275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6">
            <a:extLst>
              <a:ext uri="{FF2B5EF4-FFF2-40B4-BE49-F238E27FC236}">
                <a16:creationId xmlns:a16="http://schemas.microsoft.com/office/drawing/2014/main" id="{EE5284C4-0E4E-DE47-8F9D-BAC07787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602" y="5675017"/>
            <a:ext cx="5779238" cy="5945857"/>
          </a:xfrm>
          <a:custGeom>
            <a:avLst/>
            <a:gdLst>
              <a:gd name="T0" fmla="*/ 1926865 w 5354"/>
              <a:gd name="T1" fmla="*/ 991034 h 5506"/>
              <a:gd name="T2" fmla="*/ 1690731 w 5354"/>
              <a:gd name="T3" fmla="*/ 720948 h 5506"/>
              <a:gd name="T4" fmla="*/ 1690731 w 5354"/>
              <a:gd name="T5" fmla="*/ 0 h 5506"/>
              <a:gd name="T6" fmla="*/ 0 w 5354"/>
              <a:gd name="T7" fmla="*/ 0 h 5506"/>
              <a:gd name="T8" fmla="*/ 0 w 5354"/>
              <a:gd name="T9" fmla="*/ 1982428 h 5506"/>
              <a:gd name="T10" fmla="*/ 1690731 w 5354"/>
              <a:gd name="T11" fmla="*/ 1982428 h 5506"/>
              <a:gd name="T12" fmla="*/ 1690731 w 5354"/>
              <a:gd name="T13" fmla="*/ 1261119 h 5506"/>
              <a:gd name="T14" fmla="*/ 1926865 w 5354"/>
              <a:gd name="T15" fmla="*/ 991034 h 55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54" h="5506">
                <a:moveTo>
                  <a:pt x="5353" y="2752"/>
                </a:moveTo>
                <a:lnTo>
                  <a:pt x="4697" y="2002"/>
                </a:lnTo>
                <a:lnTo>
                  <a:pt x="4697" y="0"/>
                </a:lnTo>
                <a:lnTo>
                  <a:pt x="0" y="0"/>
                </a:lnTo>
                <a:lnTo>
                  <a:pt x="0" y="5505"/>
                </a:lnTo>
                <a:lnTo>
                  <a:pt x="4697" y="5505"/>
                </a:lnTo>
                <a:lnTo>
                  <a:pt x="4697" y="3502"/>
                </a:lnTo>
                <a:lnTo>
                  <a:pt x="5353" y="275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1">
            <a:extLst>
              <a:ext uri="{FF2B5EF4-FFF2-40B4-BE49-F238E27FC236}">
                <a16:creationId xmlns:a16="http://schemas.microsoft.com/office/drawing/2014/main" id="{DD09B799-57EC-224F-AE84-DF67B5F2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345" y="7007955"/>
            <a:ext cx="785480" cy="1685214"/>
          </a:xfrm>
          <a:custGeom>
            <a:avLst/>
            <a:gdLst>
              <a:gd name="T0" fmla="*/ 172460 w 726"/>
              <a:gd name="T1" fmla="*/ 282248 h 1561"/>
              <a:gd name="T2" fmla="*/ 172460 w 726"/>
              <a:gd name="T3" fmla="*/ 282248 h 1561"/>
              <a:gd name="T4" fmla="*/ 243176 w 726"/>
              <a:gd name="T5" fmla="*/ 282248 h 1561"/>
              <a:gd name="T6" fmla="*/ 252556 w 726"/>
              <a:gd name="T7" fmla="*/ 272887 h 1561"/>
              <a:gd name="T8" fmla="*/ 258329 w 726"/>
              <a:gd name="T9" fmla="*/ 227166 h 1561"/>
              <a:gd name="T10" fmla="*/ 261576 w 726"/>
              <a:gd name="T11" fmla="*/ 181085 h 1561"/>
              <a:gd name="T12" fmla="*/ 172460 w 726"/>
              <a:gd name="T13" fmla="*/ 181085 h 1561"/>
              <a:gd name="T14" fmla="*/ 172460 w 726"/>
              <a:gd name="T15" fmla="*/ 119523 h 1561"/>
              <a:gd name="T16" fmla="*/ 193747 w 726"/>
              <a:gd name="T17" fmla="*/ 98283 h 1561"/>
              <a:gd name="T18" fmla="*/ 249309 w 726"/>
              <a:gd name="T19" fmla="*/ 95043 h 1561"/>
              <a:gd name="T20" fmla="*/ 258329 w 726"/>
              <a:gd name="T21" fmla="*/ 95043 h 1561"/>
              <a:gd name="T22" fmla="*/ 261576 w 726"/>
              <a:gd name="T23" fmla="*/ 6120 h 1561"/>
              <a:gd name="T24" fmla="*/ 252556 w 726"/>
              <a:gd name="T25" fmla="*/ 0 h 1561"/>
              <a:gd name="T26" fmla="*/ 175346 w 726"/>
              <a:gd name="T27" fmla="*/ 0 h 1561"/>
              <a:gd name="T28" fmla="*/ 101744 w 726"/>
              <a:gd name="T29" fmla="*/ 18360 h 1561"/>
              <a:gd name="T30" fmla="*/ 55562 w 726"/>
              <a:gd name="T31" fmla="*/ 104403 h 1561"/>
              <a:gd name="T32" fmla="*/ 55562 w 726"/>
              <a:gd name="T33" fmla="*/ 168845 h 1561"/>
              <a:gd name="T34" fmla="*/ 55562 w 726"/>
              <a:gd name="T35" fmla="*/ 181085 h 1561"/>
              <a:gd name="T36" fmla="*/ 0 w 726"/>
              <a:gd name="T37" fmla="*/ 181085 h 1561"/>
              <a:gd name="T38" fmla="*/ 0 w 726"/>
              <a:gd name="T39" fmla="*/ 282248 h 1561"/>
              <a:gd name="T40" fmla="*/ 55562 w 726"/>
              <a:gd name="T41" fmla="*/ 282248 h 1561"/>
              <a:gd name="T42" fmla="*/ 55562 w 726"/>
              <a:gd name="T43" fmla="*/ 561615 h 1561"/>
              <a:gd name="T44" fmla="*/ 172460 w 726"/>
              <a:gd name="T45" fmla="*/ 561615 h 1561"/>
              <a:gd name="T46" fmla="*/ 172460 w 726"/>
              <a:gd name="T47" fmla="*/ 282248 h 156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26" h="1561">
                <a:moveTo>
                  <a:pt x="478" y="784"/>
                </a:moveTo>
                <a:lnTo>
                  <a:pt x="478" y="784"/>
                </a:lnTo>
                <a:cubicBezTo>
                  <a:pt x="546" y="784"/>
                  <a:pt x="614" y="784"/>
                  <a:pt x="674" y="784"/>
                </a:cubicBezTo>
                <a:cubicBezTo>
                  <a:pt x="691" y="784"/>
                  <a:pt x="700" y="776"/>
                  <a:pt x="700" y="758"/>
                </a:cubicBezTo>
                <a:cubicBezTo>
                  <a:pt x="700" y="716"/>
                  <a:pt x="708" y="673"/>
                  <a:pt x="716" y="631"/>
                </a:cubicBezTo>
                <a:cubicBezTo>
                  <a:pt x="716" y="588"/>
                  <a:pt x="716" y="545"/>
                  <a:pt x="725" y="503"/>
                </a:cubicBezTo>
                <a:cubicBezTo>
                  <a:pt x="640" y="503"/>
                  <a:pt x="563" y="503"/>
                  <a:pt x="478" y="503"/>
                </a:cubicBezTo>
                <a:cubicBezTo>
                  <a:pt x="478" y="443"/>
                  <a:pt x="478" y="383"/>
                  <a:pt x="478" y="332"/>
                </a:cubicBezTo>
                <a:cubicBezTo>
                  <a:pt x="478" y="290"/>
                  <a:pt x="503" y="273"/>
                  <a:pt x="537" y="273"/>
                </a:cubicBezTo>
                <a:cubicBezTo>
                  <a:pt x="589" y="264"/>
                  <a:pt x="640" y="273"/>
                  <a:pt x="691" y="264"/>
                </a:cubicBezTo>
                <a:cubicBezTo>
                  <a:pt x="700" y="264"/>
                  <a:pt x="708" y="264"/>
                  <a:pt x="716" y="264"/>
                </a:cubicBezTo>
                <a:cubicBezTo>
                  <a:pt x="716" y="179"/>
                  <a:pt x="716" y="94"/>
                  <a:pt x="725" y="17"/>
                </a:cubicBezTo>
                <a:cubicBezTo>
                  <a:pt x="725" y="0"/>
                  <a:pt x="708" y="0"/>
                  <a:pt x="700" y="0"/>
                </a:cubicBezTo>
                <a:cubicBezTo>
                  <a:pt x="631" y="0"/>
                  <a:pt x="555" y="0"/>
                  <a:pt x="486" y="0"/>
                </a:cubicBezTo>
                <a:cubicBezTo>
                  <a:pt x="410" y="0"/>
                  <a:pt x="341" y="8"/>
                  <a:pt x="282" y="51"/>
                </a:cubicBezTo>
                <a:cubicBezTo>
                  <a:pt x="197" y="111"/>
                  <a:pt x="162" y="196"/>
                  <a:pt x="154" y="290"/>
                </a:cubicBezTo>
                <a:cubicBezTo>
                  <a:pt x="154" y="349"/>
                  <a:pt x="154" y="409"/>
                  <a:pt x="154" y="469"/>
                </a:cubicBezTo>
                <a:cubicBezTo>
                  <a:pt x="154" y="486"/>
                  <a:pt x="154" y="494"/>
                  <a:pt x="154" y="503"/>
                </a:cubicBezTo>
                <a:cubicBezTo>
                  <a:pt x="103" y="503"/>
                  <a:pt x="52" y="503"/>
                  <a:pt x="0" y="503"/>
                </a:cubicBezTo>
                <a:cubicBezTo>
                  <a:pt x="0" y="597"/>
                  <a:pt x="0" y="690"/>
                  <a:pt x="0" y="784"/>
                </a:cubicBezTo>
                <a:cubicBezTo>
                  <a:pt x="52" y="784"/>
                  <a:pt x="103" y="784"/>
                  <a:pt x="154" y="784"/>
                </a:cubicBezTo>
                <a:cubicBezTo>
                  <a:pt x="154" y="1040"/>
                  <a:pt x="154" y="1304"/>
                  <a:pt x="154" y="1560"/>
                </a:cubicBezTo>
                <a:cubicBezTo>
                  <a:pt x="265" y="1560"/>
                  <a:pt x="367" y="1560"/>
                  <a:pt x="478" y="1560"/>
                </a:cubicBezTo>
                <a:cubicBezTo>
                  <a:pt x="478" y="1295"/>
                  <a:pt x="478" y="1040"/>
                  <a:pt x="478" y="7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2">
            <a:extLst>
              <a:ext uri="{FF2B5EF4-FFF2-40B4-BE49-F238E27FC236}">
                <a16:creationId xmlns:a16="http://schemas.microsoft.com/office/drawing/2014/main" id="{186D7B18-1C60-6D43-BB3D-F474EE956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4564" y="7026997"/>
            <a:ext cx="1309134" cy="1409106"/>
          </a:xfrm>
          <a:custGeom>
            <a:avLst/>
            <a:gdLst>
              <a:gd name="T0" fmla="*/ 337867 w 1212"/>
              <a:gd name="T1" fmla="*/ 469540 h 1305"/>
              <a:gd name="T2" fmla="*/ 273392 w 1212"/>
              <a:gd name="T3" fmla="*/ 460178 h 1305"/>
              <a:gd name="T4" fmla="*/ 251780 w 1212"/>
              <a:gd name="T5" fmla="*/ 460178 h 1305"/>
              <a:gd name="T6" fmla="*/ 107700 w 1212"/>
              <a:gd name="T7" fmla="*/ 426691 h 1305"/>
              <a:gd name="T8" fmla="*/ 27735 w 1212"/>
              <a:gd name="T9" fmla="*/ 411208 h 1305"/>
              <a:gd name="T10" fmla="*/ 30977 w 1212"/>
              <a:gd name="T11" fmla="*/ 211725 h 1305"/>
              <a:gd name="T12" fmla="*/ 119946 w 1212"/>
              <a:gd name="T13" fmla="*/ 205604 h 1305"/>
              <a:gd name="T14" fmla="*/ 181180 w 1212"/>
              <a:gd name="T15" fmla="*/ 122786 h 1305"/>
              <a:gd name="T16" fmla="*/ 172175 w 1212"/>
              <a:gd name="T17" fmla="*/ 46090 h 1305"/>
              <a:gd name="T18" fmla="*/ 245656 w 1212"/>
              <a:gd name="T19" fmla="*/ 9002 h 1305"/>
              <a:gd name="T20" fmla="*/ 288880 w 1212"/>
              <a:gd name="T21" fmla="*/ 125667 h 1305"/>
              <a:gd name="T22" fmla="*/ 288880 w 1212"/>
              <a:gd name="T23" fmla="*/ 165635 h 1305"/>
              <a:gd name="T24" fmla="*/ 396220 w 1212"/>
              <a:gd name="T25" fmla="*/ 183999 h 1305"/>
              <a:gd name="T26" fmla="*/ 420713 w 1212"/>
              <a:gd name="T27" fmla="*/ 263936 h 1305"/>
              <a:gd name="T28" fmla="*/ 414590 w 1212"/>
              <a:gd name="T29" fmla="*/ 340632 h 1305"/>
              <a:gd name="T30" fmla="*/ 396220 w 1212"/>
              <a:gd name="T31" fmla="*/ 405086 h 1305"/>
              <a:gd name="T32" fmla="*/ 380731 w 1212"/>
              <a:gd name="T33" fmla="*/ 457297 h 1305"/>
              <a:gd name="T34" fmla="*/ 261145 w 1212"/>
              <a:gd name="T35" fmla="*/ 429571 h 1305"/>
              <a:gd name="T36" fmla="*/ 282757 w 1212"/>
              <a:gd name="T37" fmla="*/ 429571 h 1305"/>
              <a:gd name="T38" fmla="*/ 359479 w 1212"/>
              <a:gd name="T39" fmla="*/ 432812 h 1305"/>
              <a:gd name="T40" fmla="*/ 362361 w 1212"/>
              <a:gd name="T41" fmla="*/ 405086 h 1305"/>
              <a:gd name="T42" fmla="*/ 371726 w 1212"/>
              <a:gd name="T43" fmla="*/ 383482 h 1305"/>
              <a:gd name="T44" fmla="*/ 380731 w 1212"/>
              <a:gd name="T45" fmla="*/ 343873 h 1305"/>
              <a:gd name="T46" fmla="*/ 390096 w 1212"/>
              <a:gd name="T47" fmla="*/ 319028 h 1305"/>
              <a:gd name="T48" fmla="*/ 405585 w 1212"/>
              <a:gd name="T49" fmla="*/ 297783 h 1305"/>
              <a:gd name="T50" fmla="*/ 380731 w 1212"/>
              <a:gd name="T51" fmla="*/ 266817 h 1305"/>
              <a:gd name="T52" fmla="*/ 402343 w 1212"/>
              <a:gd name="T53" fmla="*/ 236210 h 1305"/>
              <a:gd name="T54" fmla="*/ 350114 w 1212"/>
              <a:gd name="T55" fmla="*/ 208844 h 1305"/>
              <a:gd name="T56" fmla="*/ 257903 w 1212"/>
              <a:gd name="T57" fmla="*/ 122786 h 1305"/>
              <a:gd name="T58" fmla="*/ 211797 w 1212"/>
              <a:gd name="T59" fmla="*/ 30607 h 1305"/>
              <a:gd name="T60" fmla="*/ 202792 w 1212"/>
              <a:gd name="T61" fmla="*/ 46090 h 1305"/>
              <a:gd name="T62" fmla="*/ 172175 w 1212"/>
              <a:gd name="T63" fmla="*/ 190120 h 1305"/>
              <a:gd name="T64" fmla="*/ 122828 w 1212"/>
              <a:gd name="T65" fmla="*/ 236210 h 1305"/>
              <a:gd name="T66" fmla="*/ 58352 w 1212"/>
              <a:gd name="T67" fmla="*/ 230089 h 1305"/>
              <a:gd name="T68" fmla="*/ 30977 w 1212"/>
              <a:gd name="T69" fmla="*/ 316147 h 1305"/>
              <a:gd name="T70" fmla="*/ 83206 w 1212"/>
              <a:gd name="T71" fmla="*/ 401846 h 1305"/>
              <a:gd name="T72" fmla="*/ 128951 w 1212"/>
              <a:gd name="T73" fmla="*/ 389603 h 1305"/>
              <a:gd name="T74" fmla="*/ 162810 w 1212"/>
              <a:gd name="T75" fmla="*/ 392844 h 1305"/>
              <a:gd name="T76" fmla="*/ 255021 w 1212"/>
              <a:gd name="T77" fmla="*/ 429571 h 1305"/>
              <a:gd name="T78" fmla="*/ 199551 w 1212"/>
              <a:gd name="T79" fmla="*/ 39969 h 13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12" h="1305">
                <a:moveTo>
                  <a:pt x="938" y="1304"/>
                </a:moveTo>
                <a:lnTo>
                  <a:pt x="938" y="1304"/>
                </a:lnTo>
                <a:cubicBezTo>
                  <a:pt x="921" y="1304"/>
                  <a:pt x="913" y="1304"/>
                  <a:pt x="904" y="1304"/>
                </a:cubicBezTo>
                <a:cubicBezTo>
                  <a:pt x="853" y="1296"/>
                  <a:pt x="793" y="1287"/>
                  <a:pt x="759" y="1278"/>
                </a:cubicBezTo>
                <a:cubicBezTo>
                  <a:pt x="742" y="1278"/>
                  <a:pt x="734" y="1270"/>
                  <a:pt x="716" y="1278"/>
                </a:cubicBezTo>
                <a:cubicBezTo>
                  <a:pt x="708" y="1278"/>
                  <a:pt x="708" y="1278"/>
                  <a:pt x="699" y="1278"/>
                </a:cubicBezTo>
                <a:cubicBezTo>
                  <a:pt x="631" y="1278"/>
                  <a:pt x="503" y="1244"/>
                  <a:pt x="409" y="1159"/>
                </a:cubicBezTo>
                <a:cubicBezTo>
                  <a:pt x="384" y="1168"/>
                  <a:pt x="324" y="1176"/>
                  <a:pt x="299" y="1185"/>
                </a:cubicBezTo>
                <a:cubicBezTo>
                  <a:pt x="282" y="1185"/>
                  <a:pt x="265" y="1193"/>
                  <a:pt x="256" y="1193"/>
                </a:cubicBezTo>
                <a:cubicBezTo>
                  <a:pt x="188" y="1219"/>
                  <a:pt x="120" y="1193"/>
                  <a:pt x="77" y="1142"/>
                </a:cubicBezTo>
                <a:cubicBezTo>
                  <a:pt x="26" y="1082"/>
                  <a:pt x="0" y="989"/>
                  <a:pt x="0" y="878"/>
                </a:cubicBezTo>
                <a:cubicBezTo>
                  <a:pt x="0" y="716"/>
                  <a:pt x="52" y="631"/>
                  <a:pt x="86" y="588"/>
                </a:cubicBezTo>
                <a:cubicBezTo>
                  <a:pt x="111" y="562"/>
                  <a:pt x="137" y="554"/>
                  <a:pt x="171" y="554"/>
                </a:cubicBezTo>
                <a:cubicBezTo>
                  <a:pt x="333" y="571"/>
                  <a:pt x="333" y="571"/>
                  <a:pt x="333" y="571"/>
                </a:cubicBezTo>
                <a:cubicBezTo>
                  <a:pt x="350" y="546"/>
                  <a:pt x="375" y="511"/>
                  <a:pt x="409" y="477"/>
                </a:cubicBezTo>
                <a:cubicBezTo>
                  <a:pt x="503" y="366"/>
                  <a:pt x="503" y="341"/>
                  <a:pt x="503" y="341"/>
                </a:cubicBezTo>
                <a:cubicBezTo>
                  <a:pt x="503" y="213"/>
                  <a:pt x="495" y="187"/>
                  <a:pt x="486" y="162"/>
                </a:cubicBezTo>
                <a:cubicBezTo>
                  <a:pt x="478" y="153"/>
                  <a:pt x="478" y="145"/>
                  <a:pt x="478" y="128"/>
                </a:cubicBezTo>
                <a:cubicBezTo>
                  <a:pt x="461" y="85"/>
                  <a:pt x="495" y="25"/>
                  <a:pt x="554" y="8"/>
                </a:cubicBezTo>
                <a:cubicBezTo>
                  <a:pt x="597" y="0"/>
                  <a:pt x="640" y="0"/>
                  <a:pt x="682" y="25"/>
                </a:cubicBezTo>
                <a:cubicBezTo>
                  <a:pt x="725" y="51"/>
                  <a:pt x="768" y="102"/>
                  <a:pt x="802" y="170"/>
                </a:cubicBezTo>
                <a:cubicBezTo>
                  <a:pt x="819" y="213"/>
                  <a:pt x="810" y="281"/>
                  <a:pt x="802" y="349"/>
                </a:cubicBezTo>
                <a:cubicBezTo>
                  <a:pt x="802" y="375"/>
                  <a:pt x="793" y="400"/>
                  <a:pt x="793" y="426"/>
                </a:cubicBezTo>
                <a:cubicBezTo>
                  <a:pt x="793" y="452"/>
                  <a:pt x="802" y="460"/>
                  <a:pt x="802" y="460"/>
                </a:cubicBezTo>
                <a:cubicBezTo>
                  <a:pt x="853" y="494"/>
                  <a:pt x="904" y="494"/>
                  <a:pt x="972" y="494"/>
                </a:cubicBezTo>
                <a:cubicBezTo>
                  <a:pt x="1006" y="503"/>
                  <a:pt x="1049" y="503"/>
                  <a:pt x="1100" y="511"/>
                </a:cubicBezTo>
                <a:cubicBezTo>
                  <a:pt x="1177" y="520"/>
                  <a:pt x="1211" y="580"/>
                  <a:pt x="1202" y="665"/>
                </a:cubicBezTo>
                <a:cubicBezTo>
                  <a:pt x="1202" y="699"/>
                  <a:pt x="1185" y="716"/>
                  <a:pt x="1168" y="733"/>
                </a:cubicBezTo>
                <a:cubicBezTo>
                  <a:pt x="1194" y="767"/>
                  <a:pt x="1211" y="793"/>
                  <a:pt x="1211" y="827"/>
                </a:cubicBezTo>
                <a:cubicBezTo>
                  <a:pt x="1211" y="886"/>
                  <a:pt x="1185" y="921"/>
                  <a:pt x="1151" y="946"/>
                </a:cubicBezTo>
                <a:cubicBezTo>
                  <a:pt x="1168" y="972"/>
                  <a:pt x="1185" y="1006"/>
                  <a:pt x="1168" y="1048"/>
                </a:cubicBezTo>
                <a:cubicBezTo>
                  <a:pt x="1160" y="1082"/>
                  <a:pt x="1134" y="1108"/>
                  <a:pt x="1100" y="1125"/>
                </a:cubicBezTo>
                <a:cubicBezTo>
                  <a:pt x="1100" y="1134"/>
                  <a:pt x="1100" y="1134"/>
                  <a:pt x="1100" y="1142"/>
                </a:cubicBezTo>
                <a:cubicBezTo>
                  <a:pt x="1109" y="1185"/>
                  <a:pt x="1091" y="1236"/>
                  <a:pt x="1057" y="1270"/>
                </a:cubicBezTo>
                <a:cubicBezTo>
                  <a:pt x="1032" y="1296"/>
                  <a:pt x="989" y="1304"/>
                  <a:pt x="938" y="1304"/>
                </a:cubicBezTo>
                <a:close/>
                <a:moveTo>
                  <a:pt x="725" y="1193"/>
                </a:moveTo>
                <a:lnTo>
                  <a:pt x="725" y="1193"/>
                </a:lnTo>
                <a:cubicBezTo>
                  <a:pt x="742" y="1193"/>
                  <a:pt x="768" y="1193"/>
                  <a:pt x="785" y="1193"/>
                </a:cubicBezTo>
                <a:cubicBezTo>
                  <a:pt x="810" y="1202"/>
                  <a:pt x="861" y="1219"/>
                  <a:pt x="904" y="1219"/>
                </a:cubicBezTo>
                <a:cubicBezTo>
                  <a:pt x="972" y="1219"/>
                  <a:pt x="998" y="1210"/>
                  <a:pt x="998" y="1202"/>
                </a:cubicBezTo>
                <a:cubicBezTo>
                  <a:pt x="1015" y="1193"/>
                  <a:pt x="1023" y="1176"/>
                  <a:pt x="1015" y="1159"/>
                </a:cubicBezTo>
                <a:cubicBezTo>
                  <a:pt x="1015" y="1142"/>
                  <a:pt x="1006" y="1134"/>
                  <a:pt x="1006" y="1125"/>
                </a:cubicBezTo>
                <a:cubicBezTo>
                  <a:pt x="998" y="1116"/>
                  <a:pt x="998" y="1100"/>
                  <a:pt x="998" y="1091"/>
                </a:cubicBezTo>
                <a:cubicBezTo>
                  <a:pt x="1006" y="1074"/>
                  <a:pt x="1015" y="1065"/>
                  <a:pt x="1032" y="1065"/>
                </a:cubicBezTo>
                <a:cubicBezTo>
                  <a:pt x="1066" y="1057"/>
                  <a:pt x="1083" y="1040"/>
                  <a:pt x="1091" y="1023"/>
                </a:cubicBezTo>
                <a:cubicBezTo>
                  <a:pt x="1100" y="1006"/>
                  <a:pt x="1075" y="972"/>
                  <a:pt x="1057" y="955"/>
                </a:cubicBezTo>
                <a:cubicBezTo>
                  <a:pt x="1049" y="946"/>
                  <a:pt x="1049" y="929"/>
                  <a:pt x="1049" y="912"/>
                </a:cubicBezTo>
                <a:cubicBezTo>
                  <a:pt x="1057" y="903"/>
                  <a:pt x="1066" y="886"/>
                  <a:pt x="1083" y="886"/>
                </a:cubicBezTo>
                <a:cubicBezTo>
                  <a:pt x="1083" y="886"/>
                  <a:pt x="1100" y="886"/>
                  <a:pt x="1109" y="878"/>
                </a:cubicBezTo>
                <a:cubicBezTo>
                  <a:pt x="1117" y="861"/>
                  <a:pt x="1126" y="852"/>
                  <a:pt x="1126" y="827"/>
                </a:cubicBezTo>
                <a:cubicBezTo>
                  <a:pt x="1126" y="827"/>
                  <a:pt x="1126" y="801"/>
                  <a:pt x="1075" y="775"/>
                </a:cubicBezTo>
                <a:cubicBezTo>
                  <a:pt x="1066" y="767"/>
                  <a:pt x="1057" y="759"/>
                  <a:pt x="1057" y="741"/>
                </a:cubicBezTo>
                <a:cubicBezTo>
                  <a:pt x="1057" y="724"/>
                  <a:pt x="1066" y="707"/>
                  <a:pt x="1075" y="699"/>
                </a:cubicBezTo>
                <a:cubicBezTo>
                  <a:pt x="1091" y="690"/>
                  <a:pt x="1117" y="673"/>
                  <a:pt x="1117" y="656"/>
                </a:cubicBezTo>
                <a:cubicBezTo>
                  <a:pt x="1126" y="597"/>
                  <a:pt x="1100" y="597"/>
                  <a:pt x="1083" y="588"/>
                </a:cubicBezTo>
                <a:cubicBezTo>
                  <a:pt x="1040" y="588"/>
                  <a:pt x="1006" y="580"/>
                  <a:pt x="972" y="580"/>
                </a:cubicBezTo>
                <a:cubicBezTo>
                  <a:pt x="895" y="580"/>
                  <a:pt x="819" y="580"/>
                  <a:pt x="750" y="528"/>
                </a:cubicBezTo>
                <a:cubicBezTo>
                  <a:pt x="699" y="494"/>
                  <a:pt x="708" y="418"/>
                  <a:pt x="716" y="341"/>
                </a:cubicBezTo>
                <a:cubicBezTo>
                  <a:pt x="725" y="290"/>
                  <a:pt x="734" y="230"/>
                  <a:pt x="725" y="205"/>
                </a:cubicBezTo>
                <a:cubicBezTo>
                  <a:pt x="682" y="128"/>
                  <a:pt x="631" y="77"/>
                  <a:pt x="588" y="85"/>
                </a:cubicBezTo>
                <a:cubicBezTo>
                  <a:pt x="572" y="94"/>
                  <a:pt x="563" y="102"/>
                  <a:pt x="554" y="111"/>
                </a:cubicBezTo>
                <a:cubicBezTo>
                  <a:pt x="563" y="119"/>
                  <a:pt x="563" y="128"/>
                  <a:pt x="563" y="128"/>
                </a:cubicBezTo>
                <a:cubicBezTo>
                  <a:pt x="580" y="162"/>
                  <a:pt x="588" y="196"/>
                  <a:pt x="588" y="341"/>
                </a:cubicBezTo>
                <a:cubicBezTo>
                  <a:pt x="588" y="366"/>
                  <a:pt x="572" y="409"/>
                  <a:pt x="478" y="528"/>
                </a:cubicBezTo>
                <a:cubicBezTo>
                  <a:pt x="427" y="588"/>
                  <a:pt x="375" y="639"/>
                  <a:pt x="375" y="639"/>
                </a:cubicBezTo>
                <a:cubicBezTo>
                  <a:pt x="367" y="648"/>
                  <a:pt x="358" y="656"/>
                  <a:pt x="341" y="656"/>
                </a:cubicBezTo>
                <a:cubicBezTo>
                  <a:pt x="162" y="639"/>
                  <a:pt x="162" y="639"/>
                  <a:pt x="162" y="639"/>
                </a:cubicBezTo>
                <a:cubicBezTo>
                  <a:pt x="162" y="639"/>
                  <a:pt x="154" y="639"/>
                  <a:pt x="145" y="648"/>
                </a:cubicBezTo>
                <a:cubicBezTo>
                  <a:pt x="128" y="673"/>
                  <a:pt x="86" y="733"/>
                  <a:pt x="86" y="878"/>
                </a:cubicBezTo>
                <a:cubicBezTo>
                  <a:pt x="86" y="972"/>
                  <a:pt x="103" y="1040"/>
                  <a:pt x="145" y="1082"/>
                </a:cubicBezTo>
                <a:cubicBezTo>
                  <a:pt x="162" y="1116"/>
                  <a:pt x="196" y="1125"/>
                  <a:pt x="231" y="1116"/>
                </a:cubicBezTo>
                <a:cubicBezTo>
                  <a:pt x="247" y="1108"/>
                  <a:pt x="256" y="1108"/>
                  <a:pt x="273" y="1100"/>
                </a:cubicBezTo>
                <a:cubicBezTo>
                  <a:pt x="299" y="1100"/>
                  <a:pt x="333" y="1091"/>
                  <a:pt x="358" y="1082"/>
                </a:cubicBezTo>
                <a:cubicBezTo>
                  <a:pt x="375" y="1082"/>
                  <a:pt x="384" y="1082"/>
                  <a:pt x="401" y="1074"/>
                </a:cubicBezTo>
                <a:cubicBezTo>
                  <a:pt x="418" y="1074"/>
                  <a:pt x="435" y="1074"/>
                  <a:pt x="452" y="1091"/>
                </a:cubicBezTo>
                <a:cubicBezTo>
                  <a:pt x="503" y="1134"/>
                  <a:pt x="554" y="1159"/>
                  <a:pt x="597" y="1168"/>
                </a:cubicBezTo>
                <a:cubicBezTo>
                  <a:pt x="648" y="1185"/>
                  <a:pt x="691" y="1193"/>
                  <a:pt x="708" y="1193"/>
                </a:cubicBezTo>
                <a:cubicBezTo>
                  <a:pt x="716" y="1193"/>
                  <a:pt x="716" y="1193"/>
                  <a:pt x="725" y="1193"/>
                </a:cubicBezTo>
                <a:close/>
                <a:moveTo>
                  <a:pt x="554" y="111"/>
                </a:moveTo>
                <a:lnTo>
                  <a:pt x="55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3">
            <a:extLst>
              <a:ext uri="{FF2B5EF4-FFF2-40B4-BE49-F238E27FC236}">
                <a16:creationId xmlns:a16="http://schemas.microsoft.com/office/drawing/2014/main" id="{77851E08-702A-7045-9394-D090969C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215" y="8426582"/>
            <a:ext cx="994941" cy="1747102"/>
          </a:xfrm>
          <a:custGeom>
            <a:avLst/>
            <a:gdLst>
              <a:gd name="T0" fmla="*/ 270185 w 921"/>
              <a:gd name="T1" fmla="*/ 582253 h 1620"/>
              <a:gd name="T2" fmla="*/ 270185 w 921"/>
              <a:gd name="T3" fmla="*/ 582253 h 1620"/>
              <a:gd name="T4" fmla="*/ 58360 w 921"/>
              <a:gd name="T5" fmla="*/ 582253 h 1620"/>
              <a:gd name="T6" fmla="*/ 0 w 921"/>
              <a:gd name="T7" fmla="*/ 521115 h 1620"/>
              <a:gd name="T8" fmla="*/ 0 w 921"/>
              <a:gd name="T9" fmla="*/ 61138 h 1620"/>
              <a:gd name="T10" fmla="*/ 58360 w 921"/>
              <a:gd name="T11" fmla="*/ 0 h 1620"/>
              <a:gd name="T12" fmla="*/ 270185 w 921"/>
              <a:gd name="T13" fmla="*/ 0 h 1620"/>
              <a:gd name="T14" fmla="*/ 331427 w 921"/>
              <a:gd name="T15" fmla="*/ 61138 h 1620"/>
              <a:gd name="T16" fmla="*/ 331427 w 921"/>
              <a:gd name="T17" fmla="*/ 521115 h 1620"/>
              <a:gd name="T18" fmla="*/ 270185 w 921"/>
              <a:gd name="T19" fmla="*/ 582253 h 1620"/>
              <a:gd name="T20" fmla="*/ 58360 w 921"/>
              <a:gd name="T21" fmla="*/ 39560 h 1620"/>
              <a:gd name="T22" fmla="*/ 58360 w 921"/>
              <a:gd name="T23" fmla="*/ 39560 h 1620"/>
              <a:gd name="T24" fmla="*/ 36745 w 921"/>
              <a:gd name="T25" fmla="*/ 61138 h 1620"/>
              <a:gd name="T26" fmla="*/ 36745 w 921"/>
              <a:gd name="T27" fmla="*/ 521115 h 1620"/>
              <a:gd name="T28" fmla="*/ 58360 w 921"/>
              <a:gd name="T29" fmla="*/ 542334 h 1620"/>
              <a:gd name="T30" fmla="*/ 270185 w 921"/>
              <a:gd name="T31" fmla="*/ 542334 h 1620"/>
              <a:gd name="T32" fmla="*/ 291439 w 921"/>
              <a:gd name="T33" fmla="*/ 521115 h 1620"/>
              <a:gd name="T34" fmla="*/ 291439 w 921"/>
              <a:gd name="T35" fmla="*/ 61138 h 1620"/>
              <a:gd name="T36" fmla="*/ 270185 w 921"/>
              <a:gd name="T37" fmla="*/ 39560 h 1620"/>
              <a:gd name="T38" fmla="*/ 58360 w 921"/>
              <a:gd name="T39" fmla="*/ 39560 h 16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21" h="1620">
                <a:moveTo>
                  <a:pt x="750" y="1619"/>
                </a:moveTo>
                <a:lnTo>
                  <a:pt x="750" y="1619"/>
                </a:lnTo>
                <a:cubicBezTo>
                  <a:pt x="162" y="1619"/>
                  <a:pt x="162" y="1619"/>
                  <a:pt x="162" y="1619"/>
                </a:cubicBezTo>
                <a:cubicBezTo>
                  <a:pt x="68" y="1619"/>
                  <a:pt x="0" y="1542"/>
                  <a:pt x="0" y="1449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76"/>
                  <a:pt x="68" y="0"/>
                  <a:pt x="162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844" y="0"/>
                  <a:pt x="920" y="76"/>
                  <a:pt x="920" y="170"/>
                </a:cubicBezTo>
                <a:cubicBezTo>
                  <a:pt x="920" y="1449"/>
                  <a:pt x="920" y="1449"/>
                  <a:pt x="920" y="1449"/>
                </a:cubicBezTo>
                <a:cubicBezTo>
                  <a:pt x="920" y="1542"/>
                  <a:pt x="844" y="1619"/>
                  <a:pt x="750" y="1619"/>
                </a:cubicBezTo>
                <a:close/>
                <a:moveTo>
                  <a:pt x="162" y="110"/>
                </a:moveTo>
                <a:lnTo>
                  <a:pt x="162" y="110"/>
                </a:lnTo>
                <a:cubicBezTo>
                  <a:pt x="128" y="110"/>
                  <a:pt x="102" y="136"/>
                  <a:pt x="102" y="170"/>
                </a:cubicBezTo>
                <a:cubicBezTo>
                  <a:pt x="102" y="1449"/>
                  <a:pt x="102" y="1449"/>
                  <a:pt x="102" y="1449"/>
                </a:cubicBezTo>
                <a:cubicBezTo>
                  <a:pt x="102" y="1483"/>
                  <a:pt x="128" y="1508"/>
                  <a:pt x="162" y="1508"/>
                </a:cubicBezTo>
                <a:cubicBezTo>
                  <a:pt x="750" y="1508"/>
                  <a:pt x="750" y="1508"/>
                  <a:pt x="750" y="1508"/>
                </a:cubicBezTo>
                <a:cubicBezTo>
                  <a:pt x="784" y="1508"/>
                  <a:pt x="809" y="1483"/>
                  <a:pt x="809" y="1449"/>
                </a:cubicBezTo>
                <a:cubicBezTo>
                  <a:pt x="809" y="170"/>
                  <a:pt x="809" y="170"/>
                  <a:pt x="809" y="170"/>
                </a:cubicBezTo>
                <a:cubicBezTo>
                  <a:pt x="809" y="136"/>
                  <a:pt x="784" y="110"/>
                  <a:pt x="750" y="110"/>
                </a:cubicBezTo>
                <a:lnTo>
                  <a:pt x="162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4">
            <a:extLst>
              <a:ext uri="{FF2B5EF4-FFF2-40B4-BE49-F238E27FC236}">
                <a16:creationId xmlns:a16="http://schemas.microsoft.com/office/drawing/2014/main" id="{1C33E748-1CE9-DC4F-A0B1-251E60A5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897" y="9807125"/>
            <a:ext cx="138056" cy="138056"/>
          </a:xfrm>
          <a:custGeom>
            <a:avLst/>
            <a:gdLst>
              <a:gd name="T0" fmla="*/ 24268 w 129"/>
              <a:gd name="T1" fmla="*/ 45681 h 129"/>
              <a:gd name="T2" fmla="*/ 24268 w 129"/>
              <a:gd name="T3" fmla="*/ 45681 h 129"/>
              <a:gd name="T4" fmla="*/ 0 w 129"/>
              <a:gd name="T5" fmla="*/ 24268 h 129"/>
              <a:gd name="T6" fmla="*/ 24268 w 129"/>
              <a:gd name="T7" fmla="*/ 0 h 129"/>
              <a:gd name="T8" fmla="*/ 45681 w 129"/>
              <a:gd name="T9" fmla="*/ 24268 h 129"/>
              <a:gd name="T10" fmla="*/ 24268 w 129"/>
              <a:gd name="T11" fmla="*/ 45681 h 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" h="129">
                <a:moveTo>
                  <a:pt x="68" y="128"/>
                </a:moveTo>
                <a:lnTo>
                  <a:pt x="68" y="128"/>
                </a:lnTo>
                <a:cubicBezTo>
                  <a:pt x="34" y="128"/>
                  <a:pt x="0" y="102"/>
                  <a:pt x="0" y="68"/>
                </a:cubicBezTo>
                <a:cubicBezTo>
                  <a:pt x="0" y="34"/>
                  <a:pt x="34" y="0"/>
                  <a:pt x="68" y="0"/>
                </a:cubicBezTo>
                <a:cubicBezTo>
                  <a:pt x="102" y="0"/>
                  <a:pt x="128" y="34"/>
                  <a:pt x="128" y="68"/>
                </a:cubicBezTo>
                <a:cubicBezTo>
                  <a:pt x="128" y="102"/>
                  <a:pt x="102" y="128"/>
                  <a:pt x="68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5">
            <a:extLst>
              <a:ext uri="{FF2B5EF4-FFF2-40B4-BE49-F238E27FC236}">
                <a16:creationId xmlns:a16="http://schemas.microsoft.com/office/drawing/2014/main" id="{6264FF07-4560-3342-91EC-4C027245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012" y="8645565"/>
            <a:ext cx="266588" cy="57126"/>
          </a:xfrm>
          <a:custGeom>
            <a:avLst/>
            <a:gdLst>
              <a:gd name="T0" fmla="*/ 79580 w 248"/>
              <a:gd name="T1" fmla="*/ 18684 h 52"/>
              <a:gd name="T2" fmla="*/ 79580 w 248"/>
              <a:gd name="T3" fmla="*/ 18684 h 52"/>
              <a:gd name="T4" fmla="*/ 9320 w 248"/>
              <a:gd name="T5" fmla="*/ 18684 h 52"/>
              <a:gd name="T6" fmla="*/ 0 w 248"/>
              <a:gd name="T7" fmla="*/ 9525 h 52"/>
              <a:gd name="T8" fmla="*/ 9320 w 248"/>
              <a:gd name="T9" fmla="*/ 0 h 52"/>
              <a:gd name="T10" fmla="*/ 79580 w 248"/>
              <a:gd name="T11" fmla="*/ 0 h 52"/>
              <a:gd name="T12" fmla="*/ 88542 w 248"/>
              <a:gd name="T13" fmla="*/ 9525 h 52"/>
              <a:gd name="T14" fmla="*/ 79580 w 248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8" h="52">
                <a:moveTo>
                  <a:pt x="222" y="51"/>
                </a:moveTo>
                <a:lnTo>
                  <a:pt x="222" y="51"/>
                </a:lnTo>
                <a:cubicBezTo>
                  <a:pt x="26" y="51"/>
                  <a:pt x="26" y="51"/>
                  <a:pt x="26" y="51"/>
                </a:cubicBezTo>
                <a:cubicBezTo>
                  <a:pt x="17" y="51"/>
                  <a:pt x="0" y="43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9" y="0"/>
                  <a:pt x="247" y="9"/>
                  <a:pt x="247" y="26"/>
                </a:cubicBezTo>
                <a:cubicBezTo>
                  <a:pt x="247" y="43"/>
                  <a:pt x="239" y="51"/>
                  <a:pt x="222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6">
            <a:extLst>
              <a:ext uri="{FF2B5EF4-FFF2-40B4-BE49-F238E27FC236}">
                <a16:creationId xmlns:a16="http://schemas.microsoft.com/office/drawing/2014/main" id="{E1138B92-1967-8F43-8D56-B8E4A71E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560" y="8645565"/>
            <a:ext cx="1409106" cy="904494"/>
          </a:xfrm>
          <a:custGeom>
            <a:avLst/>
            <a:gdLst>
              <a:gd name="T0" fmla="*/ 447935 w 1305"/>
              <a:gd name="T1" fmla="*/ 301264 h 836"/>
              <a:gd name="T2" fmla="*/ 447935 w 1305"/>
              <a:gd name="T3" fmla="*/ 301264 h 836"/>
              <a:gd name="T4" fmla="*/ 24485 w 1305"/>
              <a:gd name="T5" fmla="*/ 301264 h 836"/>
              <a:gd name="T6" fmla="*/ 0 w 1305"/>
              <a:gd name="T7" fmla="*/ 279977 h 836"/>
              <a:gd name="T8" fmla="*/ 0 w 1305"/>
              <a:gd name="T9" fmla="*/ 21648 h 836"/>
              <a:gd name="T10" fmla="*/ 24485 w 1305"/>
              <a:gd name="T11" fmla="*/ 0 h 836"/>
              <a:gd name="T12" fmla="*/ 447935 w 1305"/>
              <a:gd name="T13" fmla="*/ 0 h 836"/>
              <a:gd name="T14" fmla="*/ 469540 w 1305"/>
              <a:gd name="T15" fmla="*/ 21648 h 836"/>
              <a:gd name="T16" fmla="*/ 469540 w 1305"/>
              <a:gd name="T17" fmla="*/ 279977 h 836"/>
              <a:gd name="T18" fmla="*/ 447935 w 1305"/>
              <a:gd name="T19" fmla="*/ 301264 h 836"/>
              <a:gd name="T20" fmla="*/ 30607 w 1305"/>
              <a:gd name="T21" fmla="*/ 270597 h 836"/>
              <a:gd name="T22" fmla="*/ 30607 w 1305"/>
              <a:gd name="T23" fmla="*/ 270597 h 836"/>
              <a:gd name="T24" fmla="*/ 438933 w 1305"/>
              <a:gd name="T25" fmla="*/ 270597 h 836"/>
              <a:gd name="T26" fmla="*/ 438933 w 1305"/>
              <a:gd name="T27" fmla="*/ 30668 h 836"/>
              <a:gd name="T28" fmla="*/ 30607 w 1305"/>
              <a:gd name="T29" fmla="*/ 30668 h 836"/>
              <a:gd name="T30" fmla="*/ 30607 w 1305"/>
              <a:gd name="T31" fmla="*/ 270597 h 8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05" h="836">
                <a:moveTo>
                  <a:pt x="1244" y="835"/>
                </a:moveTo>
                <a:lnTo>
                  <a:pt x="1244" y="835"/>
                </a:lnTo>
                <a:cubicBezTo>
                  <a:pt x="68" y="835"/>
                  <a:pt x="68" y="835"/>
                  <a:pt x="68" y="835"/>
                </a:cubicBezTo>
                <a:cubicBezTo>
                  <a:pt x="25" y="835"/>
                  <a:pt x="0" y="810"/>
                  <a:pt x="0" y="77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68" y="0"/>
                </a:cubicBezTo>
                <a:cubicBezTo>
                  <a:pt x="1244" y="0"/>
                  <a:pt x="1244" y="0"/>
                  <a:pt x="1244" y="0"/>
                </a:cubicBezTo>
                <a:cubicBezTo>
                  <a:pt x="1278" y="0"/>
                  <a:pt x="1304" y="26"/>
                  <a:pt x="1304" y="60"/>
                </a:cubicBezTo>
                <a:cubicBezTo>
                  <a:pt x="1304" y="776"/>
                  <a:pt x="1304" y="776"/>
                  <a:pt x="1304" y="776"/>
                </a:cubicBezTo>
                <a:cubicBezTo>
                  <a:pt x="1304" y="810"/>
                  <a:pt x="1278" y="835"/>
                  <a:pt x="1244" y="835"/>
                </a:cubicBezTo>
                <a:close/>
                <a:moveTo>
                  <a:pt x="85" y="750"/>
                </a:moveTo>
                <a:lnTo>
                  <a:pt x="85" y="750"/>
                </a:lnTo>
                <a:cubicBezTo>
                  <a:pt x="1219" y="750"/>
                  <a:pt x="1219" y="750"/>
                  <a:pt x="1219" y="750"/>
                </a:cubicBezTo>
                <a:cubicBezTo>
                  <a:pt x="1219" y="85"/>
                  <a:pt x="1219" y="85"/>
                  <a:pt x="1219" y="85"/>
                </a:cubicBezTo>
                <a:cubicBezTo>
                  <a:pt x="85" y="85"/>
                  <a:pt x="85" y="85"/>
                  <a:pt x="85" y="85"/>
                </a:cubicBezTo>
                <a:lnTo>
                  <a:pt x="85" y="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7">
            <a:extLst>
              <a:ext uri="{FF2B5EF4-FFF2-40B4-BE49-F238E27FC236}">
                <a16:creationId xmlns:a16="http://schemas.microsoft.com/office/drawing/2014/main" id="{6F13D472-2356-0647-AA7F-A08EEBDC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6942" y="9630988"/>
            <a:ext cx="1742340" cy="95210"/>
          </a:xfrm>
          <a:custGeom>
            <a:avLst/>
            <a:gdLst>
              <a:gd name="T0" fmla="*/ 565526 w 1612"/>
              <a:gd name="T1" fmla="*/ 31385 h 87"/>
              <a:gd name="T2" fmla="*/ 565526 w 1612"/>
              <a:gd name="T3" fmla="*/ 31385 h 87"/>
              <a:gd name="T4" fmla="*/ 15499 w 1612"/>
              <a:gd name="T5" fmla="*/ 31385 h 87"/>
              <a:gd name="T6" fmla="*/ 0 w 1612"/>
              <a:gd name="T7" fmla="*/ 15693 h 87"/>
              <a:gd name="T8" fmla="*/ 15499 w 1612"/>
              <a:gd name="T9" fmla="*/ 0 h 87"/>
              <a:gd name="T10" fmla="*/ 565526 w 1612"/>
              <a:gd name="T11" fmla="*/ 0 h 87"/>
              <a:gd name="T12" fmla="*/ 580665 w 1612"/>
              <a:gd name="T13" fmla="*/ 15693 h 87"/>
              <a:gd name="T14" fmla="*/ 565526 w 1612"/>
              <a:gd name="T15" fmla="*/ 31385 h 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2" h="87">
                <a:moveTo>
                  <a:pt x="1569" y="86"/>
                </a:moveTo>
                <a:lnTo>
                  <a:pt x="1569" y="86"/>
                </a:lnTo>
                <a:cubicBezTo>
                  <a:pt x="43" y="86"/>
                  <a:pt x="43" y="86"/>
                  <a:pt x="43" y="86"/>
                </a:cubicBezTo>
                <a:cubicBezTo>
                  <a:pt x="26" y="86"/>
                  <a:pt x="0" y="68"/>
                  <a:pt x="0" y="43"/>
                </a:cubicBezTo>
                <a:cubicBezTo>
                  <a:pt x="0" y="17"/>
                  <a:pt x="26" y="0"/>
                  <a:pt x="43" y="0"/>
                </a:cubicBezTo>
                <a:cubicBezTo>
                  <a:pt x="1569" y="0"/>
                  <a:pt x="1569" y="0"/>
                  <a:pt x="1569" y="0"/>
                </a:cubicBezTo>
                <a:cubicBezTo>
                  <a:pt x="1594" y="0"/>
                  <a:pt x="1611" y="17"/>
                  <a:pt x="1611" y="43"/>
                </a:cubicBezTo>
                <a:cubicBezTo>
                  <a:pt x="1611" y="68"/>
                  <a:pt x="1594" y="86"/>
                  <a:pt x="1569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6B9A6316-1FB8-1448-BD25-EDA3E818D011}"/>
              </a:ext>
            </a:extLst>
          </p:cNvPr>
          <p:cNvSpPr txBox="1"/>
          <p:nvPr/>
        </p:nvSpPr>
        <p:spPr>
          <a:xfrm>
            <a:off x="9168606" y="1703910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CD368406-2645-5140-8F76-CE8C46789FFF}"/>
              </a:ext>
            </a:extLst>
          </p:cNvPr>
          <p:cNvSpPr txBox="1"/>
          <p:nvPr/>
        </p:nvSpPr>
        <p:spPr>
          <a:xfrm>
            <a:off x="2451398" y="321933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28FAC5-A957-2547-BEE9-A2933626472E}"/>
              </a:ext>
            </a:extLst>
          </p:cNvPr>
          <p:cNvGrpSpPr/>
          <p:nvPr/>
        </p:nvGrpSpPr>
        <p:grpSpPr>
          <a:xfrm>
            <a:off x="2378388" y="9206517"/>
            <a:ext cx="3676939" cy="1477328"/>
            <a:chOff x="5517310" y="11069053"/>
            <a:chExt cx="3676939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DFBCA622-EB33-AB42-ABCD-FFBA388643B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B91735-3176-A146-BA9C-9C2BD10B56C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1612C1-F47F-2C41-8F69-5423B5B148FC}"/>
              </a:ext>
            </a:extLst>
          </p:cNvPr>
          <p:cNvGrpSpPr/>
          <p:nvPr/>
        </p:nvGrpSpPr>
        <p:grpSpPr>
          <a:xfrm>
            <a:off x="7479778" y="6415191"/>
            <a:ext cx="3676939" cy="1477328"/>
            <a:chOff x="5517310" y="11069053"/>
            <a:chExt cx="36769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152612B7-BCBA-CD40-8EC1-C3E0446116C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82A358-4B3E-F44F-B9EC-752BDFE4211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9530A6-721D-654D-A0C4-1B60F5CE0795}"/>
              </a:ext>
            </a:extLst>
          </p:cNvPr>
          <p:cNvGrpSpPr/>
          <p:nvPr/>
        </p:nvGrpSpPr>
        <p:grpSpPr>
          <a:xfrm>
            <a:off x="12484915" y="9206517"/>
            <a:ext cx="3676939" cy="1477328"/>
            <a:chOff x="5517310" y="11069053"/>
            <a:chExt cx="36769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850932E9-DD17-F447-B121-8AC581D3379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E5DCFE-73D4-F74C-A6EC-90762275A79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3EDA7D-93E2-DB4E-A615-06BBF61AA311}"/>
              </a:ext>
            </a:extLst>
          </p:cNvPr>
          <p:cNvGrpSpPr/>
          <p:nvPr/>
        </p:nvGrpSpPr>
        <p:grpSpPr>
          <a:xfrm>
            <a:off x="17586305" y="6415191"/>
            <a:ext cx="3676939" cy="1477328"/>
            <a:chOff x="5517310" y="11069053"/>
            <a:chExt cx="3676939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EB89CE18-8FEC-AA48-A38B-2BB01325093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D99B6C-FB4F-0247-B09A-23DAE5FC3A8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177">
            <a:extLst>
              <a:ext uri="{FF2B5EF4-FFF2-40B4-BE49-F238E27FC236}">
                <a16:creationId xmlns:a16="http://schemas.microsoft.com/office/drawing/2014/main" id="{9CC88D8F-3861-6848-BB57-02AAC553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870" y="6107071"/>
            <a:ext cx="5814616" cy="3008270"/>
          </a:xfrm>
          <a:custGeom>
            <a:avLst/>
            <a:gdLst>
              <a:gd name="T0" fmla="*/ 1660259 w 6221"/>
              <a:gd name="T1" fmla="*/ 579077 h 3218"/>
              <a:gd name="T2" fmla="*/ 1660259 w 6221"/>
              <a:gd name="T3" fmla="*/ 579077 h 3218"/>
              <a:gd name="T4" fmla="*/ 1660259 w 6221"/>
              <a:gd name="T5" fmla="*/ 579077 h 3218"/>
              <a:gd name="T6" fmla="*/ 2239603 w 6221"/>
              <a:gd name="T7" fmla="*/ 0 h 3218"/>
              <a:gd name="T8" fmla="*/ 579344 w 6221"/>
              <a:gd name="T9" fmla="*/ 0 h 3218"/>
              <a:gd name="T10" fmla="*/ 0 w 6221"/>
              <a:gd name="T11" fmla="*/ 579077 h 3218"/>
              <a:gd name="T12" fmla="*/ 0 w 6221"/>
              <a:gd name="T13" fmla="*/ 579077 h 3218"/>
              <a:gd name="T14" fmla="*/ 579344 w 6221"/>
              <a:gd name="T15" fmla="*/ 1158515 h 3218"/>
              <a:gd name="T16" fmla="*/ 2239603 w 6221"/>
              <a:gd name="T17" fmla="*/ 1158515 h 3218"/>
              <a:gd name="T18" fmla="*/ 1660259 w 6221"/>
              <a:gd name="T19" fmla="*/ 579077 h 3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221" h="3218">
                <a:moveTo>
                  <a:pt x="4611" y="1608"/>
                </a:moveTo>
                <a:lnTo>
                  <a:pt x="4611" y="1608"/>
                </a:lnTo>
                <a:cubicBezTo>
                  <a:pt x="4611" y="713"/>
                  <a:pt x="5334" y="0"/>
                  <a:pt x="6220" y="0"/>
                </a:cubicBezTo>
                <a:cubicBezTo>
                  <a:pt x="1609" y="0"/>
                  <a:pt x="1609" y="0"/>
                  <a:pt x="1609" y="0"/>
                </a:cubicBezTo>
                <a:cubicBezTo>
                  <a:pt x="714" y="0"/>
                  <a:pt x="0" y="713"/>
                  <a:pt x="0" y="1608"/>
                </a:cubicBezTo>
                <a:cubicBezTo>
                  <a:pt x="0" y="2494"/>
                  <a:pt x="714" y="3217"/>
                  <a:pt x="1609" y="3217"/>
                </a:cubicBezTo>
                <a:cubicBezTo>
                  <a:pt x="6220" y="3217"/>
                  <a:pt x="6220" y="3217"/>
                  <a:pt x="6220" y="3217"/>
                </a:cubicBezTo>
                <a:cubicBezTo>
                  <a:pt x="5334" y="3217"/>
                  <a:pt x="4611" y="2494"/>
                  <a:pt x="4611" y="160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8">
            <a:extLst>
              <a:ext uri="{FF2B5EF4-FFF2-40B4-BE49-F238E27FC236}">
                <a16:creationId xmlns:a16="http://schemas.microsoft.com/office/drawing/2014/main" id="{52123D70-A979-3443-983D-722AF41A3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360" y="5962837"/>
            <a:ext cx="4326963" cy="3296734"/>
          </a:xfrm>
          <a:custGeom>
            <a:avLst/>
            <a:gdLst>
              <a:gd name="T0" fmla="*/ 1666515 w 4629"/>
              <a:gd name="T1" fmla="*/ 634640 h 3526"/>
              <a:gd name="T2" fmla="*/ 1666515 w 4629"/>
              <a:gd name="T3" fmla="*/ 634640 h 3526"/>
              <a:gd name="T4" fmla="*/ 1666515 w 4629"/>
              <a:gd name="T5" fmla="*/ 634640 h 3526"/>
              <a:gd name="T6" fmla="*/ 1032029 w 4629"/>
              <a:gd name="T7" fmla="*/ 0 h 3526"/>
              <a:gd name="T8" fmla="*/ 631605 w 4629"/>
              <a:gd name="T9" fmla="*/ 0 h 3526"/>
              <a:gd name="T10" fmla="*/ 0 w 4629"/>
              <a:gd name="T11" fmla="*/ 634640 h 3526"/>
              <a:gd name="T12" fmla="*/ 0 w 4629"/>
              <a:gd name="T13" fmla="*/ 634640 h 3526"/>
              <a:gd name="T14" fmla="*/ 631605 w 4629"/>
              <a:gd name="T15" fmla="*/ 1269640 h 3526"/>
              <a:gd name="T16" fmla="*/ 1032029 w 4629"/>
              <a:gd name="T17" fmla="*/ 1269640 h 3526"/>
              <a:gd name="T18" fmla="*/ 1666515 w 4629"/>
              <a:gd name="T19" fmla="*/ 634640 h 35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29" h="3526">
                <a:moveTo>
                  <a:pt x="4628" y="1762"/>
                </a:moveTo>
                <a:lnTo>
                  <a:pt x="4628" y="1762"/>
                </a:lnTo>
                <a:cubicBezTo>
                  <a:pt x="4628" y="786"/>
                  <a:pt x="3842" y="0"/>
                  <a:pt x="2866" y="0"/>
                </a:cubicBezTo>
                <a:cubicBezTo>
                  <a:pt x="1754" y="0"/>
                  <a:pt x="1754" y="0"/>
                  <a:pt x="1754" y="0"/>
                </a:cubicBezTo>
                <a:cubicBezTo>
                  <a:pt x="787" y="0"/>
                  <a:pt x="0" y="786"/>
                  <a:pt x="0" y="1762"/>
                </a:cubicBezTo>
                <a:cubicBezTo>
                  <a:pt x="0" y="2738"/>
                  <a:pt x="787" y="3525"/>
                  <a:pt x="1754" y="3525"/>
                </a:cubicBezTo>
                <a:cubicBezTo>
                  <a:pt x="2866" y="3525"/>
                  <a:pt x="2866" y="3525"/>
                  <a:pt x="2866" y="3525"/>
                </a:cubicBezTo>
                <a:cubicBezTo>
                  <a:pt x="3842" y="3525"/>
                  <a:pt x="4628" y="2738"/>
                  <a:pt x="4628" y="1762"/>
                </a:cubicBezTo>
              </a:path>
            </a:pathLst>
          </a:custGeom>
          <a:solidFill>
            <a:schemeClr val="accent6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9">
            <a:extLst>
              <a:ext uri="{FF2B5EF4-FFF2-40B4-BE49-F238E27FC236}">
                <a16:creationId xmlns:a16="http://schemas.microsoft.com/office/drawing/2014/main" id="{C257AF2A-3C00-7A44-8E56-9C979C42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4456" y="6098829"/>
            <a:ext cx="5847580" cy="3024753"/>
          </a:xfrm>
          <a:custGeom>
            <a:avLst/>
            <a:gdLst>
              <a:gd name="T0" fmla="*/ 1669425 w 6257"/>
              <a:gd name="T1" fmla="*/ 0 h 3236"/>
              <a:gd name="T2" fmla="*/ 1669425 w 6257"/>
              <a:gd name="T3" fmla="*/ 0 h 3236"/>
              <a:gd name="T4" fmla="*/ 0 w 6257"/>
              <a:gd name="T5" fmla="*/ 0 h 3236"/>
              <a:gd name="T6" fmla="*/ 582517 w 6257"/>
              <a:gd name="T7" fmla="*/ 582252 h 3236"/>
              <a:gd name="T8" fmla="*/ 582517 w 6257"/>
              <a:gd name="T9" fmla="*/ 582252 h 3236"/>
              <a:gd name="T10" fmla="*/ 0 w 6257"/>
              <a:gd name="T11" fmla="*/ 1164865 h 3236"/>
              <a:gd name="T12" fmla="*/ 1669425 w 6257"/>
              <a:gd name="T13" fmla="*/ 1164865 h 3236"/>
              <a:gd name="T14" fmla="*/ 2252302 w 6257"/>
              <a:gd name="T15" fmla="*/ 582252 h 3236"/>
              <a:gd name="T16" fmla="*/ 2252302 w 6257"/>
              <a:gd name="T17" fmla="*/ 582252 h 3236"/>
              <a:gd name="T18" fmla="*/ 1669425 w 6257"/>
              <a:gd name="T19" fmla="*/ 0 h 32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257" h="3236">
                <a:moveTo>
                  <a:pt x="4637" y="0"/>
                </a:moveTo>
                <a:lnTo>
                  <a:pt x="4637" y="0"/>
                </a:lnTo>
                <a:cubicBezTo>
                  <a:pt x="0" y="0"/>
                  <a:pt x="0" y="0"/>
                  <a:pt x="0" y="0"/>
                </a:cubicBezTo>
                <a:cubicBezTo>
                  <a:pt x="895" y="0"/>
                  <a:pt x="1618" y="722"/>
                  <a:pt x="1618" y="1617"/>
                </a:cubicBezTo>
                <a:cubicBezTo>
                  <a:pt x="1618" y="2512"/>
                  <a:pt x="895" y="3235"/>
                  <a:pt x="0" y="3235"/>
                </a:cubicBezTo>
                <a:cubicBezTo>
                  <a:pt x="4637" y="3235"/>
                  <a:pt x="4637" y="3235"/>
                  <a:pt x="4637" y="3235"/>
                </a:cubicBezTo>
                <a:cubicBezTo>
                  <a:pt x="5533" y="3235"/>
                  <a:pt x="6256" y="2512"/>
                  <a:pt x="6256" y="1617"/>
                </a:cubicBezTo>
                <a:cubicBezTo>
                  <a:pt x="6256" y="722"/>
                  <a:pt x="5533" y="0"/>
                  <a:pt x="46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0">
            <a:extLst>
              <a:ext uri="{FF2B5EF4-FFF2-40B4-BE49-F238E27FC236}">
                <a16:creationId xmlns:a16="http://schemas.microsoft.com/office/drawing/2014/main" id="{311EBACE-B4F3-6040-8220-1B0FB258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859" y="5962837"/>
            <a:ext cx="4326963" cy="3296734"/>
          </a:xfrm>
          <a:custGeom>
            <a:avLst/>
            <a:gdLst>
              <a:gd name="T0" fmla="*/ 1666515 w 4629"/>
              <a:gd name="T1" fmla="*/ 634640 h 3526"/>
              <a:gd name="T2" fmla="*/ 1666515 w 4629"/>
              <a:gd name="T3" fmla="*/ 634640 h 3526"/>
              <a:gd name="T4" fmla="*/ 1666515 w 4629"/>
              <a:gd name="T5" fmla="*/ 634640 h 3526"/>
              <a:gd name="T6" fmla="*/ 1031669 w 4629"/>
              <a:gd name="T7" fmla="*/ 0 h 3526"/>
              <a:gd name="T8" fmla="*/ 631245 w 4629"/>
              <a:gd name="T9" fmla="*/ 0 h 3526"/>
              <a:gd name="T10" fmla="*/ 0 w 4629"/>
              <a:gd name="T11" fmla="*/ 634640 h 3526"/>
              <a:gd name="T12" fmla="*/ 0 w 4629"/>
              <a:gd name="T13" fmla="*/ 634640 h 3526"/>
              <a:gd name="T14" fmla="*/ 631245 w 4629"/>
              <a:gd name="T15" fmla="*/ 1269640 h 3526"/>
              <a:gd name="T16" fmla="*/ 1031669 w 4629"/>
              <a:gd name="T17" fmla="*/ 1269640 h 3526"/>
              <a:gd name="T18" fmla="*/ 1666515 w 4629"/>
              <a:gd name="T19" fmla="*/ 634640 h 35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29" h="3526">
                <a:moveTo>
                  <a:pt x="4628" y="1762"/>
                </a:moveTo>
                <a:lnTo>
                  <a:pt x="4628" y="1762"/>
                </a:lnTo>
                <a:cubicBezTo>
                  <a:pt x="4628" y="786"/>
                  <a:pt x="3841" y="0"/>
                  <a:pt x="2865" y="0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786" y="0"/>
                  <a:pt x="0" y="786"/>
                  <a:pt x="0" y="1762"/>
                </a:cubicBezTo>
                <a:cubicBezTo>
                  <a:pt x="0" y="2738"/>
                  <a:pt x="786" y="3525"/>
                  <a:pt x="1753" y="3525"/>
                </a:cubicBezTo>
                <a:cubicBezTo>
                  <a:pt x="2865" y="3525"/>
                  <a:pt x="2865" y="3525"/>
                  <a:pt x="2865" y="3525"/>
                </a:cubicBezTo>
                <a:cubicBezTo>
                  <a:pt x="3841" y="3525"/>
                  <a:pt x="4628" y="2738"/>
                  <a:pt x="4628" y="176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1">
            <a:extLst>
              <a:ext uri="{FF2B5EF4-FFF2-40B4-BE49-F238E27FC236}">
                <a16:creationId xmlns:a16="http://schemas.microsoft.com/office/drawing/2014/main" id="{7B6D3E6B-7108-2749-ABDA-A79F3EE89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09" y="6918890"/>
            <a:ext cx="642863" cy="1384628"/>
          </a:xfrm>
          <a:custGeom>
            <a:avLst/>
            <a:gdLst>
              <a:gd name="T0" fmla="*/ 162700 w 688"/>
              <a:gd name="T1" fmla="*/ 266520 h 1483"/>
              <a:gd name="T2" fmla="*/ 162700 w 688"/>
              <a:gd name="T3" fmla="*/ 266520 h 1483"/>
              <a:gd name="T4" fmla="*/ 231092 w 688"/>
              <a:gd name="T5" fmla="*/ 266520 h 1483"/>
              <a:gd name="T6" fmla="*/ 237571 w 688"/>
              <a:gd name="T7" fmla="*/ 260046 h 1483"/>
              <a:gd name="T8" fmla="*/ 244050 w 688"/>
              <a:gd name="T9" fmla="*/ 214367 h 1483"/>
              <a:gd name="T10" fmla="*/ 247290 w 688"/>
              <a:gd name="T11" fmla="*/ 172285 h 1483"/>
              <a:gd name="T12" fmla="*/ 162700 w 688"/>
              <a:gd name="T13" fmla="*/ 172285 h 1483"/>
              <a:gd name="T14" fmla="*/ 162700 w 688"/>
              <a:gd name="T15" fmla="*/ 110421 h 1483"/>
              <a:gd name="T16" fmla="*/ 182138 w 688"/>
              <a:gd name="T17" fmla="*/ 90998 h 1483"/>
              <a:gd name="T18" fmla="*/ 234332 w 688"/>
              <a:gd name="T19" fmla="*/ 90998 h 1483"/>
              <a:gd name="T20" fmla="*/ 244050 w 688"/>
              <a:gd name="T21" fmla="*/ 90998 h 1483"/>
              <a:gd name="T22" fmla="*/ 244050 w 688"/>
              <a:gd name="T23" fmla="*/ 3237 h 1483"/>
              <a:gd name="T24" fmla="*/ 237571 w 688"/>
              <a:gd name="T25" fmla="*/ 0 h 1483"/>
              <a:gd name="T26" fmla="*/ 165940 w 688"/>
              <a:gd name="T27" fmla="*/ 0 h 1483"/>
              <a:gd name="T28" fmla="*/ 94309 w 688"/>
              <a:gd name="T29" fmla="*/ 19423 h 1483"/>
              <a:gd name="T30" fmla="*/ 52194 w 688"/>
              <a:gd name="T31" fmla="*/ 97472 h 1483"/>
              <a:gd name="T32" fmla="*/ 52194 w 688"/>
              <a:gd name="T33" fmla="*/ 162574 h 1483"/>
              <a:gd name="T34" fmla="*/ 52194 w 688"/>
              <a:gd name="T35" fmla="*/ 172285 h 1483"/>
              <a:gd name="T36" fmla="*/ 0 w 688"/>
              <a:gd name="T37" fmla="*/ 172285 h 1483"/>
              <a:gd name="T38" fmla="*/ 0 w 688"/>
              <a:gd name="T39" fmla="*/ 266520 h 1483"/>
              <a:gd name="T40" fmla="*/ 52194 w 688"/>
              <a:gd name="T41" fmla="*/ 266520 h 1483"/>
              <a:gd name="T42" fmla="*/ 52194 w 688"/>
              <a:gd name="T43" fmla="*/ 533040 h 1483"/>
              <a:gd name="T44" fmla="*/ 162700 w 688"/>
              <a:gd name="T45" fmla="*/ 533040 h 1483"/>
              <a:gd name="T46" fmla="*/ 162700 w 688"/>
              <a:gd name="T47" fmla="*/ 266520 h 148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88" h="1483">
                <a:moveTo>
                  <a:pt x="452" y="741"/>
                </a:moveTo>
                <a:lnTo>
                  <a:pt x="452" y="741"/>
                </a:lnTo>
                <a:cubicBezTo>
                  <a:pt x="515" y="741"/>
                  <a:pt x="578" y="741"/>
                  <a:pt x="642" y="741"/>
                </a:cubicBezTo>
                <a:cubicBezTo>
                  <a:pt x="651" y="741"/>
                  <a:pt x="660" y="741"/>
                  <a:pt x="660" y="723"/>
                </a:cubicBezTo>
                <a:cubicBezTo>
                  <a:pt x="660" y="678"/>
                  <a:pt x="669" y="642"/>
                  <a:pt x="678" y="596"/>
                </a:cubicBezTo>
                <a:cubicBezTo>
                  <a:pt x="678" y="560"/>
                  <a:pt x="678" y="524"/>
                  <a:pt x="687" y="479"/>
                </a:cubicBezTo>
                <a:cubicBezTo>
                  <a:pt x="605" y="479"/>
                  <a:pt x="533" y="479"/>
                  <a:pt x="452" y="479"/>
                </a:cubicBezTo>
                <a:cubicBezTo>
                  <a:pt x="452" y="425"/>
                  <a:pt x="452" y="362"/>
                  <a:pt x="452" y="307"/>
                </a:cubicBezTo>
                <a:cubicBezTo>
                  <a:pt x="452" y="280"/>
                  <a:pt x="470" y="253"/>
                  <a:pt x="506" y="253"/>
                </a:cubicBezTo>
                <a:cubicBezTo>
                  <a:pt x="560" y="253"/>
                  <a:pt x="605" y="253"/>
                  <a:pt x="651" y="253"/>
                </a:cubicBezTo>
                <a:cubicBezTo>
                  <a:pt x="660" y="253"/>
                  <a:pt x="669" y="253"/>
                  <a:pt x="678" y="253"/>
                </a:cubicBezTo>
                <a:cubicBezTo>
                  <a:pt x="678" y="172"/>
                  <a:pt x="678" y="90"/>
                  <a:pt x="678" y="9"/>
                </a:cubicBezTo>
                <a:cubicBezTo>
                  <a:pt x="678" y="0"/>
                  <a:pt x="669" y="0"/>
                  <a:pt x="660" y="0"/>
                </a:cubicBezTo>
                <a:cubicBezTo>
                  <a:pt x="596" y="0"/>
                  <a:pt x="524" y="0"/>
                  <a:pt x="461" y="0"/>
                </a:cubicBezTo>
                <a:cubicBezTo>
                  <a:pt x="388" y="0"/>
                  <a:pt x="325" y="9"/>
                  <a:pt x="262" y="54"/>
                </a:cubicBezTo>
                <a:cubicBezTo>
                  <a:pt x="181" y="99"/>
                  <a:pt x="154" y="181"/>
                  <a:pt x="145" y="271"/>
                </a:cubicBezTo>
                <a:cubicBezTo>
                  <a:pt x="135" y="334"/>
                  <a:pt x="145" y="388"/>
                  <a:pt x="145" y="452"/>
                </a:cubicBezTo>
                <a:cubicBezTo>
                  <a:pt x="145" y="461"/>
                  <a:pt x="145" y="470"/>
                  <a:pt x="145" y="479"/>
                </a:cubicBezTo>
                <a:cubicBezTo>
                  <a:pt x="90" y="479"/>
                  <a:pt x="45" y="479"/>
                  <a:pt x="0" y="479"/>
                </a:cubicBezTo>
                <a:cubicBezTo>
                  <a:pt x="0" y="569"/>
                  <a:pt x="0" y="651"/>
                  <a:pt x="0" y="741"/>
                </a:cubicBezTo>
                <a:cubicBezTo>
                  <a:pt x="45" y="741"/>
                  <a:pt x="90" y="741"/>
                  <a:pt x="145" y="741"/>
                </a:cubicBezTo>
                <a:cubicBezTo>
                  <a:pt x="145" y="994"/>
                  <a:pt x="145" y="1238"/>
                  <a:pt x="145" y="1482"/>
                </a:cubicBezTo>
                <a:cubicBezTo>
                  <a:pt x="244" y="1482"/>
                  <a:pt x="343" y="1482"/>
                  <a:pt x="452" y="1482"/>
                </a:cubicBezTo>
                <a:cubicBezTo>
                  <a:pt x="452" y="1238"/>
                  <a:pt x="452" y="994"/>
                  <a:pt x="452" y="7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2">
            <a:extLst>
              <a:ext uri="{FF2B5EF4-FFF2-40B4-BE49-F238E27FC236}">
                <a16:creationId xmlns:a16="http://schemas.microsoft.com/office/drawing/2014/main" id="{E6A8DD34-4AC2-994D-B91D-4E600E93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148" y="6976583"/>
            <a:ext cx="1359903" cy="1244517"/>
          </a:xfrm>
          <a:custGeom>
            <a:avLst/>
            <a:gdLst>
              <a:gd name="T0" fmla="*/ 152812 w 1457"/>
              <a:gd name="T1" fmla="*/ 368400 h 1330"/>
              <a:gd name="T2" fmla="*/ 152812 w 1457"/>
              <a:gd name="T3" fmla="*/ 368400 h 1330"/>
              <a:gd name="T4" fmla="*/ 55372 w 1457"/>
              <a:gd name="T5" fmla="*/ 290178 h 1330"/>
              <a:gd name="T6" fmla="*/ 97440 w 1457"/>
              <a:gd name="T7" fmla="*/ 290178 h 1330"/>
              <a:gd name="T8" fmla="*/ 100676 w 1457"/>
              <a:gd name="T9" fmla="*/ 286934 h 1330"/>
              <a:gd name="T10" fmla="*/ 16540 w 1457"/>
              <a:gd name="T11" fmla="*/ 182398 h 1330"/>
              <a:gd name="T12" fmla="*/ 61844 w 1457"/>
              <a:gd name="T13" fmla="*/ 195375 h 1330"/>
              <a:gd name="T14" fmla="*/ 61844 w 1457"/>
              <a:gd name="T15" fmla="*/ 192130 h 1330"/>
              <a:gd name="T16" fmla="*/ 16540 w 1457"/>
              <a:gd name="T17" fmla="*/ 117153 h 1330"/>
              <a:gd name="T18" fmla="*/ 32720 w 1457"/>
              <a:gd name="T19" fmla="*/ 49024 h 1330"/>
              <a:gd name="T20" fmla="*/ 253488 w 1457"/>
              <a:gd name="T21" fmla="*/ 162932 h 1330"/>
              <a:gd name="T22" fmla="*/ 256724 w 1457"/>
              <a:gd name="T23" fmla="*/ 104176 h 1330"/>
              <a:gd name="T24" fmla="*/ 435783 w 1457"/>
              <a:gd name="T25" fmla="*/ 55512 h 1330"/>
              <a:gd name="T26" fmla="*/ 451964 w 1457"/>
              <a:gd name="T27" fmla="*/ 58757 h 1330"/>
              <a:gd name="T28" fmla="*/ 506976 w 1457"/>
              <a:gd name="T29" fmla="*/ 39291 h 1330"/>
              <a:gd name="T30" fmla="*/ 468144 w 1457"/>
              <a:gd name="T31" fmla="*/ 94443 h 1330"/>
              <a:gd name="T32" fmla="*/ 523515 w 1457"/>
              <a:gd name="T33" fmla="*/ 81466 h 1330"/>
              <a:gd name="T34" fmla="*/ 523515 w 1457"/>
              <a:gd name="T35" fmla="*/ 84710 h 1330"/>
              <a:gd name="T36" fmla="*/ 481088 w 1457"/>
              <a:gd name="T37" fmla="*/ 127246 h 1330"/>
              <a:gd name="T38" fmla="*/ 471380 w 1457"/>
              <a:gd name="T39" fmla="*/ 149955 h 1330"/>
              <a:gd name="T40" fmla="*/ 318568 w 1457"/>
              <a:gd name="T41" fmla="*/ 417064 h 1330"/>
              <a:gd name="T42" fmla="*/ 3236 w 1457"/>
              <a:gd name="T43" fmla="*/ 417064 h 1330"/>
              <a:gd name="T44" fmla="*/ 0 w 1457"/>
              <a:gd name="T45" fmla="*/ 413819 h 1330"/>
              <a:gd name="T46" fmla="*/ 0 w 1457"/>
              <a:gd name="T47" fmla="*/ 413819 h 1330"/>
              <a:gd name="T48" fmla="*/ 81260 w 1457"/>
              <a:gd name="T49" fmla="*/ 404087 h 1330"/>
              <a:gd name="T50" fmla="*/ 152812 w 1457"/>
              <a:gd name="T51" fmla="*/ 368400 h 133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457" h="1330">
                <a:moveTo>
                  <a:pt x="425" y="1022"/>
                </a:moveTo>
                <a:lnTo>
                  <a:pt x="425" y="1022"/>
                </a:lnTo>
                <a:cubicBezTo>
                  <a:pt x="271" y="986"/>
                  <a:pt x="172" y="904"/>
                  <a:pt x="154" y="805"/>
                </a:cubicBezTo>
                <a:cubicBezTo>
                  <a:pt x="199" y="805"/>
                  <a:pt x="235" y="805"/>
                  <a:pt x="271" y="805"/>
                </a:cubicBezTo>
                <a:cubicBezTo>
                  <a:pt x="271" y="805"/>
                  <a:pt x="271" y="805"/>
                  <a:pt x="280" y="796"/>
                </a:cubicBezTo>
                <a:cubicBezTo>
                  <a:pt x="136" y="750"/>
                  <a:pt x="55" y="651"/>
                  <a:pt x="46" y="506"/>
                </a:cubicBezTo>
                <a:cubicBezTo>
                  <a:pt x="82" y="516"/>
                  <a:pt x="127" y="524"/>
                  <a:pt x="172" y="542"/>
                </a:cubicBezTo>
                <a:cubicBezTo>
                  <a:pt x="172" y="533"/>
                  <a:pt x="172" y="533"/>
                  <a:pt x="172" y="533"/>
                </a:cubicBezTo>
                <a:cubicBezTo>
                  <a:pt x="109" y="479"/>
                  <a:pt x="63" y="407"/>
                  <a:pt x="46" y="325"/>
                </a:cubicBezTo>
                <a:cubicBezTo>
                  <a:pt x="46" y="262"/>
                  <a:pt x="55" y="199"/>
                  <a:pt x="91" y="136"/>
                </a:cubicBezTo>
                <a:cubicBezTo>
                  <a:pt x="253" y="325"/>
                  <a:pt x="461" y="434"/>
                  <a:pt x="705" y="452"/>
                </a:cubicBezTo>
                <a:cubicBezTo>
                  <a:pt x="705" y="398"/>
                  <a:pt x="705" y="344"/>
                  <a:pt x="714" y="289"/>
                </a:cubicBezTo>
                <a:cubicBezTo>
                  <a:pt x="778" y="82"/>
                  <a:pt x="1049" y="0"/>
                  <a:pt x="1212" y="154"/>
                </a:cubicBezTo>
                <a:cubicBezTo>
                  <a:pt x="1221" y="163"/>
                  <a:pt x="1239" y="172"/>
                  <a:pt x="1257" y="163"/>
                </a:cubicBezTo>
                <a:cubicBezTo>
                  <a:pt x="1311" y="145"/>
                  <a:pt x="1365" y="127"/>
                  <a:pt x="1410" y="109"/>
                </a:cubicBezTo>
                <a:cubicBezTo>
                  <a:pt x="1401" y="154"/>
                  <a:pt x="1383" y="181"/>
                  <a:pt x="1302" y="262"/>
                </a:cubicBezTo>
                <a:cubicBezTo>
                  <a:pt x="1347" y="253"/>
                  <a:pt x="1401" y="244"/>
                  <a:pt x="1456" y="226"/>
                </a:cubicBezTo>
                <a:cubicBezTo>
                  <a:pt x="1456" y="226"/>
                  <a:pt x="1456" y="226"/>
                  <a:pt x="1456" y="235"/>
                </a:cubicBezTo>
                <a:cubicBezTo>
                  <a:pt x="1420" y="271"/>
                  <a:pt x="1383" y="317"/>
                  <a:pt x="1338" y="353"/>
                </a:cubicBezTo>
                <a:cubicBezTo>
                  <a:pt x="1320" y="371"/>
                  <a:pt x="1311" y="389"/>
                  <a:pt x="1311" y="416"/>
                </a:cubicBezTo>
                <a:cubicBezTo>
                  <a:pt x="1302" y="732"/>
                  <a:pt x="1167" y="995"/>
                  <a:pt x="886" y="1157"/>
                </a:cubicBezTo>
                <a:cubicBezTo>
                  <a:pt x="606" y="1329"/>
                  <a:pt x="308" y="1320"/>
                  <a:pt x="9" y="1157"/>
                </a:cubicBezTo>
                <a:cubicBezTo>
                  <a:pt x="9" y="1157"/>
                  <a:pt x="9" y="1157"/>
                  <a:pt x="0" y="1148"/>
                </a:cubicBezTo>
                <a:cubicBezTo>
                  <a:pt x="72" y="1139"/>
                  <a:pt x="154" y="1139"/>
                  <a:pt x="226" y="1121"/>
                </a:cubicBezTo>
                <a:cubicBezTo>
                  <a:pt x="299" y="1103"/>
                  <a:pt x="362" y="1067"/>
                  <a:pt x="425" y="10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63">
            <a:extLst>
              <a:ext uri="{FF2B5EF4-FFF2-40B4-BE49-F238E27FC236}">
                <a16:creationId xmlns:a16="http://schemas.microsoft.com/office/drawing/2014/main" id="{8BFBBE2E-A030-D444-8E3B-4C68F7E98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4233" y="9543916"/>
            <a:ext cx="1116767" cy="972536"/>
          </a:xfrm>
          <a:custGeom>
            <a:avLst/>
            <a:gdLst>
              <a:gd name="T0" fmla="*/ 214746 w 1194"/>
              <a:gd name="T1" fmla="*/ 374290 h 1041"/>
              <a:gd name="T2" fmla="*/ 214746 w 1194"/>
              <a:gd name="T3" fmla="*/ 374290 h 1041"/>
              <a:gd name="T4" fmla="*/ 205017 w 1194"/>
              <a:gd name="T5" fmla="*/ 371051 h 1041"/>
              <a:gd name="T6" fmla="*/ 61613 w 1194"/>
              <a:gd name="T7" fmla="*/ 227813 h 1041"/>
              <a:gd name="T8" fmla="*/ 61613 w 1194"/>
              <a:gd name="T9" fmla="*/ 227813 h 1041"/>
              <a:gd name="T10" fmla="*/ 32428 w 1194"/>
              <a:gd name="T11" fmla="*/ 198662 h 1041"/>
              <a:gd name="T12" fmla="*/ 0 w 1194"/>
              <a:gd name="T13" fmla="*/ 116966 h 1041"/>
              <a:gd name="T14" fmla="*/ 32428 w 1194"/>
              <a:gd name="T15" fmla="*/ 35989 h 1041"/>
              <a:gd name="T16" fmla="*/ 113858 w 1194"/>
              <a:gd name="T17" fmla="*/ 0 h 1041"/>
              <a:gd name="T18" fmla="*/ 195289 w 1194"/>
              <a:gd name="T19" fmla="*/ 35989 h 1041"/>
              <a:gd name="T20" fmla="*/ 214746 w 1194"/>
              <a:gd name="T21" fmla="*/ 55424 h 1041"/>
              <a:gd name="T22" fmla="*/ 234563 w 1194"/>
              <a:gd name="T23" fmla="*/ 35989 h 1041"/>
              <a:gd name="T24" fmla="*/ 315993 w 1194"/>
              <a:gd name="T25" fmla="*/ 0 h 1041"/>
              <a:gd name="T26" fmla="*/ 397063 w 1194"/>
              <a:gd name="T27" fmla="*/ 35989 h 1041"/>
              <a:gd name="T28" fmla="*/ 429852 w 1194"/>
              <a:gd name="T29" fmla="*/ 116966 h 1041"/>
              <a:gd name="T30" fmla="*/ 397063 w 1194"/>
              <a:gd name="T31" fmla="*/ 198662 h 1041"/>
              <a:gd name="T32" fmla="*/ 397063 w 1194"/>
              <a:gd name="T33" fmla="*/ 198662 h 1041"/>
              <a:gd name="T34" fmla="*/ 367878 w 1194"/>
              <a:gd name="T35" fmla="*/ 227813 h 1041"/>
              <a:gd name="T36" fmla="*/ 367878 w 1194"/>
              <a:gd name="T37" fmla="*/ 227813 h 1041"/>
              <a:gd name="T38" fmla="*/ 224474 w 1194"/>
              <a:gd name="T39" fmla="*/ 371051 h 1041"/>
              <a:gd name="T40" fmla="*/ 214746 w 1194"/>
              <a:gd name="T41" fmla="*/ 374290 h 1041"/>
              <a:gd name="T42" fmla="*/ 81430 w 1194"/>
              <a:gd name="T43" fmla="*/ 208379 h 1041"/>
              <a:gd name="T44" fmla="*/ 81430 w 1194"/>
              <a:gd name="T45" fmla="*/ 208379 h 1041"/>
              <a:gd name="T46" fmla="*/ 214746 w 1194"/>
              <a:gd name="T47" fmla="*/ 341540 h 1041"/>
              <a:gd name="T48" fmla="*/ 348421 w 1194"/>
              <a:gd name="T49" fmla="*/ 208379 h 1041"/>
              <a:gd name="T50" fmla="*/ 348421 w 1194"/>
              <a:gd name="T51" fmla="*/ 208379 h 1041"/>
              <a:gd name="T52" fmla="*/ 377607 w 1194"/>
              <a:gd name="T53" fmla="*/ 178867 h 1041"/>
              <a:gd name="T54" fmla="*/ 403909 w 1194"/>
              <a:gd name="T55" fmla="*/ 116966 h 1041"/>
              <a:gd name="T56" fmla="*/ 377607 w 1194"/>
              <a:gd name="T57" fmla="*/ 55424 h 1041"/>
              <a:gd name="T58" fmla="*/ 315993 w 1194"/>
              <a:gd name="T59" fmla="*/ 29511 h 1041"/>
              <a:gd name="T60" fmla="*/ 254020 w 1194"/>
              <a:gd name="T61" fmla="*/ 55424 h 1041"/>
              <a:gd name="T62" fmla="*/ 224474 w 1194"/>
              <a:gd name="T63" fmla="*/ 84575 h 1041"/>
              <a:gd name="T64" fmla="*/ 214746 w 1194"/>
              <a:gd name="T65" fmla="*/ 87814 h 1041"/>
              <a:gd name="T66" fmla="*/ 205017 w 1194"/>
              <a:gd name="T67" fmla="*/ 84575 h 1041"/>
              <a:gd name="T68" fmla="*/ 175832 w 1194"/>
              <a:gd name="T69" fmla="*/ 55424 h 1041"/>
              <a:gd name="T70" fmla="*/ 113858 w 1194"/>
              <a:gd name="T71" fmla="*/ 29511 h 1041"/>
              <a:gd name="T72" fmla="*/ 51885 w 1194"/>
              <a:gd name="T73" fmla="*/ 55424 h 1041"/>
              <a:gd name="T74" fmla="*/ 25942 w 1194"/>
              <a:gd name="T75" fmla="*/ 116966 h 1041"/>
              <a:gd name="T76" fmla="*/ 51885 w 1194"/>
              <a:gd name="T77" fmla="*/ 178867 h 1041"/>
              <a:gd name="T78" fmla="*/ 81430 w 1194"/>
              <a:gd name="T79" fmla="*/ 208379 h 1041"/>
              <a:gd name="T80" fmla="*/ 387335 w 1194"/>
              <a:gd name="T81" fmla="*/ 188585 h 1041"/>
              <a:gd name="T82" fmla="*/ 387335 w 1194"/>
              <a:gd name="T83" fmla="*/ 188585 h 10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194" h="1041">
                <a:moveTo>
                  <a:pt x="596" y="1040"/>
                </a:moveTo>
                <a:lnTo>
                  <a:pt x="596" y="1040"/>
                </a:lnTo>
                <a:cubicBezTo>
                  <a:pt x="587" y="1040"/>
                  <a:pt x="578" y="1040"/>
                  <a:pt x="569" y="1031"/>
                </a:cubicBezTo>
                <a:cubicBezTo>
                  <a:pt x="171" y="633"/>
                  <a:pt x="171" y="633"/>
                  <a:pt x="171" y="633"/>
                </a:cubicBezTo>
                <a:cubicBezTo>
                  <a:pt x="90" y="552"/>
                  <a:pt x="90" y="552"/>
                  <a:pt x="90" y="552"/>
                </a:cubicBezTo>
                <a:cubicBezTo>
                  <a:pt x="27" y="488"/>
                  <a:pt x="0" y="407"/>
                  <a:pt x="0" y="325"/>
                </a:cubicBezTo>
                <a:cubicBezTo>
                  <a:pt x="0" y="235"/>
                  <a:pt x="27" y="163"/>
                  <a:pt x="90" y="100"/>
                </a:cubicBezTo>
                <a:cubicBezTo>
                  <a:pt x="153" y="36"/>
                  <a:pt x="235" y="0"/>
                  <a:pt x="316" y="0"/>
                </a:cubicBezTo>
                <a:cubicBezTo>
                  <a:pt x="406" y="0"/>
                  <a:pt x="479" y="36"/>
                  <a:pt x="542" y="100"/>
                </a:cubicBezTo>
                <a:cubicBezTo>
                  <a:pt x="596" y="154"/>
                  <a:pt x="596" y="154"/>
                  <a:pt x="596" y="154"/>
                </a:cubicBezTo>
                <a:cubicBezTo>
                  <a:pt x="651" y="100"/>
                  <a:pt x="651" y="100"/>
                  <a:pt x="651" y="100"/>
                </a:cubicBezTo>
                <a:cubicBezTo>
                  <a:pt x="705" y="36"/>
                  <a:pt x="786" y="0"/>
                  <a:pt x="877" y="0"/>
                </a:cubicBezTo>
                <a:cubicBezTo>
                  <a:pt x="958" y="0"/>
                  <a:pt x="1039" y="36"/>
                  <a:pt x="1102" y="100"/>
                </a:cubicBezTo>
                <a:cubicBezTo>
                  <a:pt x="1166" y="163"/>
                  <a:pt x="1193" y="235"/>
                  <a:pt x="1193" y="325"/>
                </a:cubicBezTo>
                <a:cubicBezTo>
                  <a:pt x="1193" y="407"/>
                  <a:pt x="1166" y="488"/>
                  <a:pt x="1102" y="552"/>
                </a:cubicBezTo>
                <a:cubicBezTo>
                  <a:pt x="1021" y="633"/>
                  <a:pt x="1021" y="633"/>
                  <a:pt x="1021" y="633"/>
                </a:cubicBezTo>
                <a:cubicBezTo>
                  <a:pt x="623" y="1031"/>
                  <a:pt x="623" y="1031"/>
                  <a:pt x="623" y="1031"/>
                </a:cubicBezTo>
                <a:cubicBezTo>
                  <a:pt x="614" y="1040"/>
                  <a:pt x="605" y="1040"/>
                  <a:pt x="596" y="1040"/>
                </a:cubicBezTo>
                <a:close/>
                <a:moveTo>
                  <a:pt x="226" y="579"/>
                </a:moveTo>
                <a:lnTo>
                  <a:pt x="226" y="579"/>
                </a:lnTo>
                <a:cubicBezTo>
                  <a:pt x="596" y="949"/>
                  <a:pt x="596" y="949"/>
                  <a:pt x="596" y="949"/>
                </a:cubicBezTo>
                <a:cubicBezTo>
                  <a:pt x="967" y="579"/>
                  <a:pt x="967" y="579"/>
                  <a:pt x="967" y="579"/>
                </a:cubicBezTo>
                <a:cubicBezTo>
                  <a:pt x="1048" y="497"/>
                  <a:pt x="1048" y="497"/>
                  <a:pt x="1048" y="497"/>
                </a:cubicBezTo>
                <a:cubicBezTo>
                  <a:pt x="1093" y="452"/>
                  <a:pt x="1121" y="389"/>
                  <a:pt x="1121" y="325"/>
                </a:cubicBezTo>
                <a:cubicBezTo>
                  <a:pt x="1121" y="262"/>
                  <a:pt x="1093" y="199"/>
                  <a:pt x="1048" y="154"/>
                </a:cubicBezTo>
                <a:cubicBezTo>
                  <a:pt x="1003" y="109"/>
                  <a:pt x="940" y="82"/>
                  <a:pt x="877" y="82"/>
                </a:cubicBezTo>
                <a:cubicBezTo>
                  <a:pt x="813" y="82"/>
                  <a:pt x="750" y="109"/>
                  <a:pt x="705" y="154"/>
                </a:cubicBezTo>
                <a:cubicBezTo>
                  <a:pt x="623" y="235"/>
                  <a:pt x="623" y="235"/>
                  <a:pt x="623" y="235"/>
                </a:cubicBezTo>
                <a:cubicBezTo>
                  <a:pt x="614" y="235"/>
                  <a:pt x="605" y="244"/>
                  <a:pt x="596" y="244"/>
                </a:cubicBezTo>
                <a:cubicBezTo>
                  <a:pt x="587" y="244"/>
                  <a:pt x="578" y="235"/>
                  <a:pt x="569" y="235"/>
                </a:cubicBezTo>
                <a:cubicBezTo>
                  <a:pt x="488" y="154"/>
                  <a:pt x="488" y="154"/>
                  <a:pt x="488" y="154"/>
                </a:cubicBezTo>
                <a:cubicBezTo>
                  <a:pt x="443" y="109"/>
                  <a:pt x="379" y="82"/>
                  <a:pt x="316" y="82"/>
                </a:cubicBezTo>
                <a:cubicBezTo>
                  <a:pt x="253" y="82"/>
                  <a:pt x="189" y="109"/>
                  <a:pt x="144" y="154"/>
                </a:cubicBezTo>
                <a:cubicBezTo>
                  <a:pt x="99" y="199"/>
                  <a:pt x="72" y="262"/>
                  <a:pt x="72" y="325"/>
                </a:cubicBezTo>
                <a:cubicBezTo>
                  <a:pt x="72" y="389"/>
                  <a:pt x="99" y="452"/>
                  <a:pt x="144" y="497"/>
                </a:cubicBezTo>
                <a:cubicBezTo>
                  <a:pt x="226" y="579"/>
                  <a:pt x="226" y="579"/>
                  <a:pt x="226" y="579"/>
                </a:cubicBezTo>
                <a:close/>
                <a:moveTo>
                  <a:pt x="1075" y="524"/>
                </a:moveTo>
                <a:lnTo>
                  <a:pt x="1075" y="5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4">
            <a:extLst>
              <a:ext uri="{FF2B5EF4-FFF2-40B4-BE49-F238E27FC236}">
                <a16:creationId xmlns:a16="http://schemas.microsoft.com/office/drawing/2014/main" id="{EAA0CC67-D965-3641-AEDC-69C3E704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693" y="9560399"/>
            <a:ext cx="1013746" cy="1100284"/>
          </a:xfrm>
          <a:custGeom>
            <a:avLst/>
            <a:gdLst>
              <a:gd name="T0" fmla="*/ 302423 w 1086"/>
              <a:gd name="T1" fmla="*/ 423502 h 1176"/>
              <a:gd name="T2" fmla="*/ 243808 w 1086"/>
              <a:gd name="T3" fmla="*/ 413770 h 1176"/>
              <a:gd name="T4" fmla="*/ 224390 w 1086"/>
              <a:gd name="T5" fmla="*/ 413770 h 1176"/>
              <a:gd name="T6" fmla="*/ 94215 w 1086"/>
              <a:gd name="T7" fmla="*/ 384575 h 1176"/>
              <a:gd name="T8" fmla="*/ 22655 w 1086"/>
              <a:gd name="T9" fmla="*/ 371600 h 1176"/>
              <a:gd name="T10" fmla="*/ 25891 w 1086"/>
              <a:gd name="T11" fmla="*/ 192468 h 1176"/>
              <a:gd name="T12" fmla="*/ 107161 w 1086"/>
              <a:gd name="T13" fmla="*/ 185620 h 1176"/>
              <a:gd name="T14" fmla="*/ 162539 w 1086"/>
              <a:gd name="T15" fmla="*/ 110651 h 1176"/>
              <a:gd name="T16" fmla="*/ 152830 w 1086"/>
              <a:gd name="T17" fmla="*/ 42530 h 1176"/>
              <a:gd name="T18" fmla="*/ 217917 w 1086"/>
              <a:gd name="T19" fmla="*/ 6488 h 1176"/>
              <a:gd name="T20" fmla="*/ 259990 w 1086"/>
              <a:gd name="T21" fmla="*/ 114255 h 1176"/>
              <a:gd name="T22" fmla="*/ 256754 w 1086"/>
              <a:gd name="T23" fmla="*/ 149938 h 1176"/>
              <a:gd name="T24" fmla="*/ 354205 w 1086"/>
              <a:gd name="T25" fmla="*/ 162913 h 1176"/>
              <a:gd name="T26" fmla="*/ 377220 w 1086"/>
              <a:gd name="T27" fmla="*/ 237882 h 1176"/>
              <a:gd name="T28" fmla="*/ 373983 w 1086"/>
              <a:gd name="T29" fmla="*/ 306363 h 1176"/>
              <a:gd name="T30" fmla="*/ 354205 w 1086"/>
              <a:gd name="T31" fmla="*/ 365112 h 1176"/>
              <a:gd name="T32" fmla="*/ 341260 w 1086"/>
              <a:gd name="T33" fmla="*/ 410526 h 1176"/>
              <a:gd name="T34" fmla="*/ 234099 w 1086"/>
              <a:gd name="T35" fmla="*/ 384575 h 1176"/>
              <a:gd name="T36" fmla="*/ 253518 w 1086"/>
              <a:gd name="T37" fmla="*/ 387819 h 1176"/>
              <a:gd name="T38" fmla="*/ 321842 w 1086"/>
              <a:gd name="T39" fmla="*/ 391063 h 1176"/>
              <a:gd name="T40" fmla="*/ 325078 w 1086"/>
              <a:gd name="T41" fmla="*/ 365112 h 1176"/>
              <a:gd name="T42" fmla="*/ 331551 w 1086"/>
              <a:gd name="T43" fmla="*/ 345289 h 1176"/>
              <a:gd name="T44" fmla="*/ 341260 w 1086"/>
              <a:gd name="T45" fmla="*/ 309607 h 1176"/>
              <a:gd name="T46" fmla="*/ 347733 w 1086"/>
              <a:gd name="T47" fmla="*/ 286900 h 1176"/>
              <a:gd name="T48" fmla="*/ 364274 w 1086"/>
              <a:gd name="T49" fmla="*/ 270681 h 1176"/>
              <a:gd name="T50" fmla="*/ 341260 w 1086"/>
              <a:gd name="T51" fmla="*/ 241126 h 1176"/>
              <a:gd name="T52" fmla="*/ 361038 w 1086"/>
              <a:gd name="T53" fmla="*/ 211931 h 1176"/>
              <a:gd name="T54" fmla="*/ 312132 w 1086"/>
              <a:gd name="T55" fmla="*/ 188864 h 1176"/>
              <a:gd name="T56" fmla="*/ 230863 w 1086"/>
              <a:gd name="T57" fmla="*/ 110651 h 1176"/>
              <a:gd name="T58" fmla="*/ 192026 w 1086"/>
              <a:gd name="T59" fmla="*/ 29555 h 1176"/>
              <a:gd name="T60" fmla="*/ 181957 w 1086"/>
              <a:gd name="T61" fmla="*/ 42530 h 1176"/>
              <a:gd name="T62" fmla="*/ 152830 w 1086"/>
              <a:gd name="T63" fmla="*/ 172644 h 1176"/>
              <a:gd name="T64" fmla="*/ 110397 w 1086"/>
              <a:gd name="T65" fmla="*/ 211931 h 1176"/>
              <a:gd name="T66" fmla="*/ 52142 w 1086"/>
              <a:gd name="T67" fmla="*/ 208687 h 1176"/>
              <a:gd name="T68" fmla="*/ 25891 w 1086"/>
              <a:gd name="T69" fmla="*/ 283656 h 1176"/>
              <a:gd name="T70" fmla="*/ 74797 w 1086"/>
              <a:gd name="T71" fmla="*/ 361508 h 1176"/>
              <a:gd name="T72" fmla="*/ 113993 w 1086"/>
              <a:gd name="T73" fmla="*/ 352137 h 1176"/>
              <a:gd name="T74" fmla="*/ 146357 w 1086"/>
              <a:gd name="T75" fmla="*/ 352137 h 1176"/>
              <a:gd name="T76" fmla="*/ 227626 w 1086"/>
              <a:gd name="T77" fmla="*/ 384575 h 1176"/>
              <a:gd name="T78" fmla="*/ 178721 w 1086"/>
              <a:gd name="T79" fmla="*/ 36043 h 117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86" h="1176">
                <a:moveTo>
                  <a:pt x="841" y="1175"/>
                </a:moveTo>
                <a:lnTo>
                  <a:pt x="841" y="1175"/>
                </a:lnTo>
                <a:cubicBezTo>
                  <a:pt x="832" y="1175"/>
                  <a:pt x="823" y="1175"/>
                  <a:pt x="814" y="1175"/>
                </a:cubicBezTo>
                <a:cubicBezTo>
                  <a:pt x="759" y="1166"/>
                  <a:pt x="714" y="1157"/>
                  <a:pt x="678" y="1148"/>
                </a:cubicBezTo>
                <a:cubicBezTo>
                  <a:pt x="669" y="1148"/>
                  <a:pt x="651" y="1148"/>
                  <a:pt x="642" y="1148"/>
                </a:cubicBezTo>
                <a:cubicBezTo>
                  <a:pt x="633" y="1148"/>
                  <a:pt x="633" y="1148"/>
                  <a:pt x="624" y="1148"/>
                </a:cubicBezTo>
                <a:cubicBezTo>
                  <a:pt x="560" y="1148"/>
                  <a:pt x="452" y="1121"/>
                  <a:pt x="362" y="1049"/>
                </a:cubicBezTo>
                <a:cubicBezTo>
                  <a:pt x="343" y="1049"/>
                  <a:pt x="289" y="1058"/>
                  <a:pt x="262" y="1067"/>
                </a:cubicBezTo>
                <a:cubicBezTo>
                  <a:pt x="253" y="1067"/>
                  <a:pt x="235" y="1076"/>
                  <a:pt x="226" y="1076"/>
                </a:cubicBezTo>
                <a:cubicBezTo>
                  <a:pt x="172" y="1094"/>
                  <a:pt x="109" y="1076"/>
                  <a:pt x="63" y="1031"/>
                </a:cubicBezTo>
                <a:cubicBezTo>
                  <a:pt x="18" y="977"/>
                  <a:pt x="0" y="895"/>
                  <a:pt x="0" y="787"/>
                </a:cubicBezTo>
                <a:cubicBezTo>
                  <a:pt x="0" y="642"/>
                  <a:pt x="36" y="570"/>
                  <a:pt x="72" y="534"/>
                </a:cubicBezTo>
                <a:cubicBezTo>
                  <a:pt x="90" y="506"/>
                  <a:pt x="127" y="498"/>
                  <a:pt x="154" y="498"/>
                </a:cubicBezTo>
                <a:cubicBezTo>
                  <a:pt x="298" y="515"/>
                  <a:pt x="298" y="515"/>
                  <a:pt x="298" y="515"/>
                </a:cubicBezTo>
                <a:cubicBezTo>
                  <a:pt x="307" y="498"/>
                  <a:pt x="343" y="461"/>
                  <a:pt x="371" y="425"/>
                </a:cubicBezTo>
                <a:cubicBezTo>
                  <a:pt x="452" y="335"/>
                  <a:pt x="452" y="307"/>
                  <a:pt x="452" y="307"/>
                </a:cubicBezTo>
                <a:cubicBezTo>
                  <a:pt x="452" y="190"/>
                  <a:pt x="443" y="163"/>
                  <a:pt x="434" y="145"/>
                </a:cubicBezTo>
                <a:cubicBezTo>
                  <a:pt x="434" y="136"/>
                  <a:pt x="425" y="127"/>
                  <a:pt x="425" y="118"/>
                </a:cubicBezTo>
                <a:cubicBezTo>
                  <a:pt x="416" y="73"/>
                  <a:pt x="443" y="27"/>
                  <a:pt x="497" y="9"/>
                </a:cubicBezTo>
                <a:cubicBezTo>
                  <a:pt x="534" y="0"/>
                  <a:pt x="570" y="0"/>
                  <a:pt x="606" y="18"/>
                </a:cubicBezTo>
                <a:cubicBezTo>
                  <a:pt x="651" y="45"/>
                  <a:pt x="687" y="91"/>
                  <a:pt x="714" y="154"/>
                </a:cubicBezTo>
                <a:cubicBezTo>
                  <a:pt x="741" y="199"/>
                  <a:pt x="732" y="253"/>
                  <a:pt x="723" y="317"/>
                </a:cubicBezTo>
                <a:cubicBezTo>
                  <a:pt x="714" y="344"/>
                  <a:pt x="714" y="362"/>
                  <a:pt x="714" y="380"/>
                </a:cubicBezTo>
                <a:cubicBezTo>
                  <a:pt x="714" y="407"/>
                  <a:pt x="714" y="407"/>
                  <a:pt x="714" y="416"/>
                </a:cubicBezTo>
                <a:cubicBezTo>
                  <a:pt x="768" y="443"/>
                  <a:pt x="814" y="443"/>
                  <a:pt x="877" y="452"/>
                </a:cubicBezTo>
                <a:cubicBezTo>
                  <a:pt x="904" y="452"/>
                  <a:pt x="940" y="452"/>
                  <a:pt x="985" y="452"/>
                </a:cubicBezTo>
                <a:cubicBezTo>
                  <a:pt x="1058" y="470"/>
                  <a:pt x="1085" y="515"/>
                  <a:pt x="1076" y="597"/>
                </a:cubicBezTo>
                <a:cubicBezTo>
                  <a:pt x="1076" y="624"/>
                  <a:pt x="1067" y="651"/>
                  <a:pt x="1049" y="660"/>
                </a:cubicBezTo>
                <a:cubicBezTo>
                  <a:pt x="1076" y="687"/>
                  <a:pt x="1085" y="714"/>
                  <a:pt x="1085" y="751"/>
                </a:cubicBezTo>
                <a:cubicBezTo>
                  <a:pt x="1085" y="796"/>
                  <a:pt x="1067" y="832"/>
                  <a:pt x="1040" y="850"/>
                </a:cubicBezTo>
                <a:cubicBezTo>
                  <a:pt x="1049" y="877"/>
                  <a:pt x="1067" y="904"/>
                  <a:pt x="1049" y="940"/>
                </a:cubicBezTo>
                <a:cubicBezTo>
                  <a:pt x="1049" y="977"/>
                  <a:pt x="1022" y="994"/>
                  <a:pt x="985" y="1013"/>
                </a:cubicBezTo>
                <a:cubicBezTo>
                  <a:pt x="985" y="1022"/>
                  <a:pt x="985" y="1022"/>
                  <a:pt x="985" y="1022"/>
                </a:cubicBezTo>
                <a:cubicBezTo>
                  <a:pt x="994" y="1067"/>
                  <a:pt x="985" y="1112"/>
                  <a:pt x="949" y="1139"/>
                </a:cubicBezTo>
                <a:cubicBezTo>
                  <a:pt x="922" y="1166"/>
                  <a:pt x="886" y="1175"/>
                  <a:pt x="841" y="1175"/>
                </a:cubicBezTo>
                <a:close/>
                <a:moveTo>
                  <a:pt x="651" y="1067"/>
                </a:moveTo>
                <a:lnTo>
                  <a:pt x="651" y="1067"/>
                </a:lnTo>
                <a:cubicBezTo>
                  <a:pt x="669" y="1067"/>
                  <a:pt x="687" y="1076"/>
                  <a:pt x="705" y="1076"/>
                </a:cubicBezTo>
                <a:cubicBezTo>
                  <a:pt x="732" y="1085"/>
                  <a:pt x="777" y="1094"/>
                  <a:pt x="814" y="1094"/>
                </a:cubicBezTo>
                <a:cubicBezTo>
                  <a:pt x="877" y="1103"/>
                  <a:pt x="895" y="1085"/>
                  <a:pt x="895" y="1085"/>
                </a:cubicBezTo>
                <a:cubicBezTo>
                  <a:pt x="913" y="1076"/>
                  <a:pt x="913" y="1058"/>
                  <a:pt x="913" y="1040"/>
                </a:cubicBezTo>
                <a:cubicBezTo>
                  <a:pt x="913" y="1031"/>
                  <a:pt x="904" y="1013"/>
                  <a:pt x="904" y="1013"/>
                </a:cubicBezTo>
                <a:cubicBezTo>
                  <a:pt x="895" y="1003"/>
                  <a:pt x="895" y="994"/>
                  <a:pt x="895" y="985"/>
                </a:cubicBezTo>
                <a:cubicBezTo>
                  <a:pt x="904" y="968"/>
                  <a:pt x="913" y="958"/>
                  <a:pt x="922" y="958"/>
                </a:cubicBezTo>
                <a:cubicBezTo>
                  <a:pt x="958" y="949"/>
                  <a:pt x="976" y="931"/>
                  <a:pt x="976" y="922"/>
                </a:cubicBezTo>
                <a:cubicBezTo>
                  <a:pt x="985" y="904"/>
                  <a:pt x="967" y="877"/>
                  <a:pt x="949" y="859"/>
                </a:cubicBezTo>
                <a:cubicBezTo>
                  <a:pt x="940" y="850"/>
                  <a:pt x="940" y="841"/>
                  <a:pt x="940" y="823"/>
                </a:cubicBezTo>
                <a:cubicBezTo>
                  <a:pt x="949" y="814"/>
                  <a:pt x="958" y="805"/>
                  <a:pt x="967" y="796"/>
                </a:cubicBezTo>
                <a:cubicBezTo>
                  <a:pt x="976" y="796"/>
                  <a:pt x="985" y="796"/>
                  <a:pt x="994" y="787"/>
                </a:cubicBezTo>
                <a:cubicBezTo>
                  <a:pt x="1004" y="778"/>
                  <a:pt x="1013" y="769"/>
                  <a:pt x="1013" y="751"/>
                </a:cubicBezTo>
                <a:cubicBezTo>
                  <a:pt x="1013" y="741"/>
                  <a:pt x="1013" y="723"/>
                  <a:pt x="967" y="696"/>
                </a:cubicBezTo>
                <a:cubicBezTo>
                  <a:pt x="958" y="696"/>
                  <a:pt x="949" y="678"/>
                  <a:pt x="949" y="669"/>
                </a:cubicBezTo>
                <a:cubicBezTo>
                  <a:pt x="949" y="651"/>
                  <a:pt x="958" y="642"/>
                  <a:pt x="967" y="633"/>
                </a:cubicBezTo>
                <a:cubicBezTo>
                  <a:pt x="985" y="624"/>
                  <a:pt x="1004" y="606"/>
                  <a:pt x="1004" y="588"/>
                </a:cubicBezTo>
                <a:cubicBezTo>
                  <a:pt x="1013" y="534"/>
                  <a:pt x="985" y="534"/>
                  <a:pt x="976" y="534"/>
                </a:cubicBezTo>
                <a:cubicBezTo>
                  <a:pt x="940" y="524"/>
                  <a:pt x="904" y="524"/>
                  <a:pt x="868" y="524"/>
                </a:cubicBezTo>
                <a:cubicBezTo>
                  <a:pt x="805" y="524"/>
                  <a:pt x="741" y="524"/>
                  <a:pt x="669" y="470"/>
                </a:cubicBezTo>
                <a:cubicBezTo>
                  <a:pt x="624" y="443"/>
                  <a:pt x="633" y="380"/>
                  <a:pt x="642" y="307"/>
                </a:cubicBezTo>
                <a:cubicBezTo>
                  <a:pt x="651" y="262"/>
                  <a:pt x="660" y="208"/>
                  <a:pt x="651" y="190"/>
                </a:cubicBezTo>
                <a:cubicBezTo>
                  <a:pt x="615" y="109"/>
                  <a:pt x="570" y="73"/>
                  <a:pt x="534" y="82"/>
                </a:cubicBezTo>
                <a:cubicBezTo>
                  <a:pt x="515" y="82"/>
                  <a:pt x="497" y="91"/>
                  <a:pt x="497" y="100"/>
                </a:cubicBezTo>
                <a:cubicBezTo>
                  <a:pt x="497" y="109"/>
                  <a:pt x="506" y="109"/>
                  <a:pt x="506" y="118"/>
                </a:cubicBezTo>
                <a:cubicBezTo>
                  <a:pt x="515" y="145"/>
                  <a:pt x="524" y="181"/>
                  <a:pt x="524" y="307"/>
                </a:cubicBezTo>
                <a:cubicBezTo>
                  <a:pt x="524" y="326"/>
                  <a:pt x="515" y="371"/>
                  <a:pt x="425" y="479"/>
                </a:cubicBezTo>
                <a:cubicBezTo>
                  <a:pt x="380" y="534"/>
                  <a:pt x="334" y="579"/>
                  <a:pt x="334" y="579"/>
                </a:cubicBezTo>
                <a:cubicBezTo>
                  <a:pt x="326" y="588"/>
                  <a:pt x="317" y="588"/>
                  <a:pt x="307" y="588"/>
                </a:cubicBezTo>
                <a:cubicBezTo>
                  <a:pt x="145" y="579"/>
                  <a:pt x="145" y="579"/>
                  <a:pt x="145" y="579"/>
                </a:cubicBezTo>
                <a:cubicBezTo>
                  <a:pt x="145" y="579"/>
                  <a:pt x="136" y="579"/>
                  <a:pt x="127" y="579"/>
                </a:cubicBezTo>
                <a:cubicBezTo>
                  <a:pt x="109" y="606"/>
                  <a:pt x="72" y="660"/>
                  <a:pt x="72" y="787"/>
                </a:cubicBezTo>
                <a:cubicBezTo>
                  <a:pt x="72" y="877"/>
                  <a:pt x="90" y="940"/>
                  <a:pt x="127" y="977"/>
                </a:cubicBezTo>
                <a:cubicBezTo>
                  <a:pt x="145" y="1003"/>
                  <a:pt x="181" y="1013"/>
                  <a:pt x="208" y="1003"/>
                </a:cubicBezTo>
                <a:cubicBezTo>
                  <a:pt x="217" y="1003"/>
                  <a:pt x="235" y="994"/>
                  <a:pt x="244" y="994"/>
                </a:cubicBezTo>
                <a:cubicBezTo>
                  <a:pt x="262" y="985"/>
                  <a:pt x="298" y="977"/>
                  <a:pt x="317" y="977"/>
                </a:cubicBezTo>
                <a:cubicBezTo>
                  <a:pt x="334" y="977"/>
                  <a:pt x="343" y="968"/>
                  <a:pt x="353" y="968"/>
                </a:cubicBezTo>
                <a:cubicBezTo>
                  <a:pt x="371" y="968"/>
                  <a:pt x="389" y="968"/>
                  <a:pt x="407" y="977"/>
                </a:cubicBezTo>
                <a:cubicBezTo>
                  <a:pt x="443" y="1022"/>
                  <a:pt x="497" y="1040"/>
                  <a:pt x="534" y="1049"/>
                </a:cubicBezTo>
                <a:cubicBezTo>
                  <a:pt x="579" y="1067"/>
                  <a:pt x="615" y="1076"/>
                  <a:pt x="633" y="1067"/>
                </a:cubicBezTo>
                <a:cubicBezTo>
                  <a:pt x="642" y="1067"/>
                  <a:pt x="642" y="1067"/>
                  <a:pt x="651" y="1067"/>
                </a:cubicBezTo>
                <a:close/>
                <a:moveTo>
                  <a:pt x="497" y="100"/>
                </a:moveTo>
                <a:lnTo>
                  <a:pt x="497" y="1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65">
            <a:extLst>
              <a:ext uri="{FF2B5EF4-FFF2-40B4-BE49-F238E27FC236}">
                <a16:creationId xmlns:a16="http://schemas.microsoft.com/office/drawing/2014/main" id="{A6B3D8AE-6851-0443-A24D-3668DB36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028" y="9609850"/>
            <a:ext cx="885999" cy="362641"/>
          </a:xfrm>
          <a:custGeom>
            <a:avLst/>
            <a:gdLst>
              <a:gd name="T0" fmla="*/ 331253 w 950"/>
              <a:gd name="T1" fmla="*/ 48716 h 390"/>
              <a:gd name="T2" fmla="*/ 331253 w 950"/>
              <a:gd name="T3" fmla="*/ 48716 h 390"/>
              <a:gd name="T4" fmla="*/ 315086 w 950"/>
              <a:gd name="T5" fmla="*/ 55164 h 390"/>
              <a:gd name="T6" fmla="*/ 302152 w 950"/>
              <a:gd name="T7" fmla="*/ 87402 h 390"/>
              <a:gd name="T8" fmla="*/ 155926 w 950"/>
              <a:gd name="T9" fmla="*/ 0 h 390"/>
              <a:gd name="T10" fmla="*/ 0 w 950"/>
              <a:gd name="T11" fmla="*/ 119999 h 390"/>
              <a:gd name="T12" fmla="*/ 9700 w 950"/>
              <a:gd name="T13" fmla="*/ 139342 h 390"/>
              <a:gd name="T14" fmla="*/ 12934 w 950"/>
              <a:gd name="T15" fmla="*/ 139342 h 390"/>
              <a:gd name="T16" fmla="*/ 25868 w 950"/>
              <a:gd name="T17" fmla="*/ 126446 h 390"/>
              <a:gd name="T18" fmla="*/ 155926 w 950"/>
              <a:gd name="T19" fmla="*/ 29373 h 390"/>
              <a:gd name="T20" fmla="*/ 275925 w 950"/>
              <a:gd name="T21" fmla="*/ 100656 h 390"/>
              <a:gd name="T22" fmla="*/ 240356 w 950"/>
              <a:gd name="T23" fmla="*/ 84536 h 390"/>
              <a:gd name="T24" fmla="*/ 224189 w 950"/>
              <a:gd name="T25" fmla="*/ 94208 h 390"/>
              <a:gd name="T26" fmla="*/ 230656 w 950"/>
              <a:gd name="T27" fmla="*/ 110327 h 390"/>
              <a:gd name="T28" fmla="*/ 295685 w 950"/>
              <a:gd name="T29" fmla="*/ 136118 h 390"/>
              <a:gd name="T30" fmla="*/ 298918 w 950"/>
              <a:gd name="T31" fmla="*/ 139342 h 390"/>
              <a:gd name="T32" fmla="*/ 311852 w 950"/>
              <a:gd name="T33" fmla="*/ 129670 h 390"/>
              <a:gd name="T34" fmla="*/ 337720 w 950"/>
              <a:gd name="T35" fmla="*/ 68059 h 390"/>
              <a:gd name="T36" fmla="*/ 331253 w 950"/>
              <a:gd name="T37" fmla="*/ 48716 h 3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50" h="390">
                <a:moveTo>
                  <a:pt x="922" y="136"/>
                </a:moveTo>
                <a:lnTo>
                  <a:pt x="922" y="136"/>
                </a:lnTo>
                <a:cubicBezTo>
                  <a:pt x="904" y="127"/>
                  <a:pt x="877" y="136"/>
                  <a:pt x="877" y="154"/>
                </a:cubicBezTo>
                <a:cubicBezTo>
                  <a:pt x="841" y="244"/>
                  <a:pt x="841" y="244"/>
                  <a:pt x="841" y="244"/>
                </a:cubicBezTo>
                <a:cubicBezTo>
                  <a:pt x="759" y="100"/>
                  <a:pt x="606" y="0"/>
                  <a:pt x="434" y="0"/>
                </a:cubicBezTo>
                <a:cubicBezTo>
                  <a:pt x="235" y="0"/>
                  <a:pt x="55" y="136"/>
                  <a:pt x="0" y="335"/>
                </a:cubicBezTo>
                <a:cubicBezTo>
                  <a:pt x="0" y="362"/>
                  <a:pt x="9" y="380"/>
                  <a:pt x="27" y="389"/>
                </a:cubicBezTo>
                <a:cubicBezTo>
                  <a:pt x="36" y="389"/>
                  <a:pt x="36" y="389"/>
                  <a:pt x="36" y="389"/>
                </a:cubicBezTo>
                <a:cubicBezTo>
                  <a:pt x="55" y="389"/>
                  <a:pt x="72" y="371"/>
                  <a:pt x="72" y="353"/>
                </a:cubicBezTo>
                <a:cubicBezTo>
                  <a:pt x="118" y="190"/>
                  <a:pt x="271" y="82"/>
                  <a:pt x="434" y="82"/>
                </a:cubicBezTo>
                <a:cubicBezTo>
                  <a:pt x="579" y="82"/>
                  <a:pt x="705" y="154"/>
                  <a:pt x="768" y="281"/>
                </a:cubicBezTo>
                <a:cubicBezTo>
                  <a:pt x="669" y="236"/>
                  <a:pt x="669" y="236"/>
                  <a:pt x="669" y="236"/>
                </a:cubicBezTo>
                <a:cubicBezTo>
                  <a:pt x="651" y="236"/>
                  <a:pt x="633" y="244"/>
                  <a:pt x="624" y="263"/>
                </a:cubicBezTo>
                <a:cubicBezTo>
                  <a:pt x="615" y="281"/>
                  <a:pt x="624" y="299"/>
                  <a:pt x="642" y="308"/>
                </a:cubicBezTo>
                <a:cubicBezTo>
                  <a:pt x="823" y="380"/>
                  <a:pt x="823" y="380"/>
                  <a:pt x="823" y="380"/>
                </a:cubicBezTo>
                <a:cubicBezTo>
                  <a:pt x="823" y="389"/>
                  <a:pt x="832" y="389"/>
                  <a:pt x="832" y="389"/>
                </a:cubicBezTo>
                <a:cubicBezTo>
                  <a:pt x="850" y="389"/>
                  <a:pt x="868" y="380"/>
                  <a:pt x="868" y="362"/>
                </a:cubicBezTo>
                <a:cubicBezTo>
                  <a:pt x="940" y="190"/>
                  <a:pt x="940" y="190"/>
                  <a:pt x="940" y="190"/>
                </a:cubicBezTo>
                <a:cubicBezTo>
                  <a:pt x="949" y="163"/>
                  <a:pt x="940" y="145"/>
                  <a:pt x="922" y="1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66">
            <a:extLst>
              <a:ext uri="{FF2B5EF4-FFF2-40B4-BE49-F238E27FC236}">
                <a16:creationId xmlns:a16="http://schemas.microsoft.com/office/drawing/2014/main" id="{8A65B2AF-83E5-E540-9893-5FB6BEE8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35" y="10083754"/>
            <a:ext cx="877757" cy="362641"/>
          </a:xfrm>
          <a:custGeom>
            <a:avLst/>
            <a:gdLst>
              <a:gd name="T0" fmla="*/ 324842 w 941"/>
              <a:gd name="T1" fmla="*/ 3232 h 389"/>
              <a:gd name="T2" fmla="*/ 324842 w 941"/>
              <a:gd name="T3" fmla="*/ 3232 h 389"/>
              <a:gd name="T4" fmla="*/ 308672 w 941"/>
              <a:gd name="T5" fmla="*/ 12929 h 389"/>
              <a:gd name="T6" fmla="*/ 178591 w 941"/>
              <a:gd name="T7" fmla="*/ 113484 h 389"/>
              <a:gd name="T8" fmla="*/ 58572 w 941"/>
              <a:gd name="T9" fmla="*/ 38786 h 389"/>
              <a:gd name="T10" fmla="*/ 97381 w 941"/>
              <a:gd name="T11" fmla="*/ 48482 h 389"/>
              <a:gd name="T12" fmla="*/ 100615 w 941"/>
              <a:gd name="T13" fmla="*/ 51714 h 389"/>
              <a:gd name="T14" fmla="*/ 113551 w 941"/>
              <a:gd name="T15" fmla="*/ 42018 h 389"/>
              <a:gd name="T16" fmla="*/ 107083 w 941"/>
              <a:gd name="T17" fmla="*/ 22625 h 389"/>
              <a:gd name="T18" fmla="*/ 42402 w 941"/>
              <a:gd name="T19" fmla="*/ 3232 h 389"/>
              <a:gd name="T20" fmla="*/ 42402 w 941"/>
              <a:gd name="T21" fmla="*/ 3232 h 389"/>
              <a:gd name="T22" fmla="*/ 38809 w 941"/>
              <a:gd name="T23" fmla="*/ 3232 h 389"/>
              <a:gd name="T24" fmla="*/ 38809 w 941"/>
              <a:gd name="T25" fmla="*/ 3232 h 389"/>
              <a:gd name="T26" fmla="*/ 38809 w 941"/>
              <a:gd name="T27" fmla="*/ 3232 h 389"/>
              <a:gd name="T28" fmla="*/ 38809 w 941"/>
              <a:gd name="T29" fmla="*/ 3232 h 389"/>
              <a:gd name="T30" fmla="*/ 38809 w 941"/>
              <a:gd name="T31" fmla="*/ 3232 h 389"/>
              <a:gd name="T32" fmla="*/ 35575 w 941"/>
              <a:gd name="T33" fmla="*/ 3232 h 389"/>
              <a:gd name="T34" fmla="*/ 35575 w 941"/>
              <a:gd name="T35" fmla="*/ 3232 h 389"/>
              <a:gd name="T36" fmla="*/ 35575 w 941"/>
              <a:gd name="T37" fmla="*/ 3232 h 389"/>
              <a:gd name="T38" fmla="*/ 35575 w 941"/>
              <a:gd name="T39" fmla="*/ 3232 h 389"/>
              <a:gd name="T40" fmla="*/ 35575 w 941"/>
              <a:gd name="T41" fmla="*/ 3232 h 389"/>
              <a:gd name="T42" fmla="*/ 35575 w 941"/>
              <a:gd name="T43" fmla="*/ 3232 h 389"/>
              <a:gd name="T44" fmla="*/ 32341 w 941"/>
              <a:gd name="T45" fmla="*/ 3232 h 389"/>
              <a:gd name="T46" fmla="*/ 32341 w 941"/>
              <a:gd name="T47" fmla="*/ 3232 h 389"/>
              <a:gd name="T48" fmla="*/ 32341 w 941"/>
              <a:gd name="T49" fmla="*/ 3232 h 389"/>
              <a:gd name="T50" fmla="*/ 32341 w 941"/>
              <a:gd name="T51" fmla="*/ 3232 h 389"/>
              <a:gd name="T52" fmla="*/ 22638 w 941"/>
              <a:gd name="T53" fmla="*/ 12929 h 389"/>
              <a:gd name="T54" fmla="*/ 3234 w 941"/>
              <a:gd name="T55" fmla="*/ 77930 h 389"/>
              <a:gd name="T56" fmla="*/ 12936 w 941"/>
              <a:gd name="T57" fmla="*/ 94091 h 389"/>
              <a:gd name="T58" fmla="*/ 16170 w 941"/>
              <a:gd name="T59" fmla="*/ 94091 h 389"/>
              <a:gd name="T60" fmla="*/ 29106 w 941"/>
              <a:gd name="T61" fmla="*/ 87627 h 389"/>
              <a:gd name="T62" fmla="*/ 38809 w 941"/>
              <a:gd name="T63" fmla="*/ 58178 h 389"/>
              <a:gd name="T64" fmla="*/ 81211 w 941"/>
              <a:gd name="T65" fmla="*/ 107020 h 389"/>
              <a:gd name="T66" fmla="*/ 178591 w 941"/>
              <a:gd name="T67" fmla="*/ 139341 h 389"/>
              <a:gd name="T68" fmla="*/ 334545 w 941"/>
              <a:gd name="T69" fmla="*/ 19393 h 389"/>
              <a:gd name="T70" fmla="*/ 324842 w 941"/>
              <a:gd name="T71" fmla="*/ 3232 h 38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41" h="389">
                <a:moveTo>
                  <a:pt x="904" y="9"/>
                </a:moveTo>
                <a:lnTo>
                  <a:pt x="904" y="9"/>
                </a:lnTo>
                <a:cubicBezTo>
                  <a:pt x="886" y="0"/>
                  <a:pt x="868" y="18"/>
                  <a:pt x="859" y="36"/>
                </a:cubicBezTo>
                <a:cubicBezTo>
                  <a:pt x="822" y="199"/>
                  <a:pt x="669" y="316"/>
                  <a:pt x="497" y="316"/>
                </a:cubicBezTo>
                <a:cubicBezTo>
                  <a:pt x="352" y="316"/>
                  <a:pt x="226" y="235"/>
                  <a:pt x="163" y="108"/>
                </a:cubicBezTo>
                <a:cubicBezTo>
                  <a:pt x="271" y="135"/>
                  <a:pt x="271" y="135"/>
                  <a:pt x="271" y="135"/>
                </a:cubicBezTo>
                <a:cubicBezTo>
                  <a:pt x="280" y="144"/>
                  <a:pt x="280" y="144"/>
                  <a:pt x="280" y="144"/>
                </a:cubicBezTo>
                <a:cubicBezTo>
                  <a:pt x="298" y="144"/>
                  <a:pt x="316" y="135"/>
                  <a:pt x="316" y="117"/>
                </a:cubicBezTo>
                <a:cubicBezTo>
                  <a:pt x="325" y="90"/>
                  <a:pt x="316" y="72"/>
                  <a:pt x="298" y="63"/>
                </a:cubicBezTo>
                <a:cubicBezTo>
                  <a:pt x="118" y="9"/>
                  <a:pt x="118" y="9"/>
                  <a:pt x="118" y="9"/>
                </a:cubicBezTo>
                <a:lnTo>
                  <a:pt x="108" y="9"/>
                </a:lnTo>
                <a:cubicBezTo>
                  <a:pt x="108" y="9"/>
                  <a:pt x="108" y="9"/>
                  <a:pt x="99" y="9"/>
                </a:cubicBezTo>
                <a:cubicBezTo>
                  <a:pt x="99" y="9"/>
                  <a:pt x="99" y="9"/>
                  <a:pt x="90" y="9"/>
                </a:cubicBezTo>
                <a:cubicBezTo>
                  <a:pt x="81" y="9"/>
                  <a:pt x="72" y="27"/>
                  <a:pt x="63" y="36"/>
                </a:cubicBezTo>
                <a:cubicBezTo>
                  <a:pt x="9" y="217"/>
                  <a:pt x="9" y="217"/>
                  <a:pt x="9" y="217"/>
                </a:cubicBezTo>
                <a:cubicBezTo>
                  <a:pt x="0" y="235"/>
                  <a:pt x="9" y="262"/>
                  <a:pt x="36" y="262"/>
                </a:cubicBezTo>
                <a:lnTo>
                  <a:pt x="45" y="262"/>
                </a:lnTo>
                <a:cubicBezTo>
                  <a:pt x="63" y="262"/>
                  <a:pt x="72" y="253"/>
                  <a:pt x="81" y="244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35" y="208"/>
                  <a:pt x="172" y="262"/>
                  <a:pt x="226" y="298"/>
                </a:cubicBezTo>
                <a:cubicBezTo>
                  <a:pt x="298" y="361"/>
                  <a:pt x="398" y="388"/>
                  <a:pt x="497" y="388"/>
                </a:cubicBezTo>
                <a:cubicBezTo>
                  <a:pt x="705" y="388"/>
                  <a:pt x="886" y="253"/>
                  <a:pt x="931" y="54"/>
                </a:cubicBezTo>
                <a:cubicBezTo>
                  <a:pt x="940" y="36"/>
                  <a:pt x="931" y="18"/>
                  <a:pt x="904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67">
            <a:extLst>
              <a:ext uri="{FF2B5EF4-FFF2-40B4-BE49-F238E27FC236}">
                <a16:creationId xmlns:a16="http://schemas.microsoft.com/office/drawing/2014/main" id="{12A32276-8989-C441-8F90-080933C7B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938" y="9663421"/>
            <a:ext cx="1100286" cy="894240"/>
          </a:xfrm>
          <a:custGeom>
            <a:avLst/>
            <a:gdLst>
              <a:gd name="T0" fmla="*/ 384216 w 1176"/>
              <a:gd name="T1" fmla="*/ 38795 h 959"/>
              <a:gd name="T2" fmla="*/ 384216 w 1176"/>
              <a:gd name="T3" fmla="*/ 38795 h 959"/>
              <a:gd name="T4" fmla="*/ 286540 w 1176"/>
              <a:gd name="T5" fmla="*/ 0 h 959"/>
              <a:gd name="T6" fmla="*/ 136602 w 1176"/>
              <a:gd name="T7" fmla="*/ 0 h 959"/>
              <a:gd name="T8" fmla="*/ 38926 w 1176"/>
              <a:gd name="T9" fmla="*/ 38795 h 959"/>
              <a:gd name="T10" fmla="*/ 0 w 1176"/>
              <a:gd name="T11" fmla="*/ 132910 h 959"/>
              <a:gd name="T12" fmla="*/ 19463 w 1176"/>
              <a:gd name="T13" fmla="*/ 201161 h 959"/>
              <a:gd name="T14" fmla="*/ 58389 w 1176"/>
              <a:gd name="T15" fmla="*/ 243548 h 959"/>
              <a:gd name="T16" fmla="*/ 42170 w 1176"/>
              <a:gd name="T17" fmla="*/ 331197 h 959"/>
              <a:gd name="T18" fmla="*/ 49018 w 1176"/>
              <a:gd name="T19" fmla="*/ 340896 h 959"/>
              <a:gd name="T20" fmla="*/ 55145 w 1176"/>
              <a:gd name="T21" fmla="*/ 344129 h 959"/>
              <a:gd name="T22" fmla="*/ 61994 w 1176"/>
              <a:gd name="T23" fmla="*/ 344129 h 959"/>
              <a:gd name="T24" fmla="*/ 198596 w 1176"/>
              <a:gd name="T25" fmla="*/ 288810 h 959"/>
              <a:gd name="T26" fmla="*/ 289784 w 1176"/>
              <a:gd name="T27" fmla="*/ 269412 h 959"/>
              <a:gd name="T28" fmla="*/ 384216 w 1176"/>
              <a:gd name="T29" fmla="*/ 227024 h 959"/>
              <a:gd name="T30" fmla="*/ 423503 w 1176"/>
              <a:gd name="T31" fmla="*/ 132910 h 959"/>
              <a:gd name="T32" fmla="*/ 384216 w 1176"/>
              <a:gd name="T33" fmla="*/ 38795 h 959"/>
              <a:gd name="T34" fmla="*/ 364753 w 1176"/>
              <a:gd name="T35" fmla="*/ 207627 h 959"/>
              <a:gd name="T36" fmla="*/ 364753 w 1176"/>
              <a:gd name="T37" fmla="*/ 207627 h 959"/>
              <a:gd name="T38" fmla="*/ 289784 w 1176"/>
              <a:gd name="T39" fmla="*/ 240315 h 959"/>
              <a:gd name="T40" fmla="*/ 188864 w 1176"/>
              <a:gd name="T41" fmla="*/ 262946 h 959"/>
              <a:gd name="T42" fmla="*/ 74969 w 1176"/>
              <a:gd name="T43" fmla="*/ 311799 h 959"/>
              <a:gd name="T44" fmla="*/ 87944 w 1176"/>
              <a:gd name="T45" fmla="*/ 240315 h 959"/>
              <a:gd name="T46" fmla="*/ 81457 w 1176"/>
              <a:gd name="T47" fmla="*/ 227024 h 959"/>
              <a:gd name="T48" fmla="*/ 81457 w 1176"/>
              <a:gd name="T49" fmla="*/ 227024 h 959"/>
              <a:gd name="T50" fmla="*/ 42170 w 1176"/>
              <a:gd name="T51" fmla="*/ 188229 h 959"/>
              <a:gd name="T52" fmla="*/ 25951 w 1176"/>
              <a:gd name="T53" fmla="*/ 132910 h 959"/>
              <a:gd name="T54" fmla="*/ 58389 w 1176"/>
              <a:gd name="T55" fmla="*/ 58193 h 959"/>
              <a:gd name="T56" fmla="*/ 136602 w 1176"/>
              <a:gd name="T57" fmla="*/ 25864 h 959"/>
              <a:gd name="T58" fmla="*/ 286540 w 1176"/>
              <a:gd name="T59" fmla="*/ 25864 h 959"/>
              <a:gd name="T60" fmla="*/ 364753 w 1176"/>
              <a:gd name="T61" fmla="*/ 58193 h 959"/>
              <a:gd name="T62" fmla="*/ 397552 w 1176"/>
              <a:gd name="T63" fmla="*/ 132910 h 959"/>
              <a:gd name="T64" fmla="*/ 397552 w 1176"/>
              <a:gd name="T65" fmla="*/ 132910 h 959"/>
              <a:gd name="T66" fmla="*/ 364753 w 1176"/>
              <a:gd name="T67" fmla="*/ 207627 h 95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76" h="959">
                <a:moveTo>
                  <a:pt x="1066" y="108"/>
                </a:moveTo>
                <a:lnTo>
                  <a:pt x="1066" y="108"/>
                </a:lnTo>
                <a:cubicBezTo>
                  <a:pt x="994" y="36"/>
                  <a:pt x="895" y="0"/>
                  <a:pt x="795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271" y="0"/>
                  <a:pt x="181" y="36"/>
                  <a:pt x="108" y="108"/>
                </a:cubicBezTo>
                <a:cubicBezTo>
                  <a:pt x="36" y="181"/>
                  <a:pt x="0" y="271"/>
                  <a:pt x="0" y="370"/>
                </a:cubicBezTo>
                <a:cubicBezTo>
                  <a:pt x="0" y="434"/>
                  <a:pt x="18" y="506"/>
                  <a:pt x="54" y="560"/>
                </a:cubicBezTo>
                <a:cubicBezTo>
                  <a:pt x="81" y="605"/>
                  <a:pt x="117" y="651"/>
                  <a:pt x="162" y="678"/>
                </a:cubicBezTo>
                <a:cubicBezTo>
                  <a:pt x="136" y="813"/>
                  <a:pt x="117" y="913"/>
                  <a:pt x="117" y="922"/>
                </a:cubicBezTo>
                <a:cubicBezTo>
                  <a:pt x="117" y="931"/>
                  <a:pt x="126" y="949"/>
                  <a:pt x="136" y="949"/>
                </a:cubicBezTo>
                <a:cubicBezTo>
                  <a:pt x="145" y="958"/>
                  <a:pt x="153" y="958"/>
                  <a:pt x="153" y="958"/>
                </a:cubicBezTo>
                <a:cubicBezTo>
                  <a:pt x="162" y="958"/>
                  <a:pt x="162" y="958"/>
                  <a:pt x="172" y="958"/>
                </a:cubicBezTo>
                <a:cubicBezTo>
                  <a:pt x="181" y="958"/>
                  <a:pt x="370" y="885"/>
                  <a:pt x="551" y="804"/>
                </a:cubicBezTo>
                <a:cubicBezTo>
                  <a:pt x="633" y="768"/>
                  <a:pt x="714" y="750"/>
                  <a:pt x="804" y="750"/>
                </a:cubicBezTo>
                <a:cubicBezTo>
                  <a:pt x="904" y="750"/>
                  <a:pt x="994" y="705"/>
                  <a:pt x="1066" y="632"/>
                </a:cubicBezTo>
                <a:cubicBezTo>
                  <a:pt x="1139" y="569"/>
                  <a:pt x="1175" y="470"/>
                  <a:pt x="1175" y="370"/>
                </a:cubicBezTo>
                <a:cubicBezTo>
                  <a:pt x="1175" y="271"/>
                  <a:pt x="1139" y="181"/>
                  <a:pt x="1066" y="108"/>
                </a:cubicBezTo>
                <a:close/>
                <a:moveTo>
                  <a:pt x="1012" y="578"/>
                </a:moveTo>
                <a:lnTo>
                  <a:pt x="1012" y="578"/>
                </a:lnTo>
                <a:cubicBezTo>
                  <a:pt x="958" y="642"/>
                  <a:pt x="877" y="669"/>
                  <a:pt x="804" y="669"/>
                </a:cubicBezTo>
                <a:cubicBezTo>
                  <a:pt x="705" y="669"/>
                  <a:pt x="606" y="696"/>
                  <a:pt x="524" y="732"/>
                </a:cubicBezTo>
                <a:cubicBezTo>
                  <a:pt x="398" y="786"/>
                  <a:pt x="271" y="840"/>
                  <a:pt x="208" y="868"/>
                </a:cubicBezTo>
                <a:cubicBezTo>
                  <a:pt x="217" y="813"/>
                  <a:pt x="226" y="750"/>
                  <a:pt x="244" y="669"/>
                </a:cubicBezTo>
                <a:cubicBezTo>
                  <a:pt x="244" y="651"/>
                  <a:pt x="235" y="632"/>
                  <a:pt x="226" y="632"/>
                </a:cubicBezTo>
                <a:cubicBezTo>
                  <a:pt x="181" y="605"/>
                  <a:pt x="145" y="569"/>
                  <a:pt x="117" y="524"/>
                </a:cubicBezTo>
                <a:cubicBezTo>
                  <a:pt x="90" y="479"/>
                  <a:pt x="72" y="425"/>
                  <a:pt x="72" y="370"/>
                </a:cubicBezTo>
                <a:cubicBezTo>
                  <a:pt x="72" y="289"/>
                  <a:pt x="108" y="217"/>
                  <a:pt x="162" y="162"/>
                </a:cubicBezTo>
                <a:cubicBezTo>
                  <a:pt x="217" y="108"/>
                  <a:pt x="298" y="72"/>
                  <a:pt x="379" y="72"/>
                </a:cubicBezTo>
                <a:cubicBezTo>
                  <a:pt x="795" y="72"/>
                  <a:pt x="795" y="72"/>
                  <a:pt x="795" y="72"/>
                </a:cubicBezTo>
                <a:cubicBezTo>
                  <a:pt x="877" y="72"/>
                  <a:pt x="958" y="108"/>
                  <a:pt x="1012" y="162"/>
                </a:cubicBezTo>
                <a:cubicBezTo>
                  <a:pt x="1066" y="217"/>
                  <a:pt x="1103" y="289"/>
                  <a:pt x="1103" y="370"/>
                </a:cubicBezTo>
                <a:cubicBezTo>
                  <a:pt x="1103" y="452"/>
                  <a:pt x="1066" y="524"/>
                  <a:pt x="1012" y="5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8">
            <a:extLst>
              <a:ext uri="{FF2B5EF4-FFF2-40B4-BE49-F238E27FC236}">
                <a16:creationId xmlns:a16="http://schemas.microsoft.com/office/drawing/2014/main" id="{AEC4DBFE-7F44-0E42-A045-72DB8D39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671" y="9923040"/>
            <a:ext cx="144233" cy="144231"/>
          </a:xfrm>
          <a:custGeom>
            <a:avLst/>
            <a:gdLst>
              <a:gd name="T0" fmla="*/ 25978 w 154"/>
              <a:gd name="T1" fmla="*/ 0 h 155"/>
              <a:gd name="T2" fmla="*/ 25978 w 154"/>
              <a:gd name="T3" fmla="*/ 0 h 155"/>
              <a:gd name="T4" fmla="*/ 0 w 154"/>
              <a:gd name="T5" fmla="*/ 29036 h 155"/>
              <a:gd name="T6" fmla="*/ 25978 w 154"/>
              <a:gd name="T7" fmla="*/ 55204 h 155"/>
              <a:gd name="T8" fmla="*/ 55202 w 154"/>
              <a:gd name="T9" fmla="*/ 29036 h 155"/>
              <a:gd name="T10" fmla="*/ 25978 w 154"/>
              <a:gd name="T11" fmla="*/ 0 h 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" h="15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4"/>
                  <a:pt x="72" y="154"/>
                </a:cubicBezTo>
                <a:cubicBezTo>
                  <a:pt x="117" y="154"/>
                  <a:pt x="153" y="126"/>
                  <a:pt x="153" y="81"/>
                </a:cubicBezTo>
                <a:cubicBezTo>
                  <a:pt x="153" y="36"/>
                  <a:pt x="117" y="0"/>
                  <a:pt x="72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9">
            <a:extLst>
              <a:ext uri="{FF2B5EF4-FFF2-40B4-BE49-F238E27FC236}">
                <a16:creationId xmlns:a16="http://schemas.microsoft.com/office/drawing/2014/main" id="{81AB637B-F201-4D4A-9C72-67D8D8B2E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087" y="9931282"/>
            <a:ext cx="144231" cy="144231"/>
          </a:xfrm>
          <a:custGeom>
            <a:avLst/>
            <a:gdLst>
              <a:gd name="T0" fmla="*/ 29036 w 155"/>
              <a:gd name="T1" fmla="*/ 0 h 155"/>
              <a:gd name="T2" fmla="*/ 29036 w 155"/>
              <a:gd name="T3" fmla="*/ 0 h 155"/>
              <a:gd name="T4" fmla="*/ 0 w 155"/>
              <a:gd name="T5" fmla="*/ 25809 h 155"/>
              <a:gd name="T6" fmla="*/ 29036 w 155"/>
              <a:gd name="T7" fmla="*/ 55204 h 155"/>
              <a:gd name="T8" fmla="*/ 55204 w 155"/>
              <a:gd name="T9" fmla="*/ 25809 h 155"/>
              <a:gd name="T10" fmla="*/ 29036 w 155"/>
              <a:gd name="T11" fmla="*/ 0 h 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5" h="155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27"/>
                  <a:pt x="0" y="72"/>
                </a:cubicBezTo>
                <a:cubicBezTo>
                  <a:pt x="0" y="117"/>
                  <a:pt x="36" y="154"/>
                  <a:pt x="81" y="154"/>
                </a:cubicBezTo>
                <a:cubicBezTo>
                  <a:pt x="127" y="154"/>
                  <a:pt x="154" y="117"/>
                  <a:pt x="154" y="72"/>
                </a:cubicBezTo>
                <a:cubicBezTo>
                  <a:pt x="154" y="27"/>
                  <a:pt x="127" y="0"/>
                  <a:pt x="8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70">
            <a:extLst>
              <a:ext uri="{FF2B5EF4-FFF2-40B4-BE49-F238E27FC236}">
                <a16:creationId xmlns:a16="http://schemas.microsoft.com/office/drawing/2014/main" id="{AD46BF7F-1EFA-224D-8ABE-B8B0EC74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622" y="9923040"/>
            <a:ext cx="144231" cy="144231"/>
          </a:xfrm>
          <a:custGeom>
            <a:avLst/>
            <a:gdLst>
              <a:gd name="T0" fmla="*/ 25977 w 154"/>
              <a:gd name="T1" fmla="*/ 0 h 155"/>
              <a:gd name="T2" fmla="*/ 25977 w 154"/>
              <a:gd name="T3" fmla="*/ 0 h 155"/>
              <a:gd name="T4" fmla="*/ 0 w 154"/>
              <a:gd name="T5" fmla="*/ 29036 h 155"/>
              <a:gd name="T6" fmla="*/ 25977 w 154"/>
              <a:gd name="T7" fmla="*/ 55204 h 155"/>
              <a:gd name="T8" fmla="*/ 55201 w 154"/>
              <a:gd name="T9" fmla="*/ 29036 h 155"/>
              <a:gd name="T10" fmla="*/ 25977 w 154"/>
              <a:gd name="T11" fmla="*/ 0 h 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4" h="15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4"/>
                  <a:pt x="72" y="154"/>
                </a:cubicBezTo>
                <a:cubicBezTo>
                  <a:pt x="117" y="154"/>
                  <a:pt x="153" y="126"/>
                  <a:pt x="153" y="81"/>
                </a:cubicBezTo>
                <a:cubicBezTo>
                  <a:pt x="153" y="36"/>
                  <a:pt x="117" y="0"/>
                  <a:pt x="72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75E8B11B-AD80-1D4E-96DC-CEEDE4C7F039}"/>
              </a:ext>
            </a:extLst>
          </p:cNvPr>
          <p:cNvSpPr txBox="1"/>
          <p:nvPr/>
        </p:nvSpPr>
        <p:spPr>
          <a:xfrm>
            <a:off x="5341793" y="10778065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1.2K</a:t>
            </a:r>
          </a:p>
        </p:txBody>
      </p:sp>
      <p:sp>
        <p:nvSpPr>
          <p:cNvPr id="339" name="CuadroTexto 338">
            <a:extLst>
              <a:ext uri="{FF2B5EF4-FFF2-40B4-BE49-F238E27FC236}">
                <a16:creationId xmlns:a16="http://schemas.microsoft.com/office/drawing/2014/main" id="{AE80E372-B800-DE44-B925-40760961FCA3}"/>
              </a:ext>
            </a:extLst>
          </p:cNvPr>
          <p:cNvSpPr txBox="1"/>
          <p:nvPr/>
        </p:nvSpPr>
        <p:spPr>
          <a:xfrm>
            <a:off x="8329601" y="10769102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3.3K</a:t>
            </a:r>
          </a:p>
        </p:txBody>
      </p:sp>
      <p:sp>
        <p:nvSpPr>
          <p:cNvPr id="340" name="CuadroTexto 339">
            <a:extLst>
              <a:ext uri="{FF2B5EF4-FFF2-40B4-BE49-F238E27FC236}">
                <a16:creationId xmlns:a16="http://schemas.microsoft.com/office/drawing/2014/main" id="{FE37B20E-1B54-874E-A3D9-B636FA7A5B1C}"/>
              </a:ext>
            </a:extLst>
          </p:cNvPr>
          <p:cNvSpPr txBox="1"/>
          <p:nvPr/>
        </p:nvSpPr>
        <p:spPr>
          <a:xfrm>
            <a:off x="14014635" y="10760138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Lato" charset="0"/>
                <a:ea typeface="Lato" charset="0"/>
                <a:cs typeface="Lato" charset="0"/>
              </a:rPr>
              <a:t>2K</a:t>
            </a:r>
          </a:p>
        </p:txBody>
      </p:sp>
      <p:sp>
        <p:nvSpPr>
          <p:cNvPr id="341" name="CuadroTexto 340">
            <a:extLst>
              <a:ext uri="{FF2B5EF4-FFF2-40B4-BE49-F238E27FC236}">
                <a16:creationId xmlns:a16="http://schemas.microsoft.com/office/drawing/2014/main" id="{80F0B130-6F75-194D-8937-722B26FFB532}"/>
              </a:ext>
            </a:extLst>
          </p:cNvPr>
          <p:cNvSpPr txBox="1"/>
          <p:nvPr/>
        </p:nvSpPr>
        <p:spPr>
          <a:xfrm>
            <a:off x="16737941" y="10778066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4.2K</a:t>
            </a:r>
          </a:p>
        </p:txBody>
      </p:sp>
      <p:sp>
        <p:nvSpPr>
          <p:cNvPr id="342" name="CuadroTexto 341">
            <a:extLst>
              <a:ext uri="{FF2B5EF4-FFF2-40B4-BE49-F238E27FC236}">
                <a16:creationId xmlns:a16="http://schemas.microsoft.com/office/drawing/2014/main" id="{F79CC31D-FADA-DA42-8604-0B34A9614C4D}"/>
              </a:ext>
            </a:extLst>
          </p:cNvPr>
          <p:cNvSpPr txBox="1"/>
          <p:nvPr/>
        </p:nvSpPr>
        <p:spPr>
          <a:xfrm>
            <a:off x="9168606" y="210693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1041FCC4-493F-9948-9D22-6E67A8658E70}"/>
              </a:ext>
            </a:extLst>
          </p:cNvPr>
          <p:cNvSpPr txBox="1"/>
          <p:nvPr/>
        </p:nvSpPr>
        <p:spPr>
          <a:xfrm>
            <a:off x="2451398" y="36223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61DE60-0143-F743-B8C9-051CB43376F6}"/>
              </a:ext>
            </a:extLst>
          </p:cNvPr>
          <p:cNvGrpSpPr/>
          <p:nvPr/>
        </p:nvGrpSpPr>
        <p:grpSpPr>
          <a:xfrm>
            <a:off x="4130486" y="6814891"/>
            <a:ext cx="3676939" cy="1477328"/>
            <a:chOff x="5517310" y="11069053"/>
            <a:chExt cx="3676939" cy="1477328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48CECEBE-9FAC-FD49-AEA9-0FBED922889D}"/>
                </a:ext>
              </a:extLst>
            </p:cNvPr>
            <p:cNvSpPr txBox="1"/>
            <p:nvPr/>
          </p:nvSpPr>
          <p:spPr>
            <a:xfrm>
              <a:off x="681157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2EE969-C964-2E48-A34E-3E6CBEB517E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8B6982-526B-684E-88A6-E4ACE3E4B34F}"/>
              </a:ext>
            </a:extLst>
          </p:cNvPr>
          <p:cNvGrpSpPr/>
          <p:nvPr/>
        </p:nvGrpSpPr>
        <p:grpSpPr>
          <a:xfrm flipH="1">
            <a:off x="16844382" y="6814891"/>
            <a:ext cx="3676939" cy="1477328"/>
            <a:chOff x="5517310" y="11069053"/>
            <a:chExt cx="3676939" cy="147732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9B2CEEA5-0F19-CE46-B84A-E82FCAD74CD6}"/>
                </a:ext>
              </a:extLst>
            </p:cNvPr>
            <p:cNvSpPr txBox="1"/>
            <p:nvPr/>
          </p:nvSpPr>
          <p:spPr>
            <a:xfrm>
              <a:off x="681157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A973AC-F2D8-324F-ABE3-337B80DF771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3">
            <a:extLst>
              <a:ext uri="{FF2B5EF4-FFF2-40B4-BE49-F238E27FC236}">
                <a16:creationId xmlns:a16="http://schemas.microsoft.com/office/drawing/2014/main" id="{06FA3723-2977-E54A-A7A3-6B012A2CA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510" y="6521457"/>
            <a:ext cx="3942892" cy="3942893"/>
          </a:xfrm>
          <a:custGeom>
            <a:avLst/>
            <a:gdLst>
              <a:gd name="T0" fmla="*/ 1260190 w 3762"/>
              <a:gd name="T1" fmla="*/ 1353777 h 3761"/>
              <a:gd name="T2" fmla="*/ 1260190 w 3762"/>
              <a:gd name="T3" fmla="*/ 1353777 h 3761"/>
              <a:gd name="T4" fmla="*/ 93947 w 3762"/>
              <a:gd name="T5" fmla="*/ 1353777 h 3761"/>
              <a:gd name="T6" fmla="*/ 0 w 3762"/>
              <a:gd name="T7" fmla="*/ 1259805 h 3761"/>
              <a:gd name="T8" fmla="*/ 0 w 3762"/>
              <a:gd name="T9" fmla="*/ 93972 h 3761"/>
              <a:gd name="T10" fmla="*/ 93947 w 3762"/>
              <a:gd name="T11" fmla="*/ 0 h 3761"/>
              <a:gd name="T12" fmla="*/ 1260190 w 3762"/>
              <a:gd name="T13" fmla="*/ 0 h 3761"/>
              <a:gd name="T14" fmla="*/ 1353777 w 3762"/>
              <a:gd name="T15" fmla="*/ 93972 h 3761"/>
              <a:gd name="T16" fmla="*/ 1353777 w 3762"/>
              <a:gd name="T17" fmla="*/ 1259805 h 3761"/>
              <a:gd name="T18" fmla="*/ 1260190 w 3762"/>
              <a:gd name="T19" fmla="*/ 1353777 h 37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62" h="3761">
                <a:moveTo>
                  <a:pt x="3501" y="3760"/>
                </a:moveTo>
                <a:lnTo>
                  <a:pt x="3501" y="3760"/>
                </a:lnTo>
                <a:cubicBezTo>
                  <a:pt x="261" y="3760"/>
                  <a:pt x="261" y="3760"/>
                  <a:pt x="261" y="3760"/>
                </a:cubicBezTo>
                <a:cubicBezTo>
                  <a:pt x="118" y="3760"/>
                  <a:pt x="0" y="3642"/>
                  <a:pt x="0" y="349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8" y="0"/>
                  <a:pt x="261" y="0"/>
                </a:cubicBezTo>
                <a:cubicBezTo>
                  <a:pt x="3501" y="0"/>
                  <a:pt x="3501" y="0"/>
                  <a:pt x="3501" y="0"/>
                </a:cubicBezTo>
                <a:cubicBezTo>
                  <a:pt x="3644" y="0"/>
                  <a:pt x="3761" y="118"/>
                  <a:pt x="3761" y="261"/>
                </a:cubicBezTo>
                <a:cubicBezTo>
                  <a:pt x="3761" y="3499"/>
                  <a:pt x="3761" y="3499"/>
                  <a:pt x="3761" y="3499"/>
                </a:cubicBezTo>
                <a:cubicBezTo>
                  <a:pt x="3761" y="3642"/>
                  <a:pt x="3644" y="3760"/>
                  <a:pt x="3501" y="37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4">
            <a:extLst>
              <a:ext uri="{FF2B5EF4-FFF2-40B4-BE49-F238E27FC236}">
                <a16:creationId xmlns:a16="http://schemas.microsoft.com/office/drawing/2014/main" id="{2DFDB33D-CC39-3846-A0E5-527814CD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787" y="6521457"/>
            <a:ext cx="3942895" cy="3942893"/>
          </a:xfrm>
          <a:custGeom>
            <a:avLst/>
            <a:gdLst>
              <a:gd name="T0" fmla="*/ 1259856 w 3763"/>
              <a:gd name="T1" fmla="*/ 1353777 h 3761"/>
              <a:gd name="T2" fmla="*/ 1259856 w 3763"/>
              <a:gd name="T3" fmla="*/ 1353777 h 3761"/>
              <a:gd name="T4" fmla="*/ 93922 w 3763"/>
              <a:gd name="T5" fmla="*/ 1353777 h 3761"/>
              <a:gd name="T6" fmla="*/ 0 w 3763"/>
              <a:gd name="T7" fmla="*/ 1259805 h 3761"/>
              <a:gd name="T8" fmla="*/ 0 w 3763"/>
              <a:gd name="T9" fmla="*/ 93972 h 3761"/>
              <a:gd name="T10" fmla="*/ 93922 w 3763"/>
              <a:gd name="T11" fmla="*/ 0 h 3761"/>
              <a:gd name="T12" fmla="*/ 1259856 w 3763"/>
              <a:gd name="T13" fmla="*/ 0 h 3761"/>
              <a:gd name="T14" fmla="*/ 1353778 w 3763"/>
              <a:gd name="T15" fmla="*/ 93972 h 3761"/>
              <a:gd name="T16" fmla="*/ 1353778 w 3763"/>
              <a:gd name="T17" fmla="*/ 1259805 h 3761"/>
              <a:gd name="T18" fmla="*/ 1259856 w 3763"/>
              <a:gd name="T19" fmla="*/ 1353777 h 37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63" h="3761">
                <a:moveTo>
                  <a:pt x="3501" y="3760"/>
                </a:moveTo>
                <a:lnTo>
                  <a:pt x="3501" y="3760"/>
                </a:lnTo>
                <a:cubicBezTo>
                  <a:pt x="261" y="3760"/>
                  <a:pt x="261" y="3760"/>
                  <a:pt x="261" y="3760"/>
                </a:cubicBezTo>
                <a:cubicBezTo>
                  <a:pt x="118" y="3760"/>
                  <a:pt x="0" y="3642"/>
                  <a:pt x="0" y="349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8" y="0"/>
                  <a:pt x="261" y="0"/>
                </a:cubicBezTo>
                <a:cubicBezTo>
                  <a:pt x="3501" y="0"/>
                  <a:pt x="3501" y="0"/>
                  <a:pt x="3501" y="0"/>
                </a:cubicBezTo>
                <a:cubicBezTo>
                  <a:pt x="3644" y="0"/>
                  <a:pt x="3762" y="118"/>
                  <a:pt x="3762" y="261"/>
                </a:cubicBezTo>
                <a:cubicBezTo>
                  <a:pt x="3762" y="3499"/>
                  <a:pt x="3762" y="3499"/>
                  <a:pt x="3762" y="3499"/>
                </a:cubicBezTo>
                <a:cubicBezTo>
                  <a:pt x="3762" y="3642"/>
                  <a:pt x="3644" y="3760"/>
                  <a:pt x="3501" y="37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5">
            <a:extLst>
              <a:ext uri="{FF2B5EF4-FFF2-40B4-BE49-F238E27FC236}">
                <a16:creationId xmlns:a16="http://schemas.microsoft.com/office/drawing/2014/main" id="{EE6E776D-0A07-7746-BE08-6721872A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067" y="6521457"/>
            <a:ext cx="3952137" cy="3942893"/>
          </a:xfrm>
          <a:custGeom>
            <a:avLst/>
            <a:gdLst>
              <a:gd name="T0" fmla="*/ 1262984 w 3770"/>
              <a:gd name="T1" fmla="*/ 1353777 h 3761"/>
              <a:gd name="T2" fmla="*/ 1262984 w 3770"/>
              <a:gd name="T3" fmla="*/ 1353777 h 3761"/>
              <a:gd name="T4" fmla="*/ 93968 w 3770"/>
              <a:gd name="T5" fmla="*/ 1353777 h 3761"/>
              <a:gd name="T6" fmla="*/ 0 w 3770"/>
              <a:gd name="T7" fmla="*/ 1259805 h 3761"/>
              <a:gd name="T8" fmla="*/ 0 w 3770"/>
              <a:gd name="T9" fmla="*/ 93972 h 3761"/>
              <a:gd name="T10" fmla="*/ 93968 w 3770"/>
              <a:gd name="T11" fmla="*/ 0 h 3761"/>
              <a:gd name="T12" fmla="*/ 1262984 w 3770"/>
              <a:gd name="T13" fmla="*/ 0 h 3761"/>
              <a:gd name="T14" fmla="*/ 1356952 w 3770"/>
              <a:gd name="T15" fmla="*/ 93972 h 3761"/>
              <a:gd name="T16" fmla="*/ 1356952 w 3770"/>
              <a:gd name="T17" fmla="*/ 1259805 h 3761"/>
              <a:gd name="T18" fmla="*/ 1262984 w 3770"/>
              <a:gd name="T19" fmla="*/ 1353777 h 37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70" h="3761">
                <a:moveTo>
                  <a:pt x="3508" y="3760"/>
                </a:moveTo>
                <a:lnTo>
                  <a:pt x="3508" y="3760"/>
                </a:lnTo>
                <a:cubicBezTo>
                  <a:pt x="261" y="3760"/>
                  <a:pt x="261" y="3760"/>
                  <a:pt x="261" y="3760"/>
                </a:cubicBezTo>
                <a:cubicBezTo>
                  <a:pt x="118" y="3760"/>
                  <a:pt x="0" y="3642"/>
                  <a:pt x="0" y="349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8" y="0"/>
                  <a:pt x="261" y="0"/>
                </a:cubicBezTo>
                <a:cubicBezTo>
                  <a:pt x="3508" y="0"/>
                  <a:pt x="3508" y="0"/>
                  <a:pt x="3508" y="0"/>
                </a:cubicBezTo>
                <a:cubicBezTo>
                  <a:pt x="3651" y="0"/>
                  <a:pt x="3769" y="118"/>
                  <a:pt x="3769" y="261"/>
                </a:cubicBezTo>
                <a:cubicBezTo>
                  <a:pt x="3769" y="3499"/>
                  <a:pt x="3769" y="3499"/>
                  <a:pt x="3769" y="3499"/>
                </a:cubicBezTo>
                <a:cubicBezTo>
                  <a:pt x="3769" y="3642"/>
                  <a:pt x="3651" y="3760"/>
                  <a:pt x="3508" y="37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6">
            <a:extLst>
              <a:ext uri="{FF2B5EF4-FFF2-40B4-BE49-F238E27FC236}">
                <a16:creationId xmlns:a16="http://schemas.microsoft.com/office/drawing/2014/main" id="{729B8645-5921-3348-B258-D7FDA692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345" y="6521457"/>
            <a:ext cx="3952140" cy="3942893"/>
          </a:xfrm>
          <a:custGeom>
            <a:avLst/>
            <a:gdLst>
              <a:gd name="T0" fmla="*/ 1263010 w 3771"/>
              <a:gd name="T1" fmla="*/ 1353777 h 3761"/>
              <a:gd name="T2" fmla="*/ 1263010 w 3771"/>
              <a:gd name="T3" fmla="*/ 1353777 h 3761"/>
              <a:gd name="T4" fmla="*/ 96822 w 3771"/>
              <a:gd name="T5" fmla="*/ 1353777 h 3761"/>
              <a:gd name="T6" fmla="*/ 0 w 3771"/>
              <a:gd name="T7" fmla="*/ 1259805 h 3761"/>
              <a:gd name="T8" fmla="*/ 0 w 3771"/>
              <a:gd name="T9" fmla="*/ 93972 h 3761"/>
              <a:gd name="T10" fmla="*/ 96822 w 3771"/>
              <a:gd name="T11" fmla="*/ 0 h 3761"/>
              <a:gd name="T12" fmla="*/ 1263010 w 3771"/>
              <a:gd name="T13" fmla="*/ 0 h 3761"/>
              <a:gd name="T14" fmla="*/ 1356953 w 3771"/>
              <a:gd name="T15" fmla="*/ 93972 h 3761"/>
              <a:gd name="T16" fmla="*/ 1356953 w 3771"/>
              <a:gd name="T17" fmla="*/ 1259805 h 3761"/>
              <a:gd name="T18" fmla="*/ 1263010 w 3771"/>
              <a:gd name="T19" fmla="*/ 1353777 h 37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71" h="3761">
                <a:moveTo>
                  <a:pt x="3509" y="3760"/>
                </a:moveTo>
                <a:lnTo>
                  <a:pt x="3509" y="3760"/>
                </a:lnTo>
                <a:cubicBezTo>
                  <a:pt x="269" y="3760"/>
                  <a:pt x="269" y="3760"/>
                  <a:pt x="269" y="3760"/>
                </a:cubicBezTo>
                <a:cubicBezTo>
                  <a:pt x="118" y="3760"/>
                  <a:pt x="0" y="3642"/>
                  <a:pt x="0" y="349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8" y="0"/>
                  <a:pt x="269" y="0"/>
                </a:cubicBezTo>
                <a:cubicBezTo>
                  <a:pt x="3509" y="0"/>
                  <a:pt x="3509" y="0"/>
                  <a:pt x="3509" y="0"/>
                </a:cubicBezTo>
                <a:cubicBezTo>
                  <a:pt x="3652" y="0"/>
                  <a:pt x="3770" y="118"/>
                  <a:pt x="3770" y="261"/>
                </a:cubicBezTo>
                <a:cubicBezTo>
                  <a:pt x="3770" y="3499"/>
                  <a:pt x="3770" y="3499"/>
                  <a:pt x="3770" y="3499"/>
                </a:cubicBezTo>
                <a:cubicBezTo>
                  <a:pt x="3770" y="3642"/>
                  <a:pt x="3652" y="3760"/>
                  <a:pt x="3509" y="37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7">
            <a:extLst>
              <a:ext uri="{FF2B5EF4-FFF2-40B4-BE49-F238E27FC236}">
                <a16:creationId xmlns:a16="http://schemas.microsoft.com/office/drawing/2014/main" id="{CDABB0CE-506B-8E4D-A489-8EA4D52B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2246" y="6521457"/>
            <a:ext cx="3942895" cy="3942893"/>
          </a:xfrm>
          <a:custGeom>
            <a:avLst/>
            <a:gdLst>
              <a:gd name="T0" fmla="*/ 1259831 w 3762"/>
              <a:gd name="T1" fmla="*/ 1353777 h 3761"/>
              <a:gd name="T2" fmla="*/ 1259831 w 3762"/>
              <a:gd name="T3" fmla="*/ 1353777 h 3761"/>
              <a:gd name="T4" fmla="*/ 93587 w 3762"/>
              <a:gd name="T5" fmla="*/ 1353777 h 3761"/>
              <a:gd name="T6" fmla="*/ 0 w 3762"/>
              <a:gd name="T7" fmla="*/ 1259805 h 3761"/>
              <a:gd name="T8" fmla="*/ 0 w 3762"/>
              <a:gd name="T9" fmla="*/ 93972 h 3761"/>
              <a:gd name="T10" fmla="*/ 93587 w 3762"/>
              <a:gd name="T11" fmla="*/ 0 h 3761"/>
              <a:gd name="T12" fmla="*/ 1259831 w 3762"/>
              <a:gd name="T13" fmla="*/ 0 h 3761"/>
              <a:gd name="T14" fmla="*/ 1353778 w 3762"/>
              <a:gd name="T15" fmla="*/ 93972 h 3761"/>
              <a:gd name="T16" fmla="*/ 1353778 w 3762"/>
              <a:gd name="T17" fmla="*/ 1259805 h 3761"/>
              <a:gd name="T18" fmla="*/ 1259831 w 3762"/>
              <a:gd name="T19" fmla="*/ 1353777 h 37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62" h="3761">
                <a:moveTo>
                  <a:pt x="3500" y="3760"/>
                </a:moveTo>
                <a:lnTo>
                  <a:pt x="3500" y="3760"/>
                </a:lnTo>
                <a:cubicBezTo>
                  <a:pt x="260" y="3760"/>
                  <a:pt x="260" y="3760"/>
                  <a:pt x="260" y="3760"/>
                </a:cubicBezTo>
                <a:cubicBezTo>
                  <a:pt x="117" y="3760"/>
                  <a:pt x="0" y="3642"/>
                  <a:pt x="0" y="349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7" y="0"/>
                  <a:pt x="260" y="0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643" y="0"/>
                  <a:pt x="3761" y="118"/>
                  <a:pt x="3761" y="261"/>
                </a:cubicBezTo>
                <a:cubicBezTo>
                  <a:pt x="3761" y="3499"/>
                  <a:pt x="3761" y="3499"/>
                  <a:pt x="3761" y="3499"/>
                </a:cubicBezTo>
                <a:cubicBezTo>
                  <a:pt x="3761" y="3642"/>
                  <a:pt x="3643" y="3760"/>
                  <a:pt x="3500" y="37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8">
            <a:extLst>
              <a:ext uri="{FF2B5EF4-FFF2-40B4-BE49-F238E27FC236}">
                <a16:creationId xmlns:a16="http://schemas.microsoft.com/office/drawing/2014/main" id="{F7370E45-6F27-094B-889B-293FA0B9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53" y="6988316"/>
            <a:ext cx="822784" cy="711847"/>
          </a:xfrm>
          <a:custGeom>
            <a:avLst/>
            <a:gdLst>
              <a:gd name="T0" fmla="*/ 142729 w 784"/>
              <a:gd name="T1" fmla="*/ 244116 h 681"/>
              <a:gd name="T2" fmla="*/ 142729 w 784"/>
              <a:gd name="T3" fmla="*/ 244116 h 681"/>
              <a:gd name="T4" fmla="*/ 136602 w 784"/>
              <a:gd name="T5" fmla="*/ 241244 h 681"/>
              <a:gd name="T6" fmla="*/ 42530 w 784"/>
              <a:gd name="T7" fmla="*/ 147547 h 681"/>
              <a:gd name="T8" fmla="*/ 39647 w 784"/>
              <a:gd name="T9" fmla="*/ 147547 h 681"/>
              <a:gd name="T10" fmla="*/ 21265 w 784"/>
              <a:gd name="T11" fmla="*/ 129597 h 681"/>
              <a:gd name="T12" fmla="*/ 0 w 784"/>
              <a:gd name="T13" fmla="*/ 75030 h 681"/>
              <a:gd name="T14" fmla="*/ 21265 w 784"/>
              <a:gd name="T15" fmla="*/ 24053 h 681"/>
              <a:gd name="T16" fmla="*/ 76050 w 784"/>
              <a:gd name="T17" fmla="*/ 0 h 681"/>
              <a:gd name="T18" fmla="*/ 130475 w 784"/>
              <a:gd name="T19" fmla="*/ 24053 h 681"/>
              <a:gd name="T20" fmla="*/ 142729 w 784"/>
              <a:gd name="T21" fmla="*/ 36258 h 681"/>
              <a:gd name="T22" fmla="*/ 154984 w 784"/>
              <a:gd name="T23" fmla="*/ 24053 h 681"/>
              <a:gd name="T24" fmla="*/ 206525 w 784"/>
              <a:gd name="T25" fmla="*/ 0 h 681"/>
              <a:gd name="T26" fmla="*/ 260949 w 784"/>
              <a:gd name="T27" fmla="*/ 24053 h 681"/>
              <a:gd name="T28" fmla="*/ 282215 w 784"/>
              <a:gd name="T29" fmla="*/ 75030 h 681"/>
              <a:gd name="T30" fmla="*/ 260949 w 784"/>
              <a:gd name="T31" fmla="*/ 129597 h 681"/>
              <a:gd name="T32" fmla="*/ 260949 w 784"/>
              <a:gd name="T33" fmla="*/ 129597 h 681"/>
              <a:gd name="T34" fmla="*/ 242928 w 784"/>
              <a:gd name="T35" fmla="*/ 147547 h 681"/>
              <a:gd name="T36" fmla="*/ 242928 w 784"/>
              <a:gd name="T37" fmla="*/ 147547 h 681"/>
              <a:gd name="T38" fmla="*/ 148856 w 784"/>
              <a:gd name="T39" fmla="*/ 241244 h 681"/>
              <a:gd name="T40" fmla="*/ 142729 w 784"/>
              <a:gd name="T41" fmla="*/ 244116 h 681"/>
              <a:gd name="T42" fmla="*/ 54785 w 784"/>
              <a:gd name="T43" fmla="*/ 135341 h 681"/>
              <a:gd name="T44" fmla="*/ 54785 w 784"/>
              <a:gd name="T45" fmla="*/ 135341 h 681"/>
              <a:gd name="T46" fmla="*/ 142729 w 784"/>
              <a:gd name="T47" fmla="*/ 223294 h 681"/>
              <a:gd name="T48" fmla="*/ 227790 w 784"/>
              <a:gd name="T49" fmla="*/ 135341 h 681"/>
              <a:gd name="T50" fmla="*/ 230673 w 784"/>
              <a:gd name="T51" fmla="*/ 135341 h 681"/>
              <a:gd name="T52" fmla="*/ 248695 w 784"/>
              <a:gd name="T53" fmla="*/ 117391 h 681"/>
              <a:gd name="T54" fmla="*/ 264193 w 784"/>
              <a:gd name="T55" fmla="*/ 75030 h 681"/>
              <a:gd name="T56" fmla="*/ 248695 w 784"/>
              <a:gd name="T57" fmla="*/ 36258 h 681"/>
              <a:gd name="T58" fmla="*/ 206525 w 784"/>
              <a:gd name="T59" fmla="*/ 17950 h 681"/>
              <a:gd name="T60" fmla="*/ 166878 w 784"/>
              <a:gd name="T61" fmla="*/ 36258 h 681"/>
              <a:gd name="T62" fmla="*/ 148856 w 784"/>
              <a:gd name="T63" fmla="*/ 53849 h 681"/>
              <a:gd name="T64" fmla="*/ 142729 w 784"/>
              <a:gd name="T65" fmla="*/ 57080 h 681"/>
              <a:gd name="T66" fmla="*/ 136602 w 784"/>
              <a:gd name="T67" fmla="*/ 53849 h 681"/>
              <a:gd name="T68" fmla="*/ 115337 w 784"/>
              <a:gd name="T69" fmla="*/ 36258 h 681"/>
              <a:gd name="T70" fmla="*/ 76050 w 784"/>
              <a:gd name="T71" fmla="*/ 17950 h 681"/>
              <a:gd name="T72" fmla="*/ 36403 w 784"/>
              <a:gd name="T73" fmla="*/ 36258 h 681"/>
              <a:gd name="T74" fmla="*/ 18382 w 784"/>
              <a:gd name="T75" fmla="*/ 75030 h 681"/>
              <a:gd name="T76" fmla="*/ 36403 w 784"/>
              <a:gd name="T77" fmla="*/ 117391 h 681"/>
              <a:gd name="T78" fmla="*/ 54785 w 784"/>
              <a:gd name="T79" fmla="*/ 135341 h 681"/>
              <a:gd name="T80" fmla="*/ 254822 w 784"/>
              <a:gd name="T81" fmla="*/ 123494 h 681"/>
              <a:gd name="T82" fmla="*/ 254822 w 784"/>
              <a:gd name="T83" fmla="*/ 123494 h 6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84" h="681">
                <a:moveTo>
                  <a:pt x="396" y="680"/>
                </a:moveTo>
                <a:lnTo>
                  <a:pt x="396" y="680"/>
                </a:lnTo>
                <a:cubicBezTo>
                  <a:pt x="387" y="680"/>
                  <a:pt x="379" y="680"/>
                  <a:pt x="379" y="672"/>
                </a:cubicBezTo>
                <a:cubicBezTo>
                  <a:pt x="118" y="411"/>
                  <a:pt x="118" y="411"/>
                  <a:pt x="118" y="411"/>
                </a:cubicBezTo>
                <a:lnTo>
                  <a:pt x="110" y="411"/>
                </a:lnTo>
                <a:cubicBezTo>
                  <a:pt x="59" y="361"/>
                  <a:pt x="59" y="361"/>
                  <a:pt x="59" y="361"/>
                </a:cubicBezTo>
                <a:cubicBezTo>
                  <a:pt x="26" y="319"/>
                  <a:pt x="0" y="268"/>
                  <a:pt x="0" y="209"/>
                </a:cubicBezTo>
                <a:cubicBezTo>
                  <a:pt x="0" y="159"/>
                  <a:pt x="26" y="101"/>
                  <a:pt x="59" y="67"/>
                </a:cubicBezTo>
                <a:cubicBezTo>
                  <a:pt x="101" y="25"/>
                  <a:pt x="152" y="0"/>
                  <a:pt x="211" y="0"/>
                </a:cubicBezTo>
                <a:cubicBezTo>
                  <a:pt x="270" y="0"/>
                  <a:pt x="320" y="25"/>
                  <a:pt x="362" y="67"/>
                </a:cubicBezTo>
                <a:cubicBezTo>
                  <a:pt x="396" y="101"/>
                  <a:pt x="396" y="101"/>
                  <a:pt x="396" y="101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463" y="25"/>
                  <a:pt x="522" y="0"/>
                  <a:pt x="573" y="0"/>
                </a:cubicBezTo>
                <a:cubicBezTo>
                  <a:pt x="632" y="0"/>
                  <a:pt x="682" y="25"/>
                  <a:pt x="724" y="67"/>
                </a:cubicBezTo>
                <a:cubicBezTo>
                  <a:pt x="766" y="101"/>
                  <a:pt x="783" y="159"/>
                  <a:pt x="783" y="209"/>
                </a:cubicBezTo>
                <a:cubicBezTo>
                  <a:pt x="783" y="268"/>
                  <a:pt x="766" y="319"/>
                  <a:pt x="724" y="361"/>
                </a:cubicBezTo>
                <a:cubicBezTo>
                  <a:pt x="674" y="411"/>
                  <a:pt x="674" y="411"/>
                  <a:pt x="674" y="411"/>
                </a:cubicBezTo>
                <a:cubicBezTo>
                  <a:pt x="413" y="672"/>
                  <a:pt x="413" y="672"/>
                  <a:pt x="413" y="672"/>
                </a:cubicBezTo>
                <a:cubicBezTo>
                  <a:pt x="404" y="680"/>
                  <a:pt x="396" y="680"/>
                  <a:pt x="396" y="680"/>
                </a:cubicBezTo>
                <a:close/>
                <a:moveTo>
                  <a:pt x="152" y="377"/>
                </a:moveTo>
                <a:lnTo>
                  <a:pt x="152" y="377"/>
                </a:lnTo>
                <a:cubicBezTo>
                  <a:pt x="396" y="622"/>
                  <a:pt x="396" y="622"/>
                  <a:pt x="396" y="622"/>
                </a:cubicBezTo>
                <a:cubicBezTo>
                  <a:pt x="632" y="377"/>
                  <a:pt x="632" y="377"/>
                  <a:pt x="632" y="377"/>
                </a:cubicBezTo>
                <a:cubicBezTo>
                  <a:pt x="632" y="377"/>
                  <a:pt x="632" y="377"/>
                  <a:pt x="640" y="377"/>
                </a:cubicBezTo>
                <a:cubicBezTo>
                  <a:pt x="690" y="327"/>
                  <a:pt x="690" y="327"/>
                  <a:pt x="690" y="327"/>
                </a:cubicBezTo>
                <a:cubicBezTo>
                  <a:pt x="716" y="293"/>
                  <a:pt x="733" y="251"/>
                  <a:pt x="733" y="209"/>
                </a:cubicBezTo>
                <a:cubicBezTo>
                  <a:pt x="733" y="167"/>
                  <a:pt x="716" y="133"/>
                  <a:pt x="690" y="101"/>
                </a:cubicBezTo>
                <a:cubicBezTo>
                  <a:pt x="657" y="67"/>
                  <a:pt x="615" y="50"/>
                  <a:pt x="573" y="50"/>
                </a:cubicBezTo>
                <a:cubicBezTo>
                  <a:pt x="531" y="50"/>
                  <a:pt x="497" y="67"/>
                  <a:pt x="463" y="101"/>
                </a:cubicBezTo>
                <a:cubicBezTo>
                  <a:pt x="413" y="150"/>
                  <a:pt x="413" y="150"/>
                  <a:pt x="413" y="150"/>
                </a:cubicBezTo>
                <a:cubicBezTo>
                  <a:pt x="404" y="159"/>
                  <a:pt x="396" y="159"/>
                  <a:pt x="396" y="159"/>
                </a:cubicBezTo>
                <a:cubicBezTo>
                  <a:pt x="387" y="159"/>
                  <a:pt x="379" y="159"/>
                  <a:pt x="379" y="150"/>
                </a:cubicBezTo>
                <a:cubicBezTo>
                  <a:pt x="320" y="101"/>
                  <a:pt x="320" y="101"/>
                  <a:pt x="320" y="101"/>
                </a:cubicBezTo>
                <a:cubicBezTo>
                  <a:pt x="295" y="67"/>
                  <a:pt x="253" y="50"/>
                  <a:pt x="211" y="50"/>
                </a:cubicBezTo>
                <a:cubicBezTo>
                  <a:pt x="169" y="50"/>
                  <a:pt x="127" y="67"/>
                  <a:pt x="101" y="101"/>
                </a:cubicBezTo>
                <a:cubicBezTo>
                  <a:pt x="68" y="133"/>
                  <a:pt x="51" y="167"/>
                  <a:pt x="51" y="209"/>
                </a:cubicBezTo>
                <a:cubicBezTo>
                  <a:pt x="51" y="251"/>
                  <a:pt x="68" y="293"/>
                  <a:pt x="101" y="327"/>
                </a:cubicBezTo>
                <a:cubicBezTo>
                  <a:pt x="152" y="377"/>
                  <a:pt x="152" y="377"/>
                  <a:pt x="152" y="377"/>
                </a:cubicBezTo>
                <a:close/>
                <a:moveTo>
                  <a:pt x="707" y="344"/>
                </a:moveTo>
                <a:lnTo>
                  <a:pt x="707" y="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9">
            <a:extLst>
              <a:ext uri="{FF2B5EF4-FFF2-40B4-BE49-F238E27FC236}">
                <a16:creationId xmlns:a16="http://schemas.microsoft.com/office/drawing/2014/main" id="{B3CFB03F-D020-8F49-8BC1-6997A373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313" y="6942093"/>
            <a:ext cx="753447" cy="804295"/>
          </a:xfrm>
          <a:custGeom>
            <a:avLst/>
            <a:gdLst>
              <a:gd name="T0" fmla="*/ 197771 w 717"/>
              <a:gd name="T1" fmla="*/ 275864 h 766"/>
              <a:gd name="T2" fmla="*/ 161320 w 717"/>
              <a:gd name="T3" fmla="*/ 272619 h 766"/>
              <a:gd name="T4" fmla="*/ 149050 w 717"/>
              <a:gd name="T5" fmla="*/ 269734 h 766"/>
              <a:gd name="T6" fmla="*/ 63878 w 717"/>
              <a:gd name="T7" fmla="*/ 251343 h 766"/>
              <a:gd name="T8" fmla="*/ 15519 w 717"/>
              <a:gd name="T9" fmla="*/ 242328 h 766"/>
              <a:gd name="T10" fmla="*/ 18406 w 717"/>
              <a:gd name="T11" fmla="*/ 124049 h 766"/>
              <a:gd name="T12" fmla="*/ 70014 w 717"/>
              <a:gd name="T13" fmla="*/ 120803 h 766"/>
              <a:gd name="T14" fmla="*/ 106464 w 717"/>
              <a:gd name="T15" fmla="*/ 72482 h 766"/>
              <a:gd name="T16" fmla="*/ 100329 w 717"/>
              <a:gd name="T17" fmla="*/ 27046 h 766"/>
              <a:gd name="T18" fmla="*/ 142915 w 717"/>
              <a:gd name="T19" fmla="*/ 5770 h 766"/>
              <a:gd name="T20" fmla="*/ 170343 w 717"/>
              <a:gd name="T21" fmla="*/ 75367 h 766"/>
              <a:gd name="T22" fmla="*/ 170343 w 717"/>
              <a:gd name="T23" fmla="*/ 96643 h 766"/>
              <a:gd name="T24" fmla="*/ 234221 w 717"/>
              <a:gd name="T25" fmla="*/ 108903 h 766"/>
              <a:gd name="T26" fmla="*/ 249379 w 717"/>
              <a:gd name="T27" fmla="*/ 157225 h 766"/>
              <a:gd name="T28" fmla="*/ 246131 w 717"/>
              <a:gd name="T29" fmla="*/ 199776 h 766"/>
              <a:gd name="T30" fmla="*/ 234221 w 717"/>
              <a:gd name="T31" fmla="*/ 239443 h 766"/>
              <a:gd name="T32" fmla="*/ 224838 w 717"/>
              <a:gd name="T33" fmla="*/ 269734 h 766"/>
              <a:gd name="T34" fmla="*/ 155185 w 717"/>
              <a:gd name="T35" fmla="*/ 251343 h 766"/>
              <a:gd name="T36" fmla="*/ 167095 w 717"/>
              <a:gd name="T37" fmla="*/ 254589 h 766"/>
              <a:gd name="T38" fmla="*/ 212928 w 717"/>
              <a:gd name="T39" fmla="*/ 257473 h 766"/>
              <a:gd name="T40" fmla="*/ 212928 w 717"/>
              <a:gd name="T41" fmla="*/ 239443 h 766"/>
              <a:gd name="T42" fmla="*/ 218703 w 717"/>
              <a:gd name="T43" fmla="*/ 227182 h 766"/>
              <a:gd name="T44" fmla="*/ 224838 w 717"/>
              <a:gd name="T45" fmla="*/ 203022 h 766"/>
              <a:gd name="T46" fmla="*/ 230973 w 717"/>
              <a:gd name="T47" fmla="*/ 187516 h 766"/>
              <a:gd name="T48" fmla="*/ 239995 w 717"/>
              <a:gd name="T49" fmla="*/ 175616 h 766"/>
              <a:gd name="T50" fmla="*/ 224838 w 717"/>
              <a:gd name="T51" fmla="*/ 157225 h 766"/>
              <a:gd name="T52" fmla="*/ 237108 w 717"/>
              <a:gd name="T53" fmla="*/ 139194 h 766"/>
              <a:gd name="T54" fmla="*/ 206793 w 717"/>
              <a:gd name="T55" fmla="*/ 124049 h 766"/>
              <a:gd name="T56" fmla="*/ 151937 w 717"/>
              <a:gd name="T57" fmla="*/ 72482 h 766"/>
              <a:gd name="T58" fmla="*/ 124870 w 717"/>
              <a:gd name="T59" fmla="*/ 18030 h 766"/>
              <a:gd name="T60" fmla="*/ 118735 w 717"/>
              <a:gd name="T61" fmla="*/ 27046 h 766"/>
              <a:gd name="T62" fmla="*/ 100329 w 717"/>
              <a:gd name="T63" fmla="*/ 111788 h 766"/>
              <a:gd name="T64" fmla="*/ 72901 w 717"/>
              <a:gd name="T65" fmla="*/ 139194 h 766"/>
              <a:gd name="T66" fmla="*/ 33563 w 717"/>
              <a:gd name="T67" fmla="*/ 135949 h 766"/>
              <a:gd name="T68" fmla="*/ 18406 w 717"/>
              <a:gd name="T69" fmla="*/ 187516 h 766"/>
              <a:gd name="T70" fmla="*/ 48721 w 717"/>
              <a:gd name="T71" fmla="*/ 236198 h 766"/>
              <a:gd name="T72" fmla="*/ 76149 w 717"/>
              <a:gd name="T73" fmla="*/ 230067 h 766"/>
              <a:gd name="T74" fmla="*/ 94194 w 717"/>
              <a:gd name="T75" fmla="*/ 230067 h 766"/>
              <a:gd name="T76" fmla="*/ 149050 w 717"/>
              <a:gd name="T77" fmla="*/ 251343 h 766"/>
              <a:gd name="T78" fmla="*/ 118735 w 717"/>
              <a:gd name="T79" fmla="*/ 24161 h 76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17" h="766">
                <a:moveTo>
                  <a:pt x="548" y="765"/>
                </a:moveTo>
                <a:lnTo>
                  <a:pt x="548" y="765"/>
                </a:lnTo>
                <a:cubicBezTo>
                  <a:pt x="548" y="765"/>
                  <a:pt x="539" y="765"/>
                  <a:pt x="531" y="765"/>
                </a:cubicBezTo>
                <a:cubicBezTo>
                  <a:pt x="497" y="765"/>
                  <a:pt x="472" y="756"/>
                  <a:pt x="447" y="756"/>
                </a:cubicBezTo>
                <a:cubicBezTo>
                  <a:pt x="438" y="748"/>
                  <a:pt x="430" y="748"/>
                  <a:pt x="421" y="748"/>
                </a:cubicBezTo>
                <a:lnTo>
                  <a:pt x="413" y="748"/>
                </a:lnTo>
                <a:cubicBezTo>
                  <a:pt x="371" y="748"/>
                  <a:pt x="295" y="731"/>
                  <a:pt x="236" y="680"/>
                </a:cubicBezTo>
                <a:cubicBezTo>
                  <a:pt x="219" y="689"/>
                  <a:pt x="186" y="689"/>
                  <a:pt x="177" y="697"/>
                </a:cubicBezTo>
                <a:cubicBezTo>
                  <a:pt x="169" y="697"/>
                  <a:pt x="160" y="706"/>
                  <a:pt x="152" y="706"/>
                </a:cubicBezTo>
                <a:cubicBezTo>
                  <a:pt x="110" y="714"/>
                  <a:pt x="68" y="706"/>
                  <a:pt x="43" y="672"/>
                </a:cubicBezTo>
                <a:cubicBezTo>
                  <a:pt x="17" y="638"/>
                  <a:pt x="0" y="588"/>
                  <a:pt x="0" y="520"/>
                </a:cubicBezTo>
                <a:cubicBezTo>
                  <a:pt x="0" y="419"/>
                  <a:pt x="26" y="369"/>
                  <a:pt x="51" y="344"/>
                </a:cubicBezTo>
                <a:cubicBezTo>
                  <a:pt x="59" y="335"/>
                  <a:pt x="85" y="327"/>
                  <a:pt x="101" y="327"/>
                </a:cubicBezTo>
                <a:cubicBezTo>
                  <a:pt x="194" y="335"/>
                  <a:pt x="194" y="335"/>
                  <a:pt x="194" y="335"/>
                </a:cubicBezTo>
                <a:cubicBezTo>
                  <a:pt x="202" y="327"/>
                  <a:pt x="219" y="302"/>
                  <a:pt x="245" y="276"/>
                </a:cubicBezTo>
                <a:cubicBezTo>
                  <a:pt x="295" y="217"/>
                  <a:pt x="295" y="201"/>
                  <a:pt x="295" y="201"/>
                </a:cubicBezTo>
                <a:cubicBezTo>
                  <a:pt x="295" y="126"/>
                  <a:pt x="287" y="109"/>
                  <a:pt x="287" y="92"/>
                </a:cubicBezTo>
                <a:cubicBezTo>
                  <a:pt x="287" y="92"/>
                  <a:pt x="278" y="84"/>
                  <a:pt x="278" y="75"/>
                </a:cubicBezTo>
                <a:cubicBezTo>
                  <a:pt x="270" y="50"/>
                  <a:pt x="295" y="16"/>
                  <a:pt x="320" y="8"/>
                </a:cubicBezTo>
                <a:cubicBezTo>
                  <a:pt x="346" y="0"/>
                  <a:pt x="371" y="0"/>
                  <a:pt x="396" y="16"/>
                </a:cubicBezTo>
                <a:cubicBezTo>
                  <a:pt x="430" y="33"/>
                  <a:pt x="447" y="59"/>
                  <a:pt x="472" y="101"/>
                </a:cubicBezTo>
                <a:cubicBezTo>
                  <a:pt x="480" y="126"/>
                  <a:pt x="480" y="167"/>
                  <a:pt x="472" y="209"/>
                </a:cubicBezTo>
                <a:cubicBezTo>
                  <a:pt x="472" y="226"/>
                  <a:pt x="472" y="234"/>
                  <a:pt x="472" y="251"/>
                </a:cubicBezTo>
                <a:cubicBezTo>
                  <a:pt x="472" y="260"/>
                  <a:pt x="472" y="268"/>
                  <a:pt x="472" y="268"/>
                </a:cubicBezTo>
                <a:cubicBezTo>
                  <a:pt x="497" y="293"/>
                  <a:pt x="531" y="293"/>
                  <a:pt x="573" y="293"/>
                </a:cubicBezTo>
                <a:cubicBezTo>
                  <a:pt x="598" y="293"/>
                  <a:pt x="623" y="293"/>
                  <a:pt x="649" y="302"/>
                </a:cubicBezTo>
                <a:cubicBezTo>
                  <a:pt x="691" y="302"/>
                  <a:pt x="716" y="335"/>
                  <a:pt x="707" y="394"/>
                </a:cubicBezTo>
                <a:cubicBezTo>
                  <a:pt x="707" y="411"/>
                  <a:pt x="699" y="419"/>
                  <a:pt x="691" y="436"/>
                </a:cubicBezTo>
                <a:cubicBezTo>
                  <a:pt x="707" y="453"/>
                  <a:pt x="716" y="470"/>
                  <a:pt x="716" y="487"/>
                </a:cubicBezTo>
                <a:cubicBezTo>
                  <a:pt x="716" y="520"/>
                  <a:pt x="699" y="546"/>
                  <a:pt x="682" y="554"/>
                </a:cubicBezTo>
                <a:cubicBezTo>
                  <a:pt x="691" y="571"/>
                  <a:pt x="699" y="596"/>
                  <a:pt x="691" y="613"/>
                </a:cubicBezTo>
                <a:cubicBezTo>
                  <a:pt x="682" y="638"/>
                  <a:pt x="674" y="655"/>
                  <a:pt x="649" y="664"/>
                </a:cubicBezTo>
                <a:lnTo>
                  <a:pt x="649" y="672"/>
                </a:lnTo>
                <a:cubicBezTo>
                  <a:pt x="657" y="697"/>
                  <a:pt x="640" y="722"/>
                  <a:pt x="623" y="748"/>
                </a:cubicBezTo>
                <a:cubicBezTo>
                  <a:pt x="606" y="765"/>
                  <a:pt x="581" y="765"/>
                  <a:pt x="548" y="765"/>
                </a:cubicBezTo>
                <a:close/>
                <a:moveTo>
                  <a:pt x="430" y="697"/>
                </a:moveTo>
                <a:lnTo>
                  <a:pt x="430" y="697"/>
                </a:lnTo>
                <a:cubicBezTo>
                  <a:pt x="438" y="697"/>
                  <a:pt x="447" y="706"/>
                  <a:pt x="463" y="706"/>
                </a:cubicBezTo>
                <a:cubicBezTo>
                  <a:pt x="480" y="706"/>
                  <a:pt x="505" y="714"/>
                  <a:pt x="531" y="714"/>
                </a:cubicBezTo>
                <a:cubicBezTo>
                  <a:pt x="573" y="722"/>
                  <a:pt x="581" y="714"/>
                  <a:pt x="590" y="714"/>
                </a:cubicBezTo>
                <a:cubicBezTo>
                  <a:pt x="598" y="697"/>
                  <a:pt x="598" y="689"/>
                  <a:pt x="598" y="680"/>
                </a:cubicBezTo>
                <a:cubicBezTo>
                  <a:pt x="598" y="672"/>
                  <a:pt x="590" y="664"/>
                  <a:pt x="590" y="664"/>
                </a:cubicBezTo>
                <a:cubicBezTo>
                  <a:pt x="590" y="655"/>
                  <a:pt x="590" y="647"/>
                  <a:pt x="590" y="638"/>
                </a:cubicBezTo>
                <a:cubicBezTo>
                  <a:pt x="590" y="630"/>
                  <a:pt x="598" y="630"/>
                  <a:pt x="606" y="630"/>
                </a:cubicBezTo>
                <a:cubicBezTo>
                  <a:pt x="623" y="621"/>
                  <a:pt x="640" y="613"/>
                  <a:pt x="640" y="605"/>
                </a:cubicBezTo>
                <a:cubicBezTo>
                  <a:pt x="649" y="588"/>
                  <a:pt x="632" y="571"/>
                  <a:pt x="623" y="563"/>
                </a:cubicBezTo>
                <a:cubicBezTo>
                  <a:pt x="615" y="554"/>
                  <a:pt x="615" y="546"/>
                  <a:pt x="615" y="537"/>
                </a:cubicBezTo>
                <a:cubicBezTo>
                  <a:pt x="623" y="529"/>
                  <a:pt x="632" y="520"/>
                  <a:pt x="640" y="520"/>
                </a:cubicBezTo>
                <a:cubicBezTo>
                  <a:pt x="640" y="520"/>
                  <a:pt x="649" y="520"/>
                  <a:pt x="649" y="512"/>
                </a:cubicBezTo>
                <a:cubicBezTo>
                  <a:pt x="657" y="512"/>
                  <a:pt x="665" y="504"/>
                  <a:pt x="665" y="487"/>
                </a:cubicBezTo>
                <a:cubicBezTo>
                  <a:pt x="665" y="487"/>
                  <a:pt x="665" y="470"/>
                  <a:pt x="632" y="453"/>
                </a:cubicBezTo>
                <a:cubicBezTo>
                  <a:pt x="623" y="453"/>
                  <a:pt x="623" y="445"/>
                  <a:pt x="623" y="436"/>
                </a:cubicBezTo>
                <a:cubicBezTo>
                  <a:pt x="623" y="428"/>
                  <a:pt x="623" y="419"/>
                  <a:pt x="632" y="411"/>
                </a:cubicBezTo>
                <a:cubicBezTo>
                  <a:pt x="640" y="411"/>
                  <a:pt x="657" y="394"/>
                  <a:pt x="657" y="386"/>
                </a:cubicBezTo>
                <a:cubicBezTo>
                  <a:pt x="665" y="352"/>
                  <a:pt x="649" y="352"/>
                  <a:pt x="640" y="344"/>
                </a:cubicBezTo>
                <a:cubicBezTo>
                  <a:pt x="615" y="344"/>
                  <a:pt x="590" y="344"/>
                  <a:pt x="573" y="344"/>
                </a:cubicBezTo>
                <a:cubicBezTo>
                  <a:pt x="531" y="344"/>
                  <a:pt x="480" y="344"/>
                  <a:pt x="438" y="310"/>
                </a:cubicBezTo>
                <a:cubicBezTo>
                  <a:pt x="413" y="285"/>
                  <a:pt x="421" y="243"/>
                  <a:pt x="421" y="201"/>
                </a:cubicBezTo>
                <a:cubicBezTo>
                  <a:pt x="430" y="167"/>
                  <a:pt x="430" y="134"/>
                  <a:pt x="421" y="117"/>
                </a:cubicBezTo>
                <a:cubicBezTo>
                  <a:pt x="404" y="75"/>
                  <a:pt x="371" y="50"/>
                  <a:pt x="346" y="50"/>
                </a:cubicBezTo>
                <a:cubicBezTo>
                  <a:pt x="337" y="50"/>
                  <a:pt x="329" y="59"/>
                  <a:pt x="329" y="67"/>
                </a:cubicBezTo>
                <a:lnTo>
                  <a:pt x="329" y="75"/>
                </a:lnTo>
                <a:cubicBezTo>
                  <a:pt x="337" y="92"/>
                  <a:pt x="346" y="117"/>
                  <a:pt x="346" y="201"/>
                </a:cubicBezTo>
                <a:cubicBezTo>
                  <a:pt x="346" y="217"/>
                  <a:pt x="337" y="243"/>
                  <a:pt x="278" y="310"/>
                </a:cubicBezTo>
                <a:cubicBezTo>
                  <a:pt x="253" y="344"/>
                  <a:pt x="219" y="377"/>
                  <a:pt x="219" y="377"/>
                </a:cubicBezTo>
                <a:cubicBezTo>
                  <a:pt x="219" y="386"/>
                  <a:pt x="211" y="386"/>
                  <a:pt x="202" y="386"/>
                </a:cubicBezTo>
                <a:cubicBezTo>
                  <a:pt x="93" y="377"/>
                  <a:pt x="93" y="377"/>
                  <a:pt x="93" y="377"/>
                </a:cubicBezTo>
                <a:lnTo>
                  <a:pt x="85" y="377"/>
                </a:lnTo>
                <a:cubicBezTo>
                  <a:pt x="76" y="394"/>
                  <a:pt x="51" y="436"/>
                  <a:pt x="51" y="520"/>
                </a:cubicBezTo>
                <a:cubicBezTo>
                  <a:pt x="51" y="571"/>
                  <a:pt x="59" y="613"/>
                  <a:pt x="85" y="638"/>
                </a:cubicBezTo>
                <a:cubicBezTo>
                  <a:pt x="93" y="655"/>
                  <a:pt x="118" y="664"/>
                  <a:pt x="135" y="655"/>
                </a:cubicBezTo>
                <a:cubicBezTo>
                  <a:pt x="144" y="655"/>
                  <a:pt x="152" y="655"/>
                  <a:pt x="160" y="647"/>
                </a:cubicBezTo>
                <a:cubicBezTo>
                  <a:pt x="169" y="647"/>
                  <a:pt x="194" y="638"/>
                  <a:pt x="211" y="638"/>
                </a:cubicBezTo>
                <a:cubicBezTo>
                  <a:pt x="219" y="638"/>
                  <a:pt x="228" y="638"/>
                  <a:pt x="236" y="638"/>
                </a:cubicBezTo>
                <a:cubicBezTo>
                  <a:pt x="245" y="630"/>
                  <a:pt x="253" y="630"/>
                  <a:pt x="261" y="638"/>
                </a:cubicBezTo>
                <a:cubicBezTo>
                  <a:pt x="295" y="664"/>
                  <a:pt x="329" y="680"/>
                  <a:pt x="354" y="689"/>
                </a:cubicBezTo>
                <a:cubicBezTo>
                  <a:pt x="379" y="697"/>
                  <a:pt x="404" y="706"/>
                  <a:pt x="413" y="697"/>
                </a:cubicBezTo>
                <a:cubicBezTo>
                  <a:pt x="421" y="697"/>
                  <a:pt x="421" y="697"/>
                  <a:pt x="430" y="697"/>
                </a:cubicBezTo>
                <a:close/>
                <a:moveTo>
                  <a:pt x="329" y="67"/>
                </a:moveTo>
                <a:lnTo>
                  <a:pt x="329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0">
            <a:extLst>
              <a:ext uri="{FF2B5EF4-FFF2-40B4-BE49-F238E27FC236}">
                <a16:creationId xmlns:a16="http://schemas.microsoft.com/office/drawing/2014/main" id="{3E2710F2-5226-F041-BEB1-424F7575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610" y="6969827"/>
            <a:ext cx="813540" cy="328191"/>
          </a:xfrm>
          <a:custGeom>
            <a:avLst/>
            <a:gdLst>
              <a:gd name="T0" fmla="*/ 270027 w 775"/>
              <a:gd name="T1" fmla="*/ 36605 h 311"/>
              <a:gd name="T2" fmla="*/ 270027 w 775"/>
              <a:gd name="T3" fmla="*/ 36605 h 311"/>
              <a:gd name="T4" fmla="*/ 257769 w 775"/>
              <a:gd name="T5" fmla="*/ 42766 h 311"/>
              <a:gd name="T6" fmla="*/ 245511 w 775"/>
              <a:gd name="T7" fmla="*/ 69585 h 311"/>
              <a:gd name="T8" fmla="*/ 130507 w 775"/>
              <a:gd name="T9" fmla="*/ 0 h 311"/>
              <a:gd name="T10" fmla="*/ 2884 w 775"/>
              <a:gd name="T11" fmla="*/ 97129 h 311"/>
              <a:gd name="T12" fmla="*/ 9013 w 775"/>
              <a:gd name="T13" fmla="*/ 109451 h 311"/>
              <a:gd name="T14" fmla="*/ 11897 w 775"/>
              <a:gd name="T15" fmla="*/ 112351 h 311"/>
              <a:gd name="T16" fmla="*/ 24155 w 775"/>
              <a:gd name="T17" fmla="*/ 103290 h 311"/>
              <a:gd name="T18" fmla="*/ 130507 w 775"/>
              <a:gd name="T19" fmla="*/ 21383 h 311"/>
              <a:gd name="T20" fmla="*/ 224602 w 775"/>
              <a:gd name="T21" fmla="*/ 79008 h 311"/>
              <a:gd name="T22" fmla="*/ 197202 w 775"/>
              <a:gd name="T23" fmla="*/ 66686 h 311"/>
              <a:gd name="T24" fmla="*/ 184945 w 775"/>
              <a:gd name="T25" fmla="*/ 72847 h 311"/>
              <a:gd name="T26" fmla="*/ 191074 w 775"/>
              <a:gd name="T27" fmla="*/ 88068 h 311"/>
              <a:gd name="T28" fmla="*/ 242627 w 775"/>
              <a:gd name="T29" fmla="*/ 109451 h 311"/>
              <a:gd name="T30" fmla="*/ 245511 w 775"/>
              <a:gd name="T31" fmla="*/ 112351 h 311"/>
              <a:gd name="T32" fmla="*/ 254885 w 775"/>
              <a:gd name="T33" fmla="*/ 103290 h 311"/>
              <a:gd name="T34" fmla="*/ 275795 w 775"/>
              <a:gd name="T35" fmla="*/ 51464 h 311"/>
              <a:gd name="T36" fmla="*/ 270027 w 775"/>
              <a:gd name="T37" fmla="*/ 36605 h 3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75" h="311">
                <a:moveTo>
                  <a:pt x="749" y="101"/>
                </a:moveTo>
                <a:lnTo>
                  <a:pt x="749" y="101"/>
                </a:lnTo>
                <a:cubicBezTo>
                  <a:pt x="740" y="101"/>
                  <a:pt x="715" y="109"/>
                  <a:pt x="715" y="118"/>
                </a:cubicBezTo>
                <a:cubicBezTo>
                  <a:pt x="681" y="192"/>
                  <a:pt x="681" y="192"/>
                  <a:pt x="681" y="192"/>
                </a:cubicBezTo>
                <a:cubicBezTo>
                  <a:pt x="623" y="76"/>
                  <a:pt x="496" y="0"/>
                  <a:pt x="362" y="0"/>
                </a:cubicBezTo>
                <a:cubicBezTo>
                  <a:pt x="193" y="0"/>
                  <a:pt x="50" y="109"/>
                  <a:pt x="8" y="268"/>
                </a:cubicBezTo>
                <a:cubicBezTo>
                  <a:pt x="0" y="285"/>
                  <a:pt x="8" y="302"/>
                  <a:pt x="25" y="302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50" y="310"/>
                  <a:pt x="59" y="293"/>
                  <a:pt x="67" y="285"/>
                </a:cubicBezTo>
                <a:cubicBezTo>
                  <a:pt x="101" y="150"/>
                  <a:pt x="219" y="59"/>
                  <a:pt x="362" y="59"/>
                </a:cubicBezTo>
                <a:cubicBezTo>
                  <a:pt x="471" y="59"/>
                  <a:pt x="572" y="126"/>
                  <a:pt x="623" y="218"/>
                </a:cubicBezTo>
                <a:cubicBezTo>
                  <a:pt x="547" y="184"/>
                  <a:pt x="547" y="184"/>
                  <a:pt x="547" y="184"/>
                </a:cubicBezTo>
                <a:cubicBezTo>
                  <a:pt x="530" y="184"/>
                  <a:pt x="513" y="192"/>
                  <a:pt x="513" y="201"/>
                </a:cubicBezTo>
                <a:cubicBezTo>
                  <a:pt x="505" y="218"/>
                  <a:pt x="513" y="235"/>
                  <a:pt x="530" y="243"/>
                </a:cubicBezTo>
                <a:cubicBezTo>
                  <a:pt x="673" y="302"/>
                  <a:pt x="673" y="302"/>
                  <a:pt x="673" y="302"/>
                </a:cubicBezTo>
                <a:cubicBezTo>
                  <a:pt x="673" y="302"/>
                  <a:pt x="673" y="310"/>
                  <a:pt x="681" y="310"/>
                </a:cubicBezTo>
                <a:cubicBezTo>
                  <a:pt x="690" y="310"/>
                  <a:pt x="707" y="302"/>
                  <a:pt x="707" y="285"/>
                </a:cubicBezTo>
                <a:cubicBezTo>
                  <a:pt x="765" y="142"/>
                  <a:pt x="765" y="142"/>
                  <a:pt x="765" y="142"/>
                </a:cubicBezTo>
                <a:cubicBezTo>
                  <a:pt x="774" y="126"/>
                  <a:pt x="765" y="109"/>
                  <a:pt x="749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1">
            <a:extLst>
              <a:ext uri="{FF2B5EF4-FFF2-40B4-BE49-F238E27FC236}">
                <a16:creationId xmlns:a16="http://schemas.microsoft.com/office/drawing/2014/main" id="{02BD66C1-95DB-DC45-96B0-1F219B2F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386" y="7399710"/>
            <a:ext cx="795050" cy="328188"/>
          </a:xfrm>
          <a:custGeom>
            <a:avLst/>
            <a:gdLst>
              <a:gd name="T0" fmla="*/ 263684 w 758"/>
              <a:gd name="T1" fmla="*/ 0 h 313"/>
              <a:gd name="T2" fmla="*/ 263684 w 758"/>
              <a:gd name="T3" fmla="*/ 0 h 313"/>
              <a:gd name="T4" fmla="*/ 248555 w 758"/>
              <a:gd name="T5" fmla="*/ 9363 h 313"/>
              <a:gd name="T6" fmla="*/ 145531 w 758"/>
              <a:gd name="T7" fmla="*/ 91106 h 313"/>
              <a:gd name="T8" fmla="*/ 45388 w 758"/>
              <a:gd name="T9" fmla="*/ 27368 h 313"/>
              <a:gd name="T10" fmla="*/ 78889 w 758"/>
              <a:gd name="T11" fmla="*/ 39611 h 313"/>
              <a:gd name="T12" fmla="*/ 81771 w 758"/>
              <a:gd name="T13" fmla="*/ 39611 h 313"/>
              <a:gd name="T14" fmla="*/ 90777 w 758"/>
              <a:gd name="T15" fmla="*/ 30249 h 313"/>
              <a:gd name="T16" fmla="*/ 84653 w 758"/>
              <a:gd name="T17" fmla="*/ 18365 h 313"/>
              <a:gd name="T18" fmla="*/ 30259 w 758"/>
              <a:gd name="T19" fmla="*/ 0 h 313"/>
              <a:gd name="T20" fmla="*/ 30259 w 758"/>
              <a:gd name="T21" fmla="*/ 0 h 313"/>
              <a:gd name="T22" fmla="*/ 30259 w 758"/>
              <a:gd name="T23" fmla="*/ 0 h 313"/>
              <a:gd name="T24" fmla="*/ 30259 w 758"/>
              <a:gd name="T25" fmla="*/ 0 h 313"/>
              <a:gd name="T26" fmla="*/ 30259 w 758"/>
              <a:gd name="T27" fmla="*/ 0 h 313"/>
              <a:gd name="T28" fmla="*/ 30259 w 758"/>
              <a:gd name="T29" fmla="*/ 0 h 313"/>
              <a:gd name="T30" fmla="*/ 27017 w 758"/>
              <a:gd name="T31" fmla="*/ 0 h 313"/>
              <a:gd name="T32" fmla="*/ 27017 w 758"/>
              <a:gd name="T33" fmla="*/ 0 h 313"/>
              <a:gd name="T34" fmla="*/ 27017 w 758"/>
              <a:gd name="T35" fmla="*/ 0 h 313"/>
              <a:gd name="T36" fmla="*/ 27017 w 758"/>
              <a:gd name="T37" fmla="*/ 0 h 313"/>
              <a:gd name="T38" fmla="*/ 27017 w 758"/>
              <a:gd name="T39" fmla="*/ 0 h 313"/>
              <a:gd name="T40" fmla="*/ 27017 w 758"/>
              <a:gd name="T41" fmla="*/ 0 h 313"/>
              <a:gd name="T42" fmla="*/ 27017 w 758"/>
              <a:gd name="T43" fmla="*/ 0 h 313"/>
              <a:gd name="T44" fmla="*/ 24135 w 758"/>
              <a:gd name="T45" fmla="*/ 0 h 313"/>
              <a:gd name="T46" fmla="*/ 24135 w 758"/>
              <a:gd name="T47" fmla="*/ 0 h 313"/>
              <a:gd name="T48" fmla="*/ 24135 w 758"/>
              <a:gd name="T49" fmla="*/ 0 h 313"/>
              <a:gd name="T50" fmla="*/ 24135 w 758"/>
              <a:gd name="T51" fmla="*/ 0 h 313"/>
              <a:gd name="T52" fmla="*/ 18011 w 758"/>
              <a:gd name="T53" fmla="*/ 9363 h 313"/>
              <a:gd name="T54" fmla="*/ 0 w 758"/>
              <a:gd name="T55" fmla="*/ 60857 h 313"/>
              <a:gd name="T56" fmla="*/ 9006 w 758"/>
              <a:gd name="T57" fmla="*/ 75982 h 313"/>
              <a:gd name="T58" fmla="*/ 11887 w 758"/>
              <a:gd name="T59" fmla="*/ 75982 h 313"/>
              <a:gd name="T60" fmla="*/ 21253 w 758"/>
              <a:gd name="T61" fmla="*/ 66619 h 313"/>
              <a:gd name="T62" fmla="*/ 30259 w 758"/>
              <a:gd name="T63" fmla="*/ 45733 h 313"/>
              <a:gd name="T64" fmla="*/ 63399 w 758"/>
              <a:gd name="T65" fmla="*/ 84984 h 313"/>
              <a:gd name="T66" fmla="*/ 145531 w 758"/>
              <a:gd name="T67" fmla="*/ 112352 h 313"/>
              <a:gd name="T68" fmla="*/ 269808 w 758"/>
              <a:gd name="T69" fmla="*/ 15124 h 313"/>
              <a:gd name="T70" fmla="*/ 263684 w 758"/>
              <a:gd name="T71" fmla="*/ 0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8" h="313">
                <a:moveTo>
                  <a:pt x="732" y="0"/>
                </a:moveTo>
                <a:lnTo>
                  <a:pt x="732" y="0"/>
                </a:lnTo>
                <a:cubicBezTo>
                  <a:pt x="715" y="0"/>
                  <a:pt x="698" y="9"/>
                  <a:pt x="690" y="26"/>
                </a:cubicBezTo>
                <a:cubicBezTo>
                  <a:pt x="656" y="160"/>
                  <a:pt x="538" y="253"/>
                  <a:pt x="404" y="253"/>
                </a:cubicBezTo>
                <a:cubicBezTo>
                  <a:pt x="286" y="253"/>
                  <a:pt x="176" y="185"/>
                  <a:pt x="126" y="76"/>
                </a:cubicBezTo>
                <a:cubicBezTo>
                  <a:pt x="219" y="110"/>
                  <a:pt x="219" y="110"/>
                  <a:pt x="219" y="110"/>
                </a:cubicBezTo>
                <a:cubicBezTo>
                  <a:pt x="219" y="110"/>
                  <a:pt x="219" y="110"/>
                  <a:pt x="227" y="110"/>
                </a:cubicBezTo>
                <a:cubicBezTo>
                  <a:pt x="235" y="110"/>
                  <a:pt x="252" y="101"/>
                  <a:pt x="252" y="84"/>
                </a:cubicBezTo>
                <a:cubicBezTo>
                  <a:pt x="261" y="68"/>
                  <a:pt x="252" y="51"/>
                  <a:pt x="235" y="51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75" y="0"/>
                </a:cubicBezTo>
                <a:lnTo>
                  <a:pt x="67" y="0"/>
                </a:lnTo>
                <a:cubicBezTo>
                  <a:pt x="59" y="0"/>
                  <a:pt x="50" y="17"/>
                  <a:pt x="50" y="2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85"/>
                  <a:pt x="8" y="202"/>
                  <a:pt x="25" y="211"/>
                </a:cubicBezTo>
                <a:cubicBezTo>
                  <a:pt x="25" y="211"/>
                  <a:pt x="25" y="211"/>
                  <a:pt x="33" y="211"/>
                </a:cubicBezTo>
                <a:cubicBezTo>
                  <a:pt x="42" y="211"/>
                  <a:pt x="59" y="202"/>
                  <a:pt x="59" y="185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101" y="169"/>
                  <a:pt x="134" y="202"/>
                  <a:pt x="176" y="236"/>
                </a:cubicBezTo>
                <a:cubicBezTo>
                  <a:pt x="244" y="286"/>
                  <a:pt x="320" y="312"/>
                  <a:pt x="404" y="312"/>
                </a:cubicBezTo>
                <a:cubicBezTo>
                  <a:pt x="564" y="312"/>
                  <a:pt x="715" y="202"/>
                  <a:pt x="749" y="42"/>
                </a:cubicBezTo>
                <a:cubicBezTo>
                  <a:pt x="757" y="26"/>
                  <a:pt x="749" y="9"/>
                  <a:pt x="73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2">
            <a:extLst>
              <a:ext uri="{FF2B5EF4-FFF2-40B4-BE49-F238E27FC236}">
                <a16:creationId xmlns:a16="http://schemas.microsoft.com/office/drawing/2014/main" id="{99FE7331-016D-CD43-9AE8-39B85F65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678" y="7011430"/>
            <a:ext cx="813540" cy="661000"/>
          </a:xfrm>
          <a:custGeom>
            <a:avLst/>
            <a:gdLst>
              <a:gd name="T0" fmla="*/ 251604 w 774"/>
              <a:gd name="T1" fmla="*/ 27342 h 631"/>
              <a:gd name="T2" fmla="*/ 251604 w 774"/>
              <a:gd name="T3" fmla="*/ 27342 h 631"/>
              <a:gd name="T4" fmla="*/ 188072 w 774"/>
              <a:gd name="T5" fmla="*/ 0 h 631"/>
              <a:gd name="T6" fmla="*/ 88080 w 774"/>
              <a:gd name="T7" fmla="*/ 0 h 631"/>
              <a:gd name="T8" fmla="*/ 27435 w 774"/>
              <a:gd name="T9" fmla="*/ 27342 h 631"/>
              <a:gd name="T10" fmla="*/ 0 w 774"/>
              <a:gd name="T11" fmla="*/ 87423 h 631"/>
              <a:gd name="T12" fmla="*/ 12273 w 774"/>
              <a:gd name="T13" fmla="*/ 132753 h 631"/>
              <a:gd name="T14" fmla="*/ 39347 w 774"/>
              <a:gd name="T15" fmla="*/ 160096 h 631"/>
              <a:gd name="T16" fmla="*/ 27435 w 774"/>
              <a:gd name="T17" fmla="*/ 217658 h 631"/>
              <a:gd name="T18" fmla="*/ 33571 w 774"/>
              <a:gd name="T19" fmla="*/ 226652 h 631"/>
              <a:gd name="T20" fmla="*/ 36459 w 774"/>
              <a:gd name="T21" fmla="*/ 226652 h 631"/>
              <a:gd name="T22" fmla="*/ 39347 w 774"/>
              <a:gd name="T23" fmla="*/ 226652 h 631"/>
              <a:gd name="T24" fmla="*/ 130675 w 774"/>
              <a:gd name="T25" fmla="*/ 190316 h 631"/>
              <a:gd name="T26" fmla="*/ 190959 w 774"/>
              <a:gd name="T27" fmla="*/ 178444 h 631"/>
              <a:gd name="T28" fmla="*/ 251604 w 774"/>
              <a:gd name="T29" fmla="*/ 151101 h 631"/>
              <a:gd name="T30" fmla="*/ 279039 w 774"/>
              <a:gd name="T31" fmla="*/ 90301 h 631"/>
              <a:gd name="T32" fmla="*/ 251604 w 774"/>
              <a:gd name="T33" fmla="*/ 27342 h 631"/>
              <a:gd name="T34" fmla="*/ 239692 w 774"/>
              <a:gd name="T35" fmla="*/ 138869 h 631"/>
              <a:gd name="T36" fmla="*/ 239692 w 774"/>
              <a:gd name="T37" fmla="*/ 138869 h 631"/>
              <a:gd name="T38" fmla="*/ 190959 w 774"/>
              <a:gd name="T39" fmla="*/ 160096 h 631"/>
              <a:gd name="T40" fmla="*/ 124539 w 774"/>
              <a:gd name="T41" fmla="*/ 175206 h 631"/>
              <a:gd name="T42" fmla="*/ 48733 w 774"/>
              <a:gd name="T43" fmla="*/ 205426 h 631"/>
              <a:gd name="T44" fmla="*/ 57757 w 774"/>
              <a:gd name="T45" fmla="*/ 160096 h 631"/>
              <a:gd name="T46" fmla="*/ 54508 w 774"/>
              <a:gd name="T47" fmla="*/ 147864 h 631"/>
              <a:gd name="T48" fmla="*/ 54508 w 774"/>
              <a:gd name="T49" fmla="*/ 147864 h 631"/>
              <a:gd name="T50" fmla="*/ 27435 w 774"/>
              <a:gd name="T51" fmla="*/ 123759 h 631"/>
              <a:gd name="T52" fmla="*/ 18049 w 774"/>
              <a:gd name="T53" fmla="*/ 87423 h 631"/>
              <a:gd name="T54" fmla="*/ 39347 w 774"/>
              <a:gd name="T55" fmla="*/ 38855 h 631"/>
              <a:gd name="T56" fmla="*/ 88080 w 774"/>
              <a:gd name="T57" fmla="*/ 17988 h 631"/>
              <a:gd name="T58" fmla="*/ 188072 w 774"/>
              <a:gd name="T59" fmla="*/ 17988 h 631"/>
              <a:gd name="T60" fmla="*/ 239692 w 774"/>
              <a:gd name="T61" fmla="*/ 38855 h 631"/>
              <a:gd name="T62" fmla="*/ 260629 w 774"/>
              <a:gd name="T63" fmla="*/ 87423 h 631"/>
              <a:gd name="T64" fmla="*/ 260629 w 774"/>
              <a:gd name="T65" fmla="*/ 90301 h 631"/>
              <a:gd name="T66" fmla="*/ 239692 w 774"/>
              <a:gd name="T67" fmla="*/ 138869 h 63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4" h="631">
                <a:moveTo>
                  <a:pt x="697" y="76"/>
                </a:moveTo>
                <a:lnTo>
                  <a:pt x="697" y="76"/>
                </a:lnTo>
                <a:cubicBezTo>
                  <a:pt x="655" y="25"/>
                  <a:pt x="588" y="0"/>
                  <a:pt x="521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185" y="0"/>
                  <a:pt x="118" y="25"/>
                  <a:pt x="76" y="76"/>
                </a:cubicBezTo>
                <a:cubicBezTo>
                  <a:pt x="25" y="117"/>
                  <a:pt x="0" y="184"/>
                  <a:pt x="0" y="243"/>
                </a:cubicBezTo>
                <a:cubicBezTo>
                  <a:pt x="0" y="294"/>
                  <a:pt x="17" y="336"/>
                  <a:pt x="34" y="369"/>
                </a:cubicBezTo>
                <a:cubicBezTo>
                  <a:pt x="50" y="403"/>
                  <a:pt x="76" y="428"/>
                  <a:pt x="109" y="445"/>
                </a:cubicBezTo>
                <a:cubicBezTo>
                  <a:pt x="93" y="538"/>
                  <a:pt x="84" y="605"/>
                  <a:pt x="76" y="605"/>
                </a:cubicBezTo>
                <a:cubicBezTo>
                  <a:pt x="76" y="613"/>
                  <a:pt x="84" y="622"/>
                  <a:pt x="93" y="630"/>
                </a:cubicBezTo>
                <a:lnTo>
                  <a:pt x="101" y="630"/>
                </a:lnTo>
                <a:cubicBezTo>
                  <a:pt x="109" y="630"/>
                  <a:pt x="109" y="630"/>
                  <a:pt x="109" y="630"/>
                </a:cubicBezTo>
                <a:cubicBezTo>
                  <a:pt x="118" y="630"/>
                  <a:pt x="244" y="588"/>
                  <a:pt x="362" y="529"/>
                </a:cubicBezTo>
                <a:cubicBezTo>
                  <a:pt x="411" y="504"/>
                  <a:pt x="470" y="496"/>
                  <a:pt x="529" y="496"/>
                </a:cubicBezTo>
                <a:cubicBezTo>
                  <a:pt x="588" y="496"/>
                  <a:pt x="655" y="470"/>
                  <a:pt x="697" y="420"/>
                </a:cubicBezTo>
                <a:cubicBezTo>
                  <a:pt x="748" y="378"/>
                  <a:pt x="773" y="310"/>
                  <a:pt x="773" y="251"/>
                </a:cubicBezTo>
                <a:cubicBezTo>
                  <a:pt x="773" y="184"/>
                  <a:pt x="748" y="125"/>
                  <a:pt x="697" y="76"/>
                </a:cubicBezTo>
                <a:close/>
                <a:moveTo>
                  <a:pt x="664" y="386"/>
                </a:moveTo>
                <a:lnTo>
                  <a:pt x="664" y="386"/>
                </a:lnTo>
                <a:cubicBezTo>
                  <a:pt x="630" y="420"/>
                  <a:pt x="579" y="445"/>
                  <a:pt x="529" y="445"/>
                </a:cubicBezTo>
                <a:cubicBezTo>
                  <a:pt x="462" y="445"/>
                  <a:pt x="394" y="453"/>
                  <a:pt x="345" y="487"/>
                </a:cubicBezTo>
                <a:cubicBezTo>
                  <a:pt x="261" y="521"/>
                  <a:pt x="185" y="554"/>
                  <a:pt x="135" y="571"/>
                </a:cubicBezTo>
                <a:cubicBezTo>
                  <a:pt x="143" y="538"/>
                  <a:pt x="151" y="496"/>
                  <a:pt x="160" y="445"/>
                </a:cubicBezTo>
                <a:cubicBezTo>
                  <a:pt x="160" y="428"/>
                  <a:pt x="160" y="420"/>
                  <a:pt x="151" y="411"/>
                </a:cubicBezTo>
                <a:cubicBezTo>
                  <a:pt x="118" y="395"/>
                  <a:pt x="93" y="369"/>
                  <a:pt x="76" y="344"/>
                </a:cubicBezTo>
                <a:cubicBezTo>
                  <a:pt x="59" y="319"/>
                  <a:pt x="50" y="285"/>
                  <a:pt x="50" y="243"/>
                </a:cubicBezTo>
                <a:cubicBezTo>
                  <a:pt x="50" y="193"/>
                  <a:pt x="76" y="142"/>
                  <a:pt x="109" y="108"/>
                </a:cubicBezTo>
                <a:cubicBezTo>
                  <a:pt x="143" y="76"/>
                  <a:pt x="194" y="50"/>
                  <a:pt x="244" y="50"/>
                </a:cubicBezTo>
                <a:cubicBezTo>
                  <a:pt x="521" y="50"/>
                  <a:pt x="521" y="50"/>
                  <a:pt x="521" y="50"/>
                </a:cubicBezTo>
                <a:cubicBezTo>
                  <a:pt x="579" y="50"/>
                  <a:pt x="630" y="76"/>
                  <a:pt x="664" y="108"/>
                </a:cubicBezTo>
                <a:cubicBezTo>
                  <a:pt x="697" y="150"/>
                  <a:pt x="722" y="193"/>
                  <a:pt x="722" y="243"/>
                </a:cubicBezTo>
                <a:cubicBezTo>
                  <a:pt x="722" y="251"/>
                  <a:pt x="722" y="251"/>
                  <a:pt x="722" y="251"/>
                </a:cubicBezTo>
                <a:cubicBezTo>
                  <a:pt x="722" y="302"/>
                  <a:pt x="697" y="344"/>
                  <a:pt x="664" y="3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3">
            <a:extLst>
              <a:ext uri="{FF2B5EF4-FFF2-40B4-BE49-F238E27FC236}">
                <a16:creationId xmlns:a16="http://schemas.microsoft.com/office/drawing/2014/main" id="{282DA736-E334-D942-B510-D60EB29C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230" y="7205570"/>
            <a:ext cx="106316" cy="115558"/>
          </a:xfrm>
          <a:custGeom>
            <a:avLst/>
            <a:gdLst>
              <a:gd name="T0" fmla="*/ 17899 w 102"/>
              <a:gd name="T1" fmla="*/ 0 h 111"/>
              <a:gd name="T2" fmla="*/ 17899 w 102"/>
              <a:gd name="T3" fmla="*/ 0 h 111"/>
              <a:gd name="T4" fmla="*/ 0 w 102"/>
              <a:gd name="T5" fmla="*/ 21095 h 111"/>
              <a:gd name="T6" fmla="*/ 17899 w 102"/>
              <a:gd name="T7" fmla="*/ 39329 h 111"/>
              <a:gd name="T8" fmla="*/ 36155 w 102"/>
              <a:gd name="T9" fmla="*/ 21095 h 111"/>
              <a:gd name="T10" fmla="*/ 17899 w 102"/>
              <a:gd name="T11" fmla="*/ 0 h 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" h="111">
                <a:moveTo>
                  <a:pt x="50" y="0"/>
                </a:moveTo>
                <a:lnTo>
                  <a:pt x="50" y="0"/>
                </a:lnTo>
                <a:cubicBezTo>
                  <a:pt x="25" y="0"/>
                  <a:pt x="0" y="25"/>
                  <a:pt x="0" y="59"/>
                </a:cubicBezTo>
                <a:cubicBezTo>
                  <a:pt x="0" y="84"/>
                  <a:pt x="25" y="110"/>
                  <a:pt x="50" y="110"/>
                </a:cubicBezTo>
                <a:cubicBezTo>
                  <a:pt x="75" y="110"/>
                  <a:pt x="101" y="84"/>
                  <a:pt x="101" y="59"/>
                </a:cubicBezTo>
                <a:cubicBezTo>
                  <a:pt x="101" y="25"/>
                  <a:pt x="75" y="0"/>
                  <a:pt x="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4">
            <a:extLst>
              <a:ext uri="{FF2B5EF4-FFF2-40B4-BE49-F238E27FC236}">
                <a16:creationId xmlns:a16="http://schemas.microsoft.com/office/drawing/2014/main" id="{833922F7-8E89-A64A-9437-3AAA6577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979" y="7214815"/>
            <a:ext cx="115558" cy="106313"/>
          </a:xfrm>
          <a:custGeom>
            <a:avLst/>
            <a:gdLst>
              <a:gd name="T0" fmla="*/ 20754 w 109"/>
              <a:gd name="T1" fmla="*/ 0 h 102"/>
              <a:gd name="T2" fmla="*/ 20754 w 109"/>
              <a:gd name="T3" fmla="*/ 0 h 102"/>
              <a:gd name="T4" fmla="*/ 0 w 109"/>
              <a:gd name="T5" fmla="*/ 17898 h 102"/>
              <a:gd name="T6" fmla="*/ 20754 w 109"/>
              <a:gd name="T7" fmla="*/ 36154 h 102"/>
              <a:gd name="T8" fmla="*/ 39323 w 109"/>
              <a:gd name="T9" fmla="*/ 17898 h 102"/>
              <a:gd name="T10" fmla="*/ 20754 w 109"/>
              <a:gd name="T11" fmla="*/ 0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" h="102">
                <a:moveTo>
                  <a:pt x="57" y="0"/>
                </a:moveTo>
                <a:lnTo>
                  <a:pt x="57" y="0"/>
                </a:lnTo>
                <a:cubicBezTo>
                  <a:pt x="25" y="0"/>
                  <a:pt x="0" y="16"/>
                  <a:pt x="0" y="50"/>
                </a:cubicBezTo>
                <a:cubicBezTo>
                  <a:pt x="0" y="75"/>
                  <a:pt x="25" y="101"/>
                  <a:pt x="57" y="101"/>
                </a:cubicBezTo>
                <a:cubicBezTo>
                  <a:pt x="83" y="101"/>
                  <a:pt x="108" y="75"/>
                  <a:pt x="108" y="50"/>
                </a:cubicBezTo>
                <a:cubicBezTo>
                  <a:pt x="108" y="16"/>
                  <a:pt x="83" y="0"/>
                  <a:pt x="5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5">
            <a:extLst>
              <a:ext uri="{FF2B5EF4-FFF2-40B4-BE49-F238E27FC236}">
                <a16:creationId xmlns:a16="http://schemas.microsoft.com/office/drawing/2014/main" id="{D86CBEC2-8C9D-544F-901A-370A16C8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350" y="7205570"/>
            <a:ext cx="106313" cy="115558"/>
          </a:xfrm>
          <a:custGeom>
            <a:avLst/>
            <a:gdLst>
              <a:gd name="T0" fmla="*/ 17898 w 102"/>
              <a:gd name="T1" fmla="*/ 0 h 111"/>
              <a:gd name="T2" fmla="*/ 17898 w 102"/>
              <a:gd name="T3" fmla="*/ 0 h 111"/>
              <a:gd name="T4" fmla="*/ 0 w 102"/>
              <a:gd name="T5" fmla="*/ 21095 h 111"/>
              <a:gd name="T6" fmla="*/ 17898 w 102"/>
              <a:gd name="T7" fmla="*/ 39329 h 111"/>
              <a:gd name="T8" fmla="*/ 36154 w 102"/>
              <a:gd name="T9" fmla="*/ 21095 h 111"/>
              <a:gd name="T10" fmla="*/ 17898 w 102"/>
              <a:gd name="T11" fmla="*/ 0 h 1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" h="111">
                <a:moveTo>
                  <a:pt x="50" y="0"/>
                </a:moveTo>
                <a:lnTo>
                  <a:pt x="50" y="0"/>
                </a:lnTo>
                <a:cubicBezTo>
                  <a:pt x="25" y="0"/>
                  <a:pt x="0" y="25"/>
                  <a:pt x="0" y="59"/>
                </a:cubicBezTo>
                <a:cubicBezTo>
                  <a:pt x="0" y="84"/>
                  <a:pt x="25" y="110"/>
                  <a:pt x="50" y="110"/>
                </a:cubicBezTo>
                <a:cubicBezTo>
                  <a:pt x="84" y="110"/>
                  <a:pt x="101" y="84"/>
                  <a:pt x="101" y="59"/>
                </a:cubicBezTo>
                <a:cubicBezTo>
                  <a:pt x="101" y="25"/>
                  <a:pt x="84" y="0"/>
                  <a:pt x="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6">
            <a:extLst>
              <a:ext uri="{FF2B5EF4-FFF2-40B4-BE49-F238E27FC236}">
                <a16:creationId xmlns:a16="http://schemas.microsoft.com/office/drawing/2014/main" id="{5C349BF9-119B-5643-B5C7-3F8F05C1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788" y="7039164"/>
            <a:ext cx="998435" cy="619400"/>
          </a:xfrm>
          <a:custGeom>
            <a:avLst/>
            <a:gdLst>
              <a:gd name="T0" fmla="*/ 172531 w 952"/>
              <a:gd name="T1" fmla="*/ 212364 h 589"/>
              <a:gd name="T2" fmla="*/ 172531 w 952"/>
              <a:gd name="T3" fmla="*/ 212364 h 589"/>
              <a:gd name="T4" fmla="*/ 57630 w 952"/>
              <a:gd name="T5" fmla="*/ 170108 h 589"/>
              <a:gd name="T6" fmla="*/ 2882 w 952"/>
              <a:gd name="T7" fmla="*/ 112322 h 589"/>
              <a:gd name="T8" fmla="*/ 2882 w 952"/>
              <a:gd name="T9" fmla="*/ 109071 h 589"/>
              <a:gd name="T10" fmla="*/ 2882 w 952"/>
              <a:gd name="T11" fmla="*/ 100042 h 589"/>
              <a:gd name="T12" fmla="*/ 57630 w 952"/>
              <a:gd name="T13" fmla="*/ 42256 h 589"/>
              <a:gd name="T14" fmla="*/ 169649 w 952"/>
              <a:gd name="T15" fmla="*/ 0 h 589"/>
              <a:gd name="T16" fmla="*/ 284910 w 952"/>
              <a:gd name="T17" fmla="*/ 42256 h 589"/>
              <a:gd name="T18" fmla="*/ 339298 w 952"/>
              <a:gd name="T19" fmla="*/ 100042 h 589"/>
              <a:gd name="T20" fmla="*/ 342540 w 952"/>
              <a:gd name="T21" fmla="*/ 100042 h 589"/>
              <a:gd name="T22" fmla="*/ 339298 w 952"/>
              <a:gd name="T23" fmla="*/ 112322 h 589"/>
              <a:gd name="T24" fmla="*/ 284910 w 952"/>
              <a:gd name="T25" fmla="*/ 166857 h 589"/>
              <a:gd name="T26" fmla="*/ 172531 w 952"/>
              <a:gd name="T27" fmla="*/ 212364 h 589"/>
              <a:gd name="T28" fmla="*/ 21251 w 952"/>
              <a:gd name="T29" fmla="*/ 106182 h 589"/>
              <a:gd name="T30" fmla="*/ 21251 w 952"/>
              <a:gd name="T31" fmla="*/ 106182 h 589"/>
              <a:gd name="T32" fmla="*/ 172531 w 952"/>
              <a:gd name="T33" fmla="*/ 194306 h 589"/>
              <a:gd name="T34" fmla="*/ 172531 w 952"/>
              <a:gd name="T35" fmla="*/ 194306 h 589"/>
              <a:gd name="T36" fmla="*/ 275545 w 952"/>
              <a:gd name="T37" fmla="*/ 154578 h 589"/>
              <a:gd name="T38" fmla="*/ 321289 w 952"/>
              <a:gd name="T39" fmla="*/ 106182 h 589"/>
              <a:gd name="T40" fmla="*/ 172531 w 952"/>
              <a:gd name="T41" fmla="*/ 18419 h 589"/>
              <a:gd name="T42" fmla="*/ 169649 w 952"/>
              <a:gd name="T43" fmla="*/ 18419 h 589"/>
              <a:gd name="T44" fmla="*/ 66635 w 952"/>
              <a:gd name="T45" fmla="*/ 57425 h 589"/>
              <a:gd name="T46" fmla="*/ 21251 w 952"/>
              <a:gd name="T47" fmla="*/ 106182 h 58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952" h="589">
                <a:moveTo>
                  <a:pt x="479" y="588"/>
                </a:moveTo>
                <a:lnTo>
                  <a:pt x="479" y="588"/>
                </a:lnTo>
                <a:cubicBezTo>
                  <a:pt x="370" y="588"/>
                  <a:pt x="261" y="546"/>
                  <a:pt x="160" y="471"/>
                </a:cubicBezTo>
                <a:cubicBezTo>
                  <a:pt x="109" y="428"/>
                  <a:pt x="50" y="370"/>
                  <a:pt x="8" y="311"/>
                </a:cubicBezTo>
                <a:lnTo>
                  <a:pt x="8" y="302"/>
                </a:lnTo>
                <a:cubicBezTo>
                  <a:pt x="0" y="294"/>
                  <a:pt x="0" y="285"/>
                  <a:pt x="8" y="277"/>
                </a:cubicBezTo>
                <a:cubicBezTo>
                  <a:pt x="50" y="218"/>
                  <a:pt x="101" y="159"/>
                  <a:pt x="160" y="117"/>
                </a:cubicBezTo>
                <a:cubicBezTo>
                  <a:pt x="261" y="42"/>
                  <a:pt x="361" y="0"/>
                  <a:pt x="471" y="0"/>
                </a:cubicBezTo>
                <a:cubicBezTo>
                  <a:pt x="580" y="0"/>
                  <a:pt x="690" y="34"/>
                  <a:pt x="791" y="117"/>
                </a:cubicBezTo>
                <a:cubicBezTo>
                  <a:pt x="850" y="159"/>
                  <a:pt x="900" y="210"/>
                  <a:pt x="942" y="277"/>
                </a:cubicBezTo>
                <a:cubicBezTo>
                  <a:pt x="942" y="277"/>
                  <a:pt x="942" y="277"/>
                  <a:pt x="951" y="277"/>
                </a:cubicBezTo>
                <a:cubicBezTo>
                  <a:pt x="951" y="285"/>
                  <a:pt x="951" y="302"/>
                  <a:pt x="942" y="311"/>
                </a:cubicBezTo>
                <a:cubicBezTo>
                  <a:pt x="900" y="370"/>
                  <a:pt x="850" y="420"/>
                  <a:pt x="791" y="462"/>
                </a:cubicBezTo>
                <a:cubicBezTo>
                  <a:pt x="698" y="546"/>
                  <a:pt x="589" y="588"/>
                  <a:pt x="479" y="588"/>
                </a:cubicBezTo>
                <a:close/>
                <a:moveTo>
                  <a:pt x="59" y="294"/>
                </a:moveTo>
                <a:lnTo>
                  <a:pt x="59" y="294"/>
                </a:lnTo>
                <a:cubicBezTo>
                  <a:pt x="126" y="378"/>
                  <a:pt x="269" y="538"/>
                  <a:pt x="479" y="538"/>
                </a:cubicBezTo>
                <a:cubicBezTo>
                  <a:pt x="580" y="538"/>
                  <a:pt x="673" y="496"/>
                  <a:pt x="765" y="428"/>
                </a:cubicBezTo>
                <a:cubicBezTo>
                  <a:pt x="807" y="386"/>
                  <a:pt x="858" y="344"/>
                  <a:pt x="892" y="294"/>
                </a:cubicBezTo>
                <a:cubicBezTo>
                  <a:pt x="833" y="210"/>
                  <a:pt x="681" y="51"/>
                  <a:pt x="479" y="51"/>
                </a:cubicBezTo>
                <a:cubicBezTo>
                  <a:pt x="471" y="51"/>
                  <a:pt x="471" y="51"/>
                  <a:pt x="471" y="51"/>
                </a:cubicBezTo>
                <a:cubicBezTo>
                  <a:pt x="370" y="51"/>
                  <a:pt x="277" y="83"/>
                  <a:pt x="185" y="159"/>
                </a:cubicBezTo>
                <a:cubicBezTo>
                  <a:pt x="143" y="193"/>
                  <a:pt x="101" y="243"/>
                  <a:pt x="59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7">
            <a:extLst>
              <a:ext uri="{FF2B5EF4-FFF2-40B4-BE49-F238E27FC236}">
                <a16:creationId xmlns:a16="http://schemas.microsoft.com/office/drawing/2014/main" id="{93918059-4D69-C745-8DFD-9200641A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7997" y="7145477"/>
            <a:ext cx="416015" cy="406770"/>
          </a:xfrm>
          <a:custGeom>
            <a:avLst/>
            <a:gdLst>
              <a:gd name="T0" fmla="*/ 69818 w 397"/>
              <a:gd name="T1" fmla="*/ 139340 h 388"/>
              <a:gd name="T2" fmla="*/ 69818 w 397"/>
              <a:gd name="T3" fmla="*/ 139340 h 388"/>
              <a:gd name="T4" fmla="*/ 0 w 397"/>
              <a:gd name="T5" fmla="*/ 69850 h 388"/>
              <a:gd name="T6" fmla="*/ 69818 w 397"/>
              <a:gd name="T7" fmla="*/ 0 h 388"/>
              <a:gd name="T8" fmla="*/ 142515 w 397"/>
              <a:gd name="T9" fmla="*/ 69850 h 388"/>
              <a:gd name="T10" fmla="*/ 69818 w 397"/>
              <a:gd name="T11" fmla="*/ 139340 h 388"/>
              <a:gd name="T12" fmla="*/ 69818 w 397"/>
              <a:gd name="T13" fmla="*/ 18363 h 388"/>
              <a:gd name="T14" fmla="*/ 69818 w 397"/>
              <a:gd name="T15" fmla="*/ 18363 h 388"/>
              <a:gd name="T16" fmla="*/ 18354 w 397"/>
              <a:gd name="T17" fmla="*/ 69850 h 388"/>
              <a:gd name="T18" fmla="*/ 69818 w 397"/>
              <a:gd name="T19" fmla="*/ 121337 h 388"/>
              <a:gd name="T20" fmla="*/ 124161 w 397"/>
              <a:gd name="T21" fmla="*/ 69850 h 388"/>
              <a:gd name="T22" fmla="*/ 69818 w 397"/>
              <a:gd name="T23" fmla="*/ 18363 h 3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7" h="388">
                <a:moveTo>
                  <a:pt x="194" y="387"/>
                </a:moveTo>
                <a:lnTo>
                  <a:pt x="194" y="387"/>
                </a:lnTo>
                <a:cubicBezTo>
                  <a:pt x="93" y="387"/>
                  <a:pt x="0" y="303"/>
                  <a:pt x="0" y="194"/>
                </a:cubicBezTo>
                <a:cubicBezTo>
                  <a:pt x="0" y="84"/>
                  <a:pt x="93" y="0"/>
                  <a:pt x="194" y="0"/>
                </a:cubicBezTo>
                <a:cubicBezTo>
                  <a:pt x="303" y="0"/>
                  <a:pt x="396" y="84"/>
                  <a:pt x="396" y="194"/>
                </a:cubicBezTo>
                <a:cubicBezTo>
                  <a:pt x="396" y="303"/>
                  <a:pt x="303" y="387"/>
                  <a:pt x="194" y="387"/>
                </a:cubicBezTo>
                <a:close/>
                <a:moveTo>
                  <a:pt x="194" y="51"/>
                </a:moveTo>
                <a:lnTo>
                  <a:pt x="194" y="51"/>
                </a:lnTo>
                <a:cubicBezTo>
                  <a:pt x="118" y="51"/>
                  <a:pt x="51" y="110"/>
                  <a:pt x="51" y="194"/>
                </a:cubicBezTo>
                <a:cubicBezTo>
                  <a:pt x="51" y="270"/>
                  <a:pt x="118" y="337"/>
                  <a:pt x="194" y="337"/>
                </a:cubicBezTo>
                <a:cubicBezTo>
                  <a:pt x="278" y="337"/>
                  <a:pt x="345" y="270"/>
                  <a:pt x="345" y="194"/>
                </a:cubicBezTo>
                <a:cubicBezTo>
                  <a:pt x="345" y="110"/>
                  <a:pt x="278" y="51"/>
                  <a:pt x="194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4">
            <a:extLst>
              <a:ext uri="{FF2B5EF4-FFF2-40B4-BE49-F238E27FC236}">
                <a16:creationId xmlns:a16="http://schemas.microsoft.com/office/drawing/2014/main" id="{0C5BD42F-24DF-424C-ABFC-B0B2B9E3F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932" y="4737217"/>
            <a:ext cx="4215614" cy="1590100"/>
          </a:xfrm>
          <a:custGeom>
            <a:avLst/>
            <a:gdLst>
              <a:gd name="T0" fmla="*/ 0 w 4023"/>
              <a:gd name="T1" fmla="*/ 545740 h 1516"/>
              <a:gd name="T2" fmla="*/ 0 w 4023"/>
              <a:gd name="T3" fmla="*/ 545740 h 1516"/>
              <a:gd name="T4" fmla="*/ 726599 w 4023"/>
              <a:gd name="T5" fmla="*/ 0 h 1516"/>
              <a:gd name="T6" fmla="*/ 1447440 w 4023"/>
              <a:gd name="T7" fmla="*/ 488104 h 15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23" h="1516">
                <a:moveTo>
                  <a:pt x="0" y="1515"/>
                </a:moveTo>
                <a:lnTo>
                  <a:pt x="0" y="1515"/>
                </a:lnTo>
                <a:cubicBezTo>
                  <a:pt x="0" y="673"/>
                  <a:pt x="900" y="0"/>
                  <a:pt x="2019" y="0"/>
                </a:cubicBezTo>
                <a:cubicBezTo>
                  <a:pt x="3063" y="0"/>
                  <a:pt x="3921" y="589"/>
                  <a:pt x="4022" y="135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Freeform 385">
            <a:extLst>
              <a:ext uri="{FF2B5EF4-FFF2-40B4-BE49-F238E27FC236}">
                <a16:creationId xmlns:a16="http://schemas.microsoft.com/office/drawing/2014/main" id="{6D6FE895-D60A-D645-9088-B89FA2A7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67" y="6032223"/>
            <a:ext cx="327712" cy="426024"/>
          </a:xfrm>
          <a:custGeom>
            <a:avLst/>
            <a:gdLst>
              <a:gd name="T0" fmla="*/ 39242 w 178"/>
              <a:gd name="T1" fmla="*/ 82188 h 228"/>
              <a:gd name="T2" fmla="*/ 0 w 178"/>
              <a:gd name="T3" fmla="*/ 5793 h 228"/>
              <a:gd name="T4" fmla="*/ 33177 w 178"/>
              <a:gd name="T5" fmla="*/ 21000 h 228"/>
              <a:gd name="T6" fmla="*/ 63143 w 178"/>
              <a:gd name="T7" fmla="*/ 0 h 228"/>
              <a:gd name="T8" fmla="*/ 39242 w 178"/>
              <a:gd name="T9" fmla="*/ 8218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8" h="228">
                <a:moveTo>
                  <a:pt x="110" y="227"/>
                </a:moveTo>
                <a:lnTo>
                  <a:pt x="0" y="16"/>
                </a:lnTo>
                <a:lnTo>
                  <a:pt x="93" y="58"/>
                </a:lnTo>
                <a:lnTo>
                  <a:pt x="177" y="0"/>
                </a:lnTo>
                <a:lnTo>
                  <a:pt x="110" y="227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6">
            <a:extLst>
              <a:ext uri="{FF2B5EF4-FFF2-40B4-BE49-F238E27FC236}">
                <a16:creationId xmlns:a16="http://schemas.microsoft.com/office/drawing/2014/main" id="{AF4B225E-92B0-8C46-A18A-ABE74E2C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239" y="10806406"/>
            <a:ext cx="4224859" cy="1599345"/>
          </a:xfrm>
          <a:custGeom>
            <a:avLst/>
            <a:gdLst>
              <a:gd name="T0" fmla="*/ 0 w 4030"/>
              <a:gd name="T1" fmla="*/ 0 h 1524"/>
              <a:gd name="T2" fmla="*/ 0 w 4030"/>
              <a:gd name="T3" fmla="*/ 0 h 1524"/>
              <a:gd name="T4" fmla="*/ 726928 w 4030"/>
              <a:gd name="T5" fmla="*/ 548915 h 1524"/>
              <a:gd name="T6" fmla="*/ 1450615 w 4030"/>
              <a:gd name="T7" fmla="*/ 57667 h 15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0" h="1524">
                <a:moveTo>
                  <a:pt x="0" y="0"/>
                </a:moveTo>
                <a:lnTo>
                  <a:pt x="0" y="0"/>
                </a:lnTo>
                <a:cubicBezTo>
                  <a:pt x="0" y="842"/>
                  <a:pt x="908" y="1523"/>
                  <a:pt x="2019" y="1523"/>
                </a:cubicBezTo>
                <a:cubicBezTo>
                  <a:pt x="3063" y="1523"/>
                  <a:pt x="3928" y="926"/>
                  <a:pt x="4029" y="1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4" name="Freeform 387">
            <a:extLst>
              <a:ext uri="{FF2B5EF4-FFF2-40B4-BE49-F238E27FC236}">
                <a16:creationId xmlns:a16="http://schemas.microsoft.com/office/drawing/2014/main" id="{3F04710A-FDF0-AA41-AACE-DA530AD5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182" y="10671906"/>
            <a:ext cx="344098" cy="442410"/>
          </a:xfrm>
          <a:custGeom>
            <a:avLst/>
            <a:gdLst>
              <a:gd name="T0" fmla="*/ 39431 w 186"/>
              <a:gd name="T1" fmla="*/ 0 h 237"/>
              <a:gd name="T2" fmla="*/ 66317 w 186"/>
              <a:gd name="T3" fmla="*/ 85363 h 237"/>
              <a:gd name="T4" fmla="*/ 36205 w 186"/>
              <a:gd name="T5" fmla="*/ 60767 h 237"/>
              <a:gd name="T6" fmla="*/ 0 w 186"/>
              <a:gd name="T7" fmla="*/ 79214 h 237"/>
              <a:gd name="T8" fmla="*/ 39431 w 186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" h="237">
                <a:moveTo>
                  <a:pt x="110" y="0"/>
                </a:moveTo>
                <a:lnTo>
                  <a:pt x="185" y="236"/>
                </a:lnTo>
                <a:lnTo>
                  <a:pt x="101" y="168"/>
                </a:lnTo>
                <a:lnTo>
                  <a:pt x="0" y="219"/>
                </a:lnTo>
                <a:lnTo>
                  <a:pt x="110" y="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8">
            <a:extLst>
              <a:ext uri="{FF2B5EF4-FFF2-40B4-BE49-F238E27FC236}">
                <a16:creationId xmlns:a16="http://schemas.microsoft.com/office/drawing/2014/main" id="{CCC908AA-3887-D947-AD54-50019F365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979" y="4737217"/>
            <a:ext cx="4224859" cy="1590100"/>
          </a:xfrm>
          <a:custGeom>
            <a:avLst/>
            <a:gdLst>
              <a:gd name="T0" fmla="*/ 0 w 4030"/>
              <a:gd name="T1" fmla="*/ 545740 h 1516"/>
              <a:gd name="T2" fmla="*/ 0 w 4030"/>
              <a:gd name="T3" fmla="*/ 545740 h 1516"/>
              <a:gd name="T4" fmla="*/ 726568 w 4030"/>
              <a:gd name="T5" fmla="*/ 0 h 1516"/>
              <a:gd name="T6" fmla="*/ 1450615 w 4030"/>
              <a:gd name="T7" fmla="*/ 488104 h 15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0" h="1516">
                <a:moveTo>
                  <a:pt x="0" y="1515"/>
                </a:moveTo>
                <a:lnTo>
                  <a:pt x="0" y="1515"/>
                </a:lnTo>
                <a:cubicBezTo>
                  <a:pt x="0" y="673"/>
                  <a:pt x="899" y="0"/>
                  <a:pt x="2018" y="0"/>
                </a:cubicBezTo>
                <a:cubicBezTo>
                  <a:pt x="3062" y="0"/>
                  <a:pt x="3920" y="589"/>
                  <a:pt x="4029" y="135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6" name="Freeform 389">
            <a:extLst>
              <a:ext uri="{FF2B5EF4-FFF2-40B4-BE49-F238E27FC236}">
                <a16:creationId xmlns:a16="http://schemas.microsoft.com/office/drawing/2014/main" id="{4C88CED1-3136-6E49-B9FB-A188040A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593" y="6032222"/>
            <a:ext cx="344098" cy="426026"/>
          </a:xfrm>
          <a:custGeom>
            <a:avLst/>
            <a:gdLst>
              <a:gd name="T0" fmla="*/ 39431 w 186"/>
              <a:gd name="T1" fmla="*/ 82188 h 228"/>
              <a:gd name="T2" fmla="*/ 0 w 186"/>
              <a:gd name="T3" fmla="*/ 5793 h 228"/>
              <a:gd name="T4" fmla="*/ 33338 w 186"/>
              <a:gd name="T5" fmla="*/ 21000 h 228"/>
              <a:gd name="T6" fmla="*/ 66317 w 186"/>
              <a:gd name="T7" fmla="*/ 0 h 228"/>
              <a:gd name="T8" fmla="*/ 39431 w 186"/>
              <a:gd name="T9" fmla="*/ 8218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" h="228">
                <a:moveTo>
                  <a:pt x="110" y="227"/>
                </a:moveTo>
                <a:lnTo>
                  <a:pt x="0" y="16"/>
                </a:lnTo>
                <a:lnTo>
                  <a:pt x="93" y="58"/>
                </a:lnTo>
                <a:lnTo>
                  <a:pt x="185" y="0"/>
                </a:lnTo>
                <a:lnTo>
                  <a:pt x="110" y="227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90">
            <a:extLst>
              <a:ext uri="{FF2B5EF4-FFF2-40B4-BE49-F238E27FC236}">
                <a16:creationId xmlns:a16="http://schemas.microsoft.com/office/drawing/2014/main" id="{F864BF14-9233-4045-B1AE-CD3F1F37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662" y="10806406"/>
            <a:ext cx="4224859" cy="1599345"/>
          </a:xfrm>
          <a:custGeom>
            <a:avLst/>
            <a:gdLst>
              <a:gd name="T0" fmla="*/ 0 w 4032"/>
              <a:gd name="T1" fmla="*/ 0 h 1524"/>
              <a:gd name="T2" fmla="*/ 0 w 4032"/>
              <a:gd name="T3" fmla="*/ 0 h 1524"/>
              <a:gd name="T4" fmla="*/ 726927 w 4032"/>
              <a:gd name="T5" fmla="*/ 548915 h 1524"/>
              <a:gd name="T6" fmla="*/ 1450615 w 4032"/>
              <a:gd name="T7" fmla="*/ 57667 h 15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1524">
                <a:moveTo>
                  <a:pt x="0" y="0"/>
                </a:moveTo>
                <a:lnTo>
                  <a:pt x="0" y="0"/>
                </a:lnTo>
                <a:cubicBezTo>
                  <a:pt x="0" y="842"/>
                  <a:pt x="909" y="1523"/>
                  <a:pt x="2020" y="1523"/>
                </a:cubicBezTo>
                <a:cubicBezTo>
                  <a:pt x="3072" y="1523"/>
                  <a:pt x="3930" y="926"/>
                  <a:pt x="4031" y="16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8" name="Freeform 391">
            <a:extLst>
              <a:ext uri="{FF2B5EF4-FFF2-40B4-BE49-F238E27FC236}">
                <a16:creationId xmlns:a16="http://schemas.microsoft.com/office/drawing/2014/main" id="{AB6D551D-88F9-A044-8F3A-18056ADC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045" y="10671907"/>
            <a:ext cx="327712" cy="442408"/>
          </a:xfrm>
          <a:custGeom>
            <a:avLst/>
            <a:gdLst>
              <a:gd name="T0" fmla="*/ 36031 w 178"/>
              <a:gd name="T1" fmla="*/ 0 h 237"/>
              <a:gd name="T2" fmla="*/ 63143 w 178"/>
              <a:gd name="T3" fmla="*/ 85363 h 237"/>
              <a:gd name="T4" fmla="*/ 33177 w 178"/>
              <a:gd name="T5" fmla="*/ 60767 h 237"/>
              <a:gd name="T6" fmla="*/ 0 w 178"/>
              <a:gd name="T7" fmla="*/ 79214 h 237"/>
              <a:gd name="T8" fmla="*/ 36031 w 178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8" h="237">
                <a:moveTo>
                  <a:pt x="101" y="0"/>
                </a:moveTo>
                <a:lnTo>
                  <a:pt x="177" y="236"/>
                </a:lnTo>
                <a:lnTo>
                  <a:pt x="93" y="168"/>
                </a:lnTo>
                <a:lnTo>
                  <a:pt x="0" y="219"/>
                </a:lnTo>
                <a:lnTo>
                  <a:pt x="101" y="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E3023AD2-0B5D-3D4D-B984-991767A0EC36}"/>
              </a:ext>
            </a:extLst>
          </p:cNvPr>
          <p:cNvSpPr txBox="1"/>
          <p:nvPr/>
        </p:nvSpPr>
        <p:spPr>
          <a:xfrm>
            <a:off x="2810472" y="9201444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1.2M</a:t>
            </a:r>
          </a:p>
        </p:txBody>
      </p:sp>
      <p:sp>
        <p:nvSpPr>
          <p:cNvPr id="457" name="CuadroTexto 456">
            <a:extLst>
              <a:ext uri="{FF2B5EF4-FFF2-40B4-BE49-F238E27FC236}">
                <a16:creationId xmlns:a16="http://schemas.microsoft.com/office/drawing/2014/main" id="{D664A690-E114-A547-82FA-5E2032FFBE07}"/>
              </a:ext>
            </a:extLst>
          </p:cNvPr>
          <p:cNvSpPr txBox="1"/>
          <p:nvPr/>
        </p:nvSpPr>
        <p:spPr>
          <a:xfrm>
            <a:off x="6976080" y="9198116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3M</a:t>
            </a:r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111FB9FE-F1A4-6140-9C1D-C8A58E8F2F53}"/>
              </a:ext>
            </a:extLst>
          </p:cNvPr>
          <p:cNvSpPr txBox="1"/>
          <p:nvPr/>
        </p:nvSpPr>
        <p:spPr>
          <a:xfrm>
            <a:off x="11075296" y="9198116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2.2M</a:t>
            </a: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90CF0688-92EF-104E-A69D-A1B47ABDFE47}"/>
              </a:ext>
            </a:extLst>
          </p:cNvPr>
          <p:cNvSpPr txBox="1"/>
          <p:nvPr/>
        </p:nvSpPr>
        <p:spPr>
          <a:xfrm>
            <a:off x="15263174" y="9198116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</a:t>
            </a:r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9CA20EE7-EB22-174A-84A7-11A7E5F5D453}"/>
              </a:ext>
            </a:extLst>
          </p:cNvPr>
          <p:cNvSpPr txBox="1"/>
          <p:nvPr/>
        </p:nvSpPr>
        <p:spPr>
          <a:xfrm>
            <a:off x="19425325" y="9216045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1K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08FEB7B3-EEE6-CA46-9313-5642541D8EBB}"/>
              </a:ext>
            </a:extLst>
          </p:cNvPr>
          <p:cNvSpPr txBox="1"/>
          <p:nvPr/>
        </p:nvSpPr>
        <p:spPr>
          <a:xfrm>
            <a:off x="9168606" y="1310250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464E777A-D1BE-3145-BE8D-44819DBEFCA0}"/>
              </a:ext>
            </a:extLst>
          </p:cNvPr>
          <p:cNvSpPr txBox="1"/>
          <p:nvPr/>
        </p:nvSpPr>
        <p:spPr>
          <a:xfrm>
            <a:off x="2451398" y="28256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7FBC20-F0C2-054D-A8A4-D15615CDF4DA}"/>
              </a:ext>
            </a:extLst>
          </p:cNvPr>
          <p:cNvGrpSpPr/>
          <p:nvPr/>
        </p:nvGrpSpPr>
        <p:grpSpPr>
          <a:xfrm>
            <a:off x="2067891" y="7754239"/>
            <a:ext cx="3676939" cy="1477328"/>
            <a:chOff x="5517310" y="11069053"/>
            <a:chExt cx="3676939" cy="147732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32BBA26E-BCF5-5042-B81E-428B81A3196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A36F51-BD85-0545-826C-27830E7D924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0660E1-946F-CF41-A077-D7A999178DDB}"/>
              </a:ext>
            </a:extLst>
          </p:cNvPr>
          <p:cNvGrpSpPr/>
          <p:nvPr/>
        </p:nvGrpSpPr>
        <p:grpSpPr>
          <a:xfrm>
            <a:off x="6230817" y="7754239"/>
            <a:ext cx="3676939" cy="1477328"/>
            <a:chOff x="5517310" y="11069053"/>
            <a:chExt cx="3676939" cy="147732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E72ABA3C-68E3-E94B-B111-D7B8203E756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5208C-0A07-6344-AE56-40C9E90544C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46BDEB-B3EC-0446-9D91-8DED06A8EFFF}"/>
              </a:ext>
            </a:extLst>
          </p:cNvPr>
          <p:cNvGrpSpPr/>
          <p:nvPr/>
        </p:nvGrpSpPr>
        <p:grpSpPr>
          <a:xfrm>
            <a:off x="10345617" y="7754239"/>
            <a:ext cx="3676939" cy="1477328"/>
            <a:chOff x="5517310" y="11069053"/>
            <a:chExt cx="3676939" cy="147732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B6F29FDE-C123-EC48-81EC-C3EB0A9EC31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A2A72A-58CD-9B44-9A86-43C26D7B4F0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F8DD119-8881-E14E-ABC5-395658D16956}"/>
              </a:ext>
            </a:extLst>
          </p:cNvPr>
          <p:cNvGrpSpPr/>
          <p:nvPr/>
        </p:nvGrpSpPr>
        <p:grpSpPr>
          <a:xfrm>
            <a:off x="14556670" y="7754239"/>
            <a:ext cx="3676939" cy="1477328"/>
            <a:chOff x="5517310" y="11069053"/>
            <a:chExt cx="3676939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6E681DA6-10EB-554D-8605-3CC576B0439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74B695-40AC-C54E-89C9-9B1AD089670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CF0F34-A257-3141-91E3-1BEA5A73AC97}"/>
              </a:ext>
            </a:extLst>
          </p:cNvPr>
          <p:cNvGrpSpPr/>
          <p:nvPr/>
        </p:nvGrpSpPr>
        <p:grpSpPr>
          <a:xfrm>
            <a:off x="18647407" y="7754239"/>
            <a:ext cx="3676939" cy="1477328"/>
            <a:chOff x="5517310" y="11069053"/>
            <a:chExt cx="3676939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24C9497E-760D-B643-AA35-932297733A3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D953E4A-4E2B-9349-9CA4-F157A20555D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071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3">
            <a:extLst>
              <a:ext uri="{FF2B5EF4-FFF2-40B4-BE49-F238E27FC236}">
                <a16:creationId xmlns:a16="http://schemas.microsoft.com/office/drawing/2014/main" id="{C3D32AA1-B405-374B-8762-A0B4424F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8724" y="7380422"/>
            <a:ext cx="3463503" cy="3893369"/>
          </a:xfrm>
          <a:custGeom>
            <a:avLst/>
            <a:gdLst>
              <a:gd name="T0" fmla="*/ 0 w 3732"/>
              <a:gd name="T1" fmla="*/ 0 h 4195"/>
              <a:gd name="T2" fmla="*/ 0 w 3732"/>
              <a:gd name="T3" fmla="*/ 1509352 h 4195"/>
              <a:gd name="T4" fmla="*/ 1342665 w 3732"/>
              <a:gd name="T5" fmla="*/ 1509352 h 4195"/>
              <a:gd name="T6" fmla="*/ 1342665 w 3732"/>
              <a:gd name="T7" fmla="*/ 0 h 4195"/>
              <a:gd name="T8" fmla="*/ 0 w 3732"/>
              <a:gd name="T9" fmla="*/ 0 h 4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32" h="4195">
                <a:moveTo>
                  <a:pt x="0" y="0"/>
                </a:moveTo>
                <a:lnTo>
                  <a:pt x="0" y="4194"/>
                </a:lnTo>
                <a:lnTo>
                  <a:pt x="3731" y="4194"/>
                </a:lnTo>
                <a:lnTo>
                  <a:pt x="3731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4">
            <a:extLst>
              <a:ext uri="{FF2B5EF4-FFF2-40B4-BE49-F238E27FC236}">
                <a16:creationId xmlns:a16="http://schemas.microsoft.com/office/drawing/2014/main" id="{959C8B4A-2546-B64A-B194-288166E1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8724" y="3171816"/>
            <a:ext cx="3463503" cy="3893369"/>
          </a:xfrm>
          <a:custGeom>
            <a:avLst/>
            <a:gdLst>
              <a:gd name="T0" fmla="*/ 0 w 3732"/>
              <a:gd name="T1" fmla="*/ 0 h 4194"/>
              <a:gd name="T2" fmla="*/ 0 w 3732"/>
              <a:gd name="T3" fmla="*/ 0 h 4194"/>
              <a:gd name="T4" fmla="*/ 0 w 3732"/>
              <a:gd name="T5" fmla="*/ 1509352 h 4194"/>
              <a:gd name="T6" fmla="*/ 1342665 w 3732"/>
              <a:gd name="T7" fmla="*/ 1509352 h 4194"/>
              <a:gd name="T8" fmla="*/ 1342665 w 3732"/>
              <a:gd name="T9" fmla="*/ 605829 h 4194"/>
              <a:gd name="T10" fmla="*/ 736648 w 3732"/>
              <a:gd name="T11" fmla="*/ 0 h 4194"/>
              <a:gd name="T12" fmla="*/ 0 w 3732"/>
              <a:gd name="T13" fmla="*/ 0 h 41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32" h="4194">
                <a:moveTo>
                  <a:pt x="0" y="0"/>
                </a:moveTo>
                <a:lnTo>
                  <a:pt x="0" y="0"/>
                </a:lnTo>
                <a:cubicBezTo>
                  <a:pt x="0" y="4193"/>
                  <a:pt x="0" y="4193"/>
                  <a:pt x="0" y="4193"/>
                </a:cubicBezTo>
                <a:cubicBezTo>
                  <a:pt x="3731" y="4193"/>
                  <a:pt x="3731" y="4193"/>
                  <a:pt x="3731" y="4193"/>
                </a:cubicBezTo>
                <a:cubicBezTo>
                  <a:pt x="3731" y="1683"/>
                  <a:pt x="3731" y="1683"/>
                  <a:pt x="3731" y="1683"/>
                </a:cubicBezTo>
                <a:cubicBezTo>
                  <a:pt x="3731" y="746"/>
                  <a:pt x="2975" y="0"/>
                  <a:pt x="2047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5">
            <a:extLst>
              <a:ext uri="{FF2B5EF4-FFF2-40B4-BE49-F238E27FC236}">
                <a16:creationId xmlns:a16="http://schemas.microsoft.com/office/drawing/2014/main" id="{5F0F66D3-4DD6-9943-9620-0C0B2F5D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302" y="7380422"/>
            <a:ext cx="3463503" cy="3893369"/>
          </a:xfrm>
          <a:custGeom>
            <a:avLst/>
            <a:gdLst>
              <a:gd name="T0" fmla="*/ 0 w 3731"/>
              <a:gd name="T1" fmla="*/ 0 h 4195"/>
              <a:gd name="T2" fmla="*/ 0 w 3731"/>
              <a:gd name="T3" fmla="*/ 0 h 4195"/>
              <a:gd name="T4" fmla="*/ 0 w 3731"/>
              <a:gd name="T5" fmla="*/ 1509352 h 4195"/>
              <a:gd name="T6" fmla="*/ 733606 w 3731"/>
              <a:gd name="T7" fmla="*/ 1509352 h 4195"/>
              <a:gd name="T8" fmla="*/ 1342665 w 3731"/>
              <a:gd name="T9" fmla="*/ 896830 h 4195"/>
              <a:gd name="T10" fmla="*/ 1342665 w 3731"/>
              <a:gd name="T11" fmla="*/ 0 h 4195"/>
              <a:gd name="T12" fmla="*/ 0 w 3731"/>
              <a:gd name="T13" fmla="*/ 0 h 41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31" h="4195">
                <a:moveTo>
                  <a:pt x="0" y="0"/>
                </a:moveTo>
                <a:lnTo>
                  <a:pt x="0" y="0"/>
                </a:lnTo>
                <a:cubicBezTo>
                  <a:pt x="0" y="4194"/>
                  <a:pt x="0" y="4194"/>
                  <a:pt x="0" y="4194"/>
                </a:cubicBezTo>
                <a:cubicBezTo>
                  <a:pt x="2038" y="4194"/>
                  <a:pt x="2038" y="4194"/>
                  <a:pt x="2038" y="4194"/>
                </a:cubicBezTo>
                <a:cubicBezTo>
                  <a:pt x="2975" y="4194"/>
                  <a:pt x="3730" y="3429"/>
                  <a:pt x="3730" y="2492"/>
                </a:cubicBezTo>
                <a:cubicBezTo>
                  <a:pt x="3730" y="0"/>
                  <a:pt x="3730" y="0"/>
                  <a:pt x="3730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6">
            <a:extLst>
              <a:ext uri="{FF2B5EF4-FFF2-40B4-BE49-F238E27FC236}">
                <a16:creationId xmlns:a16="http://schemas.microsoft.com/office/drawing/2014/main" id="{E0D77E5E-BF75-3A4C-964B-556FE4A3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302" y="3171816"/>
            <a:ext cx="3463503" cy="3893369"/>
          </a:xfrm>
          <a:custGeom>
            <a:avLst/>
            <a:gdLst>
              <a:gd name="T0" fmla="*/ 0 w 3731"/>
              <a:gd name="T1" fmla="*/ 510797 h 4194"/>
              <a:gd name="T2" fmla="*/ 0 w 3731"/>
              <a:gd name="T3" fmla="*/ 510797 h 4194"/>
              <a:gd name="T4" fmla="*/ 0 w 3731"/>
              <a:gd name="T5" fmla="*/ 1509352 h 4194"/>
              <a:gd name="T6" fmla="*/ 1342665 w 3731"/>
              <a:gd name="T7" fmla="*/ 1509352 h 4194"/>
              <a:gd name="T8" fmla="*/ 1342665 w 3731"/>
              <a:gd name="T9" fmla="*/ 0 h 4194"/>
              <a:gd name="T10" fmla="*/ 510789 w 3731"/>
              <a:gd name="T11" fmla="*/ 0 h 4194"/>
              <a:gd name="T12" fmla="*/ 0 w 3731"/>
              <a:gd name="T13" fmla="*/ 510797 h 41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31" h="4194">
                <a:moveTo>
                  <a:pt x="0" y="1419"/>
                </a:moveTo>
                <a:lnTo>
                  <a:pt x="0" y="1419"/>
                </a:lnTo>
                <a:cubicBezTo>
                  <a:pt x="0" y="4193"/>
                  <a:pt x="0" y="4193"/>
                  <a:pt x="0" y="4193"/>
                </a:cubicBezTo>
                <a:cubicBezTo>
                  <a:pt x="3730" y="4193"/>
                  <a:pt x="3730" y="4193"/>
                  <a:pt x="3730" y="4193"/>
                </a:cubicBezTo>
                <a:cubicBezTo>
                  <a:pt x="3730" y="0"/>
                  <a:pt x="3730" y="0"/>
                  <a:pt x="3730" y="0"/>
                </a:cubicBezTo>
                <a:cubicBezTo>
                  <a:pt x="1419" y="0"/>
                  <a:pt x="1419" y="0"/>
                  <a:pt x="1419" y="0"/>
                </a:cubicBezTo>
                <a:cubicBezTo>
                  <a:pt x="637" y="0"/>
                  <a:pt x="0" y="637"/>
                  <a:pt x="0" y="14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7">
            <a:extLst>
              <a:ext uri="{FF2B5EF4-FFF2-40B4-BE49-F238E27FC236}">
                <a16:creationId xmlns:a16="http://schemas.microsoft.com/office/drawing/2014/main" id="{E2D756EC-B025-F64A-AB64-85A41620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785" y="3171816"/>
            <a:ext cx="3471691" cy="3893369"/>
          </a:xfrm>
          <a:custGeom>
            <a:avLst/>
            <a:gdLst>
              <a:gd name="T0" fmla="*/ 0 w 3740"/>
              <a:gd name="T1" fmla="*/ 0 h 4194"/>
              <a:gd name="T2" fmla="*/ 0 w 3740"/>
              <a:gd name="T3" fmla="*/ 1509352 h 4194"/>
              <a:gd name="T4" fmla="*/ 1345840 w 3740"/>
              <a:gd name="T5" fmla="*/ 1509352 h 4194"/>
              <a:gd name="T6" fmla="*/ 1345840 w 3740"/>
              <a:gd name="T7" fmla="*/ 0 h 4194"/>
              <a:gd name="T8" fmla="*/ 0 w 3740"/>
              <a:gd name="T9" fmla="*/ 0 h 4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0" h="4194">
                <a:moveTo>
                  <a:pt x="0" y="0"/>
                </a:moveTo>
                <a:lnTo>
                  <a:pt x="0" y="4193"/>
                </a:lnTo>
                <a:lnTo>
                  <a:pt x="3739" y="4193"/>
                </a:lnTo>
                <a:lnTo>
                  <a:pt x="3739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8">
            <a:extLst>
              <a:ext uri="{FF2B5EF4-FFF2-40B4-BE49-F238E27FC236}">
                <a16:creationId xmlns:a16="http://schemas.microsoft.com/office/drawing/2014/main" id="{BAD2CADD-9576-8747-9BB3-ADC7C944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785" y="7380422"/>
            <a:ext cx="3471691" cy="3893369"/>
          </a:xfrm>
          <a:custGeom>
            <a:avLst/>
            <a:gdLst>
              <a:gd name="T0" fmla="*/ 0 w 3740"/>
              <a:gd name="T1" fmla="*/ 0 h 4195"/>
              <a:gd name="T2" fmla="*/ 0 w 3740"/>
              <a:gd name="T3" fmla="*/ 0 h 4195"/>
              <a:gd name="T4" fmla="*/ 0 w 3740"/>
              <a:gd name="T5" fmla="*/ 896830 h 4195"/>
              <a:gd name="T6" fmla="*/ 609030 w 3740"/>
              <a:gd name="T7" fmla="*/ 1509352 h 4195"/>
              <a:gd name="T8" fmla="*/ 1345840 w 3740"/>
              <a:gd name="T9" fmla="*/ 1509352 h 4195"/>
              <a:gd name="T10" fmla="*/ 1345840 w 3740"/>
              <a:gd name="T11" fmla="*/ 0 h 4195"/>
              <a:gd name="T12" fmla="*/ 0 w 3740"/>
              <a:gd name="T13" fmla="*/ 0 h 41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40" h="4195">
                <a:moveTo>
                  <a:pt x="0" y="0"/>
                </a:moveTo>
                <a:lnTo>
                  <a:pt x="0" y="0"/>
                </a:lnTo>
                <a:cubicBezTo>
                  <a:pt x="0" y="2492"/>
                  <a:pt x="0" y="2492"/>
                  <a:pt x="0" y="2492"/>
                </a:cubicBezTo>
                <a:cubicBezTo>
                  <a:pt x="0" y="3429"/>
                  <a:pt x="755" y="4194"/>
                  <a:pt x="1692" y="4194"/>
                </a:cubicBezTo>
                <a:cubicBezTo>
                  <a:pt x="3739" y="4194"/>
                  <a:pt x="3739" y="4194"/>
                  <a:pt x="3739" y="4194"/>
                </a:cubicBezTo>
                <a:cubicBezTo>
                  <a:pt x="3739" y="0"/>
                  <a:pt x="3739" y="0"/>
                  <a:pt x="3739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9">
            <a:extLst>
              <a:ext uri="{FF2B5EF4-FFF2-40B4-BE49-F238E27FC236}">
                <a16:creationId xmlns:a16="http://schemas.microsoft.com/office/drawing/2014/main" id="{6B61BF0F-2A60-8042-A8F2-142C5600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455" y="1408920"/>
            <a:ext cx="4163574" cy="2611956"/>
          </a:xfrm>
          <a:custGeom>
            <a:avLst/>
            <a:gdLst>
              <a:gd name="T0" fmla="*/ 805624 w 4485"/>
              <a:gd name="T1" fmla="*/ 0 h 2813"/>
              <a:gd name="T2" fmla="*/ 1614128 w 4485"/>
              <a:gd name="T3" fmla="*/ 1012465 h 2813"/>
              <a:gd name="T4" fmla="*/ 0 w 4485"/>
              <a:gd name="T5" fmla="*/ 1012465 h 2813"/>
              <a:gd name="T6" fmla="*/ 805624 w 4485"/>
              <a:gd name="T7" fmla="*/ 0 h 2813"/>
              <a:gd name="T8" fmla="*/ 1614128 w 4485"/>
              <a:gd name="T9" fmla="*/ 1012465 h 2813"/>
              <a:gd name="T10" fmla="*/ 0 w 4485"/>
              <a:gd name="T11" fmla="*/ 1012465 h 2813"/>
              <a:gd name="T12" fmla="*/ 805624 w 4485"/>
              <a:gd name="T13" fmla="*/ 0 h 28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85" h="2813">
                <a:moveTo>
                  <a:pt x="2238" y="0"/>
                </a:moveTo>
                <a:lnTo>
                  <a:pt x="4484" y="2812"/>
                </a:lnTo>
                <a:lnTo>
                  <a:pt x="0" y="2812"/>
                </a:lnTo>
                <a:lnTo>
                  <a:pt x="2238" y="0"/>
                </a:lnTo>
                <a:lnTo>
                  <a:pt x="4484" y="2812"/>
                </a:lnTo>
                <a:lnTo>
                  <a:pt x="0" y="2812"/>
                </a:lnTo>
                <a:lnTo>
                  <a:pt x="2238" y="0"/>
                </a:lnTo>
              </a:path>
            </a:pathLst>
          </a:custGeom>
          <a:solidFill>
            <a:srgbClr val="4286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0">
            <a:extLst>
              <a:ext uri="{FF2B5EF4-FFF2-40B4-BE49-F238E27FC236}">
                <a16:creationId xmlns:a16="http://schemas.microsoft.com/office/drawing/2014/main" id="{8B88F6BE-7E95-B545-9B62-05F09573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3293" y="7826664"/>
            <a:ext cx="978461" cy="618191"/>
          </a:xfrm>
          <a:custGeom>
            <a:avLst/>
            <a:gdLst>
              <a:gd name="T0" fmla="*/ 189707 w 1056"/>
              <a:gd name="T1" fmla="*/ 239353 h 665"/>
              <a:gd name="T2" fmla="*/ 189707 w 1056"/>
              <a:gd name="T3" fmla="*/ 239353 h 665"/>
              <a:gd name="T4" fmla="*/ 62158 w 1056"/>
              <a:gd name="T5" fmla="*/ 189968 h 665"/>
              <a:gd name="T6" fmla="*/ 3234 w 1056"/>
              <a:gd name="T7" fmla="*/ 127967 h 665"/>
              <a:gd name="T8" fmla="*/ 0 w 1056"/>
              <a:gd name="T9" fmla="*/ 124362 h 665"/>
              <a:gd name="T10" fmla="*/ 0 w 1056"/>
              <a:gd name="T11" fmla="*/ 114630 h 665"/>
              <a:gd name="T12" fmla="*/ 62158 w 1056"/>
              <a:gd name="T13" fmla="*/ 49024 h 665"/>
              <a:gd name="T14" fmla="*/ 186114 w 1056"/>
              <a:gd name="T15" fmla="*/ 3244 h 665"/>
              <a:gd name="T16" fmla="*/ 313662 w 1056"/>
              <a:gd name="T17" fmla="*/ 49024 h 665"/>
              <a:gd name="T18" fmla="*/ 375820 w 1056"/>
              <a:gd name="T19" fmla="*/ 111385 h 665"/>
              <a:gd name="T20" fmla="*/ 379054 w 1056"/>
              <a:gd name="T21" fmla="*/ 114630 h 665"/>
              <a:gd name="T22" fmla="*/ 375820 w 1056"/>
              <a:gd name="T23" fmla="*/ 124362 h 665"/>
              <a:gd name="T24" fmla="*/ 316896 w 1056"/>
              <a:gd name="T25" fmla="*/ 189968 h 665"/>
              <a:gd name="T26" fmla="*/ 192940 w 1056"/>
              <a:gd name="T27" fmla="*/ 239353 h 665"/>
              <a:gd name="T28" fmla="*/ 189707 w 1056"/>
              <a:gd name="T29" fmla="*/ 239353 h 665"/>
              <a:gd name="T30" fmla="*/ 22635 w 1056"/>
              <a:gd name="T31" fmla="*/ 117874 h 665"/>
              <a:gd name="T32" fmla="*/ 22635 w 1056"/>
              <a:gd name="T33" fmla="*/ 117874 h 665"/>
              <a:gd name="T34" fmla="*/ 189707 w 1056"/>
              <a:gd name="T35" fmla="*/ 216282 h 665"/>
              <a:gd name="T36" fmla="*/ 189707 w 1056"/>
              <a:gd name="T37" fmla="*/ 216282 h 665"/>
              <a:gd name="T38" fmla="*/ 303962 w 1056"/>
              <a:gd name="T39" fmla="*/ 173747 h 665"/>
              <a:gd name="T40" fmla="*/ 356059 w 1056"/>
              <a:gd name="T41" fmla="*/ 121118 h 665"/>
              <a:gd name="T42" fmla="*/ 189707 w 1056"/>
              <a:gd name="T43" fmla="*/ 22710 h 665"/>
              <a:gd name="T44" fmla="*/ 186114 w 1056"/>
              <a:gd name="T45" fmla="*/ 22710 h 665"/>
              <a:gd name="T46" fmla="*/ 75092 w 1056"/>
              <a:gd name="T47" fmla="*/ 65606 h 665"/>
              <a:gd name="T48" fmla="*/ 22635 w 1056"/>
              <a:gd name="T49" fmla="*/ 117874 h 6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6" h="665">
                <a:moveTo>
                  <a:pt x="528" y="664"/>
                </a:moveTo>
                <a:lnTo>
                  <a:pt x="528" y="664"/>
                </a:lnTo>
                <a:cubicBezTo>
                  <a:pt x="400" y="664"/>
                  <a:pt x="282" y="618"/>
                  <a:pt x="173" y="527"/>
                </a:cubicBezTo>
                <a:cubicBezTo>
                  <a:pt x="118" y="482"/>
                  <a:pt x="54" y="418"/>
                  <a:pt x="9" y="355"/>
                </a:cubicBezTo>
                <a:lnTo>
                  <a:pt x="0" y="345"/>
                </a:lnTo>
                <a:cubicBezTo>
                  <a:pt x="0" y="336"/>
                  <a:pt x="0" y="327"/>
                  <a:pt x="0" y="318"/>
                </a:cubicBezTo>
                <a:cubicBezTo>
                  <a:pt x="54" y="245"/>
                  <a:pt x="109" y="191"/>
                  <a:pt x="173" y="136"/>
                </a:cubicBezTo>
                <a:cubicBezTo>
                  <a:pt x="282" y="54"/>
                  <a:pt x="400" y="9"/>
                  <a:pt x="518" y="9"/>
                </a:cubicBezTo>
                <a:cubicBezTo>
                  <a:pt x="646" y="0"/>
                  <a:pt x="764" y="45"/>
                  <a:pt x="873" y="136"/>
                </a:cubicBezTo>
                <a:cubicBezTo>
                  <a:pt x="937" y="182"/>
                  <a:pt x="1001" y="245"/>
                  <a:pt x="1046" y="309"/>
                </a:cubicBezTo>
                <a:cubicBezTo>
                  <a:pt x="1046" y="318"/>
                  <a:pt x="1046" y="318"/>
                  <a:pt x="1055" y="318"/>
                </a:cubicBezTo>
                <a:cubicBezTo>
                  <a:pt x="1055" y="327"/>
                  <a:pt x="1055" y="336"/>
                  <a:pt x="1046" y="345"/>
                </a:cubicBezTo>
                <a:cubicBezTo>
                  <a:pt x="1001" y="418"/>
                  <a:pt x="946" y="482"/>
                  <a:pt x="882" y="527"/>
                </a:cubicBezTo>
                <a:cubicBezTo>
                  <a:pt x="773" y="609"/>
                  <a:pt x="655" y="655"/>
                  <a:pt x="537" y="664"/>
                </a:cubicBezTo>
                <a:cubicBezTo>
                  <a:pt x="528" y="664"/>
                  <a:pt x="528" y="664"/>
                  <a:pt x="528" y="664"/>
                </a:cubicBezTo>
                <a:close/>
                <a:moveTo>
                  <a:pt x="63" y="327"/>
                </a:moveTo>
                <a:lnTo>
                  <a:pt x="63" y="327"/>
                </a:lnTo>
                <a:cubicBezTo>
                  <a:pt x="127" y="427"/>
                  <a:pt x="300" y="600"/>
                  <a:pt x="528" y="600"/>
                </a:cubicBezTo>
                <a:cubicBezTo>
                  <a:pt x="637" y="600"/>
                  <a:pt x="746" y="564"/>
                  <a:pt x="846" y="482"/>
                </a:cubicBezTo>
                <a:cubicBezTo>
                  <a:pt x="901" y="445"/>
                  <a:pt x="946" y="391"/>
                  <a:pt x="991" y="336"/>
                </a:cubicBezTo>
                <a:cubicBezTo>
                  <a:pt x="919" y="236"/>
                  <a:pt x="755" y="63"/>
                  <a:pt x="528" y="63"/>
                </a:cubicBezTo>
                <a:lnTo>
                  <a:pt x="518" y="63"/>
                </a:lnTo>
                <a:cubicBezTo>
                  <a:pt x="409" y="63"/>
                  <a:pt x="309" y="100"/>
                  <a:pt x="209" y="182"/>
                </a:cubicBezTo>
                <a:cubicBezTo>
                  <a:pt x="154" y="227"/>
                  <a:pt x="100" y="272"/>
                  <a:pt x="63" y="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1">
            <a:extLst>
              <a:ext uri="{FF2B5EF4-FFF2-40B4-BE49-F238E27FC236}">
                <a16:creationId xmlns:a16="http://schemas.microsoft.com/office/drawing/2014/main" id="{13AF85C5-4D47-D14D-B087-EED1A526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9871" y="7937203"/>
            <a:ext cx="405305" cy="397114"/>
          </a:xfrm>
          <a:custGeom>
            <a:avLst/>
            <a:gdLst>
              <a:gd name="T0" fmla="*/ 78582 w 438"/>
              <a:gd name="T1" fmla="*/ 153628 h 429"/>
              <a:gd name="T2" fmla="*/ 78582 w 438"/>
              <a:gd name="T3" fmla="*/ 153628 h 429"/>
              <a:gd name="T4" fmla="*/ 0 w 438"/>
              <a:gd name="T5" fmla="*/ 78250 h 429"/>
              <a:gd name="T6" fmla="*/ 78582 w 438"/>
              <a:gd name="T7" fmla="*/ 0 h 429"/>
              <a:gd name="T8" fmla="*/ 156804 w 438"/>
              <a:gd name="T9" fmla="*/ 78250 h 429"/>
              <a:gd name="T10" fmla="*/ 78582 w 438"/>
              <a:gd name="T11" fmla="*/ 153628 h 429"/>
              <a:gd name="T12" fmla="*/ 78582 w 438"/>
              <a:gd name="T13" fmla="*/ 19383 h 429"/>
              <a:gd name="T14" fmla="*/ 78582 w 438"/>
              <a:gd name="T15" fmla="*/ 19383 h 429"/>
              <a:gd name="T16" fmla="*/ 19735 w 438"/>
              <a:gd name="T17" fmla="*/ 78250 h 429"/>
              <a:gd name="T18" fmla="*/ 78582 w 438"/>
              <a:gd name="T19" fmla="*/ 133886 h 429"/>
              <a:gd name="T20" fmla="*/ 133840 w 438"/>
              <a:gd name="T21" fmla="*/ 78250 h 429"/>
              <a:gd name="T22" fmla="*/ 78582 w 438"/>
              <a:gd name="T23" fmla="*/ 19383 h 4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8" h="429">
                <a:moveTo>
                  <a:pt x="219" y="428"/>
                </a:moveTo>
                <a:lnTo>
                  <a:pt x="219" y="428"/>
                </a:lnTo>
                <a:cubicBezTo>
                  <a:pt x="91" y="428"/>
                  <a:pt x="0" y="336"/>
                  <a:pt x="0" y="218"/>
                </a:cubicBezTo>
                <a:cubicBezTo>
                  <a:pt x="0" y="91"/>
                  <a:pt x="91" y="0"/>
                  <a:pt x="219" y="0"/>
                </a:cubicBezTo>
                <a:cubicBezTo>
                  <a:pt x="337" y="0"/>
                  <a:pt x="437" y="91"/>
                  <a:pt x="437" y="218"/>
                </a:cubicBezTo>
                <a:cubicBezTo>
                  <a:pt x="437" y="336"/>
                  <a:pt x="337" y="428"/>
                  <a:pt x="219" y="428"/>
                </a:cubicBezTo>
                <a:close/>
                <a:moveTo>
                  <a:pt x="219" y="54"/>
                </a:moveTo>
                <a:lnTo>
                  <a:pt x="219" y="54"/>
                </a:lnTo>
                <a:cubicBezTo>
                  <a:pt x="127" y="54"/>
                  <a:pt x="55" y="127"/>
                  <a:pt x="55" y="218"/>
                </a:cubicBezTo>
                <a:cubicBezTo>
                  <a:pt x="55" y="300"/>
                  <a:pt x="127" y="373"/>
                  <a:pt x="219" y="373"/>
                </a:cubicBezTo>
                <a:cubicBezTo>
                  <a:pt x="300" y="373"/>
                  <a:pt x="373" y="300"/>
                  <a:pt x="373" y="218"/>
                </a:cubicBezTo>
                <a:cubicBezTo>
                  <a:pt x="373" y="127"/>
                  <a:pt x="300" y="54"/>
                  <a:pt x="21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2">
            <a:extLst>
              <a:ext uri="{FF2B5EF4-FFF2-40B4-BE49-F238E27FC236}">
                <a16:creationId xmlns:a16="http://schemas.microsoft.com/office/drawing/2014/main" id="{E41B48B7-C0A8-6247-80A9-7CB0BAC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3831" y="3654905"/>
            <a:ext cx="736916" cy="794231"/>
          </a:xfrm>
          <a:custGeom>
            <a:avLst/>
            <a:gdLst>
              <a:gd name="T0" fmla="*/ 219808 w 793"/>
              <a:gd name="T1" fmla="*/ 307615 h 856"/>
              <a:gd name="T2" fmla="*/ 176927 w 793"/>
              <a:gd name="T3" fmla="*/ 304377 h 856"/>
              <a:gd name="T4" fmla="*/ 163955 w 793"/>
              <a:gd name="T5" fmla="*/ 301139 h 856"/>
              <a:gd name="T6" fmla="*/ 68825 w 793"/>
              <a:gd name="T7" fmla="*/ 281711 h 856"/>
              <a:gd name="T8" fmla="*/ 16576 w 793"/>
              <a:gd name="T9" fmla="*/ 271637 h 856"/>
              <a:gd name="T10" fmla="*/ 19819 w 793"/>
              <a:gd name="T11" fmla="*/ 140675 h 856"/>
              <a:gd name="T12" fmla="*/ 75311 w 793"/>
              <a:gd name="T13" fmla="*/ 134199 h 856"/>
              <a:gd name="T14" fmla="*/ 117831 w 793"/>
              <a:gd name="T15" fmla="*/ 82031 h 856"/>
              <a:gd name="T16" fmla="*/ 111345 w 793"/>
              <a:gd name="T17" fmla="*/ 29502 h 856"/>
              <a:gd name="T18" fmla="*/ 157469 w 793"/>
              <a:gd name="T19" fmla="*/ 6476 h 856"/>
              <a:gd name="T20" fmla="*/ 190260 w 793"/>
              <a:gd name="T21" fmla="*/ 85269 h 856"/>
              <a:gd name="T22" fmla="*/ 187017 w 793"/>
              <a:gd name="T23" fmla="*/ 108295 h 856"/>
              <a:gd name="T24" fmla="*/ 259085 w 793"/>
              <a:gd name="T25" fmla="*/ 121247 h 856"/>
              <a:gd name="T26" fmla="*/ 275300 w 793"/>
              <a:gd name="T27" fmla="*/ 173416 h 856"/>
              <a:gd name="T28" fmla="*/ 272057 w 793"/>
              <a:gd name="T29" fmla="*/ 222706 h 856"/>
              <a:gd name="T30" fmla="*/ 259085 w 793"/>
              <a:gd name="T31" fmla="*/ 268399 h 856"/>
              <a:gd name="T32" fmla="*/ 248995 w 793"/>
              <a:gd name="T33" fmla="*/ 301139 h 856"/>
              <a:gd name="T34" fmla="*/ 170441 w 793"/>
              <a:gd name="T35" fmla="*/ 281711 h 856"/>
              <a:gd name="T36" fmla="*/ 183413 w 793"/>
              <a:gd name="T37" fmla="*/ 284949 h 856"/>
              <a:gd name="T38" fmla="*/ 236023 w 793"/>
              <a:gd name="T39" fmla="*/ 284949 h 856"/>
              <a:gd name="T40" fmla="*/ 236023 w 793"/>
              <a:gd name="T41" fmla="*/ 268399 h 856"/>
              <a:gd name="T42" fmla="*/ 242509 w 793"/>
              <a:gd name="T43" fmla="*/ 252208 h 856"/>
              <a:gd name="T44" fmla="*/ 248995 w 793"/>
              <a:gd name="T45" fmla="*/ 225944 h 856"/>
              <a:gd name="T46" fmla="*/ 255842 w 793"/>
              <a:gd name="T47" fmla="*/ 209394 h 856"/>
              <a:gd name="T48" fmla="*/ 265571 w 793"/>
              <a:gd name="T49" fmla="*/ 196442 h 856"/>
              <a:gd name="T50" fmla="*/ 248995 w 793"/>
              <a:gd name="T51" fmla="*/ 177014 h 856"/>
              <a:gd name="T52" fmla="*/ 262328 w 793"/>
              <a:gd name="T53" fmla="*/ 157226 h 856"/>
              <a:gd name="T54" fmla="*/ 229537 w 793"/>
              <a:gd name="T55" fmla="*/ 137437 h 856"/>
              <a:gd name="T56" fmla="*/ 167198 w 793"/>
              <a:gd name="T57" fmla="*/ 82031 h 856"/>
              <a:gd name="T58" fmla="*/ 137650 w 793"/>
              <a:gd name="T59" fmla="*/ 23026 h 856"/>
              <a:gd name="T60" fmla="*/ 131164 w 793"/>
              <a:gd name="T61" fmla="*/ 32740 h 856"/>
              <a:gd name="T62" fmla="*/ 111345 w 793"/>
              <a:gd name="T63" fmla="*/ 124485 h 856"/>
              <a:gd name="T64" fmla="*/ 78554 w 793"/>
              <a:gd name="T65" fmla="*/ 153988 h 856"/>
              <a:gd name="T66" fmla="*/ 36034 w 793"/>
              <a:gd name="T67" fmla="*/ 150749 h 856"/>
              <a:gd name="T68" fmla="*/ 19819 w 793"/>
              <a:gd name="T69" fmla="*/ 209394 h 856"/>
              <a:gd name="T70" fmla="*/ 52249 w 793"/>
              <a:gd name="T71" fmla="*/ 265161 h 856"/>
              <a:gd name="T72" fmla="*/ 82158 w 793"/>
              <a:gd name="T73" fmla="*/ 258685 h 856"/>
              <a:gd name="T74" fmla="*/ 104859 w 793"/>
              <a:gd name="T75" fmla="*/ 258685 h 856"/>
              <a:gd name="T76" fmla="*/ 163955 w 793"/>
              <a:gd name="T77" fmla="*/ 281711 h 856"/>
              <a:gd name="T78" fmla="*/ 131164 w 793"/>
              <a:gd name="T79" fmla="*/ 26264 h 85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93" h="856">
                <a:moveTo>
                  <a:pt x="610" y="855"/>
                </a:moveTo>
                <a:lnTo>
                  <a:pt x="610" y="855"/>
                </a:lnTo>
                <a:cubicBezTo>
                  <a:pt x="601" y="855"/>
                  <a:pt x="591" y="855"/>
                  <a:pt x="591" y="855"/>
                </a:cubicBezTo>
                <a:cubicBezTo>
                  <a:pt x="555" y="855"/>
                  <a:pt x="519" y="846"/>
                  <a:pt x="491" y="846"/>
                </a:cubicBezTo>
                <a:cubicBezTo>
                  <a:pt x="482" y="837"/>
                  <a:pt x="473" y="837"/>
                  <a:pt x="464" y="837"/>
                </a:cubicBezTo>
                <a:lnTo>
                  <a:pt x="455" y="837"/>
                </a:lnTo>
                <a:cubicBezTo>
                  <a:pt x="410" y="837"/>
                  <a:pt x="327" y="819"/>
                  <a:pt x="264" y="764"/>
                </a:cubicBezTo>
                <a:cubicBezTo>
                  <a:pt x="246" y="764"/>
                  <a:pt x="209" y="774"/>
                  <a:pt x="191" y="783"/>
                </a:cubicBezTo>
                <a:cubicBezTo>
                  <a:pt x="182" y="783"/>
                  <a:pt x="173" y="783"/>
                  <a:pt x="164" y="792"/>
                </a:cubicBezTo>
                <a:cubicBezTo>
                  <a:pt x="118" y="801"/>
                  <a:pt x="73" y="783"/>
                  <a:pt x="46" y="755"/>
                </a:cubicBezTo>
                <a:cubicBezTo>
                  <a:pt x="9" y="710"/>
                  <a:pt x="0" y="655"/>
                  <a:pt x="0" y="582"/>
                </a:cubicBezTo>
                <a:cubicBezTo>
                  <a:pt x="0" y="473"/>
                  <a:pt x="27" y="419"/>
                  <a:pt x="55" y="391"/>
                </a:cubicBezTo>
                <a:cubicBezTo>
                  <a:pt x="64" y="373"/>
                  <a:pt x="91" y="364"/>
                  <a:pt x="109" y="364"/>
                </a:cubicBezTo>
                <a:cubicBezTo>
                  <a:pt x="209" y="373"/>
                  <a:pt x="209" y="373"/>
                  <a:pt x="209" y="373"/>
                </a:cubicBezTo>
                <a:cubicBezTo>
                  <a:pt x="218" y="364"/>
                  <a:pt x="246" y="337"/>
                  <a:pt x="264" y="319"/>
                </a:cubicBezTo>
                <a:cubicBezTo>
                  <a:pt x="318" y="246"/>
                  <a:pt x="327" y="228"/>
                  <a:pt x="327" y="228"/>
                </a:cubicBezTo>
                <a:cubicBezTo>
                  <a:pt x="327" y="146"/>
                  <a:pt x="318" y="128"/>
                  <a:pt x="309" y="109"/>
                </a:cubicBezTo>
                <a:cubicBezTo>
                  <a:pt x="309" y="100"/>
                  <a:pt x="309" y="91"/>
                  <a:pt x="309" y="82"/>
                </a:cubicBezTo>
                <a:cubicBezTo>
                  <a:pt x="300" y="55"/>
                  <a:pt x="318" y="18"/>
                  <a:pt x="355" y="9"/>
                </a:cubicBezTo>
                <a:cubicBezTo>
                  <a:pt x="382" y="0"/>
                  <a:pt x="410" y="0"/>
                  <a:pt x="437" y="18"/>
                </a:cubicBezTo>
                <a:cubicBezTo>
                  <a:pt x="473" y="36"/>
                  <a:pt x="500" y="64"/>
                  <a:pt x="519" y="109"/>
                </a:cubicBezTo>
                <a:cubicBezTo>
                  <a:pt x="537" y="146"/>
                  <a:pt x="528" y="191"/>
                  <a:pt x="528" y="237"/>
                </a:cubicBezTo>
                <a:cubicBezTo>
                  <a:pt x="519" y="255"/>
                  <a:pt x="519" y="264"/>
                  <a:pt x="519" y="282"/>
                </a:cubicBezTo>
                <a:cubicBezTo>
                  <a:pt x="519" y="301"/>
                  <a:pt x="519" y="301"/>
                  <a:pt x="519" y="301"/>
                </a:cubicBezTo>
                <a:cubicBezTo>
                  <a:pt x="555" y="328"/>
                  <a:pt x="591" y="328"/>
                  <a:pt x="637" y="328"/>
                </a:cubicBezTo>
                <a:cubicBezTo>
                  <a:pt x="655" y="328"/>
                  <a:pt x="682" y="328"/>
                  <a:pt x="719" y="337"/>
                </a:cubicBezTo>
                <a:cubicBezTo>
                  <a:pt x="764" y="346"/>
                  <a:pt x="792" y="382"/>
                  <a:pt x="783" y="437"/>
                </a:cubicBezTo>
                <a:cubicBezTo>
                  <a:pt x="783" y="455"/>
                  <a:pt x="773" y="473"/>
                  <a:pt x="764" y="482"/>
                </a:cubicBezTo>
                <a:cubicBezTo>
                  <a:pt x="783" y="501"/>
                  <a:pt x="792" y="528"/>
                  <a:pt x="792" y="546"/>
                </a:cubicBezTo>
                <a:cubicBezTo>
                  <a:pt x="792" y="582"/>
                  <a:pt x="773" y="610"/>
                  <a:pt x="755" y="619"/>
                </a:cubicBezTo>
                <a:cubicBezTo>
                  <a:pt x="764" y="637"/>
                  <a:pt x="773" y="664"/>
                  <a:pt x="764" y="692"/>
                </a:cubicBezTo>
                <a:cubicBezTo>
                  <a:pt x="755" y="710"/>
                  <a:pt x="746" y="728"/>
                  <a:pt x="719" y="746"/>
                </a:cubicBezTo>
                <a:cubicBezTo>
                  <a:pt x="719" y="746"/>
                  <a:pt x="719" y="746"/>
                  <a:pt x="719" y="755"/>
                </a:cubicBezTo>
                <a:cubicBezTo>
                  <a:pt x="728" y="783"/>
                  <a:pt x="710" y="810"/>
                  <a:pt x="691" y="837"/>
                </a:cubicBezTo>
                <a:cubicBezTo>
                  <a:pt x="673" y="855"/>
                  <a:pt x="646" y="855"/>
                  <a:pt x="610" y="855"/>
                </a:cubicBezTo>
                <a:close/>
                <a:moveTo>
                  <a:pt x="473" y="783"/>
                </a:moveTo>
                <a:lnTo>
                  <a:pt x="473" y="783"/>
                </a:lnTo>
                <a:cubicBezTo>
                  <a:pt x="482" y="783"/>
                  <a:pt x="500" y="783"/>
                  <a:pt x="509" y="792"/>
                </a:cubicBezTo>
                <a:cubicBezTo>
                  <a:pt x="528" y="792"/>
                  <a:pt x="564" y="801"/>
                  <a:pt x="591" y="801"/>
                </a:cubicBezTo>
                <a:cubicBezTo>
                  <a:pt x="637" y="810"/>
                  <a:pt x="646" y="801"/>
                  <a:pt x="655" y="792"/>
                </a:cubicBezTo>
                <a:cubicBezTo>
                  <a:pt x="664" y="783"/>
                  <a:pt x="664" y="774"/>
                  <a:pt x="664" y="764"/>
                </a:cubicBezTo>
                <a:cubicBezTo>
                  <a:pt x="664" y="755"/>
                  <a:pt x="655" y="746"/>
                  <a:pt x="655" y="746"/>
                </a:cubicBezTo>
                <a:cubicBezTo>
                  <a:pt x="646" y="737"/>
                  <a:pt x="646" y="728"/>
                  <a:pt x="655" y="719"/>
                </a:cubicBezTo>
                <a:cubicBezTo>
                  <a:pt x="655" y="710"/>
                  <a:pt x="664" y="701"/>
                  <a:pt x="673" y="701"/>
                </a:cubicBezTo>
                <a:cubicBezTo>
                  <a:pt x="691" y="692"/>
                  <a:pt x="710" y="682"/>
                  <a:pt x="710" y="673"/>
                </a:cubicBezTo>
                <a:cubicBezTo>
                  <a:pt x="719" y="664"/>
                  <a:pt x="701" y="637"/>
                  <a:pt x="691" y="628"/>
                </a:cubicBezTo>
                <a:cubicBezTo>
                  <a:pt x="682" y="628"/>
                  <a:pt x="682" y="610"/>
                  <a:pt x="682" y="601"/>
                </a:cubicBezTo>
                <a:cubicBezTo>
                  <a:pt x="691" y="592"/>
                  <a:pt x="691" y="592"/>
                  <a:pt x="710" y="582"/>
                </a:cubicBezTo>
                <a:cubicBezTo>
                  <a:pt x="710" y="582"/>
                  <a:pt x="719" y="582"/>
                  <a:pt x="719" y="573"/>
                </a:cubicBezTo>
                <a:cubicBezTo>
                  <a:pt x="728" y="573"/>
                  <a:pt x="737" y="564"/>
                  <a:pt x="737" y="546"/>
                </a:cubicBezTo>
                <a:cubicBezTo>
                  <a:pt x="737" y="546"/>
                  <a:pt x="737" y="528"/>
                  <a:pt x="701" y="510"/>
                </a:cubicBezTo>
                <a:cubicBezTo>
                  <a:pt x="691" y="510"/>
                  <a:pt x="691" y="501"/>
                  <a:pt x="691" y="492"/>
                </a:cubicBezTo>
                <a:cubicBezTo>
                  <a:pt x="691" y="482"/>
                  <a:pt x="691" y="464"/>
                  <a:pt x="701" y="464"/>
                </a:cubicBezTo>
                <a:cubicBezTo>
                  <a:pt x="710" y="455"/>
                  <a:pt x="728" y="446"/>
                  <a:pt x="728" y="437"/>
                </a:cubicBezTo>
                <a:cubicBezTo>
                  <a:pt x="737" y="391"/>
                  <a:pt x="719" y="391"/>
                  <a:pt x="710" y="391"/>
                </a:cubicBezTo>
                <a:cubicBezTo>
                  <a:pt x="682" y="382"/>
                  <a:pt x="655" y="382"/>
                  <a:pt x="637" y="382"/>
                </a:cubicBezTo>
                <a:cubicBezTo>
                  <a:pt x="582" y="382"/>
                  <a:pt x="537" y="382"/>
                  <a:pt x="482" y="346"/>
                </a:cubicBezTo>
                <a:cubicBezTo>
                  <a:pt x="455" y="328"/>
                  <a:pt x="464" y="273"/>
                  <a:pt x="464" y="228"/>
                </a:cubicBezTo>
                <a:cubicBezTo>
                  <a:pt x="473" y="191"/>
                  <a:pt x="482" y="155"/>
                  <a:pt x="473" y="137"/>
                </a:cubicBezTo>
                <a:cubicBezTo>
                  <a:pt x="446" y="82"/>
                  <a:pt x="410" y="55"/>
                  <a:pt x="382" y="64"/>
                </a:cubicBezTo>
                <a:cubicBezTo>
                  <a:pt x="373" y="64"/>
                  <a:pt x="364" y="73"/>
                  <a:pt x="364" y="73"/>
                </a:cubicBezTo>
                <a:cubicBezTo>
                  <a:pt x="364" y="82"/>
                  <a:pt x="364" y="82"/>
                  <a:pt x="364" y="91"/>
                </a:cubicBezTo>
                <a:cubicBezTo>
                  <a:pt x="373" y="109"/>
                  <a:pt x="382" y="128"/>
                  <a:pt x="382" y="228"/>
                </a:cubicBezTo>
                <a:cubicBezTo>
                  <a:pt x="382" y="246"/>
                  <a:pt x="373" y="273"/>
                  <a:pt x="309" y="346"/>
                </a:cubicBezTo>
                <a:cubicBezTo>
                  <a:pt x="273" y="391"/>
                  <a:pt x="246" y="419"/>
                  <a:pt x="246" y="428"/>
                </a:cubicBezTo>
                <a:cubicBezTo>
                  <a:pt x="237" y="428"/>
                  <a:pt x="228" y="437"/>
                  <a:pt x="218" y="428"/>
                </a:cubicBezTo>
                <a:cubicBezTo>
                  <a:pt x="100" y="419"/>
                  <a:pt x="100" y="419"/>
                  <a:pt x="100" y="419"/>
                </a:cubicBezTo>
                <a:lnTo>
                  <a:pt x="91" y="428"/>
                </a:lnTo>
                <a:cubicBezTo>
                  <a:pt x="73" y="446"/>
                  <a:pt x="55" y="482"/>
                  <a:pt x="55" y="582"/>
                </a:cubicBezTo>
                <a:cubicBezTo>
                  <a:pt x="55" y="637"/>
                  <a:pt x="64" y="692"/>
                  <a:pt x="91" y="719"/>
                </a:cubicBezTo>
                <a:cubicBezTo>
                  <a:pt x="100" y="737"/>
                  <a:pt x="127" y="737"/>
                  <a:pt x="145" y="737"/>
                </a:cubicBezTo>
                <a:cubicBezTo>
                  <a:pt x="155" y="728"/>
                  <a:pt x="164" y="728"/>
                  <a:pt x="173" y="728"/>
                </a:cubicBezTo>
                <a:cubicBezTo>
                  <a:pt x="191" y="719"/>
                  <a:pt x="209" y="719"/>
                  <a:pt x="228" y="719"/>
                </a:cubicBezTo>
                <a:cubicBezTo>
                  <a:pt x="237" y="710"/>
                  <a:pt x="246" y="710"/>
                  <a:pt x="255" y="710"/>
                </a:cubicBezTo>
                <a:cubicBezTo>
                  <a:pt x="264" y="710"/>
                  <a:pt x="282" y="710"/>
                  <a:pt x="291" y="719"/>
                </a:cubicBezTo>
                <a:cubicBezTo>
                  <a:pt x="318" y="746"/>
                  <a:pt x="364" y="764"/>
                  <a:pt x="382" y="774"/>
                </a:cubicBezTo>
                <a:cubicBezTo>
                  <a:pt x="419" y="783"/>
                  <a:pt x="446" y="783"/>
                  <a:pt x="455" y="783"/>
                </a:cubicBezTo>
                <a:cubicBezTo>
                  <a:pt x="464" y="783"/>
                  <a:pt x="464" y="783"/>
                  <a:pt x="473" y="783"/>
                </a:cubicBezTo>
                <a:close/>
                <a:moveTo>
                  <a:pt x="364" y="73"/>
                </a:moveTo>
                <a:lnTo>
                  <a:pt x="364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53">
            <a:extLst>
              <a:ext uri="{FF2B5EF4-FFF2-40B4-BE49-F238E27FC236}">
                <a16:creationId xmlns:a16="http://schemas.microsoft.com/office/drawing/2014/main" id="{65312B44-5885-544E-83DC-DEAD9CDD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091" y="3773629"/>
            <a:ext cx="794231" cy="659131"/>
          </a:xfrm>
          <a:custGeom>
            <a:avLst/>
            <a:gdLst>
              <a:gd name="T0" fmla="*/ 278113 w 856"/>
              <a:gd name="T1" fmla="*/ 29159 h 710"/>
              <a:gd name="T2" fmla="*/ 278113 w 856"/>
              <a:gd name="T3" fmla="*/ 29159 h 710"/>
              <a:gd name="T4" fmla="*/ 209394 w 856"/>
              <a:gd name="T5" fmla="*/ 0 h 710"/>
              <a:gd name="T6" fmla="*/ 98221 w 856"/>
              <a:gd name="T7" fmla="*/ 0 h 710"/>
              <a:gd name="T8" fmla="*/ 29502 w 856"/>
              <a:gd name="T9" fmla="*/ 29159 h 710"/>
              <a:gd name="T10" fmla="*/ 0 w 856"/>
              <a:gd name="T11" fmla="*/ 97915 h 710"/>
              <a:gd name="T12" fmla="*/ 12952 w 856"/>
              <a:gd name="T13" fmla="*/ 147233 h 710"/>
              <a:gd name="T14" fmla="*/ 42454 w 856"/>
              <a:gd name="T15" fmla="*/ 179992 h 710"/>
              <a:gd name="T16" fmla="*/ 29502 w 856"/>
              <a:gd name="T17" fmla="*/ 242269 h 710"/>
              <a:gd name="T18" fmla="*/ 35978 w 856"/>
              <a:gd name="T19" fmla="*/ 251988 h 710"/>
              <a:gd name="T20" fmla="*/ 39216 w 856"/>
              <a:gd name="T21" fmla="*/ 255228 h 710"/>
              <a:gd name="T22" fmla="*/ 42454 w 856"/>
              <a:gd name="T23" fmla="*/ 251988 h 710"/>
              <a:gd name="T24" fmla="*/ 143914 w 856"/>
              <a:gd name="T25" fmla="*/ 212750 h 710"/>
              <a:gd name="T26" fmla="*/ 209394 w 856"/>
              <a:gd name="T27" fmla="*/ 196191 h 710"/>
              <a:gd name="T28" fmla="*/ 278113 w 856"/>
              <a:gd name="T29" fmla="*/ 170272 h 710"/>
              <a:gd name="T30" fmla="*/ 307615 w 856"/>
              <a:gd name="T31" fmla="*/ 97915 h 710"/>
              <a:gd name="T32" fmla="*/ 278113 w 856"/>
              <a:gd name="T33" fmla="*/ 29159 h 710"/>
              <a:gd name="T34" fmla="*/ 265161 w 856"/>
              <a:gd name="T35" fmla="*/ 153713 h 710"/>
              <a:gd name="T36" fmla="*/ 265161 w 856"/>
              <a:gd name="T37" fmla="*/ 153713 h 710"/>
              <a:gd name="T38" fmla="*/ 209394 w 856"/>
              <a:gd name="T39" fmla="*/ 176752 h 710"/>
              <a:gd name="T40" fmla="*/ 137437 w 856"/>
              <a:gd name="T41" fmla="*/ 192951 h 710"/>
              <a:gd name="T42" fmla="*/ 52169 w 856"/>
              <a:gd name="T43" fmla="*/ 228949 h 710"/>
              <a:gd name="T44" fmla="*/ 62243 w 856"/>
              <a:gd name="T45" fmla="*/ 176752 h 710"/>
              <a:gd name="T46" fmla="*/ 59005 w 856"/>
              <a:gd name="T47" fmla="*/ 167032 h 710"/>
              <a:gd name="T48" fmla="*/ 59005 w 856"/>
              <a:gd name="T49" fmla="*/ 167032 h 710"/>
              <a:gd name="T50" fmla="*/ 29502 w 856"/>
              <a:gd name="T51" fmla="*/ 137514 h 710"/>
              <a:gd name="T52" fmla="*/ 19428 w 856"/>
              <a:gd name="T53" fmla="*/ 97915 h 710"/>
              <a:gd name="T54" fmla="*/ 42454 w 856"/>
              <a:gd name="T55" fmla="*/ 42478 h 710"/>
              <a:gd name="T56" fmla="*/ 98221 w 856"/>
              <a:gd name="T57" fmla="*/ 19439 h 710"/>
              <a:gd name="T58" fmla="*/ 209394 w 856"/>
              <a:gd name="T59" fmla="*/ 19439 h 710"/>
              <a:gd name="T60" fmla="*/ 265161 w 856"/>
              <a:gd name="T61" fmla="*/ 45718 h 710"/>
              <a:gd name="T62" fmla="*/ 288187 w 856"/>
              <a:gd name="T63" fmla="*/ 97915 h 710"/>
              <a:gd name="T64" fmla="*/ 288187 w 856"/>
              <a:gd name="T65" fmla="*/ 97915 h 710"/>
              <a:gd name="T66" fmla="*/ 265161 w 856"/>
              <a:gd name="T67" fmla="*/ 153713 h 71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56" h="710">
                <a:moveTo>
                  <a:pt x="773" y="81"/>
                </a:moveTo>
                <a:lnTo>
                  <a:pt x="773" y="81"/>
                </a:lnTo>
                <a:cubicBezTo>
                  <a:pt x="728" y="27"/>
                  <a:pt x="655" y="0"/>
                  <a:pt x="582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00" y="0"/>
                  <a:pt x="127" y="27"/>
                  <a:pt x="82" y="81"/>
                </a:cubicBezTo>
                <a:cubicBezTo>
                  <a:pt x="27" y="136"/>
                  <a:pt x="0" y="200"/>
                  <a:pt x="0" y="272"/>
                </a:cubicBezTo>
                <a:cubicBezTo>
                  <a:pt x="0" y="327"/>
                  <a:pt x="9" y="373"/>
                  <a:pt x="36" y="409"/>
                </a:cubicBezTo>
                <a:cubicBezTo>
                  <a:pt x="54" y="445"/>
                  <a:pt x="82" y="473"/>
                  <a:pt x="118" y="500"/>
                </a:cubicBezTo>
                <a:cubicBezTo>
                  <a:pt x="100" y="600"/>
                  <a:pt x="82" y="673"/>
                  <a:pt x="82" y="673"/>
                </a:cubicBezTo>
                <a:cubicBezTo>
                  <a:pt x="82" y="682"/>
                  <a:pt x="91" y="691"/>
                  <a:pt x="100" y="700"/>
                </a:cubicBezTo>
                <a:lnTo>
                  <a:pt x="109" y="709"/>
                </a:lnTo>
                <a:cubicBezTo>
                  <a:pt x="118" y="709"/>
                  <a:pt x="118" y="709"/>
                  <a:pt x="118" y="700"/>
                </a:cubicBezTo>
                <a:cubicBezTo>
                  <a:pt x="127" y="700"/>
                  <a:pt x="264" y="655"/>
                  <a:pt x="400" y="591"/>
                </a:cubicBezTo>
                <a:cubicBezTo>
                  <a:pt x="455" y="564"/>
                  <a:pt x="518" y="545"/>
                  <a:pt x="582" y="545"/>
                </a:cubicBezTo>
                <a:cubicBezTo>
                  <a:pt x="655" y="545"/>
                  <a:pt x="728" y="518"/>
                  <a:pt x="773" y="473"/>
                </a:cubicBezTo>
                <a:cubicBezTo>
                  <a:pt x="828" y="418"/>
                  <a:pt x="855" y="345"/>
                  <a:pt x="855" y="272"/>
                </a:cubicBezTo>
                <a:cubicBezTo>
                  <a:pt x="855" y="200"/>
                  <a:pt x="828" y="136"/>
                  <a:pt x="773" y="81"/>
                </a:cubicBezTo>
                <a:close/>
                <a:moveTo>
                  <a:pt x="737" y="427"/>
                </a:moveTo>
                <a:lnTo>
                  <a:pt x="737" y="427"/>
                </a:lnTo>
                <a:cubicBezTo>
                  <a:pt x="700" y="473"/>
                  <a:pt x="637" y="491"/>
                  <a:pt x="582" y="491"/>
                </a:cubicBezTo>
                <a:cubicBezTo>
                  <a:pt x="509" y="491"/>
                  <a:pt x="446" y="509"/>
                  <a:pt x="382" y="536"/>
                </a:cubicBezTo>
                <a:cubicBezTo>
                  <a:pt x="291" y="582"/>
                  <a:pt x="200" y="618"/>
                  <a:pt x="145" y="636"/>
                </a:cubicBezTo>
                <a:cubicBezTo>
                  <a:pt x="155" y="600"/>
                  <a:pt x="164" y="554"/>
                  <a:pt x="173" y="491"/>
                </a:cubicBezTo>
                <a:cubicBezTo>
                  <a:pt x="173" y="482"/>
                  <a:pt x="173" y="473"/>
                  <a:pt x="164" y="464"/>
                </a:cubicBezTo>
                <a:cubicBezTo>
                  <a:pt x="127" y="445"/>
                  <a:pt x="100" y="418"/>
                  <a:pt x="82" y="382"/>
                </a:cubicBezTo>
                <a:cubicBezTo>
                  <a:pt x="63" y="354"/>
                  <a:pt x="54" y="318"/>
                  <a:pt x="54" y="272"/>
                </a:cubicBezTo>
                <a:cubicBezTo>
                  <a:pt x="54" y="218"/>
                  <a:pt x="73" y="163"/>
                  <a:pt x="118" y="118"/>
                </a:cubicBezTo>
                <a:cubicBezTo>
                  <a:pt x="164" y="81"/>
                  <a:pt x="218" y="54"/>
                  <a:pt x="273" y="54"/>
                </a:cubicBezTo>
                <a:cubicBezTo>
                  <a:pt x="582" y="54"/>
                  <a:pt x="582" y="54"/>
                  <a:pt x="582" y="54"/>
                </a:cubicBezTo>
                <a:cubicBezTo>
                  <a:pt x="637" y="54"/>
                  <a:pt x="691" y="81"/>
                  <a:pt x="737" y="127"/>
                </a:cubicBezTo>
                <a:cubicBezTo>
                  <a:pt x="782" y="163"/>
                  <a:pt x="801" y="218"/>
                  <a:pt x="801" y="272"/>
                </a:cubicBezTo>
                <a:cubicBezTo>
                  <a:pt x="801" y="336"/>
                  <a:pt x="782" y="391"/>
                  <a:pt x="737" y="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54">
            <a:extLst>
              <a:ext uri="{FF2B5EF4-FFF2-40B4-BE49-F238E27FC236}">
                <a16:creationId xmlns:a16="http://schemas.microsoft.com/office/drawing/2014/main" id="{587EB828-132F-BC40-8DE2-F051F000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872" y="3966047"/>
            <a:ext cx="110539" cy="110536"/>
          </a:xfrm>
          <a:custGeom>
            <a:avLst/>
            <a:gdLst>
              <a:gd name="T0" fmla="*/ 23052 w 119"/>
              <a:gd name="T1" fmla="*/ 0 h 119"/>
              <a:gd name="T2" fmla="*/ 23052 w 119"/>
              <a:gd name="T3" fmla="*/ 0 h 119"/>
              <a:gd name="T4" fmla="*/ 0 w 119"/>
              <a:gd name="T5" fmla="*/ 19450 h 119"/>
              <a:gd name="T6" fmla="*/ 23052 w 119"/>
              <a:gd name="T7" fmla="*/ 42502 h 119"/>
              <a:gd name="T8" fmla="*/ 42503 w 119"/>
              <a:gd name="T9" fmla="*/ 19450 h 119"/>
              <a:gd name="T10" fmla="*/ 23052 w 119"/>
              <a:gd name="T11" fmla="*/ 0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19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54"/>
                </a:cubicBezTo>
                <a:cubicBezTo>
                  <a:pt x="0" y="91"/>
                  <a:pt x="28" y="118"/>
                  <a:pt x="64" y="118"/>
                </a:cubicBezTo>
                <a:cubicBezTo>
                  <a:pt x="91" y="118"/>
                  <a:pt x="118" y="91"/>
                  <a:pt x="118" y="54"/>
                </a:cubicBezTo>
                <a:cubicBezTo>
                  <a:pt x="118" y="27"/>
                  <a:pt x="91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55">
            <a:extLst>
              <a:ext uri="{FF2B5EF4-FFF2-40B4-BE49-F238E27FC236}">
                <a16:creationId xmlns:a16="http://schemas.microsoft.com/office/drawing/2014/main" id="{EF30CD30-4237-2944-A41E-4BD1D7E1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080" y="3966047"/>
            <a:ext cx="110536" cy="110536"/>
          </a:xfrm>
          <a:custGeom>
            <a:avLst/>
            <a:gdLst>
              <a:gd name="T0" fmla="*/ 23052 w 119"/>
              <a:gd name="T1" fmla="*/ 0 h 119"/>
              <a:gd name="T2" fmla="*/ 23052 w 119"/>
              <a:gd name="T3" fmla="*/ 0 h 119"/>
              <a:gd name="T4" fmla="*/ 0 w 119"/>
              <a:gd name="T5" fmla="*/ 22692 h 119"/>
              <a:gd name="T6" fmla="*/ 23052 w 119"/>
              <a:gd name="T7" fmla="*/ 42502 h 119"/>
              <a:gd name="T8" fmla="*/ 42502 w 119"/>
              <a:gd name="T9" fmla="*/ 22692 h 119"/>
              <a:gd name="T10" fmla="*/ 23052 w 119"/>
              <a:gd name="T11" fmla="*/ 0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19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1"/>
                  <a:pt x="27" y="118"/>
                  <a:pt x="64" y="118"/>
                </a:cubicBezTo>
                <a:cubicBezTo>
                  <a:pt x="91" y="118"/>
                  <a:pt x="118" y="91"/>
                  <a:pt x="118" y="63"/>
                </a:cubicBezTo>
                <a:cubicBezTo>
                  <a:pt x="118" y="27"/>
                  <a:pt x="91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56">
            <a:extLst>
              <a:ext uri="{FF2B5EF4-FFF2-40B4-BE49-F238E27FC236}">
                <a16:creationId xmlns:a16="http://schemas.microsoft.com/office/drawing/2014/main" id="{BD14D667-C0B1-9348-807B-DA6D4F9C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193" y="3966047"/>
            <a:ext cx="110536" cy="110536"/>
          </a:xfrm>
          <a:custGeom>
            <a:avLst/>
            <a:gdLst>
              <a:gd name="T0" fmla="*/ 22860 w 120"/>
              <a:gd name="T1" fmla="*/ 0 h 119"/>
              <a:gd name="T2" fmla="*/ 22860 w 120"/>
              <a:gd name="T3" fmla="*/ 0 h 119"/>
              <a:gd name="T4" fmla="*/ 0 w 120"/>
              <a:gd name="T5" fmla="*/ 19450 h 119"/>
              <a:gd name="T6" fmla="*/ 22860 w 120"/>
              <a:gd name="T7" fmla="*/ 42502 h 119"/>
              <a:gd name="T8" fmla="*/ 42505 w 120"/>
              <a:gd name="T9" fmla="*/ 19450 h 119"/>
              <a:gd name="T10" fmla="*/ 22860 w 120"/>
              <a:gd name="T11" fmla="*/ 0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119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54"/>
                </a:cubicBezTo>
                <a:cubicBezTo>
                  <a:pt x="0" y="91"/>
                  <a:pt x="28" y="118"/>
                  <a:pt x="64" y="118"/>
                </a:cubicBezTo>
                <a:cubicBezTo>
                  <a:pt x="91" y="118"/>
                  <a:pt x="119" y="91"/>
                  <a:pt x="119" y="54"/>
                </a:cubicBezTo>
                <a:cubicBezTo>
                  <a:pt x="119" y="27"/>
                  <a:pt x="91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8">
            <a:extLst>
              <a:ext uri="{FF2B5EF4-FFF2-40B4-BE49-F238E27FC236}">
                <a16:creationId xmlns:a16="http://schemas.microsoft.com/office/drawing/2014/main" id="{CBC6B79A-3EDD-EE4E-9F85-819E9156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655" y="7732504"/>
            <a:ext cx="810607" cy="700068"/>
          </a:xfrm>
          <a:custGeom>
            <a:avLst/>
            <a:gdLst>
              <a:gd name="T0" fmla="*/ 157163 w 874"/>
              <a:gd name="T1" fmla="*/ 271103 h 756"/>
              <a:gd name="T2" fmla="*/ 157163 w 874"/>
              <a:gd name="T3" fmla="*/ 271103 h 756"/>
              <a:gd name="T4" fmla="*/ 150689 w 874"/>
              <a:gd name="T5" fmla="*/ 267871 h 756"/>
              <a:gd name="T6" fmla="*/ 46034 w 874"/>
              <a:gd name="T7" fmla="*/ 163380 h 756"/>
              <a:gd name="T8" fmla="*/ 46034 w 874"/>
              <a:gd name="T9" fmla="*/ 163380 h 756"/>
              <a:gd name="T10" fmla="*/ 26254 w 874"/>
              <a:gd name="T11" fmla="*/ 143631 h 756"/>
              <a:gd name="T12" fmla="*/ 0 w 874"/>
              <a:gd name="T13" fmla="*/ 81510 h 756"/>
              <a:gd name="T14" fmla="*/ 26254 w 874"/>
              <a:gd name="T15" fmla="*/ 22622 h 756"/>
              <a:gd name="T16" fmla="*/ 85235 w 874"/>
              <a:gd name="T17" fmla="*/ 0 h 756"/>
              <a:gd name="T18" fmla="*/ 143856 w 874"/>
              <a:gd name="T19" fmla="*/ 22622 h 756"/>
              <a:gd name="T20" fmla="*/ 157163 w 874"/>
              <a:gd name="T21" fmla="*/ 35908 h 756"/>
              <a:gd name="T22" fmla="*/ 170110 w 874"/>
              <a:gd name="T23" fmla="*/ 22622 h 756"/>
              <a:gd name="T24" fmla="*/ 229090 w 874"/>
              <a:gd name="T25" fmla="*/ 0 h 756"/>
              <a:gd name="T26" fmla="*/ 291308 w 874"/>
              <a:gd name="T27" fmla="*/ 22622 h 756"/>
              <a:gd name="T28" fmla="*/ 313965 w 874"/>
              <a:gd name="T29" fmla="*/ 81510 h 756"/>
              <a:gd name="T30" fmla="*/ 291308 w 874"/>
              <a:gd name="T31" fmla="*/ 143631 h 756"/>
              <a:gd name="T32" fmla="*/ 291308 w 874"/>
              <a:gd name="T33" fmla="*/ 143631 h 756"/>
              <a:gd name="T34" fmla="*/ 268291 w 874"/>
              <a:gd name="T35" fmla="*/ 163380 h 756"/>
              <a:gd name="T36" fmla="*/ 268291 w 874"/>
              <a:gd name="T37" fmla="*/ 163380 h 756"/>
              <a:gd name="T38" fmla="*/ 163636 w 874"/>
              <a:gd name="T39" fmla="*/ 267871 h 756"/>
              <a:gd name="T40" fmla="*/ 157163 w 874"/>
              <a:gd name="T41" fmla="*/ 271103 h 756"/>
              <a:gd name="T42" fmla="*/ 58981 w 874"/>
              <a:gd name="T43" fmla="*/ 150094 h 756"/>
              <a:gd name="T44" fmla="*/ 58981 w 874"/>
              <a:gd name="T45" fmla="*/ 150094 h 756"/>
              <a:gd name="T46" fmla="*/ 157163 w 874"/>
              <a:gd name="T47" fmla="*/ 244890 h 756"/>
              <a:gd name="T48" fmla="*/ 255344 w 874"/>
              <a:gd name="T49" fmla="*/ 150094 h 756"/>
              <a:gd name="T50" fmla="*/ 255344 w 874"/>
              <a:gd name="T51" fmla="*/ 150094 h 756"/>
              <a:gd name="T52" fmla="*/ 274765 w 874"/>
              <a:gd name="T53" fmla="*/ 127113 h 756"/>
              <a:gd name="T54" fmla="*/ 294545 w 874"/>
              <a:gd name="T55" fmla="*/ 81510 h 756"/>
              <a:gd name="T56" fmla="*/ 274765 w 874"/>
              <a:gd name="T57" fmla="*/ 39139 h 756"/>
              <a:gd name="T58" fmla="*/ 229090 w 874"/>
              <a:gd name="T59" fmla="*/ 19390 h 756"/>
              <a:gd name="T60" fmla="*/ 186653 w 874"/>
              <a:gd name="T61" fmla="*/ 39139 h 756"/>
              <a:gd name="T62" fmla="*/ 163636 w 874"/>
              <a:gd name="T63" fmla="*/ 58530 h 756"/>
              <a:gd name="T64" fmla="*/ 157163 w 874"/>
              <a:gd name="T65" fmla="*/ 61761 h 756"/>
              <a:gd name="T66" fmla="*/ 150689 w 874"/>
              <a:gd name="T67" fmla="*/ 58530 h 756"/>
              <a:gd name="T68" fmla="*/ 130909 w 874"/>
              <a:gd name="T69" fmla="*/ 39139 h 756"/>
              <a:gd name="T70" fmla="*/ 85235 w 874"/>
              <a:gd name="T71" fmla="*/ 19390 h 756"/>
              <a:gd name="T72" fmla="*/ 39201 w 874"/>
              <a:gd name="T73" fmla="*/ 39139 h 756"/>
              <a:gd name="T74" fmla="*/ 19780 w 874"/>
              <a:gd name="T75" fmla="*/ 81510 h 756"/>
              <a:gd name="T76" fmla="*/ 39201 w 874"/>
              <a:gd name="T77" fmla="*/ 127113 h 756"/>
              <a:gd name="T78" fmla="*/ 58981 w 874"/>
              <a:gd name="T79" fmla="*/ 150094 h 756"/>
              <a:gd name="T80" fmla="*/ 281598 w 874"/>
              <a:gd name="T81" fmla="*/ 133577 h 756"/>
              <a:gd name="T82" fmla="*/ 281598 w 874"/>
              <a:gd name="T83" fmla="*/ 133577 h 7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74" h="756">
                <a:moveTo>
                  <a:pt x="437" y="755"/>
                </a:moveTo>
                <a:lnTo>
                  <a:pt x="437" y="755"/>
                </a:lnTo>
                <a:cubicBezTo>
                  <a:pt x="428" y="755"/>
                  <a:pt x="428" y="755"/>
                  <a:pt x="419" y="746"/>
                </a:cubicBezTo>
                <a:cubicBezTo>
                  <a:pt x="128" y="455"/>
                  <a:pt x="128" y="455"/>
                  <a:pt x="128" y="455"/>
                </a:cubicBezTo>
                <a:cubicBezTo>
                  <a:pt x="73" y="400"/>
                  <a:pt x="73" y="400"/>
                  <a:pt x="73" y="400"/>
                </a:cubicBezTo>
                <a:cubicBezTo>
                  <a:pt x="27" y="354"/>
                  <a:pt x="0" y="291"/>
                  <a:pt x="0" y="227"/>
                </a:cubicBezTo>
                <a:cubicBezTo>
                  <a:pt x="0" y="172"/>
                  <a:pt x="27" y="109"/>
                  <a:pt x="73" y="63"/>
                </a:cubicBezTo>
                <a:cubicBezTo>
                  <a:pt x="109" y="18"/>
                  <a:pt x="173" y="0"/>
                  <a:pt x="237" y="0"/>
                </a:cubicBezTo>
                <a:cubicBezTo>
                  <a:pt x="300" y="0"/>
                  <a:pt x="355" y="18"/>
                  <a:pt x="400" y="63"/>
                </a:cubicBezTo>
                <a:cubicBezTo>
                  <a:pt x="437" y="100"/>
                  <a:pt x="437" y="100"/>
                  <a:pt x="437" y="100"/>
                </a:cubicBezTo>
                <a:cubicBezTo>
                  <a:pt x="473" y="63"/>
                  <a:pt x="473" y="63"/>
                  <a:pt x="473" y="63"/>
                </a:cubicBezTo>
                <a:cubicBezTo>
                  <a:pt x="519" y="18"/>
                  <a:pt x="582" y="0"/>
                  <a:pt x="637" y="0"/>
                </a:cubicBezTo>
                <a:cubicBezTo>
                  <a:pt x="701" y="0"/>
                  <a:pt x="764" y="18"/>
                  <a:pt x="810" y="63"/>
                </a:cubicBezTo>
                <a:cubicBezTo>
                  <a:pt x="846" y="109"/>
                  <a:pt x="873" y="172"/>
                  <a:pt x="873" y="227"/>
                </a:cubicBezTo>
                <a:cubicBezTo>
                  <a:pt x="873" y="291"/>
                  <a:pt x="846" y="354"/>
                  <a:pt x="810" y="400"/>
                </a:cubicBezTo>
                <a:cubicBezTo>
                  <a:pt x="746" y="455"/>
                  <a:pt x="746" y="455"/>
                  <a:pt x="746" y="455"/>
                </a:cubicBezTo>
                <a:cubicBezTo>
                  <a:pt x="455" y="746"/>
                  <a:pt x="455" y="746"/>
                  <a:pt x="455" y="746"/>
                </a:cubicBezTo>
                <a:cubicBezTo>
                  <a:pt x="455" y="755"/>
                  <a:pt x="446" y="755"/>
                  <a:pt x="437" y="755"/>
                </a:cubicBezTo>
                <a:close/>
                <a:moveTo>
                  <a:pt x="164" y="418"/>
                </a:moveTo>
                <a:lnTo>
                  <a:pt x="164" y="418"/>
                </a:lnTo>
                <a:cubicBezTo>
                  <a:pt x="437" y="682"/>
                  <a:pt x="437" y="682"/>
                  <a:pt x="437" y="682"/>
                </a:cubicBezTo>
                <a:cubicBezTo>
                  <a:pt x="710" y="418"/>
                  <a:pt x="710" y="418"/>
                  <a:pt x="710" y="418"/>
                </a:cubicBezTo>
                <a:cubicBezTo>
                  <a:pt x="764" y="354"/>
                  <a:pt x="764" y="354"/>
                  <a:pt x="764" y="354"/>
                </a:cubicBezTo>
                <a:cubicBezTo>
                  <a:pt x="801" y="327"/>
                  <a:pt x="819" y="282"/>
                  <a:pt x="819" y="227"/>
                </a:cubicBezTo>
                <a:cubicBezTo>
                  <a:pt x="819" y="181"/>
                  <a:pt x="801" y="136"/>
                  <a:pt x="764" y="109"/>
                </a:cubicBezTo>
                <a:cubicBezTo>
                  <a:pt x="737" y="72"/>
                  <a:pt x="691" y="54"/>
                  <a:pt x="637" y="54"/>
                </a:cubicBezTo>
                <a:cubicBezTo>
                  <a:pt x="592" y="54"/>
                  <a:pt x="546" y="72"/>
                  <a:pt x="519" y="109"/>
                </a:cubicBezTo>
                <a:cubicBezTo>
                  <a:pt x="455" y="163"/>
                  <a:pt x="455" y="163"/>
                  <a:pt x="455" y="163"/>
                </a:cubicBezTo>
                <a:cubicBezTo>
                  <a:pt x="455" y="163"/>
                  <a:pt x="446" y="172"/>
                  <a:pt x="437" y="172"/>
                </a:cubicBezTo>
                <a:cubicBezTo>
                  <a:pt x="428" y="172"/>
                  <a:pt x="419" y="163"/>
                  <a:pt x="419" y="163"/>
                </a:cubicBezTo>
                <a:cubicBezTo>
                  <a:pt x="364" y="109"/>
                  <a:pt x="364" y="109"/>
                  <a:pt x="364" y="109"/>
                </a:cubicBezTo>
                <a:cubicBezTo>
                  <a:pt x="328" y="72"/>
                  <a:pt x="282" y="54"/>
                  <a:pt x="237" y="54"/>
                </a:cubicBezTo>
                <a:cubicBezTo>
                  <a:pt x="182" y="54"/>
                  <a:pt x="146" y="72"/>
                  <a:pt x="109" y="109"/>
                </a:cubicBezTo>
                <a:cubicBezTo>
                  <a:pt x="73" y="136"/>
                  <a:pt x="55" y="181"/>
                  <a:pt x="55" y="227"/>
                </a:cubicBezTo>
                <a:cubicBezTo>
                  <a:pt x="55" y="282"/>
                  <a:pt x="73" y="327"/>
                  <a:pt x="109" y="354"/>
                </a:cubicBezTo>
                <a:cubicBezTo>
                  <a:pt x="164" y="418"/>
                  <a:pt x="164" y="418"/>
                  <a:pt x="164" y="418"/>
                </a:cubicBezTo>
                <a:close/>
                <a:moveTo>
                  <a:pt x="783" y="372"/>
                </a:moveTo>
                <a:lnTo>
                  <a:pt x="783" y="3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2">
            <a:extLst>
              <a:ext uri="{FF2B5EF4-FFF2-40B4-BE49-F238E27FC236}">
                <a16:creationId xmlns:a16="http://schemas.microsoft.com/office/drawing/2014/main" id="{7F858AE1-1F6C-1440-8D24-F0301273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985" y="7732504"/>
            <a:ext cx="802419" cy="331611"/>
          </a:xfrm>
          <a:custGeom>
            <a:avLst/>
            <a:gdLst>
              <a:gd name="T0" fmla="*/ 301066 w 864"/>
              <a:gd name="T1" fmla="*/ 46002 h 355"/>
              <a:gd name="T2" fmla="*/ 301066 w 864"/>
              <a:gd name="T3" fmla="*/ 46002 h 355"/>
              <a:gd name="T4" fmla="*/ 284861 w 864"/>
              <a:gd name="T5" fmla="*/ 52521 h 355"/>
              <a:gd name="T6" fmla="*/ 271536 w 864"/>
              <a:gd name="T7" fmla="*/ 82223 h 355"/>
              <a:gd name="T8" fmla="*/ 144051 w 864"/>
              <a:gd name="T9" fmla="*/ 0 h 355"/>
              <a:gd name="T10" fmla="*/ 0 w 864"/>
              <a:gd name="T11" fmla="*/ 111925 h 355"/>
              <a:gd name="T12" fmla="*/ 9723 w 864"/>
              <a:gd name="T13" fmla="*/ 124965 h 355"/>
              <a:gd name="T14" fmla="*/ 12965 w 864"/>
              <a:gd name="T15" fmla="*/ 128225 h 355"/>
              <a:gd name="T16" fmla="*/ 26289 w 864"/>
              <a:gd name="T17" fmla="*/ 118445 h 355"/>
              <a:gd name="T18" fmla="*/ 144051 w 864"/>
              <a:gd name="T19" fmla="*/ 26080 h 355"/>
              <a:gd name="T20" fmla="*/ 248488 w 864"/>
              <a:gd name="T21" fmla="*/ 92003 h 355"/>
              <a:gd name="T22" fmla="*/ 219318 w 864"/>
              <a:gd name="T23" fmla="*/ 78963 h 355"/>
              <a:gd name="T24" fmla="*/ 202752 w 864"/>
              <a:gd name="T25" fmla="*/ 85483 h 355"/>
              <a:gd name="T26" fmla="*/ 209234 w 864"/>
              <a:gd name="T27" fmla="*/ 102145 h 355"/>
              <a:gd name="T28" fmla="*/ 268295 w 864"/>
              <a:gd name="T29" fmla="*/ 124965 h 355"/>
              <a:gd name="T30" fmla="*/ 271536 w 864"/>
              <a:gd name="T31" fmla="*/ 128225 h 355"/>
              <a:gd name="T32" fmla="*/ 284861 w 864"/>
              <a:gd name="T33" fmla="*/ 118445 h 355"/>
              <a:gd name="T34" fmla="*/ 307549 w 864"/>
              <a:gd name="T35" fmla="*/ 62301 h 355"/>
              <a:gd name="T36" fmla="*/ 301066 w 864"/>
              <a:gd name="T37" fmla="*/ 46002 h 3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864" h="355">
                <a:moveTo>
                  <a:pt x="836" y="127"/>
                </a:moveTo>
                <a:lnTo>
                  <a:pt x="836" y="127"/>
                </a:lnTo>
                <a:cubicBezTo>
                  <a:pt x="818" y="118"/>
                  <a:pt x="800" y="127"/>
                  <a:pt x="791" y="145"/>
                </a:cubicBezTo>
                <a:cubicBezTo>
                  <a:pt x="754" y="227"/>
                  <a:pt x="754" y="227"/>
                  <a:pt x="754" y="227"/>
                </a:cubicBezTo>
                <a:cubicBezTo>
                  <a:pt x="690" y="91"/>
                  <a:pt x="545" y="0"/>
                  <a:pt x="400" y="0"/>
                </a:cubicBezTo>
                <a:cubicBezTo>
                  <a:pt x="209" y="0"/>
                  <a:pt x="45" y="127"/>
                  <a:pt x="0" y="309"/>
                </a:cubicBezTo>
                <a:cubicBezTo>
                  <a:pt x="0" y="327"/>
                  <a:pt x="9" y="345"/>
                  <a:pt x="27" y="345"/>
                </a:cubicBezTo>
                <a:cubicBezTo>
                  <a:pt x="27" y="354"/>
                  <a:pt x="36" y="354"/>
                  <a:pt x="36" y="354"/>
                </a:cubicBezTo>
                <a:cubicBezTo>
                  <a:pt x="55" y="354"/>
                  <a:pt x="64" y="336"/>
                  <a:pt x="73" y="327"/>
                </a:cubicBezTo>
                <a:cubicBezTo>
                  <a:pt x="109" y="172"/>
                  <a:pt x="246" y="72"/>
                  <a:pt x="400" y="72"/>
                </a:cubicBezTo>
                <a:cubicBezTo>
                  <a:pt x="527" y="72"/>
                  <a:pt x="636" y="145"/>
                  <a:pt x="690" y="254"/>
                </a:cubicBezTo>
                <a:cubicBezTo>
                  <a:pt x="609" y="218"/>
                  <a:pt x="609" y="218"/>
                  <a:pt x="609" y="218"/>
                </a:cubicBezTo>
                <a:cubicBezTo>
                  <a:pt x="590" y="209"/>
                  <a:pt x="572" y="218"/>
                  <a:pt x="563" y="236"/>
                </a:cubicBezTo>
                <a:cubicBezTo>
                  <a:pt x="554" y="254"/>
                  <a:pt x="563" y="272"/>
                  <a:pt x="581" y="282"/>
                </a:cubicBezTo>
                <a:cubicBezTo>
                  <a:pt x="745" y="345"/>
                  <a:pt x="745" y="345"/>
                  <a:pt x="745" y="345"/>
                </a:cubicBezTo>
                <a:lnTo>
                  <a:pt x="754" y="354"/>
                </a:lnTo>
                <a:cubicBezTo>
                  <a:pt x="772" y="354"/>
                  <a:pt x="782" y="345"/>
                  <a:pt x="791" y="327"/>
                </a:cubicBezTo>
                <a:cubicBezTo>
                  <a:pt x="854" y="172"/>
                  <a:pt x="854" y="172"/>
                  <a:pt x="854" y="172"/>
                </a:cubicBezTo>
                <a:cubicBezTo>
                  <a:pt x="863" y="154"/>
                  <a:pt x="854" y="136"/>
                  <a:pt x="836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3">
            <a:extLst>
              <a:ext uri="{FF2B5EF4-FFF2-40B4-BE49-F238E27FC236}">
                <a16:creationId xmlns:a16="http://schemas.microsoft.com/office/drawing/2014/main" id="{EDBA5B98-3A72-614C-9B3A-3D2ACE36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857" y="8162370"/>
            <a:ext cx="786043" cy="331613"/>
          </a:xfrm>
          <a:custGeom>
            <a:avLst/>
            <a:gdLst>
              <a:gd name="T0" fmla="*/ 294364 w 847"/>
              <a:gd name="T1" fmla="*/ 3251 h 356"/>
              <a:gd name="T2" fmla="*/ 294364 w 847"/>
              <a:gd name="T3" fmla="*/ 3251 h 356"/>
              <a:gd name="T4" fmla="*/ 278170 w 847"/>
              <a:gd name="T5" fmla="*/ 9752 h 356"/>
              <a:gd name="T6" fmla="*/ 163736 w 847"/>
              <a:gd name="T7" fmla="*/ 101859 h 356"/>
              <a:gd name="T8" fmla="*/ 52539 w 847"/>
              <a:gd name="T9" fmla="*/ 32508 h 356"/>
              <a:gd name="T10" fmla="*/ 88525 w 847"/>
              <a:gd name="T11" fmla="*/ 42622 h 356"/>
              <a:gd name="T12" fmla="*/ 91764 w 847"/>
              <a:gd name="T13" fmla="*/ 45873 h 356"/>
              <a:gd name="T14" fmla="*/ 105079 w 847"/>
              <a:gd name="T15" fmla="*/ 35759 h 356"/>
              <a:gd name="T16" fmla="*/ 95003 w 847"/>
              <a:gd name="T17" fmla="*/ 19505 h 356"/>
              <a:gd name="T18" fmla="*/ 35986 w 847"/>
              <a:gd name="T19" fmla="*/ 3251 h 356"/>
              <a:gd name="T20" fmla="*/ 35986 w 847"/>
              <a:gd name="T21" fmla="*/ 3251 h 356"/>
              <a:gd name="T22" fmla="*/ 35986 w 847"/>
              <a:gd name="T23" fmla="*/ 0 h 356"/>
              <a:gd name="T24" fmla="*/ 35986 w 847"/>
              <a:gd name="T25" fmla="*/ 0 h 356"/>
              <a:gd name="T26" fmla="*/ 35986 w 847"/>
              <a:gd name="T27" fmla="*/ 0 h 356"/>
              <a:gd name="T28" fmla="*/ 32747 w 847"/>
              <a:gd name="T29" fmla="*/ 0 h 356"/>
              <a:gd name="T30" fmla="*/ 32747 w 847"/>
              <a:gd name="T31" fmla="*/ 0 h 356"/>
              <a:gd name="T32" fmla="*/ 32747 w 847"/>
              <a:gd name="T33" fmla="*/ 0 h 356"/>
              <a:gd name="T34" fmla="*/ 32747 w 847"/>
              <a:gd name="T35" fmla="*/ 0 h 356"/>
              <a:gd name="T36" fmla="*/ 32747 w 847"/>
              <a:gd name="T37" fmla="*/ 0 h 356"/>
              <a:gd name="T38" fmla="*/ 32747 w 847"/>
              <a:gd name="T39" fmla="*/ 0 h 356"/>
              <a:gd name="T40" fmla="*/ 32747 w 847"/>
              <a:gd name="T41" fmla="*/ 0 h 356"/>
              <a:gd name="T42" fmla="*/ 29508 w 847"/>
              <a:gd name="T43" fmla="*/ 0 h 356"/>
              <a:gd name="T44" fmla="*/ 29508 w 847"/>
              <a:gd name="T45" fmla="*/ 0 h 356"/>
              <a:gd name="T46" fmla="*/ 29508 w 847"/>
              <a:gd name="T47" fmla="*/ 0 h 356"/>
              <a:gd name="T48" fmla="*/ 29508 w 847"/>
              <a:gd name="T49" fmla="*/ 0 h 356"/>
              <a:gd name="T50" fmla="*/ 29508 w 847"/>
              <a:gd name="T51" fmla="*/ 0 h 356"/>
              <a:gd name="T52" fmla="*/ 19792 w 847"/>
              <a:gd name="T53" fmla="*/ 9752 h 356"/>
              <a:gd name="T54" fmla="*/ 3239 w 847"/>
              <a:gd name="T55" fmla="*/ 68990 h 356"/>
              <a:gd name="T56" fmla="*/ 9716 w 847"/>
              <a:gd name="T57" fmla="*/ 85244 h 356"/>
              <a:gd name="T58" fmla="*/ 13315 w 847"/>
              <a:gd name="T59" fmla="*/ 85244 h 356"/>
              <a:gd name="T60" fmla="*/ 26270 w 847"/>
              <a:gd name="T61" fmla="*/ 75491 h 356"/>
              <a:gd name="T62" fmla="*/ 32747 w 847"/>
              <a:gd name="T63" fmla="*/ 49124 h 356"/>
              <a:gd name="T64" fmla="*/ 71972 w 847"/>
              <a:gd name="T65" fmla="*/ 94996 h 356"/>
              <a:gd name="T66" fmla="*/ 163736 w 847"/>
              <a:gd name="T67" fmla="*/ 128227 h 356"/>
              <a:gd name="T68" fmla="*/ 304440 w 847"/>
              <a:gd name="T69" fmla="*/ 16254 h 356"/>
              <a:gd name="T70" fmla="*/ 294364 w 847"/>
              <a:gd name="T71" fmla="*/ 3251 h 3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47" h="356">
                <a:moveTo>
                  <a:pt x="818" y="9"/>
                </a:moveTo>
                <a:lnTo>
                  <a:pt x="818" y="9"/>
                </a:lnTo>
                <a:cubicBezTo>
                  <a:pt x="800" y="0"/>
                  <a:pt x="782" y="9"/>
                  <a:pt x="773" y="27"/>
                </a:cubicBezTo>
                <a:cubicBezTo>
                  <a:pt x="736" y="182"/>
                  <a:pt x="600" y="282"/>
                  <a:pt x="455" y="282"/>
                </a:cubicBezTo>
                <a:cubicBezTo>
                  <a:pt x="319" y="282"/>
                  <a:pt x="200" y="209"/>
                  <a:pt x="146" y="90"/>
                </a:cubicBezTo>
                <a:cubicBezTo>
                  <a:pt x="246" y="118"/>
                  <a:pt x="246" y="118"/>
                  <a:pt x="246" y="118"/>
                </a:cubicBezTo>
                <a:cubicBezTo>
                  <a:pt x="246" y="127"/>
                  <a:pt x="255" y="127"/>
                  <a:pt x="255" y="127"/>
                </a:cubicBezTo>
                <a:cubicBezTo>
                  <a:pt x="273" y="127"/>
                  <a:pt x="282" y="118"/>
                  <a:pt x="292" y="99"/>
                </a:cubicBezTo>
                <a:cubicBezTo>
                  <a:pt x="292" y="81"/>
                  <a:pt x="282" y="63"/>
                  <a:pt x="264" y="54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0"/>
                  <a:pt x="100" y="0"/>
                  <a:pt x="100" y="0"/>
                </a:cubicBezTo>
                <a:lnTo>
                  <a:pt x="91" y="0"/>
                </a:lnTo>
                <a:cubicBezTo>
                  <a:pt x="82" y="0"/>
                  <a:pt x="82" y="0"/>
                  <a:pt x="82" y="0"/>
                </a:cubicBezTo>
                <a:cubicBezTo>
                  <a:pt x="73" y="9"/>
                  <a:pt x="64" y="18"/>
                  <a:pt x="55" y="27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209"/>
                  <a:pt x="9" y="227"/>
                  <a:pt x="27" y="236"/>
                </a:cubicBezTo>
                <a:cubicBezTo>
                  <a:pt x="37" y="236"/>
                  <a:pt x="37" y="236"/>
                  <a:pt x="37" y="236"/>
                </a:cubicBezTo>
                <a:cubicBezTo>
                  <a:pt x="55" y="236"/>
                  <a:pt x="64" y="227"/>
                  <a:pt x="73" y="209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19" y="191"/>
                  <a:pt x="155" y="227"/>
                  <a:pt x="200" y="263"/>
                </a:cubicBezTo>
                <a:cubicBezTo>
                  <a:pt x="273" y="318"/>
                  <a:pt x="355" y="355"/>
                  <a:pt x="455" y="355"/>
                </a:cubicBezTo>
                <a:cubicBezTo>
                  <a:pt x="636" y="355"/>
                  <a:pt x="800" y="227"/>
                  <a:pt x="846" y="45"/>
                </a:cubicBezTo>
                <a:cubicBezTo>
                  <a:pt x="846" y="27"/>
                  <a:pt x="837" y="9"/>
                  <a:pt x="81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7">
            <a:extLst>
              <a:ext uri="{FF2B5EF4-FFF2-40B4-BE49-F238E27FC236}">
                <a16:creationId xmlns:a16="http://schemas.microsoft.com/office/drawing/2014/main" id="{DBE433CE-70D2-924F-A68A-7F6036D3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421" y="3728597"/>
            <a:ext cx="397114" cy="397114"/>
          </a:xfrm>
          <a:custGeom>
            <a:avLst/>
            <a:gdLst>
              <a:gd name="T0" fmla="*/ 78609 w 429"/>
              <a:gd name="T1" fmla="*/ 153628 h 429"/>
              <a:gd name="T2" fmla="*/ 78609 w 429"/>
              <a:gd name="T3" fmla="*/ 153628 h 429"/>
              <a:gd name="T4" fmla="*/ 0 w 429"/>
              <a:gd name="T5" fmla="*/ 78609 h 429"/>
              <a:gd name="T6" fmla="*/ 78609 w 429"/>
              <a:gd name="T7" fmla="*/ 0 h 429"/>
              <a:gd name="T8" fmla="*/ 153628 w 429"/>
              <a:gd name="T9" fmla="*/ 78609 h 429"/>
              <a:gd name="T10" fmla="*/ 78609 w 429"/>
              <a:gd name="T11" fmla="*/ 153628 h 429"/>
              <a:gd name="T12" fmla="*/ 78609 w 429"/>
              <a:gd name="T13" fmla="*/ 29433 h 429"/>
              <a:gd name="T14" fmla="*/ 78609 w 429"/>
              <a:gd name="T15" fmla="*/ 29433 h 429"/>
              <a:gd name="T16" fmla="*/ 29792 w 429"/>
              <a:gd name="T17" fmla="*/ 78609 h 429"/>
              <a:gd name="T18" fmla="*/ 78609 w 429"/>
              <a:gd name="T19" fmla="*/ 127425 h 429"/>
              <a:gd name="T20" fmla="*/ 127425 w 429"/>
              <a:gd name="T21" fmla="*/ 78609 h 429"/>
              <a:gd name="T22" fmla="*/ 78609 w 429"/>
              <a:gd name="T23" fmla="*/ 29433 h 4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" h="429">
                <a:moveTo>
                  <a:pt x="219" y="428"/>
                </a:moveTo>
                <a:lnTo>
                  <a:pt x="219" y="428"/>
                </a:lnTo>
                <a:cubicBezTo>
                  <a:pt x="101" y="428"/>
                  <a:pt x="0" y="337"/>
                  <a:pt x="0" y="219"/>
                </a:cubicBezTo>
                <a:cubicBezTo>
                  <a:pt x="0" y="100"/>
                  <a:pt x="101" y="0"/>
                  <a:pt x="219" y="0"/>
                </a:cubicBezTo>
                <a:cubicBezTo>
                  <a:pt x="337" y="0"/>
                  <a:pt x="428" y="100"/>
                  <a:pt x="428" y="219"/>
                </a:cubicBezTo>
                <a:cubicBezTo>
                  <a:pt x="428" y="337"/>
                  <a:pt x="337" y="428"/>
                  <a:pt x="219" y="428"/>
                </a:cubicBezTo>
                <a:close/>
                <a:moveTo>
                  <a:pt x="219" y="82"/>
                </a:moveTo>
                <a:lnTo>
                  <a:pt x="219" y="82"/>
                </a:lnTo>
                <a:cubicBezTo>
                  <a:pt x="137" y="82"/>
                  <a:pt x="83" y="136"/>
                  <a:pt x="83" y="219"/>
                </a:cubicBezTo>
                <a:cubicBezTo>
                  <a:pt x="83" y="291"/>
                  <a:pt x="137" y="355"/>
                  <a:pt x="219" y="355"/>
                </a:cubicBezTo>
                <a:cubicBezTo>
                  <a:pt x="292" y="355"/>
                  <a:pt x="355" y="291"/>
                  <a:pt x="355" y="219"/>
                </a:cubicBezTo>
                <a:cubicBezTo>
                  <a:pt x="355" y="136"/>
                  <a:pt x="292" y="82"/>
                  <a:pt x="219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8">
            <a:extLst>
              <a:ext uri="{FF2B5EF4-FFF2-40B4-BE49-F238E27FC236}">
                <a16:creationId xmlns:a16="http://schemas.microsoft.com/office/drawing/2014/main" id="{F40082D8-0BEE-074C-B657-906E869E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318" y="4170746"/>
            <a:ext cx="675507" cy="372550"/>
          </a:xfrm>
          <a:custGeom>
            <a:avLst/>
            <a:gdLst>
              <a:gd name="T0" fmla="*/ 245027 w 728"/>
              <a:gd name="T1" fmla="*/ 144103 h 402"/>
              <a:gd name="T2" fmla="*/ 245027 w 728"/>
              <a:gd name="T3" fmla="*/ 144103 h 402"/>
              <a:gd name="T4" fmla="*/ 12953 w 728"/>
              <a:gd name="T5" fmla="*/ 144103 h 402"/>
              <a:gd name="T6" fmla="*/ 0 w 728"/>
              <a:gd name="T7" fmla="*/ 130806 h 402"/>
              <a:gd name="T8" fmla="*/ 0 w 728"/>
              <a:gd name="T9" fmla="*/ 78699 h 402"/>
              <a:gd name="T10" fmla="*/ 23028 w 728"/>
              <a:gd name="T11" fmla="*/ 29467 h 402"/>
              <a:gd name="T12" fmla="*/ 130969 w 728"/>
              <a:gd name="T13" fmla="*/ 0 h 402"/>
              <a:gd name="T14" fmla="*/ 235672 w 728"/>
              <a:gd name="T15" fmla="*/ 32702 h 402"/>
              <a:gd name="T16" fmla="*/ 258340 w 728"/>
              <a:gd name="T17" fmla="*/ 78699 h 402"/>
              <a:gd name="T18" fmla="*/ 261578 w 728"/>
              <a:gd name="T19" fmla="*/ 130806 h 402"/>
              <a:gd name="T20" fmla="*/ 245027 w 728"/>
              <a:gd name="T21" fmla="*/ 144103 h 402"/>
              <a:gd name="T22" fmla="*/ 26266 w 728"/>
              <a:gd name="T23" fmla="*/ 117869 h 402"/>
              <a:gd name="T24" fmla="*/ 26266 w 728"/>
              <a:gd name="T25" fmla="*/ 117869 h 402"/>
              <a:gd name="T26" fmla="*/ 232434 w 728"/>
              <a:gd name="T27" fmla="*/ 117869 h 402"/>
              <a:gd name="T28" fmla="*/ 232434 w 728"/>
              <a:gd name="T29" fmla="*/ 78699 h 402"/>
              <a:gd name="T30" fmla="*/ 222719 w 728"/>
              <a:gd name="T31" fmla="*/ 52466 h 402"/>
              <a:gd name="T32" fmla="*/ 130969 w 728"/>
              <a:gd name="T33" fmla="*/ 26233 h 402"/>
              <a:gd name="T34" fmla="*/ 39219 w 728"/>
              <a:gd name="T35" fmla="*/ 52466 h 402"/>
              <a:gd name="T36" fmla="*/ 26266 w 728"/>
              <a:gd name="T37" fmla="*/ 78699 h 402"/>
              <a:gd name="T38" fmla="*/ 26266 w 728"/>
              <a:gd name="T39" fmla="*/ 117869 h 40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28" h="402">
                <a:moveTo>
                  <a:pt x="681" y="401"/>
                </a:moveTo>
                <a:lnTo>
                  <a:pt x="681" y="401"/>
                </a:lnTo>
                <a:cubicBezTo>
                  <a:pt x="36" y="401"/>
                  <a:pt x="36" y="401"/>
                  <a:pt x="36" y="401"/>
                </a:cubicBezTo>
                <a:cubicBezTo>
                  <a:pt x="18" y="401"/>
                  <a:pt x="0" y="382"/>
                  <a:pt x="0" y="364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164"/>
                  <a:pt x="27" y="118"/>
                  <a:pt x="64" y="82"/>
                </a:cubicBezTo>
                <a:cubicBezTo>
                  <a:pt x="155" y="27"/>
                  <a:pt x="255" y="0"/>
                  <a:pt x="364" y="0"/>
                </a:cubicBezTo>
                <a:cubicBezTo>
                  <a:pt x="473" y="0"/>
                  <a:pt x="573" y="27"/>
                  <a:pt x="655" y="91"/>
                </a:cubicBezTo>
                <a:cubicBezTo>
                  <a:pt x="700" y="118"/>
                  <a:pt x="718" y="164"/>
                  <a:pt x="718" y="219"/>
                </a:cubicBezTo>
                <a:cubicBezTo>
                  <a:pt x="727" y="255"/>
                  <a:pt x="727" y="318"/>
                  <a:pt x="727" y="364"/>
                </a:cubicBezTo>
                <a:cubicBezTo>
                  <a:pt x="727" y="382"/>
                  <a:pt x="709" y="401"/>
                  <a:pt x="681" y="401"/>
                </a:cubicBezTo>
                <a:close/>
                <a:moveTo>
                  <a:pt x="73" y="328"/>
                </a:moveTo>
                <a:lnTo>
                  <a:pt x="73" y="328"/>
                </a:lnTo>
                <a:cubicBezTo>
                  <a:pt x="646" y="328"/>
                  <a:pt x="646" y="328"/>
                  <a:pt x="646" y="328"/>
                </a:cubicBezTo>
                <a:cubicBezTo>
                  <a:pt x="646" y="291"/>
                  <a:pt x="646" y="246"/>
                  <a:pt x="646" y="219"/>
                </a:cubicBezTo>
                <a:cubicBezTo>
                  <a:pt x="646" y="191"/>
                  <a:pt x="637" y="164"/>
                  <a:pt x="619" y="146"/>
                </a:cubicBezTo>
                <a:cubicBezTo>
                  <a:pt x="546" y="100"/>
                  <a:pt x="455" y="73"/>
                  <a:pt x="364" y="73"/>
                </a:cubicBezTo>
                <a:cubicBezTo>
                  <a:pt x="273" y="73"/>
                  <a:pt x="182" y="100"/>
                  <a:pt x="109" y="146"/>
                </a:cubicBezTo>
                <a:cubicBezTo>
                  <a:pt x="91" y="164"/>
                  <a:pt x="73" y="191"/>
                  <a:pt x="73" y="219"/>
                </a:cubicBezTo>
                <a:lnTo>
                  <a:pt x="73" y="3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9">
            <a:extLst>
              <a:ext uri="{FF2B5EF4-FFF2-40B4-BE49-F238E27FC236}">
                <a16:creationId xmlns:a16="http://schemas.microsoft.com/office/drawing/2014/main" id="{87644C72-3BAE-7243-828F-EE031611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851" y="3806381"/>
            <a:ext cx="339801" cy="331613"/>
          </a:xfrm>
          <a:custGeom>
            <a:avLst/>
            <a:gdLst>
              <a:gd name="T0" fmla="*/ 65520 w 364"/>
              <a:gd name="T1" fmla="*/ 128227 h 356"/>
              <a:gd name="T2" fmla="*/ 65520 w 364"/>
              <a:gd name="T3" fmla="*/ 128227 h 356"/>
              <a:gd name="T4" fmla="*/ 0 w 364"/>
              <a:gd name="T5" fmla="*/ 62488 h 356"/>
              <a:gd name="T6" fmla="*/ 65520 w 364"/>
              <a:gd name="T7" fmla="*/ 0 h 356"/>
              <a:gd name="T8" fmla="*/ 131401 w 364"/>
              <a:gd name="T9" fmla="*/ 62488 h 356"/>
              <a:gd name="T10" fmla="*/ 65520 w 364"/>
              <a:gd name="T11" fmla="*/ 128227 h 356"/>
              <a:gd name="T12" fmla="*/ 65520 w 364"/>
              <a:gd name="T13" fmla="*/ 26368 h 356"/>
              <a:gd name="T14" fmla="*/ 65520 w 364"/>
              <a:gd name="T15" fmla="*/ 26368 h 356"/>
              <a:gd name="T16" fmla="*/ 29321 w 364"/>
              <a:gd name="T17" fmla="*/ 62488 h 356"/>
              <a:gd name="T18" fmla="*/ 65520 w 364"/>
              <a:gd name="T19" fmla="*/ 101859 h 356"/>
              <a:gd name="T20" fmla="*/ 101718 w 364"/>
              <a:gd name="T21" fmla="*/ 62488 h 356"/>
              <a:gd name="T22" fmla="*/ 65520 w 364"/>
              <a:gd name="T23" fmla="*/ 26368 h 3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4" h="356">
                <a:moveTo>
                  <a:pt x="181" y="355"/>
                </a:moveTo>
                <a:lnTo>
                  <a:pt x="181" y="355"/>
                </a:lnTo>
                <a:cubicBezTo>
                  <a:pt x="81" y="355"/>
                  <a:pt x="0" y="273"/>
                  <a:pt x="0" y="173"/>
                </a:cubicBezTo>
                <a:cubicBezTo>
                  <a:pt x="0" y="73"/>
                  <a:pt x="81" y="0"/>
                  <a:pt x="181" y="0"/>
                </a:cubicBezTo>
                <a:cubicBezTo>
                  <a:pt x="281" y="0"/>
                  <a:pt x="363" y="73"/>
                  <a:pt x="363" y="173"/>
                </a:cubicBezTo>
                <a:cubicBezTo>
                  <a:pt x="363" y="273"/>
                  <a:pt x="281" y="355"/>
                  <a:pt x="181" y="355"/>
                </a:cubicBezTo>
                <a:close/>
                <a:moveTo>
                  <a:pt x="181" y="73"/>
                </a:moveTo>
                <a:lnTo>
                  <a:pt x="181" y="73"/>
                </a:lnTo>
                <a:cubicBezTo>
                  <a:pt x="126" y="73"/>
                  <a:pt x="81" y="118"/>
                  <a:pt x="81" y="173"/>
                </a:cubicBezTo>
                <a:cubicBezTo>
                  <a:pt x="81" y="236"/>
                  <a:pt x="126" y="282"/>
                  <a:pt x="181" y="282"/>
                </a:cubicBezTo>
                <a:cubicBezTo>
                  <a:pt x="235" y="282"/>
                  <a:pt x="281" y="236"/>
                  <a:pt x="281" y="173"/>
                </a:cubicBezTo>
                <a:cubicBezTo>
                  <a:pt x="281" y="118"/>
                  <a:pt x="235" y="73"/>
                  <a:pt x="181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0">
            <a:extLst>
              <a:ext uri="{FF2B5EF4-FFF2-40B4-BE49-F238E27FC236}">
                <a16:creationId xmlns:a16="http://schemas.microsoft.com/office/drawing/2014/main" id="{CB22459D-364D-D441-90D1-29FA5281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9978" y="4187122"/>
            <a:ext cx="433961" cy="339799"/>
          </a:xfrm>
          <a:custGeom>
            <a:avLst/>
            <a:gdLst>
              <a:gd name="T0" fmla="*/ 151303 w 466"/>
              <a:gd name="T1" fmla="*/ 131401 h 365"/>
              <a:gd name="T2" fmla="*/ 151303 w 466"/>
              <a:gd name="T3" fmla="*/ 131401 h 365"/>
              <a:gd name="T4" fmla="*/ 49471 w 466"/>
              <a:gd name="T5" fmla="*/ 131401 h 365"/>
              <a:gd name="T6" fmla="*/ 36472 w 466"/>
              <a:gd name="T7" fmla="*/ 118405 h 365"/>
              <a:gd name="T8" fmla="*/ 49471 w 466"/>
              <a:gd name="T9" fmla="*/ 105049 h 365"/>
              <a:gd name="T10" fmla="*/ 138303 w 466"/>
              <a:gd name="T11" fmla="*/ 105049 h 365"/>
              <a:gd name="T12" fmla="*/ 138303 w 466"/>
              <a:gd name="T13" fmla="*/ 68949 h 365"/>
              <a:gd name="T14" fmla="*/ 128192 w 466"/>
              <a:gd name="T15" fmla="*/ 49456 h 365"/>
              <a:gd name="T16" fmla="*/ 49471 w 466"/>
              <a:gd name="T17" fmla="*/ 26352 h 365"/>
              <a:gd name="T18" fmla="*/ 16611 w 466"/>
              <a:gd name="T19" fmla="*/ 29601 h 365"/>
              <a:gd name="T20" fmla="*/ 0 w 466"/>
              <a:gd name="T21" fmla="*/ 19855 h 365"/>
              <a:gd name="T22" fmla="*/ 13361 w 466"/>
              <a:gd name="T23" fmla="*/ 3249 h 365"/>
              <a:gd name="T24" fmla="*/ 49471 w 466"/>
              <a:gd name="T25" fmla="*/ 0 h 365"/>
              <a:gd name="T26" fmla="*/ 144803 w 466"/>
              <a:gd name="T27" fmla="*/ 29601 h 365"/>
              <a:gd name="T28" fmla="*/ 164664 w 466"/>
              <a:gd name="T29" fmla="*/ 68949 h 365"/>
              <a:gd name="T30" fmla="*/ 167914 w 466"/>
              <a:gd name="T31" fmla="*/ 118405 h 365"/>
              <a:gd name="T32" fmla="*/ 151303 w 466"/>
              <a:gd name="T33" fmla="*/ 131401 h 3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6" h="365">
                <a:moveTo>
                  <a:pt x="419" y="364"/>
                </a:moveTo>
                <a:lnTo>
                  <a:pt x="419" y="364"/>
                </a:lnTo>
                <a:cubicBezTo>
                  <a:pt x="137" y="364"/>
                  <a:pt x="137" y="364"/>
                  <a:pt x="137" y="364"/>
                </a:cubicBezTo>
                <a:cubicBezTo>
                  <a:pt x="119" y="364"/>
                  <a:pt x="101" y="346"/>
                  <a:pt x="101" y="328"/>
                </a:cubicBezTo>
                <a:cubicBezTo>
                  <a:pt x="101" y="310"/>
                  <a:pt x="119" y="291"/>
                  <a:pt x="137" y="291"/>
                </a:cubicBezTo>
                <a:cubicBezTo>
                  <a:pt x="383" y="291"/>
                  <a:pt x="383" y="291"/>
                  <a:pt x="383" y="291"/>
                </a:cubicBezTo>
                <a:cubicBezTo>
                  <a:pt x="383" y="255"/>
                  <a:pt x="383" y="219"/>
                  <a:pt x="383" y="191"/>
                </a:cubicBezTo>
                <a:cubicBezTo>
                  <a:pt x="383" y="173"/>
                  <a:pt x="374" y="155"/>
                  <a:pt x="355" y="137"/>
                </a:cubicBezTo>
                <a:cubicBezTo>
                  <a:pt x="292" y="91"/>
                  <a:pt x="219" y="73"/>
                  <a:pt x="137" y="73"/>
                </a:cubicBezTo>
                <a:cubicBezTo>
                  <a:pt x="101" y="73"/>
                  <a:pt x="73" y="73"/>
                  <a:pt x="46" y="82"/>
                </a:cubicBezTo>
                <a:cubicBezTo>
                  <a:pt x="28" y="82"/>
                  <a:pt x="10" y="73"/>
                  <a:pt x="0" y="55"/>
                </a:cubicBezTo>
                <a:cubicBezTo>
                  <a:pt x="0" y="28"/>
                  <a:pt x="10" y="9"/>
                  <a:pt x="37" y="9"/>
                </a:cubicBezTo>
                <a:cubicBezTo>
                  <a:pt x="64" y="0"/>
                  <a:pt x="101" y="0"/>
                  <a:pt x="137" y="0"/>
                </a:cubicBezTo>
                <a:cubicBezTo>
                  <a:pt x="228" y="0"/>
                  <a:pt x="328" y="28"/>
                  <a:pt x="401" y="82"/>
                </a:cubicBezTo>
                <a:cubicBezTo>
                  <a:pt x="437" y="100"/>
                  <a:pt x="456" y="146"/>
                  <a:pt x="456" y="191"/>
                </a:cubicBezTo>
                <a:cubicBezTo>
                  <a:pt x="465" y="228"/>
                  <a:pt x="465" y="282"/>
                  <a:pt x="465" y="328"/>
                </a:cubicBezTo>
                <a:cubicBezTo>
                  <a:pt x="465" y="346"/>
                  <a:pt x="446" y="364"/>
                  <a:pt x="419" y="3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3887EEA7-3BF7-414D-8B72-B50279E8B391}"/>
              </a:ext>
            </a:extLst>
          </p:cNvPr>
          <p:cNvSpPr txBox="1"/>
          <p:nvPr/>
        </p:nvSpPr>
        <p:spPr>
          <a:xfrm>
            <a:off x="11559249" y="5866762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2.3K</a:t>
            </a:r>
          </a:p>
        </p:txBody>
      </p: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8710A21D-2055-5642-929E-F1792EF926C1}"/>
              </a:ext>
            </a:extLst>
          </p:cNvPr>
          <p:cNvSpPr txBox="1"/>
          <p:nvPr/>
        </p:nvSpPr>
        <p:spPr>
          <a:xfrm>
            <a:off x="15282179" y="5884750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2.2M</a:t>
            </a:r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B4659CE6-ACE7-E443-9F8F-D30FFFD1A552}"/>
              </a:ext>
            </a:extLst>
          </p:cNvPr>
          <p:cNvSpPr txBox="1"/>
          <p:nvPr/>
        </p:nvSpPr>
        <p:spPr>
          <a:xfrm>
            <a:off x="19009674" y="5903675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</a:t>
            </a:r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DDC4C739-01E4-074E-984D-51A6CA6AC642}"/>
              </a:ext>
            </a:extLst>
          </p:cNvPr>
          <p:cNvSpPr txBox="1"/>
          <p:nvPr/>
        </p:nvSpPr>
        <p:spPr>
          <a:xfrm>
            <a:off x="11616566" y="9935507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1.2M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D3931FF9-81A0-5542-A942-9DA089087570}"/>
              </a:ext>
            </a:extLst>
          </p:cNvPr>
          <p:cNvSpPr txBox="1"/>
          <p:nvPr/>
        </p:nvSpPr>
        <p:spPr>
          <a:xfrm>
            <a:off x="15247920" y="9898878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3M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321BDA01-9E21-8F43-BE83-5F6784274373}"/>
              </a:ext>
            </a:extLst>
          </p:cNvPr>
          <p:cNvSpPr txBox="1"/>
          <p:nvPr/>
        </p:nvSpPr>
        <p:spPr>
          <a:xfrm>
            <a:off x="18998004" y="9920656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C912ED-8708-8449-A961-8D9011A04813}"/>
              </a:ext>
            </a:extLst>
          </p:cNvPr>
          <p:cNvGrpSpPr/>
          <p:nvPr/>
        </p:nvGrpSpPr>
        <p:grpSpPr>
          <a:xfrm>
            <a:off x="2019294" y="4488120"/>
            <a:ext cx="6075452" cy="5293757"/>
            <a:chOff x="2756198" y="4345640"/>
            <a:chExt cx="6075452" cy="5293757"/>
          </a:xfrm>
        </p:grpSpPr>
        <p:sp>
          <p:nvSpPr>
            <p:cNvPr id="50" name="CuadroTexto 90">
              <a:extLst>
                <a:ext uri="{FF2B5EF4-FFF2-40B4-BE49-F238E27FC236}">
                  <a16:creationId xmlns:a16="http://schemas.microsoft.com/office/drawing/2014/main" id="{55E33316-26AC-DE4E-A048-F45657E2C61E}"/>
                </a:ext>
              </a:extLst>
            </p:cNvPr>
            <p:cNvSpPr txBox="1"/>
            <p:nvPr/>
          </p:nvSpPr>
          <p:spPr>
            <a:xfrm>
              <a:off x="2756198" y="4345640"/>
              <a:ext cx="6040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51" name="CuadroTexto 91">
              <a:extLst>
                <a:ext uri="{FF2B5EF4-FFF2-40B4-BE49-F238E27FC236}">
                  <a16:creationId xmlns:a16="http://schemas.microsoft.com/office/drawing/2014/main" id="{97F879C6-9E4D-884F-BC6E-71C6A64527C9}"/>
                </a:ext>
              </a:extLst>
            </p:cNvPr>
            <p:cNvSpPr txBox="1"/>
            <p:nvPr/>
          </p:nvSpPr>
          <p:spPr>
            <a:xfrm>
              <a:off x="2756198" y="5669079"/>
              <a:ext cx="60754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9E6C89B-0C59-0C44-84A2-8639FE12B694}"/>
              </a:ext>
            </a:extLst>
          </p:cNvPr>
          <p:cNvSpPr/>
          <p:nvPr/>
        </p:nvSpPr>
        <p:spPr>
          <a:xfrm>
            <a:off x="11255015" y="4867285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1EC9E7-34FB-9D47-BCB2-038E49F6B64B}"/>
              </a:ext>
            </a:extLst>
          </p:cNvPr>
          <p:cNvSpPr/>
          <p:nvPr/>
        </p:nvSpPr>
        <p:spPr>
          <a:xfrm>
            <a:off x="14912615" y="4867285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697AA-64BC-874A-B83B-0A29E36AD2CB}"/>
              </a:ext>
            </a:extLst>
          </p:cNvPr>
          <p:cNvSpPr/>
          <p:nvPr/>
        </p:nvSpPr>
        <p:spPr>
          <a:xfrm>
            <a:off x="18570215" y="4867285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8C8AB2-A7D0-2D42-8C97-1C85D381F7CA}"/>
              </a:ext>
            </a:extLst>
          </p:cNvPr>
          <p:cNvSpPr/>
          <p:nvPr/>
        </p:nvSpPr>
        <p:spPr>
          <a:xfrm>
            <a:off x="11255015" y="8789579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F1CFE3-4A22-0543-82E1-13413F923AA7}"/>
              </a:ext>
            </a:extLst>
          </p:cNvPr>
          <p:cNvSpPr/>
          <p:nvPr/>
        </p:nvSpPr>
        <p:spPr>
          <a:xfrm>
            <a:off x="14912615" y="8789579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580B44-B1A0-8541-B05E-D3FE3A544929}"/>
              </a:ext>
            </a:extLst>
          </p:cNvPr>
          <p:cNvSpPr/>
          <p:nvPr/>
        </p:nvSpPr>
        <p:spPr>
          <a:xfrm>
            <a:off x="18642404" y="8789579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</p:spTree>
    <p:extLst>
      <p:ext uri="{BB962C8B-B14F-4D97-AF65-F5344CB8AC3E}">
        <p14:creationId xmlns:p14="http://schemas.microsoft.com/office/powerpoint/2010/main" val="2610105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3">
            <a:extLst>
              <a:ext uri="{FF2B5EF4-FFF2-40B4-BE49-F238E27FC236}">
                <a16:creationId xmlns:a16="http://schemas.microsoft.com/office/drawing/2014/main" id="{82224AE8-D574-6C4C-8FAB-0D4AE8DA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12" y="9480827"/>
            <a:ext cx="3599408" cy="4235173"/>
          </a:xfrm>
          <a:custGeom>
            <a:avLst/>
            <a:gdLst>
              <a:gd name="T0" fmla="*/ 0 w 3244"/>
              <a:gd name="T1" fmla="*/ 0 h 3821"/>
              <a:gd name="T2" fmla="*/ 0 w 3244"/>
              <a:gd name="T3" fmla="*/ 1374415 h 3821"/>
              <a:gd name="T4" fmla="*/ 1168040 w 3244"/>
              <a:gd name="T5" fmla="*/ 1374415 h 3821"/>
              <a:gd name="T6" fmla="*/ 1168040 w 3244"/>
              <a:gd name="T7" fmla="*/ 0 h 3821"/>
              <a:gd name="T8" fmla="*/ 0 w 3244"/>
              <a:gd name="T9" fmla="*/ 0 h 38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44" h="3821">
                <a:moveTo>
                  <a:pt x="0" y="0"/>
                </a:moveTo>
                <a:lnTo>
                  <a:pt x="0" y="3820"/>
                </a:lnTo>
                <a:lnTo>
                  <a:pt x="3243" y="3820"/>
                </a:lnTo>
                <a:lnTo>
                  <a:pt x="3243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4">
            <a:extLst>
              <a:ext uri="{FF2B5EF4-FFF2-40B4-BE49-F238E27FC236}">
                <a16:creationId xmlns:a16="http://schemas.microsoft.com/office/drawing/2014/main" id="{A526E13B-8940-374D-8E6F-2F7C0731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012" y="8600537"/>
            <a:ext cx="3594516" cy="5115463"/>
          </a:xfrm>
          <a:custGeom>
            <a:avLst/>
            <a:gdLst>
              <a:gd name="T0" fmla="*/ 0 w 3243"/>
              <a:gd name="T1" fmla="*/ 0 h 4612"/>
              <a:gd name="T2" fmla="*/ 0 w 3243"/>
              <a:gd name="T3" fmla="*/ 1660165 h 4612"/>
              <a:gd name="T4" fmla="*/ 1166452 w 3243"/>
              <a:gd name="T5" fmla="*/ 1660165 h 4612"/>
              <a:gd name="T6" fmla="*/ 1166452 w 3243"/>
              <a:gd name="T7" fmla="*/ 0 h 4612"/>
              <a:gd name="T8" fmla="*/ 0 w 3243"/>
              <a:gd name="T9" fmla="*/ 0 h 4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43" h="4612">
                <a:moveTo>
                  <a:pt x="0" y="0"/>
                </a:moveTo>
                <a:lnTo>
                  <a:pt x="0" y="4611"/>
                </a:lnTo>
                <a:lnTo>
                  <a:pt x="3242" y="4611"/>
                </a:lnTo>
                <a:lnTo>
                  <a:pt x="3242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5">
            <a:extLst>
              <a:ext uri="{FF2B5EF4-FFF2-40B4-BE49-F238E27FC236}">
                <a16:creationId xmlns:a16="http://schemas.microsoft.com/office/drawing/2014/main" id="{C4F3E29F-B2FA-294B-9B83-8B89152C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308" y="7774045"/>
            <a:ext cx="3594519" cy="5941955"/>
          </a:xfrm>
          <a:custGeom>
            <a:avLst/>
            <a:gdLst>
              <a:gd name="T0" fmla="*/ 0 w 3243"/>
              <a:gd name="T1" fmla="*/ 0 h 5357"/>
              <a:gd name="T2" fmla="*/ 0 w 3243"/>
              <a:gd name="T3" fmla="*/ 1928452 h 5357"/>
              <a:gd name="T4" fmla="*/ 1166453 w 3243"/>
              <a:gd name="T5" fmla="*/ 1928452 h 5357"/>
              <a:gd name="T6" fmla="*/ 1166453 w 3243"/>
              <a:gd name="T7" fmla="*/ 0 h 5357"/>
              <a:gd name="T8" fmla="*/ 0 w 3243"/>
              <a:gd name="T9" fmla="*/ 0 h 53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43" h="5357">
                <a:moveTo>
                  <a:pt x="0" y="0"/>
                </a:moveTo>
                <a:lnTo>
                  <a:pt x="0" y="5356"/>
                </a:lnTo>
                <a:lnTo>
                  <a:pt x="3242" y="5356"/>
                </a:lnTo>
                <a:lnTo>
                  <a:pt x="3242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6">
            <a:extLst>
              <a:ext uri="{FF2B5EF4-FFF2-40B4-BE49-F238E27FC236}">
                <a16:creationId xmlns:a16="http://schemas.microsoft.com/office/drawing/2014/main" id="{CB4F8C9B-23F5-EE4F-ADA0-1FBADAF0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7" y="6972003"/>
            <a:ext cx="3604297" cy="6743997"/>
          </a:xfrm>
          <a:custGeom>
            <a:avLst/>
            <a:gdLst>
              <a:gd name="T0" fmla="*/ 0 w 3250"/>
              <a:gd name="T1" fmla="*/ 0 h 6080"/>
              <a:gd name="T2" fmla="*/ 0 w 3250"/>
              <a:gd name="T3" fmla="*/ 2188802 h 6080"/>
              <a:gd name="T4" fmla="*/ 1169627 w 3250"/>
              <a:gd name="T5" fmla="*/ 2188802 h 6080"/>
              <a:gd name="T6" fmla="*/ 1169627 w 3250"/>
              <a:gd name="T7" fmla="*/ 0 h 6080"/>
              <a:gd name="T8" fmla="*/ 0 w 3250"/>
              <a:gd name="T9" fmla="*/ 0 h 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50" h="6080">
                <a:moveTo>
                  <a:pt x="0" y="0"/>
                </a:moveTo>
                <a:lnTo>
                  <a:pt x="0" y="6079"/>
                </a:lnTo>
                <a:lnTo>
                  <a:pt x="3249" y="6079"/>
                </a:lnTo>
                <a:lnTo>
                  <a:pt x="324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7">
            <a:extLst>
              <a:ext uri="{FF2B5EF4-FFF2-40B4-BE49-F238E27FC236}">
                <a16:creationId xmlns:a16="http://schemas.microsoft.com/office/drawing/2014/main" id="{9B9119B7-54DA-D74C-AF7F-5032E8CD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3124" y="6111275"/>
            <a:ext cx="3594519" cy="7604725"/>
          </a:xfrm>
          <a:custGeom>
            <a:avLst/>
            <a:gdLst>
              <a:gd name="T0" fmla="*/ 0 w 3243"/>
              <a:gd name="T1" fmla="*/ 0 h 6856"/>
              <a:gd name="T2" fmla="*/ 0 w 3243"/>
              <a:gd name="T3" fmla="*/ 2468202 h 6856"/>
              <a:gd name="T4" fmla="*/ 1166453 w 3243"/>
              <a:gd name="T5" fmla="*/ 2468202 h 6856"/>
              <a:gd name="T6" fmla="*/ 1166453 w 3243"/>
              <a:gd name="T7" fmla="*/ 0 h 6856"/>
              <a:gd name="T8" fmla="*/ 0 w 3243"/>
              <a:gd name="T9" fmla="*/ 0 h 68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43" h="6856">
                <a:moveTo>
                  <a:pt x="0" y="0"/>
                </a:moveTo>
                <a:lnTo>
                  <a:pt x="0" y="6855"/>
                </a:lnTo>
                <a:lnTo>
                  <a:pt x="3242" y="6855"/>
                </a:lnTo>
                <a:lnTo>
                  <a:pt x="3242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8">
            <a:extLst>
              <a:ext uri="{FF2B5EF4-FFF2-40B4-BE49-F238E27FC236}">
                <a16:creationId xmlns:a16="http://schemas.microsoft.com/office/drawing/2014/main" id="{A5A39BD3-0FE4-4440-BE54-45BCC159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7423" y="5133175"/>
            <a:ext cx="3594516" cy="8582825"/>
          </a:xfrm>
          <a:custGeom>
            <a:avLst/>
            <a:gdLst>
              <a:gd name="T0" fmla="*/ 0 w 3243"/>
              <a:gd name="T1" fmla="*/ 0 h 7739"/>
              <a:gd name="T2" fmla="*/ 0 w 3243"/>
              <a:gd name="T3" fmla="*/ 2785702 h 7739"/>
              <a:gd name="T4" fmla="*/ 1166452 w 3243"/>
              <a:gd name="T5" fmla="*/ 2785702 h 7739"/>
              <a:gd name="T6" fmla="*/ 1166452 w 3243"/>
              <a:gd name="T7" fmla="*/ 0 h 7739"/>
              <a:gd name="T8" fmla="*/ 0 w 3243"/>
              <a:gd name="T9" fmla="*/ 0 h 7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43" h="7739">
                <a:moveTo>
                  <a:pt x="0" y="0"/>
                </a:moveTo>
                <a:lnTo>
                  <a:pt x="0" y="7738"/>
                </a:lnTo>
                <a:lnTo>
                  <a:pt x="3242" y="7738"/>
                </a:lnTo>
                <a:lnTo>
                  <a:pt x="3242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9">
            <a:extLst>
              <a:ext uri="{FF2B5EF4-FFF2-40B4-BE49-F238E27FC236}">
                <a16:creationId xmlns:a16="http://schemas.microsoft.com/office/drawing/2014/main" id="{CBF3538F-9C49-5846-8878-7C0A3CC4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8077" y="7886525"/>
            <a:ext cx="978100" cy="606422"/>
          </a:xfrm>
          <a:custGeom>
            <a:avLst/>
            <a:gdLst>
              <a:gd name="T0" fmla="*/ 158391 w 884"/>
              <a:gd name="T1" fmla="*/ 196491 h 548"/>
              <a:gd name="T2" fmla="*/ 158391 w 884"/>
              <a:gd name="T3" fmla="*/ 196491 h 548"/>
              <a:gd name="T4" fmla="*/ 52079 w 884"/>
              <a:gd name="T5" fmla="*/ 158055 h 548"/>
              <a:gd name="T6" fmla="*/ 2873 w 884"/>
              <a:gd name="T7" fmla="*/ 103813 h 548"/>
              <a:gd name="T8" fmla="*/ 0 w 884"/>
              <a:gd name="T9" fmla="*/ 103813 h 548"/>
              <a:gd name="T10" fmla="*/ 2873 w 884"/>
              <a:gd name="T11" fmla="*/ 93037 h 548"/>
              <a:gd name="T12" fmla="*/ 52079 w 884"/>
              <a:gd name="T13" fmla="*/ 40951 h 548"/>
              <a:gd name="T14" fmla="*/ 155877 w 884"/>
              <a:gd name="T15" fmla="*/ 0 h 548"/>
              <a:gd name="T16" fmla="*/ 265062 w 884"/>
              <a:gd name="T17" fmla="*/ 40951 h 548"/>
              <a:gd name="T18" fmla="*/ 314268 w 884"/>
              <a:gd name="T19" fmla="*/ 93037 h 548"/>
              <a:gd name="T20" fmla="*/ 317141 w 884"/>
              <a:gd name="T21" fmla="*/ 95551 h 548"/>
              <a:gd name="T22" fmla="*/ 314268 w 884"/>
              <a:gd name="T23" fmla="*/ 103813 h 548"/>
              <a:gd name="T24" fmla="*/ 265062 w 884"/>
              <a:gd name="T25" fmla="*/ 158055 h 548"/>
              <a:gd name="T26" fmla="*/ 161264 w 884"/>
              <a:gd name="T27" fmla="*/ 196491 h 548"/>
              <a:gd name="T28" fmla="*/ 158391 w 884"/>
              <a:gd name="T29" fmla="*/ 196491 h 548"/>
              <a:gd name="T30" fmla="*/ 19036 w 884"/>
              <a:gd name="T31" fmla="*/ 98425 h 548"/>
              <a:gd name="T32" fmla="*/ 19036 w 884"/>
              <a:gd name="T33" fmla="*/ 98425 h 548"/>
              <a:gd name="T34" fmla="*/ 158391 w 884"/>
              <a:gd name="T35" fmla="*/ 179967 h 548"/>
              <a:gd name="T36" fmla="*/ 161264 w 884"/>
              <a:gd name="T37" fmla="*/ 179967 h 548"/>
              <a:gd name="T38" fmla="*/ 254287 w 884"/>
              <a:gd name="T39" fmla="*/ 144405 h 548"/>
              <a:gd name="T40" fmla="*/ 298105 w 884"/>
              <a:gd name="T41" fmla="*/ 98425 h 548"/>
              <a:gd name="T42" fmla="*/ 158391 w 884"/>
              <a:gd name="T43" fmla="*/ 16524 h 548"/>
              <a:gd name="T44" fmla="*/ 155877 w 884"/>
              <a:gd name="T45" fmla="*/ 16524 h 548"/>
              <a:gd name="T46" fmla="*/ 62854 w 884"/>
              <a:gd name="T47" fmla="*/ 54601 h 548"/>
              <a:gd name="T48" fmla="*/ 19036 w 884"/>
              <a:gd name="T49" fmla="*/ 98425 h 5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84" h="548">
                <a:moveTo>
                  <a:pt x="441" y="547"/>
                </a:moveTo>
                <a:lnTo>
                  <a:pt x="441" y="547"/>
                </a:lnTo>
                <a:cubicBezTo>
                  <a:pt x="343" y="547"/>
                  <a:pt x="243" y="509"/>
                  <a:pt x="145" y="440"/>
                </a:cubicBezTo>
                <a:cubicBezTo>
                  <a:pt x="99" y="402"/>
                  <a:pt x="46" y="350"/>
                  <a:pt x="8" y="289"/>
                </a:cubicBezTo>
                <a:lnTo>
                  <a:pt x="0" y="289"/>
                </a:lnTo>
                <a:cubicBezTo>
                  <a:pt x="0" y="282"/>
                  <a:pt x="0" y="266"/>
                  <a:pt x="8" y="259"/>
                </a:cubicBezTo>
                <a:cubicBezTo>
                  <a:pt x="46" y="205"/>
                  <a:pt x="91" y="152"/>
                  <a:pt x="145" y="114"/>
                </a:cubicBezTo>
                <a:cubicBezTo>
                  <a:pt x="236" y="38"/>
                  <a:pt x="335" y="0"/>
                  <a:pt x="434" y="0"/>
                </a:cubicBezTo>
                <a:cubicBezTo>
                  <a:pt x="540" y="0"/>
                  <a:pt x="639" y="38"/>
                  <a:pt x="738" y="114"/>
                </a:cubicBezTo>
                <a:cubicBezTo>
                  <a:pt x="784" y="152"/>
                  <a:pt x="837" y="205"/>
                  <a:pt x="875" y="259"/>
                </a:cubicBezTo>
                <a:cubicBezTo>
                  <a:pt x="875" y="259"/>
                  <a:pt x="875" y="266"/>
                  <a:pt x="883" y="266"/>
                </a:cubicBezTo>
                <a:cubicBezTo>
                  <a:pt x="883" y="274"/>
                  <a:pt x="883" y="282"/>
                  <a:pt x="875" y="289"/>
                </a:cubicBezTo>
                <a:cubicBezTo>
                  <a:pt x="837" y="343"/>
                  <a:pt x="791" y="395"/>
                  <a:pt x="738" y="440"/>
                </a:cubicBezTo>
                <a:cubicBezTo>
                  <a:pt x="647" y="509"/>
                  <a:pt x="548" y="547"/>
                  <a:pt x="449" y="547"/>
                </a:cubicBezTo>
                <a:cubicBezTo>
                  <a:pt x="441" y="547"/>
                  <a:pt x="441" y="547"/>
                  <a:pt x="441" y="547"/>
                </a:cubicBezTo>
                <a:close/>
                <a:moveTo>
                  <a:pt x="53" y="274"/>
                </a:moveTo>
                <a:lnTo>
                  <a:pt x="53" y="274"/>
                </a:lnTo>
                <a:cubicBezTo>
                  <a:pt x="114" y="350"/>
                  <a:pt x="251" y="501"/>
                  <a:pt x="441" y="501"/>
                </a:cubicBezTo>
                <a:cubicBezTo>
                  <a:pt x="441" y="501"/>
                  <a:pt x="441" y="501"/>
                  <a:pt x="449" y="501"/>
                </a:cubicBezTo>
                <a:cubicBezTo>
                  <a:pt x="540" y="501"/>
                  <a:pt x="624" y="471"/>
                  <a:pt x="708" y="402"/>
                </a:cubicBezTo>
                <a:cubicBezTo>
                  <a:pt x="753" y="364"/>
                  <a:pt x="791" y="327"/>
                  <a:pt x="830" y="274"/>
                </a:cubicBezTo>
                <a:cubicBezTo>
                  <a:pt x="769" y="198"/>
                  <a:pt x="632" y="46"/>
                  <a:pt x="441" y="46"/>
                </a:cubicBezTo>
                <a:cubicBezTo>
                  <a:pt x="441" y="46"/>
                  <a:pt x="441" y="46"/>
                  <a:pt x="434" y="46"/>
                </a:cubicBezTo>
                <a:cubicBezTo>
                  <a:pt x="343" y="53"/>
                  <a:pt x="259" y="84"/>
                  <a:pt x="175" y="152"/>
                </a:cubicBezTo>
                <a:cubicBezTo>
                  <a:pt x="129" y="183"/>
                  <a:pt x="91" y="228"/>
                  <a:pt x="53" y="2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0">
            <a:extLst>
              <a:ext uri="{FF2B5EF4-FFF2-40B4-BE49-F238E27FC236}">
                <a16:creationId xmlns:a16="http://schemas.microsoft.com/office/drawing/2014/main" id="{8BC39F5A-BD00-0042-ACC6-0086B546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1726" y="7984335"/>
            <a:ext cx="405910" cy="405913"/>
          </a:xfrm>
          <a:custGeom>
            <a:avLst/>
            <a:gdLst>
              <a:gd name="T0" fmla="*/ 65521 w 366"/>
              <a:gd name="T1" fmla="*/ 131403 h 366"/>
              <a:gd name="T2" fmla="*/ 65521 w 366"/>
              <a:gd name="T3" fmla="*/ 131403 h 366"/>
              <a:gd name="T4" fmla="*/ 0 w 366"/>
              <a:gd name="T5" fmla="*/ 65882 h 366"/>
              <a:gd name="T6" fmla="*/ 65521 w 366"/>
              <a:gd name="T7" fmla="*/ 0 h 366"/>
              <a:gd name="T8" fmla="*/ 131402 w 366"/>
              <a:gd name="T9" fmla="*/ 65882 h 366"/>
              <a:gd name="T10" fmla="*/ 65521 w 366"/>
              <a:gd name="T11" fmla="*/ 131403 h 366"/>
              <a:gd name="T12" fmla="*/ 65521 w 366"/>
              <a:gd name="T13" fmla="*/ 16560 h 366"/>
              <a:gd name="T14" fmla="*/ 65521 w 366"/>
              <a:gd name="T15" fmla="*/ 16560 h 366"/>
              <a:gd name="T16" fmla="*/ 16200 w 366"/>
              <a:gd name="T17" fmla="*/ 65882 h 366"/>
              <a:gd name="T18" fmla="*/ 65521 w 366"/>
              <a:gd name="T19" fmla="*/ 114843 h 366"/>
              <a:gd name="T20" fmla="*/ 112322 w 366"/>
              <a:gd name="T21" fmla="*/ 65882 h 366"/>
              <a:gd name="T22" fmla="*/ 65521 w 366"/>
              <a:gd name="T23" fmla="*/ 16560 h 3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6" h="366">
                <a:moveTo>
                  <a:pt x="182" y="365"/>
                </a:moveTo>
                <a:lnTo>
                  <a:pt x="182" y="365"/>
                </a:lnTo>
                <a:cubicBezTo>
                  <a:pt x="84" y="365"/>
                  <a:pt x="0" y="281"/>
                  <a:pt x="0" y="183"/>
                </a:cubicBezTo>
                <a:cubicBezTo>
                  <a:pt x="0" y="84"/>
                  <a:pt x="84" y="0"/>
                  <a:pt x="182" y="0"/>
                </a:cubicBezTo>
                <a:cubicBezTo>
                  <a:pt x="281" y="0"/>
                  <a:pt x="365" y="84"/>
                  <a:pt x="365" y="183"/>
                </a:cubicBezTo>
                <a:cubicBezTo>
                  <a:pt x="365" y="281"/>
                  <a:pt x="281" y="365"/>
                  <a:pt x="182" y="365"/>
                </a:cubicBezTo>
                <a:close/>
                <a:moveTo>
                  <a:pt x="182" y="46"/>
                </a:moveTo>
                <a:lnTo>
                  <a:pt x="182" y="46"/>
                </a:lnTo>
                <a:cubicBezTo>
                  <a:pt x="106" y="46"/>
                  <a:pt x="45" y="107"/>
                  <a:pt x="45" y="183"/>
                </a:cubicBezTo>
                <a:cubicBezTo>
                  <a:pt x="45" y="259"/>
                  <a:pt x="106" y="319"/>
                  <a:pt x="182" y="319"/>
                </a:cubicBezTo>
                <a:cubicBezTo>
                  <a:pt x="258" y="319"/>
                  <a:pt x="312" y="259"/>
                  <a:pt x="312" y="183"/>
                </a:cubicBezTo>
                <a:cubicBezTo>
                  <a:pt x="312" y="107"/>
                  <a:pt x="258" y="46"/>
                  <a:pt x="18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1">
            <a:extLst>
              <a:ext uri="{FF2B5EF4-FFF2-40B4-BE49-F238E27FC236}">
                <a16:creationId xmlns:a16="http://schemas.microsoft.com/office/drawing/2014/main" id="{0CA8A474-0470-D84A-A11C-042F3EFA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1150" y="8380467"/>
            <a:ext cx="743356" cy="802042"/>
          </a:xfrm>
          <a:custGeom>
            <a:avLst/>
            <a:gdLst>
              <a:gd name="T0" fmla="*/ 185920 w 671"/>
              <a:gd name="T1" fmla="*/ 259990 h 724"/>
              <a:gd name="T2" fmla="*/ 150318 w 671"/>
              <a:gd name="T3" fmla="*/ 254596 h 724"/>
              <a:gd name="T4" fmla="*/ 139530 w 671"/>
              <a:gd name="T5" fmla="*/ 254596 h 724"/>
              <a:gd name="T6" fmla="*/ 60055 w 671"/>
              <a:gd name="T7" fmla="*/ 235178 h 724"/>
              <a:gd name="T8" fmla="*/ 16542 w 671"/>
              <a:gd name="T9" fmla="*/ 227267 h 724"/>
              <a:gd name="T10" fmla="*/ 19059 w 671"/>
              <a:gd name="T11" fmla="*/ 117589 h 724"/>
              <a:gd name="T12" fmla="*/ 65449 w 671"/>
              <a:gd name="T13" fmla="*/ 115072 h 724"/>
              <a:gd name="T14" fmla="*/ 101051 w 671"/>
              <a:gd name="T15" fmla="*/ 68324 h 724"/>
              <a:gd name="T16" fmla="*/ 95657 w 671"/>
              <a:gd name="T17" fmla="*/ 27330 h 724"/>
              <a:gd name="T18" fmla="*/ 134135 w 671"/>
              <a:gd name="T19" fmla="*/ 8271 h 724"/>
              <a:gd name="T20" fmla="*/ 158589 w 671"/>
              <a:gd name="T21" fmla="*/ 71201 h 724"/>
              <a:gd name="T22" fmla="*/ 158589 w 671"/>
              <a:gd name="T23" fmla="*/ 93136 h 724"/>
              <a:gd name="T24" fmla="*/ 219004 w 671"/>
              <a:gd name="T25" fmla="*/ 101047 h 724"/>
              <a:gd name="T26" fmla="*/ 232669 w 671"/>
              <a:gd name="T27" fmla="*/ 147795 h 724"/>
              <a:gd name="T28" fmla="*/ 229792 w 671"/>
              <a:gd name="T29" fmla="*/ 188790 h 724"/>
              <a:gd name="T30" fmla="*/ 219004 w 671"/>
              <a:gd name="T31" fmla="*/ 224390 h 724"/>
              <a:gd name="T32" fmla="*/ 210733 w 671"/>
              <a:gd name="T33" fmla="*/ 251720 h 724"/>
              <a:gd name="T34" fmla="*/ 144924 w 671"/>
              <a:gd name="T35" fmla="*/ 238055 h 724"/>
              <a:gd name="T36" fmla="*/ 156072 w 671"/>
              <a:gd name="T37" fmla="*/ 238055 h 724"/>
              <a:gd name="T38" fmla="*/ 199585 w 671"/>
              <a:gd name="T39" fmla="*/ 240932 h 724"/>
              <a:gd name="T40" fmla="*/ 199585 w 671"/>
              <a:gd name="T41" fmla="*/ 224390 h 724"/>
              <a:gd name="T42" fmla="*/ 205339 w 671"/>
              <a:gd name="T43" fmla="*/ 213602 h 724"/>
              <a:gd name="T44" fmla="*/ 210733 w 671"/>
              <a:gd name="T45" fmla="*/ 191667 h 724"/>
              <a:gd name="T46" fmla="*/ 216127 w 671"/>
              <a:gd name="T47" fmla="*/ 178002 h 724"/>
              <a:gd name="T48" fmla="*/ 224398 w 671"/>
              <a:gd name="T49" fmla="*/ 166854 h 724"/>
              <a:gd name="T50" fmla="*/ 210733 w 671"/>
              <a:gd name="T51" fmla="*/ 147795 h 724"/>
              <a:gd name="T52" fmla="*/ 221521 w 671"/>
              <a:gd name="T53" fmla="*/ 131254 h 724"/>
              <a:gd name="T54" fmla="*/ 194191 w 671"/>
              <a:gd name="T55" fmla="*/ 117589 h 724"/>
              <a:gd name="T56" fmla="*/ 142407 w 671"/>
              <a:gd name="T57" fmla="*/ 68324 h 724"/>
              <a:gd name="T58" fmla="*/ 117593 w 671"/>
              <a:gd name="T59" fmla="*/ 19059 h 724"/>
              <a:gd name="T60" fmla="*/ 112199 w 671"/>
              <a:gd name="T61" fmla="*/ 27330 h 724"/>
              <a:gd name="T62" fmla="*/ 95657 w 671"/>
              <a:gd name="T63" fmla="*/ 106801 h 724"/>
              <a:gd name="T64" fmla="*/ 68326 w 671"/>
              <a:gd name="T65" fmla="*/ 131254 h 724"/>
              <a:gd name="T66" fmla="*/ 32725 w 671"/>
              <a:gd name="T67" fmla="*/ 128737 h 724"/>
              <a:gd name="T68" fmla="*/ 19059 w 671"/>
              <a:gd name="T69" fmla="*/ 175125 h 724"/>
              <a:gd name="T70" fmla="*/ 46390 w 671"/>
              <a:gd name="T71" fmla="*/ 221513 h 724"/>
              <a:gd name="T72" fmla="*/ 71203 w 671"/>
              <a:gd name="T73" fmla="*/ 216119 h 724"/>
              <a:gd name="T74" fmla="*/ 90263 w 671"/>
              <a:gd name="T75" fmla="*/ 216119 h 724"/>
              <a:gd name="T76" fmla="*/ 139530 w 671"/>
              <a:gd name="T77" fmla="*/ 238055 h 724"/>
              <a:gd name="T78" fmla="*/ 112199 w 671"/>
              <a:gd name="T79" fmla="*/ 24453 h 7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71" h="724">
                <a:moveTo>
                  <a:pt x="517" y="723"/>
                </a:moveTo>
                <a:lnTo>
                  <a:pt x="517" y="723"/>
                </a:lnTo>
                <a:cubicBezTo>
                  <a:pt x="510" y="723"/>
                  <a:pt x="502" y="723"/>
                  <a:pt x="502" y="723"/>
                </a:cubicBezTo>
                <a:cubicBezTo>
                  <a:pt x="472" y="723"/>
                  <a:pt x="441" y="715"/>
                  <a:pt x="418" y="708"/>
                </a:cubicBezTo>
                <a:cubicBezTo>
                  <a:pt x="411" y="708"/>
                  <a:pt x="403" y="708"/>
                  <a:pt x="396" y="708"/>
                </a:cubicBezTo>
                <a:lnTo>
                  <a:pt x="388" y="708"/>
                </a:lnTo>
                <a:cubicBezTo>
                  <a:pt x="350" y="708"/>
                  <a:pt x="281" y="685"/>
                  <a:pt x="228" y="647"/>
                </a:cubicBezTo>
                <a:cubicBezTo>
                  <a:pt x="213" y="647"/>
                  <a:pt x="182" y="654"/>
                  <a:pt x="167" y="654"/>
                </a:cubicBezTo>
                <a:cubicBezTo>
                  <a:pt x="160" y="662"/>
                  <a:pt x="152" y="662"/>
                  <a:pt x="144" y="662"/>
                </a:cubicBezTo>
                <a:cubicBezTo>
                  <a:pt x="106" y="670"/>
                  <a:pt x="68" y="662"/>
                  <a:pt x="46" y="632"/>
                </a:cubicBezTo>
                <a:cubicBezTo>
                  <a:pt x="15" y="601"/>
                  <a:pt x="0" y="548"/>
                  <a:pt x="0" y="487"/>
                </a:cubicBezTo>
                <a:cubicBezTo>
                  <a:pt x="0" y="396"/>
                  <a:pt x="30" y="350"/>
                  <a:pt x="53" y="327"/>
                </a:cubicBezTo>
                <a:cubicBezTo>
                  <a:pt x="61" y="320"/>
                  <a:pt x="76" y="312"/>
                  <a:pt x="99" y="312"/>
                </a:cubicBezTo>
                <a:cubicBezTo>
                  <a:pt x="182" y="320"/>
                  <a:pt x="182" y="320"/>
                  <a:pt x="182" y="320"/>
                </a:cubicBezTo>
                <a:cubicBezTo>
                  <a:pt x="190" y="304"/>
                  <a:pt x="213" y="289"/>
                  <a:pt x="228" y="266"/>
                </a:cubicBezTo>
                <a:cubicBezTo>
                  <a:pt x="274" y="205"/>
                  <a:pt x="281" y="190"/>
                  <a:pt x="281" y="190"/>
                </a:cubicBezTo>
                <a:cubicBezTo>
                  <a:pt x="281" y="122"/>
                  <a:pt x="274" y="107"/>
                  <a:pt x="266" y="91"/>
                </a:cubicBezTo>
                <a:cubicBezTo>
                  <a:pt x="266" y="91"/>
                  <a:pt x="266" y="84"/>
                  <a:pt x="266" y="76"/>
                </a:cubicBezTo>
                <a:cubicBezTo>
                  <a:pt x="259" y="53"/>
                  <a:pt x="274" y="23"/>
                  <a:pt x="304" y="8"/>
                </a:cubicBezTo>
                <a:cubicBezTo>
                  <a:pt x="327" y="0"/>
                  <a:pt x="350" y="8"/>
                  <a:pt x="373" y="23"/>
                </a:cubicBezTo>
                <a:cubicBezTo>
                  <a:pt x="403" y="30"/>
                  <a:pt x="426" y="61"/>
                  <a:pt x="441" y="99"/>
                </a:cubicBezTo>
                <a:cubicBezTo>
                  <a:pt x="456" y="122"/>
                  <a:pt x="449" y="160"/>
                  <a:pt x="441" y="198"/>
                </a:cubicBezTo>
                <a:cubicBezTo>
                  <a:pt x="441" y="213"/>
                  <a:pt x="441" y="228"/>
                  <a:pt x="441" y="236"/>
                </a:cubicBezTo>
                <a:cubicBezTo>
                  <a:pt x="441" y="251"/>
                  <a:pt x="441" y="259"/>
                  <a:pt x="441" y="259"/>
                </a:cubicBezTo>
                <a:cubicBezTo>
                  <a:pt x="472" y="281"/>
                  <a:pt x="502" y="281"/>
                  <a:pt x="540" y="281"/>
                </a:cubicBezTo>
                <a:cubicBezTo>
                  <a:pt x="555" y="281"/>
                  <a:pt x="578" y="281"/>
                  <a:pt x="609" y="281"/>
                </a:cubicBezTo>
                <a:cubicBezTo>
                  <a:pt x="647" y="289"/>
                  <a:pt x="670" y="320"/>
                  <a:pt x="662" y="373"/>
                </a:cubicBezTo>
                <a:cubicBezTo>
                  <a:pt x="662" y="388"/>
                  <a:pt x="654" y="403"/>
                  <a:pt x="647" y="411"/>
                </a:cubicBezTo>
                <a:cubicBezTo>
                  <a:pt x="662" y="426"/>
                  <a:pt x="670" y="441"/>
                  <a:pt x="670" y="464"/>
                </a:cubicBezTo>
                <a:cubicBezTo>
                  <a:pt x="670" y="495"/>
                  <a:pt x="654" y="510"/>
                  <a:pt x="639" y="525"/>
                </a:cubicBezTo>
                <a:cubicBezTo>
                  <a:pt x="647" y="540"/>
                  <a:pt x="654" y="563"/>
                  <a:pt x="647" y="578"/>
                </a:cubicBezTo>
                <a:cubicBezTo>
                  <a:pt x="639" y="601"/>
                  <a:pt x="632" y="616"/>
                  <a:pt x="609" y="624"/>
                </a:cubicBezTo>
                <a:lnTo>
                  <a:pt x="609" y="632"/>
                </a:lnTo>
                <a:cubicBezTo>
                  <a:pt x="616" y="662"/>
                  <a:pt x="601" y="685"/>
                  <a:pt x="586" y="700"/>
                </a:cubicBezTo>
                <a:cubicBezTo>
                  <a:pt x="571" y="715"/>
                  <a:pt x="548" y="723"/>
                  <a:pt x="517" y="723"/>
                </a:cubicBezTo>
                <a:close/>
                <a:moveTo>
                  <a:pt x="403" y="662"/>
                </a:moveTo>
                <a:lnTo>
                  <a:pt x="403" y="662"/>
                </a:lnTo>
                <a:cubicBezTo>
                  <a:pt x="411" y="662"/>
                  <a:pt x="426" y="662"/>
                  <a:pt x="434" y="662"/>
                </a:cubicBezTo>
                <a:cubicBezTo>
                  <a:pt x="449" y="670"/>
                  <a:pt x="479" y="677"/>
                  <a:pt x="502" y="677"/>
                </a:cubicBezTo>
                <a:cubicBezTo>
                  <a:pt x="540" y="677"/>
                  <a:pt x="548" y="670"/>
                  <a:pt x="555" y="670"/>
                </a:cubicBezTo>
                <a:cubicBezTo>
                  <a:pt x="563" y="662"/>
                  <a:pt x="563" y="654"/>
                  <a:pt x="563" y="639"/>
                </a:cubicBezTo>
                <a:cubicBezTo>
                  <a:pt x="563" y="632"/>
                  <a:pt x="555" y="624"/>
                  <a:pt x="555" y="624"/>
                </a:cubicBezTo>
                <a:cubicBezTo>
                  <a:pt x="548" y="624"/>
                  <a:pt x="548" y="609"/>
                  <a:pt x="555" y="601"/>
                </a:cubicBezTo>
                <a:cubicBezTo>
                  <a:pt x="555" y="601"/>
                  <a:pt x="563" y="594"/>
                  <a:pt x="571" y="594"/>
                </a:cubicBezTo>
                <a:cubicBezTo>
                  <a:pt x="586" y="586"/>
                  <a:pt x="601" y="578"/>
                  <a:pt x="601" y="571"/>
                </a:cubicBezTo>
                <a:cubicBezTo>
                  <a:pt x="609" y="555"/>
                  <a:pt x="594" y="540"/>
                  <a:pt x="586" y="533"/>
                </a:cubicBezTo>
                <a:cubicBezTo>
                  <a:pt x="578" y="525"/>
                  <a:pt x="578" y="517"/>
                  <a:pt x="578" y="510"/>
                </a:cubicBezTo>
                <a:cubicBezTo>
                  <a:pt x="586" y="502"/>
                  <a:pt x="586" y="495"/>
                  <a:pt x="601" y="495"/>
                </a:cubicBezTo>
                <a:cubicBezTo>
                  <a:pt x="601" y="495"/>
                  <a:pt x="609" y="495"/>
                  <a:pt x="609" y="487"/>
                </a:cubicBezTo>
                <a:cubicBezTo>
                  <a:pt x="616" y="479"/>
                  <a:pt x="624" y="472"/>
                  <a:pt x="624" y="464"/>
                </a:cubicBezTo>
                <a:cubicBezTo>
                  <a:pt x="624" y="457"/>
                  <a:pt x="624" y="449"/>
                  <a:pt x="594" y="434"/>
                </a:cubicBezTo>
                <a:cubicBezTo>
                  <a:pt x="586" y="426"/>
                  <a:pt x="586" y="419"/>
                  <a:pt x="586" y="411"/>
                </a:cubicBezTo>
                <a:cubicBezTo>
                  <a:pt x="586" y="403"/>
                  <a:pt x="586" y="396"/>
                  <a:pt x="594" y="388"/>
                </a:cubicBezTo>
                <a:cubicBezTo>
                  <a:pt x="601" y="388"/>
                  <a:pt x="616" y="373"/>
                  <a:pt x="616" y="365"/>
                </a:cubicBezTo>
                <a:cubicBezTo>
                  <a:pt x="624" y="335"/>
                  <a:pt x="609" y="335"/>
                  <a:pt x="601" y="327"/>
                </a:cubicBezTo>
                <a:cubicBezTo>
                  <a:pt x="578" y="327"/>
                  <a:pt x="555" y="327"/>
                  <a:pt x="540" y="327"/>
                </a:cubicBezTo>
                <a:cubicBezTo>
                  <a:pt x="494" y="327"/>
                  <a:pt x="456" y="327"/>
                  <a:pt x="411" y="297"/>
                </a:cubicBezTo>
                <a:cubicBezTo>
                  <a:pt x="388" y="274"/>
                  <a:pt x="396" y="236"/>
                  <a:pt x="396" y="190"/>
                </a:cubicBezTo>
                <a:cubicBezTo>
                  <a:pt x="403" y="168"/>
                  <a:pt x="403" y="129"/>
                  <a:pt x="403" y="122"/>
                </a:cubicBezTo>
                <a:cubicBezTo>
                  <a:pt x="380" y="76"/>
                  <a:pt x="350" y="53"/>
                  <a:pt x="327" y="53"/>
                </a:cubicBezTo>
                <a:cubicBezTo>
                  <a:pt x="320" y="53"/>
                  <a:pt x="312" y="61"/>
                  <a:pt x="312" y="68"/>
                </a:cubicBezTo>
                <a:lnTo>
                  <a:pt x="312" y="76"/>
                </a:lnTo>
                <a:cubicBezTo>
                  <a:pt x="320" y="91"/>
                  <a:pt x="327" y="114"/>
                  <a:pt x="327" y="190"/>
                </a:cubicBezTo>
                <a:cubicBezTo>
                  <a:pt x="327" y="205"/>
                  <a:pt x="320" y="228"/>
                  <a:pt x="266" y="297"/>
                </a:cubicBezTo>
                <a:cubicBezTo>
                  <a:pt x="236" y="327"/>
                  <a:pt x="213" y="358"/>
                  <a:pt x="213" y="358"/>
                </a:cubicBezTo>
                <a:cubicBezTo>
                  <a:pt x="205" y="365"/>
                  <a:pt x="198" y="365"/>
                  <a:pt x="190" y="365"/>
                </a:cubicBezTo>
                <a:cubicBezTo>
                  <a:pt x="91" y="358"/>
                  <a:pt x="91" y="358"/>
                  <a:pt x="91" y="358"/>
                </a:cubicBezTo>
                <a:lnTo>
                  <a:pt x="84" y="358"/>
                </a:lnTo>
                <a:cubicBezTo>
                  <a:pt x="68" y="373"/>
                  <a:pt x="53" y="411"/>
                  <a:pt x="53" y="487"/>
                </a:cubicBezTo>
                <a:cubicBezTo>
                  <a:pt x="53" y="540"/>
                  <a:pt x="61" y="578"/>
                  <a:pt x="84" y="601"/>
                </a:cubicBezTo>
                <a:cubicBezTo>
                  <a:pt x="91" y="616"/>
                  <a:pt x="114" y="624"/>
                  <a:pt x="129" y="616"/>
                </a:cubicBezTo>
                <a:cubicBezTo>
                  <a:pt x="137" y="616"/>
                  <a:pt x="144" y="616"/>
                  <a:pt x="152" y="609"/>
                </a:cubicBezTo>
                <a:cubicBezTo>
                  <a:pt x="167" y="609"/>
                  <a:pt x="182" y="601"/>
                  <a:pt x="198" y="601"/>
                </a:cubicBezTo>
                <a:cubicBezTo>
                  <a:pt x="205" y="601"/>
                  <a:pt x="213" y="601"/>
                  <a:pt x="220" y="601"/>
                </a:cubicBezTo>
                <a:cubicBezTo>
                  <a:pt x="228" y="594"/>
                  <a:pt x="243" y="594"/>
                  <a:pt x="251" y="601"/>
                </a:cubicBezTo>
                <a:cubicBezTo>
                  <a:pt x="274" y="624"/>
                  <a:pt x="312" y="639"/>
                  <a:pt x="327" y="647"/>
                </a:cubicBezTo>
                <a:cubicBezTo>
                  <a:pt x="358" y="654"/>
                  <a:pt x="380" y="662"/>
                  <a:pt x="388" y="662"/>
                </a:cubicBezTo>
                <a:cubicBezTo>
                  <a:pt x="396" y="662"/>
                  <a:pt x="396" y="662"/>
                  <a:pt x="403" y="662"/>
                </a:cubicBezTo>
                <a:close/>
                <a:moveTo>
                  <a:pt x="312" y="68"/>
                </a:moveTo>
                <a:lnTo>
                  <a:pt x="312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52">
            <a:extLst>
              <a:ext uri="{FF2B5EF4-FFF2-40B4-BE49-F238E27FC236}">
                <a16:creationId xmlns:a16="http://schemas.microsoft.com/office/drawing/2014/main" id="{2F0E74C0-C0A2-134B-9B35-CB47496A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102" y="9378128"/>
            <a:ext cx="802042" cy="660216"/>
          </a:xfrm>
          <a:custGeom>
            <a:avLst/>
            <a:gdLst>
              <a:gd name="T0" fmla="*/ 235178 w 724"/>
              <a:gd name="T1" fmla="*/ 24493 h 595"/>
              <a:gd name="T2" fmla="*/ 235178 w 724"/>
              <a:gd name="T3" fmla="*/ 24493 h 595"/>
              <a:gd name="T4" fmla="*/ 177642 w 724"/>
              <a:gd name="T5" fmla="*/ 0 h 595"/>
              <a:gd name="T6" fmla="*/ 84865 w 724"/>
              <a:gd name="T7" fmla="*/ 0 h 595"/>
              <a:gd name="T8" fmla="*/ 24453 w 724"/>
              <a:gd name="T9" fmla="*/ 24493 h 595"/>
              <a:gd name="T10" fmla="*/ 0 w 724"/>
              <a:gd name="T11" fmla="*/ 82123 h 595"/>
              <a:gd name="T12" fmla="*/ 13665 w 724"/>
              <a:gd name="T13" fmla="*/ 123184 h 595"/>
              <a:gd name="T14" fmla="*/ 35241 w 724"/>
              <a:gd name="T15" fmla="*/ 150559 h 595"/>
              <a:gd name="T16" fmla="*/ 27330 w 724"/>
              <a:gd name="T17" fmla="*/ 202786 h 595"/>
              <a:gd name="T18" fmla="*/ 29847 w 724"/>
              <a:gd name="T19" fmla="*/ 211070 h 595"/>
              <a:gd name="T20" fmla="*/ 35241 w 724"/>
              <a:gd name="T21" fmla="*/ 213952 h 595"/>
              <a:gd name="T22" fmla="*/ 38118 w 724"/>
              <a:gd name="T23" fmla="*/ 211070 h 595"/>
              <a:gd name="T24" fmla="*/ 122983 w 724"/>
              <a:gd name="T25" fmla="*/ 178293 h 595"/>
              <a:gd name="T26" fmla="*/ 177642 w 724"/>
              <a:gd name="T27" fmla="*/ 164606 h 595"/>
              <a:gd name="T28" fmla="*/ 235178 w 724"/>
              <a:gd name="T29" fmla="*/ 142635 h 595"/>
              <a:gd name="T30" fmla="*/ 259990 w 724"/>
              <a:gd name="T31" fmla="*/ 82123 h 595"/>
              <a:gd name="T32" fmla="*/ 235178 w 724"/>
              <a:gd name="T33" fmla="*/ 24493 h 595"/>
              <a:gd name="T34" fmla="*/ 224390 w 724"/>
              <a:gd name="T35" fmla="*/ 128947 h 595"/>
              <a:gd name="T36" fmla="*/ 224390 w 724"/>
              <a:gd name="T37" fmla="*/ 128947 h 595"/>
              <a:gd name="T38" fmla="*/ 177642 w 724"/>
              <a:gd name="T39" fmla="*/ 148037 h 595"/>
              <a:gd name="T40" fmla="*/ 114712 w 724"/>
              <a:gd name="T41" fmla="*/ 161725 h 595"/>
              <a:gd name="T42" fmla="*/ 46388 w 724"/>
              <a:gd name="T43" fmla="*/ 191980 h 595"/>
              <a:gd name="T44" fmla="*/ 54659 w 724"/>
              <a:gd name="T45" fmla="*/ 148037 h 595"/>
              <a:gd name="T46" fmla="*/ 48906 w 724"/>
              <a:gd name="T47" fmla="*/ 139753 h 595"/>
              <a:gd name="T48" fmla="*/ 48906 w 724"/>
              <a:gd name="T49" fmla="*/ 139753 h 595"/>
              <a:gd name="T50" fmla="*/ 27330 w 724"/>
              <a:gd name="T51" fmla="*/ 115260 h 595"/>
              <a:gd name="T52" fmla="*/ 19059 w 724"/>
              <a:gd name="T53" fmla="*/ 82123 h 595"/>
              <a:gd name="T54" fmla="*/ 38118 w 724"/>
              <a:gd name="T55" fmla="*/ 35659 h 595"/>
              <a:gd name="T56" fmla="*/ 84865 w 724"/>
              <a:gd name="T57" fmla="*/ 16569 h 595"/>
              <a:gd name="T58" fmla="*/ 177642 w 724"/>
              <a:gd name="T59" fmla="*/ 16569 h 595"/>
              <a:gd name="T60" fmla="*/ 224390 w 724"/>
              <a:gd name="T61" fmla="*/ 35659 h 595"/>
              <a:gd name="T62" fmla="*/ 243449 w 724"/>
              <a:gd name="T63" fmla="*/ 82123 h 595"/>
              <a:gd name="T64" fmla="*/ 243449 w 724"/>
              <a:gd name="T65" fmla="*/ 82123 h 595"/>
              <a:gd name="T66" fmla="*/ 224390 w 724"/>
              <a:gd name="T67" fmla="*/ 128947 h 5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24" h="595">
                <a:moveTo>
                  <a:pt x="654" y="68"/>
                </a:moveTo>
                <a:lnTo>
                  <a:pt x="654" y="68"/>
                </a:lnTo>
                <a:cubicBezTo>
                  <a:pt x="608" y="23"/>
                  <a:pt x="555" y="0"/>
                  <a:pt x="494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75" y="0"/>
                  <a:pt x="114" y="23"/>
                  <a:pt x="68" y="68"/>
                </a:cubicBezTo>
                <a:cubicBezTo>
                  <a:pt x="30" y="114"/>
                  <a:pt x="0" y="167"/>
                  <a:pt x="0" y="228"/>
                </a:cubicBezTo>
                <a:cubicBezTo>
                  <a:pt x="0" y="274"/>
                  <a:pt x="15" y="312"/>
                  <a:pt x="38" y="342"/>
                </a:cubicBezTo>
                <a:cubicBezTo>
                  <a:pt x="53" y="373"/>
                  <a:pt x="76" y="396"/>
                  <a:pt x="98" y="418"/>
                </a:cubicBezTo>
                <a:cubicBezTo>
                  <a:pt x="83" y="495"/>
                  <a:pt x="76" y="563"/>
                  <a:pt x="76" y="563"/>
                </a:cubicBezTo>
                <a:cubicBezTo>
                  <a:pt x="76" y="571"/>
                  <a:pt x="76" y="578"/>
                  <a:pt x="83" y="586"/>
                </a:cubicBezTo>
                <a:cubicBezTo>
                  <a:pt x="91" y="586"/>
                  <a:pt x="91" y="594"/>
                  <a:pt x="98" y="594"/>
                </a:cubicBezTo>
                <a:cubicBezTo>
                  <a:pt x="98" y="594"/>
                  <a:pt x="106" y="594"/>
                  <a:pt x="106" y="586"/>
                </a:cubicBezTo>
                <a:cubicBezTo>
                  <a:pt x="114" y="586"/>
                  <a:pt x="228" y="548"/>
                  <a:pt x="342" y="495"/>
                </a:cubicBezTo>
                <a:cubicBezTo>
                  <a:pt x="388" y="472"/>
                  <a:pt x="441" y="457"/>
                  <a:pt x="494" y="457"/>
                </a:cubicBezTo>
                <a:cubicBezTo>
                  <a:pt x="555" y="457"/>
                  <a:pt x="608" y="434"/>
                  <a:pt x="654" y="396"/>
                </a:cubicBezTo>
                <a:cubicBezTo>
                  <a:pt x="700" y="350"/>
                  <a:pt x="723" y="289"/>
                  <a:pt x="723" y="228"/>
                </a:cubicBezTo>
                <a:cubicBezTo>
                  <a:pt x="723" y="167"/>
                  <a:pt x="700" y="114"/>
                  <a:pt x="654" y="68"/>
                </a:cubicBezTo>
                <a:close/>
                <a:moveTo>
                  <a:pt x="624" y="358"/>
                </a:moveTo>
                <a:lnTo>
                  <a:pt x="624" y="358"/>
                </a:lnTo>
                <a:cubicBezTo>
                  <a:pt x="586" y="396"/>
                  <a:pt x="540" y="411"/>
                  <a:pt x="494" y="411"/>
                </a:cubicBezTo>
                <a:cubicBezTo>
                  <a:pt x="433" y="411"/>
                  <a:pt x="372" y="426"/>
                  <a:pt x="319" y="449"/>
                </a:cubicBezTo>
                <a:cubicBezTo>
                  <a:pt x="243" y="487"/>
                  <a:pt x="175" y="518"/>
                  <a:pt x="129" y="533"/>
                </a:cubicBezTo>
                <a:cubicBezTo>
                  <a:pt x="136" y="502"/>
                  <a:pt x="144" y="457"/>
                  <a:pt x="152" y="411"/>
                </a:cubicBezTo>
                <a:cubicBezTo>
                  <a:pt x="152" y="403"/>
                  <a:pt x="144" y="396"/>
                  <a:pt x="136" y="388"/>
                </a:cubicBezTo>
                <a:cubicBezTo>
                  <a:pt x="114" y="373"/>
                  <a:pt x="91" y="350"/>
                  <a:pt x="76" y="320"/>
                </a:cubicBezTo>
                <a:cubicBezTo>
                  <a:pt x="60" y="297"/>
                  <a:pt x="53" y="259"/>
                  <a:pt x="53" y="228"/>
                </a:cubicBezTo>
                <a:cubicBezTo>
                  <a:pt x="53" y="183"/>
                  <a:pt x="68" y="137"/>
                  <a:pt x="106" y="99"/>
                </a:cubicBezTo>
                <a:cubicBezTo>
                  <a:pt x="136" y="68"/>
                  <a:pt x="182" y="46"/>
                  <a:pt x="236" y="46"/>
                </a:cubicBezTo>
                <a:cubicBezTo>
                  <a:pt x="494" y="46"/>
                  <a:pt x="494" y="46"/>
                  <a:pt x="494" y="46"/>
                </a:cubicBezTo>
                <a:cubicBezTo>
                  <a:pt x="540" y="46"/>
                  <a:pt x="586" y="68"/>
                  <a:pt x="624" y="99"/>
                </a:cubicBezTo>
                <a:cubicBezTo>
                  <a:pt x="654" y="137"/>
                  <a:pt x="677" y="183"/>
                  <a:pt x="677" y="228"/>
                </a:cubicBezTo>
                <a:cubicBezTo>
                  <a:pt x="677" y="282"/>
                  <a:pt x="654" y="327"/>
                  <a:pt x="624" y="3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53">
            <a:extLst>
              <a:ext uri="{FF2B5EF4-FFF2-40B4-BE49-F238E27FC236}">
                <a16:creationId xmlns:a16="http://schemas.microsoft.com/office/drawing/2014/main" id="{0B0C0223-73B0-AB47-93F9-E39CC637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400" y="9573748"/>
            <a:ext cx="107591" cy="112480"/>
          </a:xfrm>
          <a:custGeom>
            <a:avLst/>
            <a:gdLst>
              <a:gd name="T0" fmla="*/ 15875 w 99"/>
              <a:gd name="T1" fmla="*/ 0 h 100"/>
              <a:gd name="T2" fmla="*/ 15875 w 99"/>
              <a:gd name="T3" fmla="*/ 0 h 100"/>
              <a:gd name="T4" fmla="*/ 0 w 99"/>
              <a:gd name="T5" fmla="*/ 16796 h 100"/>
              <a:gd name="T6" fmla="*/ 15875 w 99"/>
              <a:gd name="T7" fmla="*/ 36147 h 100"/>
              <a:gd name="T8" fmla="*/ 34572 w 99"/>
              <a:gd name="T9" fmla="*/ 16796 h 100"/>
              <a:gd name="T10" fmla="*/ 15875 w 99"/>
              <a:gd name="T11" fmla="*/ 0 h 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" h="100">
                <a:moveTo>
                  <a:pt x="45" y="0"/>
                </a:moveTo>
                <a:lnTo>
                  <a:pt x="45" y="0"/>
                </a:lnTo>
                <a:cubicBezTo>
                  <a:pt x="22" y="0"/>
                  <a:pt x="0" y="23"/>
                  <a:pt x="0" y="46"/>
                </a:cubicBezTo>
                <a:cubicBezTo>
                  <a:pt x="0" y="76"/>
                  <a:pt x="22" y="99"/>
                  <a:pt x="45" y="99"/>
                </a:cubicBezTo>
                <a:cubicBezTo>
                  <a:pt x="76" y="99"/>
                  <a:pt x="98" y="76"/>
                  <a:pt x="98" y="46"/>
                </a:cubicBezTo>
                <a:cubicBezTo>
                  <a:pt x="98" y="23"/>
                  <a:pt x="76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54">
            <a:extLst>
              <a:ext uri="{FF2B5EF4-FFF2-40B4-BE49-F238E27FC236}">
                <a16:creationId xmlns:a16="http://schemas.microsoft.com/office/drawing/2014/main" id="{0662C9B8-8672-3A46-8AD3-1A93F4CF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218" y="9573748"/>
            <a:ext cx="102699" cy="112480"/>
          </a:xfrm>
          <a:custGeom>
            <a:avLst/>
            <a:gdLst>
              <a:gd name="T0" fmla="*/ 16669 w 92"/>
              <a:gd name="T1" fmla="*/ 0 h 100"/>
              <a:gd name="T2" fmla="*/ 16669 w 92"/>
              <a:gd name="T3" fmla="*/ 0 h 100"/>
              <a:gd name="T4" fmla="*/ 0 w 92"/>
              <a:gd name="T5" fmla="*/ 19351 h 100"/>
              <a:gd name="T6" fmla="*/ 16669 w 92"/>
              <a:gd name="T7" fmla="*/ 36147 h 100"/>
              <a:gd name="T8" fmla="*/ 32975 w 92"/>
              <a:gd name="T9" fmla="*/ 19351 h 100"/>
              <a:gd name="T10" fmla="*/ 16669 w 92"/>
              <a:gd name="T11" fmla="*/ 0 h 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100">
                <a:moveTo>
                  <a:pt x="46" y="0"/>
                </a:moveTo>
                <a:lnTo>
                  <a:pt x="46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76"/>
                  <a:pt x="23" y="99"/>
                  <a:pt x="46" y="99"/>
                </a:cubicBezTo>
                <a:cubicBezTo>
                  <a:pt x="76" y="99"/>
                  <a:pt x="91" y="76"/>
                  <a:pt x="91" y="53"/>
                </a:cubicBezTo>
                <a:cubicBezTo>
                  <a:pt x="91" y="23"/>
                  <a:pt x="76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55">
            <a:extLst>
              <a:ext uri="{FF2B5EF4-FFF2-40B4-BE49-F238E27FC236}">
                <a16:creationId xmlns:a16="http://schemas.microsoft.com/office/drawing/2014/main" id="{B8A5AF5B-7B33-1A44-9B01-5E29B0D3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925" y="9573748"/>
            <a:ext cx="102702" cy="112480"/>
          </a:xfrm>
          <a:custGeom>
            <a:avLst/>
            <a:gdLst>
              <a:gd name="T0" fmla="*/ 16669 w 92"/>
              <a:gd name="T1" fmla="*/ 0 h 100"/>
              <a:gd name="T2" fmla="*/ 16669 w 92"/>
              <a:gd name="T3" fmla="*/ 0 h 100"/>
              <a:gd name="T4" fmla="*/ 0 w 92"/>
              <a:gd name="T5" fmla="*/ 16796 h 100"/>
              <a:gd name="T6" fmla="*/ 16669 w 92"/>
              <a:gd name="T7" fmla="*/ 36147 h 100"/>
              <a:gd name="T8" fmla="*/ 32976 w 92"/>
              <a:gd name="T9" fmla="*/ 16796 h 100"/>
              <a:gd name="T10" fmla="*/ 16669 w 92"/>
              <a:gd name="T11" fmla="*/ 0 h 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100">
                <a:moveTo>
                  <a:pt x="46" y="0"/>
                </a:moveTo>
                <a:lnTo>
                  <a:pt x="46" y="0"/>
                </a:lnTo>
                <a:cubicBezTo>
                  <a:pt x="23" y="0"/>
                  <a:pt x="0" y="23"/>
                  <a:pt x="0" y="46"/>
                </a:cubicBezTo>
                <a:cubicBezTo>
                  <a:pt x="0" y="76"/>
                  <a:pt x="23" y="99"/>
                  <a:pt x="46" y="99"/>
                </a:cubicBezTo>
                <a:cubicBezTo>
                  <a:pt x="76" y="99"/>
                  <a:pt x="91" y="76"/>
                  <a:pt x="91" y="46"/>
                </a:cubicBezTo>
                <a:cubicBezTo>
                  <a:pt x="91" y="23"/>
                  <a:pt x="76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7">
            <a:extLst>
              <a:ext uri="{FF2B5EF4-FFF2-40B4-BE49-F238E27FC236}">
                <a16:creationId xmlns:a16="http://schemas.microsoft.com/office/drawing/2014/main" id="{C13D7BAE-DEB4-0644-A6F1-6E3FF15D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618" y="8805938"/>
            <a:ext cx="821604" cy="699343"/>
          </a:xfrm>
          <a:custGeom>
            <a:avLst/>
            <a:gdLst>
              <a:gd name="T0" fmla="*/ 131726 w 739"/>
              <a:gd name="T1" fmla="*/ 226654 h 632"/>
              <a:gd name="T2" fmla="*/ 131726 w 739"/>
              <a:gd name="T3" fmla="*/ 226654 h 632"/>
              <a:gd name="T4" fmla="*/ 126313 w 739"/>
              <a:gd name="T5" fmla="*/ 223780 h 632"/>
              <a:gd name="T6" fmla="*/ 38255 w 739"/>
              <a:gd name="T7" fmla="*/ 136495 h 632"/>
              <a:gd name="T8" fmla="*/ 38255 w 739"/>
              <a:gd name="T9" fmla="*/ 136495 h 632"/>
              <a:gd name="T10" fmla="*/ 21654 w 739"/>
              <a:gd name="T11" fmla="*/ 119972 h 632"/>
              <a:gd name="T12" fmla="*/ 0 w 739"/>
              <a:gd name="T13" fmla="*/ 70762 h 632"/>
              <a:gd name="T14" fmla="*/ 21654 w 739"/>
              <a:gd name="T15" fmla="*/ 21552 h 632"/>
              <a:gd name="T16" fmla="*/ 71457 w 739"/>
              <a:gd name="T17" fmla="*/ 0 h 632"/>
              <a:gd name="T18" fmla="*/ 120538 w 739"/>
              <a:gd name="T19" fmla="*/ 21552 h 632"/>
              <a:gd name="T20" fmla="*/ 131726 w 739"/>
              <a:gd name="T21" fmla="*/ 32687 h 632"/>
              <a:gd name="T22" fmla="*/ 145440 w 739"/>
              <a:gd name="T23" fmla="*/ 21552 h 632"/>
              <a:gd name="T24" fmla="*/ 194882 w 739"/>
              <a:gd name="T25" fmla="*/ 0 h 632"/>
              <a:gd name="T26" fmla="*/ 244325 w 739"/>
              <a:gd name="T27" fmla="*/ 21552 h 632"/>
              <a:gd name="T28" fmla="*/ 266339 w 739"/>
              <a:gd name="T29" fmla="*/ 70762 h 632"/>
              <a:gd name="T30" fmla="*/ 244325 w 739"/>
              <a:gd name="T31" fmla="*/ 119972 h 632"/>
              <a:gd name="T32" fmla="*/ 244325 w 739"/>
              <a:gd name="T33" fmla="*/ 119972 h 632"/>
              <a:gd name="T34" fmla="*/ 227724 w 739"/>
              <a:gd name="T35" fmla="*/ 136495 h 632"/>
              <a:gd name="T36" fmla="*/ 227724 w 739"/>
              <a:gd name="T37" fmla="*/ 136495 h 632"/>
              <a:gd name="T38" fmla="*/ 140027 w 739"/>
              <a:gd name="T39" fmla="*/ 223780 h 632"/>
              <a:gd name="T40" fmla="*/ 131726 w 739"/>
              <a:gd name="T41" fmla="*/ 226654 h 632"/>
              <a:gd name="T42" fmla="*/ 51969 w 739"/>
              <a:gd name="T43" fmla="*/ 125719 h 632"/>
              <a:gd name="T44" fmla="*/ 51969 w 739"/>
              <a:gd name="T45" fmla="*/ 125719 h 632"/>
              <a:gd name="T46" fmla="*/ 131726 w 739"/>
              <a:gd name="T47" fmla="*/ 207616 h 632"/>
              <a:gd name="T48" fmla="*/ 214010 w 739"/>
              <a:gd name="T49" fmla="*/ 125719 h 632"/>
              <a:gd name="T50" fmla="*/ 214010 w 739"/>
              <a:gd name="T51" fmla="*/ 125719 h 632"/>
              <a:gd name="T52" fmla="*/ 233498 w 739"/>
              <a:gd name="T53" fmla="*/ 109196 h 632"/>
              <a:gd name="T54" fmla="*/ 247212 w 739"/>
              <a:gd name="T55" fmla="*/ 70762 h 632"/>
              <a:gd name="T56" fmla="*/ 233498 w 739"/>
              <a:gd name="T57" fmla="*/ 32687 h 632"/>
              <a:gd name="T58" fmla="*/ 194882 w 739"/>
              <a:gd name="T59" fmla="*/ 16164 h 632"/>
              <a:gd name="T60" fmla="*/ 156628 w 739"/>
              <a:gd name="T61" fmla="*/ 32687 h 632"/>
              <a:gd name="T62" fmla="*/ 140027 w 739"/>
              <a:gd name="T63" fmla="*/ 48851 h 632"/>
              <a:gd name="T64" fmla="*/ 131726 w 739"/>
              <a:gd name="T65" fmla="*/ 51724 h 632"/>
              <a:gd name="T66" fmla="*/ 126313 w 739"/>
              <a:gd name="T67" fmla="*/ 48851 h 632"/>
              <a:gd name="T68" fmla="*/ 109712 w 739"/>
              <a:gd name="T69" fmla="*/ 32687 h 632"/>
              <a:gd name="T70" fmla="*/ 71457 w 739"/>
              <a:gd name="T71" fmla="*/ 16164 h 632"/>
              <a:gd name="T72" fmla="*/ 32841 w 739"/>
              <a:gd name="T73" fmla="*/ 32687 h 632"/>
              <a:gd name="T74" fmla="*/ 16240 w 739"/>
              <a:gd name="T75" fmla="*/ 70762 h 632"/>
              <a:gd name="T76" fmla="*/ 32841 w 739"/>
              <a:gd name="T77" fmla="*/ 109196 h 632"/>
              <a:gd name="T78" fmla="*/ 51969 w 739"/>
              <a:gd name="T79" fmla="*/ 125719 h 632"/>
              <a:gd name="T80" fmla="*/ 238911 w 739"/>
              <a:gd name="T81" fmla="*/ 114584 h 632"/>
              <a:gd name="T82" fmla="*/ 238911 w 739"/>
              <a:gd name="T83" fmla="*/ 114584 h 6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39" h="632">
                <a:moveTo>
                  <a:pt x="365" y="631"/>
                </a:moveTo>
                <a:lnTo>
                  <a:pt x="365" y="631"/>
                </a:lnTo>
                <a:cubicBezTo>
                  <a:pt x="365" y="631"/>
                  <a:pt x="357" y="631"/>
                  <a:pt x="350" y="623"/>
                </a:cubicBezTo>
                <a:cubicBezTo>
                  <a:pt x="106" y="380"/>
                  <a:pt x="106" y="380"/>
                  <a:pt x="106" y="380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22" y="296"/>
                  <a:pt x="0" y="251"/>
                  <a:pt x="0" y="197"/>
                </a:cubicBezTo>
                <a:cubicBezTo>
                  <a:pt x="0" y="144"/>
                  <a:pt x="22" y="91"/>
                  <a:pt x="60" y="60"/>
                </a:cubicBezTo>
                <a:cubicBezTo>
                  <a:pt x="99" y="22"/>
                  <a:pt x="144" y="0"/>
                  <a:pt x="198" y="0"/>
                </a:cubicBezTo>
                <a:cubicBezTo>
                  <a:pt x="251" y="0"/>
                  <a:pt x="296" y="22"/>
                  <a:pt x="334" y="60"/>
                </a:cubicBezTo>
                <a:cubicBezTo>
                  <a:pt x="365" y="91"/>
                  <a:pt x="365" y="91"/>
                  <a:pt x="365" y="91"/>
                </a:cubicBezTo>
                <a:cubicBezTo>
                  <a:pt x="403" y="60"/>
                  <a:pt x="403" y="60"/>
                  <a:pt x="403" y="60"/>
                </a:cubicBezTo>
                <a:cubicBezTo>
                  <a:pt x="434" y="22"/>
                  <a:pt x="487" y="0"/>
                  <a:pt x="540" y="0"/>
                </a:cubicBezTo>
                <a:cubicBezTo>
                  <a:pt x="593" y="0"/>
                  <a:pt x="639" y="22"/>
                  <a:pt x="677" y="60"/>
                </a:cubicBezTo>
                <a:cubicBezTo>
                  <a:pt x="715" y="91"/>
                  <a:pt x="738" y="144"/>
                  <a:pt x="738" y="197"/>
                </a:cubicBezTo>
                <a:cubicBezTo>
                  <a:pt x="738" y="251"/>
                  <a:pt x="715" y="296"/>
                  <a:pt x="677" y="334"/>
                </a:cubicBezTo>
                <a:cubicBezTo>
                  <a:pt x="631" y="380"/>
                  <a:pt x="631" y="380"/>
                  <a:pt x="631" y="380"/>
                </a:cubicBezTo>
                <a:cubicBezTo>
                  <a:pt x="388" y="623"/>
                  <a:pt x="388" y="623"/>
                  <a:pt x="388" y="623"/>
                </a:cubicBezTo>
                <a:cubicBezTo>
                  <a:pt x="380" y="631"/>
                  <a:pt x="373" y="631"/>
                  <a:pt x="365" y="631"/>
                </a:cubicBezTo>
                <a:close/>
                <a:moveTo>
                  <a:pt x="144" y="350"/>
                </a:moveTo>
                <a:lnTo>
                  <a:pt x="144" y="350"/>
                </a:lnTo>
                <a:cubicBezTo>
                  <a:pt x="365" y="578"/>
                  <a:pt x="365" y="578"/>
                  <a:pt x="365" y="578"/>
                </a:cubicBezTo>
                <a:cubicBezTo>
                  <a:pt x="593" y="350"/>
                  <a:pt x="593" y="350"/>
                  <a:pt x="593" y="350"/>
                </a:cubicBezTo>
                <a:cubicBezTo>
                  <a:pt x="647" y="304"/>
                  <a:pt x="647" y="304"/>
                  <a:pt x="647" y="304"/>
                </a:cubicBezTo>
                <a:cubicBezTo>
                  <a:pt x="669" y="273"/>
                  <a:pt x="685" y="235"/>
                  <a:pt x="685" y="197"/>
                </a:cubicBezTo>
                <a:cubicBezTo>
                  <a:pt x="685" y="159"/>
                  <a:pt x="669" y="121"/>
                  <a:pt x="647" y="91"/>
                </a:cubicBezTo>
                <a:cubicBezTo>
                  <a:pt x="616" y="60"/>
                  <a:pt x="578" y="45"/>
                  <a:pt x="540" y="45"/>
                </a:cubicBezTo>
                <a:cubicBezTo>
                  <a:pt x="502" y="45"/>
                  <a:pt x="464" y="60"/>
                  <a:pt x="434" y="91"/>
                </a:cubicBezTo>
                <a:cubicBezTo>
                  <a:pt x="388" y="136"/>
                  <a:pt x="388" y="136"/>
                  <a:pt x="388" y="136"/>
                </a:cubicBezTo>
                <a:cubicBezTo>
                  <a:pt x="380" y="144"/>
                  <a:pt x="373" y="144"/>
                  <a:pt x="365" y="144"/>
                </a:cubicBezTo>
                <a:cubicBezTo>
                  <a:pt x="365" y="144"/>
                  <a:pt x="357" y="144"/>
                  <a:pt x="350" y="136"/>
                </a:cubicBezTo>
                <a:cubicBezTo>
                  <a:pt x="304" y="91"/>
                  <a:pt x="304" y="91"/>
                  <a:pt x="304" y="91"/>
                </a:cubicBezTo>
                <a:cubicBezTo>
                  <a:pt x="274" y="60"/>
                  <a:pt x="236" y="45"/>
                  <a:pt x="198" y="45"/>
                </a:cubicBezTo>
                <a:cubicBezTo>
                  <a:pt x="160" y="45"/>
                  <a:pt x="121" y="60"/>
                  <a:pt x="91" y="91"/>
                </a:cubicBezTo>
                <a:cubicBezTo>
                  <a:pt x="68" y="121"/>
                  <a:pt x="45" y="159"/>
                  <a:pt x="45" y="197"/>
                </a:cubicBezTo>
                <a:cubicBezTo>
                  <a:pt x="45" y="235"/>
                  <a:pt x="68" y="273"/>
                  <a:pt x="91" y="304"/>
                </a:cubicBezTo>
                <a:cubicBezTo>
                  <a:pt x="144" y="350"/>
                  <a:pt x="144" y="350"/>
                  <a:pt x="144" y="350"/>
                </a:cubicBezTo>
                <a:close/>
                <a:moveTo>
                  <a:pt x="662" y="319"/>
                </a:moveTo>
                <a:lnTo>
                  <a:pt x="662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1">
            <a:extLst>
              <a:ext uri="{FF2B5EF4-FFF2-40B4-BE49-F238E27FC236}">
                <a16:creationId xmlns:a16="http://schemas.microsoft.com/office/drawing/2014/main" id="{591D2A18-C1D1-AB4E-9C34-9D82CAE2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57" y="9735133"/>
            <a:ext cx="802042" cy="322773"/>
          </a:xfrm>
          <a:custGeom>
            <a:avLst/>
            <a:gdLst>
              <a:gd name="T0" fmla="*/ 251720 w 724"/>
              <a:gd name="T1" fmla="*/ 35407 h 290"/>
              <a:gd name="T2" fmla="*/ 251720 w 724"/>
              <a:gd name="T3" fmla="*/ 35407 h 290"/>
              <a:gd name="T4" fmla="*/ 238055 w 724"/>
              <a:gd name="T5" fmla="*/ 43716 h 290"/>
              <a:gd name="T6" fmla="*/ 229784 w 724"/>
              <a:gd name="T7" fmla="*/ 65755 h 290"/>
              <a:gd name="T8" fmla="*/ 120466 w 724"/>
              <a:gd name="T9" fmla="*/ 0 h 290"/>
              <a:gd name="T10" fmla="*/ 2517 w 724"/>
              <a:gd name="T11" fmla="*/ 93214 h 290"/>
              <a:gd name="T12" fmla="*/ 10788 w 724"/>
              <a:gd name="T13" fmla="*/ 104414 h 290"/>
              <a:gd name="T14" fmla="*/ 13665 w 724"/>
              <a:gd name="T15" fmla="*/ 104414 h 290"/>
              <a:gd name="T16" fmla="*/ 21936 w 724"/>
              <a:gd name="T17" fmla="*/ 96104 h 290"/>
              <a:gd name="T18" fmla="*/ 120466 w 724"/>
              <a:gd name="T19" fmla="*/ 21678 h 290"/>
              <a:gd name="T20" fmla="*/ 210725 w 724"/>
              <a:gd name="T21" fmla="*/ 76955 h 290"/>
              <a:gd name="T22" fmla="*/ 185913 w 724"/>
              <a:gd name="T23" fmla="*/ 65755 h 290"/>
              <a:gd name="T24" fmla="*/ 172248 w 724"/>
              <a:gd name="T25" fmla="*/ 71536 h 290"/>
              <a:gd name="T26" fmla="*/ 177642 w 724"/>
              <a:gd name="T27" fmla="*/ 85265 h 290"/>
              <a:gd name="T28" fmla="*/ 224390 w 724"/>
              <a:gd name="T29" fmla="*/ 104414 h 290"/>
              <a:gd name="T30" fmla="*/ 229784 w 724"/>
              <a:gd name="T31" fmla="*/ 104414 h 290"/>
              <a:gd name="T32" fmla="*/ 238055 w 724"/>
              <a:gd name="T33" fmla="*/ 98994 h 290"/>
              <a:gd name="T34" fmla="*/ 257114 w 724"/>
              <a:gd name="T35" fmla="*/ 49497 h 290"/>
              <a:gd name="T36" fmla="*/ 251720 w 724"/>
              <a:gd name="T37" fmla="*/ 35407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24" h="290">
                <a:moveTo>
                  <a:pt x="700" y="98"/>
                </a:moveTo>
                <a:lnTo>
                  <a:pt x="700" y="98"/>
                </a:lnTo>
                <a:cubicBezTo>
                  <a:pt x="685" y="98"/>
                  <a:pt x="669" y="106"/>
                  <a:pt x="662" y="121"/>
                </a:cubicBezTo>
                <a:cubicBezTo>
                  <a:pt x="639" y="182"/>
                  <a:pt x="639" y="182"/>
                  <a:pt x="639" y="182"/>
                </a:cubicBezTo>
                <a:cubicBezTo>
                  <a:pt x="578" y="76"/>
                  <a:pt x="464" y="0"/>
                  <a:pt x="335" y="0"/>
                </a:cubicBezTo>
                <a:cubicBezTo>
                  <a:pt x="182" y="0"/>
                  <a:pt x="45" y="106"/>
                  <a:pt x="7" y="258"/>
                </a:cubicBezTo>
                <a:cubicBezTo>
                  <a:pt x="0" y="274"/>
                  <a:pt x="15" y="289"/>
                  <a:pt x="30" y="289"/>
                </a:cubicBezTo>
                <a:cubicBezTo>
                  <a:pt x="30" y="289"/>
                  <a:pt x="30" y="289"/>
                  <a:pt x="38" y="289"/>
                </a:cubicBezTo>
                <a:cubicBezTo>
                  <a:pt x="45" y="289"/>
                  <a:pt x="61" y="281"/>
                  <a:pt x="61" y="266"/>
                </a:cubicBezTo>
                <a:cubicBezTo>
                  <a:pt x="91" y="144"/>
                  <a:pt x="205" y="60"/>
                  <a:pt x="335" y="60"/>
                </a:cubicBezTo>
                <a:cubicBezTo>
                  <a:pt x="441" y="60"/>
                  <a:pt x="540" y="121"/>
                  <a:pt x="586" y="213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02" y="175"/>
                  <a:pt x="479" y="182"/>
                  <a:pt x="479" y="198"/>
                </a:cubicBezTo>
                <a:cubicBezTo>
                  <a:pt x="471" y="213"/>
                  <a:pt x="479" y="228"/>
                  <a:pt x="494" y="236"/>
                </a:cubicBezTo>
                <a:cubicBezTo>
                  <a:pt x="624" y="289"/>
                  <a:pt x="624" y="289"/>
                  <a:pt x="624" y="289"/>
                </a:cubicBezTo>
                <a:cubicBezTo>
                  <a:pt x="631" y="289"/>
                  <a:pt x="631" y="289"/>
                  <a:pt x="639" y="289"/>
                </a:cubicBezTo>
                <a:cubicBezTo>
                  <a:pt x="647" y="289"/>
                  <a:pt x="662" y="281"/>
                  <a:pt x="662" y="274"/>
                </a:cubicBezTo>
                <a:cubicBezTo>
                  <a:pt x="715" y="137"/>
                  <a:pt x="715" y="137"/>
                  <a:pt x="715" y="137"/>
                </a:cubicBezTo>
                <a:cubicBezTo>
                  <a:pt x="723" y="129"/>
                  <a:pt x="715" y="106"/>
                  <a:pt x="700" y="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2">
            <a:extLst>
              <a:ext uri="{FF2B5EF4-FFF2-40B4-BE49-F238E27FC236}">
                <a16:creationId xmlns:a16="http://schemas.microsoft.com/office/drawing/2014/main" id="{D72ABFDF-40B6-2D48-A29D-0018F9F4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133" y="10160608"/>
            <a:ext cx="787369" cy="322773"/>
          </a:xfrm>
          <a:custGeom>
            <a:avLst/>
            <a:gdLst>
              <a:gd name="T0" fmla="*/ 247284 w 708"/>
              <a:gd name="T1" fmla="*/ 0 h 290"/>
              <a:gd name="T2" fmla="*/ 247284 w 708"/>
              <a:gd name="T3" fmla="*/ 0 h 290"/>
              <a:gd name="T4" fmla="*/ 233566 w 708"/>
              <a:gd name="T5" fmla="*/ 8310 h 290"/>
              <a:gd name="T6" fmla="*/ 134652 w 708"/>
              <a:gd name="T7" fmla="*/ 85265 h 290"/>
              <a:gd name="T8" fmla="*/ 43681 w 708"/>
              <a:gd name="T9" fmla="*/ 27458 h 290"/>
              <a:gd name="T10" fmla="*/ 74005 w 708"/>
              <a:gd name="T11" fmla="*/ 35768 h 290"/>
              <a:gd name="T12" fmla="*/ 76893 w 708"/>
              <a:gd name="T13" fmla="*/ 35768 h 290"/>
              <a:gd name="T14" fmla="*/ 84835 w 708"/>
              <a:gd name="T15" fmla="*/ 29987 h 290"/>
              <a:gd name="T16" fmla="*/ 79420 w 708"/>
              <a:gd name="T17" fmla="*/ 16258 h 290"/>
              <a:gd name="T18" fmla="*/ 29963 w 708"/>
              <a:gd name="T19" fmla="*/ 0 h 290"/>
              <a:gd name="T20" fmla="*/ 29963 w 708"/>
              <a:gd name="T21" fmla="*/ 0 h 290"/>
              <a:gd name="T22" fmla="*/ 29963 w 708"/>
              <a:gd name="T23" fmla="*/ 0 h 290"/>
              <a:gd name="T24" fmla="*/ 27436 w 708"/>
              <a:gd name="T25" fmla="*/ 0 h 290"/>
              <a:gd name="T26" fmla="*/ 27436 w 708"/>
              <a:gd name="T27" fmla="*/ 0 h 290"/>
              <a:gd name="T28" fmla="*/ 27436 w 708"/>
              <a:gd name="T29" fmla="*/ 0 h 290"/>
              <a:gd name="T30" fmla="*/ 27436 w 708"/>
              <a:gd name="T31" fmla="*/ 0 h 290"/>
              <a:gd name="T32" fmla="*/ 27436 w 708"/>
              <a:gd name="T33" fmla="*/ 0 h 290"/>
              <a:gd name="T34" fmla="*/ 27436 w 708"/>
              <a:gd name="T35" fmla="*/ 0 h 290"/>
              <a:gd name="T36" fmla="*/ 27436 w 708"/>
              <a:gd name="T37" fmla="*/ 0 h 290"/>
              <a:gd name="T38" fmla="*/ 24548 w 708"/>
              <a:gd name="T39" fmla="*/ 0 h 290"/>
              <a:gd name="T40" fmla="*/ 24548 w 708"/>
              <a:gd name="T41" fmla="*/ 0 h 290"/>
              <a:gd name="T42" fmla="*/ 24548 w 708"/>
              <a:gd name="T43" fmla="*/ 0 h 290"/>
              <a:gd name="T44" fmla="*/ 24548 w 708"/>
              <a:gd name="T45" fmla="*/ 0 h 290"/>
              <a:gd name="T46" fmla="*/ 24548 w 708"/>
              <a:gd name="T47" fmla="*/ 0 h 290"/>
              <a:gd name="T48" fmla="*/ 24548 w 708"/>
              <a:gd name="T49" fmla="*/ 0 h 290"/>
              <a:gd name="T50" fmla="*/ 24548 w 708"/>
              <a:gd name="T51" fmla="*/ 0 h 290"/>
              <a:gd name="T52" fmla="*/ 16245 w 708"/>
              <a:gd name="T53" fmla="*/ 8310 h 290"/>
              <a:gd name="T54" fmla="*/ 0 w 708"/>
              <a:gd name="T55" fmla="*/ 57446 h 290"/>
              <a:gd name="T56" fmla="*/ 7942 w 708"/>
              <a:gd name="T57" fmla="*/ 71175 h 290"/>
              <a:gd name="T58" fmla="*/ 10830 w 708"/>
              <a:gd name="T59" fmla="*/ 71175 h 290"/>
              <a:gd name="T60" fmla="*/ 22021 w 708"/>
              <a:gd name="T61" fmla="*/ 63226 h 290"/>
              <a:gd name="T62" fmla="*/ 27436 w 708"/>
              <a:gd name="T63" fmla="*/ 41187 h 290"/>
              <a:gd name="T64" fmla="*/ 60287 w 708"/>
              <a:gd name="T65" fmla="*/ 79484 h 290"/>
              <a:gd name="T66" fmla="*/ 134652 w 708"/>
              <a:gd name="T67" fmla="*/ 104414 h 290"/>
              <a:gd name="T68" fmla="*/ 252699 w 708"/>
              <a:gd name="T69" fmla="*/ 13729 h 290"/>
              <a:gd name="T70" fmla="*/ 247284 w 708"/>
              <a:gd name="T71" fmla="*/ 0 h 29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8" h="290">
                <a:moveTo>
                  <a:pt x="685" y="0"/>
                </a:moveTo>
                <a:lnTo>
                  <a:pt x="685" y="0"/>
                </a:lnTo>
                <a:cubicBezTo>
                  <a:pt x="669" y="0"/>
                  <a:pt x="654" y="7"/>
                  <a:pt x="647" y="23"/>
                </a:cubicBezTo>
                <a:cubicBezTo>
                  <a:pt x="616" y="144"/>
                  <a:pt x="502" y="236"/>
                  <a:pt x="373" y="236"/>
                </a:cubicBezTo>
                <a:cubicBezTo>
                  <a:pt x="266" y="236"/>
                  <a:pt x="167" y="167"/>
                  <a:pt x="121" y="76"/>
                </a:cubicBezTo>
                <a:cubicBezTo>
                  <a:pt x="205" y="99"/>
                  <a:pt x="205" y="99"/>
                  <a:pt x="205" y="99"/>
                </a:cubicBezTo>
                <a:cubicBezTo>
                  <a:pt x="205" y="99"/>
                  <a:pt x="205" y="99"/>
                  <a:pt x="213" y="99"/>
                </a:cubicBezTo>
                <a:cubicBezTo>
                  <a:pt x="220" y="99"/>
                  <a:pt x="235" y="91"/>
                  <a:pt x="235" y="83"/>
                </a:cubicBezTo>
                <a:cubicBezTo>
                  <a:pt x="243" y="68"/>
                  <a:pt x="235" y="53"/>
                  <a:pt x="220" y="45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3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7"/>
                  <a:pt x="45" y="15"/>
                  <a:pt x="45" y="23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5"/>
                  <a:pt x="7" y="190"/>
                  <a:pt x="22" y="197"/>
                </a:cubicBezTo>
                <a:lnTo>
                  <a:pt x="30" y="197"/>
                </a:lnTo>
                <a:cubicBezTo>
                  <a:pt x="45" y="197"/>
                  <a:pt x="53" y="190"/>
                  <a:pt x="61" y="175"/>
                </a:cubicBezTo>
                <a:cubicBezTo>
                  <a:pt x="76" y="114"/>
                  <a:pt x="76" y="114"/>
                  <a:pt x="76" y="114"/>
                </a:cubicBezTo>
                <a:cubicBezTo>
                  <a:pt x="99" y="152"/>
                  <a:pt x="129" y="190"/>
                  <a:pt x="167" y="220"/>
                </a:cubicBezTo>
                <a:cubicBezTo>
                  <a:pt x="228" y="266"/>
                  <a:pt x="296" y="289"/>
                  <a:pt x="373" y="289"/>
                </a:cubicBezTo>
                <a:cubicBezTo>
                  <a:pt x="532" y="289"/>
                  <a:pt x="662" y="190"/>
                  <a:pt x="700" y="38"/>
                </a:cubicBezTo>
                <a:cubicBezTo>
                  <a:pt x="707" y="23"/>
                  <a:pt x="700" y="7"/>
                  <a:pt x="68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6">
            <a:extLst>
              <a:ext uri="{FF2B5EF4-FFF2-40B4-BE49-F238E27FC236}">
                <a16:creationId xmlns:a16="http://schemas.microsoft.com/office/drawing/2014/main" id="{20D72207-3D64-0D49-989B-41390D6D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87" y="10121484"/>
            <a:ext cx="396129" cy="396129"/>
          </a:xfrm>
          <a:custGeom>
            <a:avLst/>
            <a:gdLst>
              <a:gd name="T0" fmla="*/ 65371 w 358"/>
              <a:gd name="T1" fmla="*/ 128229 h 359"/>
              <a:gd name="T2" fmla="*/ 65371 w 358"/>
              <a:gd name="T3" fmla="*/ 128229 h 359"/>
              <a:gd name="T4" fmla="*/ 0 w 358"/>
              <a:gd name="T5" fmla="*/ 65547 h 359"/>
              <a:gd name="T6" fmla="*/ 65371 w 358"/>
              <a:gd name="T7" fmla="*/ 0 h 359"/>
              <a:gd name="T8" fmla="*/ 128228 w 358"/>
              <a:gd name="T9" fmla="*/ 65547 h 359"/>
              <a:gd name="T10" fmla="*/ 65371 w 358"/>
              <a:gd name="T11" fmla="*/ 128229 h 359"/>
              <a:gd name="T12" fmla="*/ 65371 w 358"/>
              <a:gd name="T13" fmla="*/ 24714 h 359"/>
              <a:gd name="T14" fmla="*/ 65371 w 358"/>
              <a:gd name="T15" fmla="*/ 24714 h 359"/>
              <a:gd name="T16" fmla="*/ 21910 w 358"/>
              <a:gd name="T17" fmla="*/ 65547 h 359"/>
              <a:gd name="T18" fmla="*/ 65371 w 358"/>
              <a:gd name="T19" fmla="*/ 106380 h 359"/>
              <a:gd name="T20" fmla="*/ 106318 w 358"/>
              <a:gd name="T21" fmla="*/ 65547 h 359"/>
              <a:gd name="T22" fmla="*/ 65371 w 358"/>
              <a:gd name="T23" fmla="*/ 24714 h 3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8" h="359">
                <a:moveTo>
                  <a:pt x="182" y="358"/>
                </a:moveTo>
                <a:lnTo>
                  <a:pt x="182" y="358"/>
                </a:lnTo>
                <a:cubicBezTo>
                  <a:pt x="83" y="358"/>
                  <a:pt x="0" y="282"/>
                  <a:pt x="0" y="183"/>
                </a:cubicBezTo>
                <a:cubicBezTo>
                  <a:pt x="0" y="84"/>
                  <a:pt x="83" y="0"/>
                  <a:pt x="182" y="0"/>
                </a:cubicBezTo>
                <a:cubicBezTo>
                  <a:pt x="281" y="0"/>
                  <a:pt x="357" y="84"/>
                  <a:pt x="357" y="183"/>
                </a:cubicBezTo>
                <a:cubicBezTo>
                  <a:pt x="357" y="282"/>
                  <a:pt x="281" y="358"/>
                  <a:pt x="182" y="358"/>
                </a:cubicBezTo>
                <a:close/>
                <a:moveTo>
                  <a:pt x="182" y="69"/>
                </a:moveTo>
                <a:lnTo>
                  <a:pt x="182" y="69"/>
                </a:lnTo>
                <a:cubicBezTo>
                  <a:pt x="114" y="69"/>
                  <a:pt x="61" y="115"/>
                  <a:pt x="61" y="183"/>
                </a:cubicBezTo>
                <a:cubicBezTo>
                  <a:pt x="61" y="244"/>
                  <a:pt x="114" y="297"/>
                  <a:pt x="182" y="297"/>
                </a:cubicBezTo>
                <a:cubicBezTo>
                  <a:pt x="243" y="297"/>
                  <a:pt x="296" y="244"/>
                  <a:pt x="296" y="183"/>
                </a:cubicBezTo>
                <a:cubicBezTo>
                  <a:pt x="296" y="115"/>
                  <a:pt x="243" y="69"/>
                  <a:pt x="18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7">
            <a:extLst>
              <a:ext uri="{FF2B5EF4-FFF2-40B4-BE49-F238E27FC236}">
                <a16:creationId xmlns:a16="http://schemas.microsoft.com/office/drawing/2014/main" id="{0E3E846B-9D1A-564A-A5C7-1DDDE244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353" y="10556737"/>
            <a:ext cx="669997" cy="371678"/>
          </a:xfrm>
          <a:custGeom>
            <a:avLst/>
            <a:gdLst>
              <a:gd name="T0" fmla="*/ 206288 w 602"/>
              <a:gd name="T1" fmla="*/ 120291 h 336"/>
              <a:gd name="T2" fmla="*/ 206288 w 602"/>
              <a:gd name="T3" fmla="*/ 120291 h 336"/>
              <a:gd name="T4" fmla="*/ 10838 w 602"/>
              <a:gd name="T5" fmla="*/ 120291 h 336"/>
              <a:gd name="T6" fmla="*/ 0 w 602"/>
              <a:gd name="T7" fmla="*/ 109519 h 336"/>
              <a:gd name="T8" fmla="*/ 0 w 602"/>
              <a:gd name="T9" fmla="*/ 65711 h 336"/>
              <a:gd name="T10" fmla="*/ 19148 w 602"/>
              <a:gd name="T11" fmla="*/ 24776 h 336"/>
              <a:gd name="T12" fmla="*/ 109827 w 602"/>
              <a:gd name="T13" fmla="*/ 0 h 336"/>
              <a:gd name="T14" fmla="*/ 197978 w 602"/>
              <a:gd name="T15" fmla="*/ 24776 h 336"/>
              <a:gd name="T16" fmla="*/ 217126 w 602"/>
              <a:gd name="T17" fmla="*/ 62839 h 336"/>
              <a:gd name="T18" fmla="*/ 217126 w 602"/>
              <a:gd name="T19" fmla="*/ 109519 h 336"/>
              <a:gd name="T20" fmla="*/ 206288 w 602"/>
              <a:gd name="T21" fmla="*/ 120291 h 336"/>
              <a:gd name="T22" fmla="*/ 22038 w 602"/>
              <a:gd name="T23" fmla="*/ 98387 h 336"/>
              <a:gd name="T24" fmla="*/ 22038 w 602"/>
              <a:gd name="T25" fmla="*/ 98387 h 336"/>
              <a:gd name="T26" fmla="*/ 195088 w 602"/>
              <a:gd name="T27" fmla="*/ 98387 h 336"/>
              <a:gd name="T28" fmla="*/ 195088 w 602"/>
              <a:gd name="T29" fmla="*/ 65711 h 336"/>
              <a:gd name="T30" fmla="*/ 184250 w 602"/>
              <a:gd name="T31" fmla="*/ 43807 h 336"/>
              <a:gd name="T32" fmla="*/ 109827 w 602"/>
              <a:gd name="T33" fmla="*/ 21904 h 336"/>
              <a:gd name="T34" fmla="*/ 32876 w 602"/>
              <a:gd name="T35" fmla="*/ 43807 h 336"/>
              <a:gd name="T36" fmla="*/ 22038 w 602"/>
              <a:gd name="T37" fmla="*/ 65711 h 336"/>
              <a:gd name="T38" fmla="*/ 22038 w 602"/>
              <a:gd name="T39" fmla="*/ 98387 h 3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2" h="336">
                <a:moveTo>
                  <a:pt x="571" y="335"/>
                </a:moveTo>
                <a:lnTo>
                  <a:pt x="571" y="335"/>
                </a:lnTo>
                <a:cubicBezTo>
                  <a:pt x="30" y="335"/>
                  <a:pt x="30" y="335"/>
                  <a:pt x="30" y="335"/>
                </a:cubicBezTo>
                <a:cubicBezTo>
                  <a:pt x="15" y="335"/>
                  <a:pt x="0" y="320"/>
                  <a:pt x="0" y="305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37"/>
                  <a:pt x="23" y="99"/>
                  <a:pt x="53" y="69"/>
                </a:cubicBezTo>
                <a:cubicBezTo>
                  <a:pt x="122" y="23"/>
                  <a:pt x="213" y="0"/>
                  <a:pt x="304" y="0"/>
                </a:cubicBezTo>
                <a:cubicBezTo>
                  <a:pt x="396" y="0"/>
                  <a:pt x="479" y="23"/>
                  <a:pt x="548" y="69"/>
                </a:cubicBezTo>
                <a:cubicBezTo>
                  <a:pt x="586" y="99"/>
                  <a:pt x="601" y="137"/>
                  <a:pt x="601" y="175"/>
                </a:cubicBezTo>
                <a:cubicBezTo>
                  <a:pt x="601" y="214"/>
                  <a:pt x="601" y="267"/>
                  <a:pt x="601" y="305"/>
                </a:cubicBezTo>
                <a:cubicBezTo>
                  <a:pt x="601" y="320"/>
                  <a:pt x="594" y="335"/>
                  <a:pt x="571" y="335"/>
                </a:cubicBezTo>
                <a:close/>
                <a:moveTo>
                  <a:pt x="61" y="274"/>
                </a:moveTo>
                <a:lnTo>
                  <a:pt x="61" y="274"/>
                </a:lnTo>
                <a:cubicBezTo>
                  <a:pt x="540" y="274"/>
                  <a:pt x="540" y="274"/>
                  <a:pt x="540" y="274"/>
                </a:cubicBezTo>
                <a:cubicBezTo>
                  <a:pt x="540" y="244"/>
                  <a:pt x="540" y="206"/>
                  <a:pt x="540" y="183"/>
                </a:cubicBezTo>
                <a:cubicBezTo>
                  <a:pt x="540" y="160"/>
                  <a:pt x="533" y="137"/>
                  <a:pt x="510" y="122"/>
                </a:cubicBezTo>
                <a:cubicBezTo>
                  <a:pt x="457" y="84"/>
                  <a:pt x="380" y="61"/>
                  <a:pt x="304" y="61"/>
                </a:cubicBezTo>
                <a:cubicBezTo>
                  <a:pt x="228" y="61"/>
                  <a:pt x="152" y="84"/>
                  <a:pt x="91" y="122"/>
                </a:cubicBezTo>
                <a:cubicBezTo>
                  <a:pt x="76" y="137"/>
                  <a:pt x="61" y="160"/>
                  <a:pt x="61" y="183"/>
                </a:cubicBezTo>
                <a:lnTo>
                  <a:pt x="61" y="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8">
            <a:extLst>
              <a:ext uri="{FF2B5EF4-FFF2-40B4-BE49-F238E27FC236}">
                <a16:creationId xmlns:a16="http://schemas.microsoft.com/office/drawing/2014/main" id="{7B363BD2-A309-8541-B4C0-C7198E58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102" y="10194840"/>
            <a:ext cx="337446" cy="332554"/>
          </a:xfrm>
          <a:custGeom>
            <a:avLst/>
            <a:gdLst>
              <a:gd name="T0" fmla="*/ 54589 w 305"/>
              <a:gd name="T1" fmla="*/ 107588 h 298"/>
              <a:gd name="T2" fmla="*/ 54589 w 305"/>
              <a:gd name="T3" fmla="*/ 107588 h 298"/>
              <a:gd name="T4" fmla="*/ 0 w 305"/>
              <a:gd name="T5" fmla="*/ 52526 h 298"/>
              <a:gd name="T6" fmla="*/ 54589 w 305"/>
              <a:gd name="T7" fmla="*/ 0 h 298"/>
              <a:gd name="T8" fmla="*/ 109179 w 305"/>
              <a:gd name="T9" fmla="*/ 52526 h 298"/>
              <a:gd name="T10" fmla="*/ 54589 w 305"/>
              <a:gd name="T11" fmla="*/ 107588 h 298"/>
              <a:gd name="T12" fmla="*/ 54589 w 305"/>
              <a:gd name="T13" fmla="*/ 22097 h 298"/>
              <a:gd name="T14" fmla="*/ 54589 w 305"/>
              <a:gd name="T15" fmla="*/ 22097 h 298"/>
              <a:gd name="T16" fmla="*/ 24422 w 305"/>
              <a:gd name="T17" fmla="*/ 52526 h 298"/>
              <a:gd name="T18" fmla="*/ 54589 w 305"/>
              <a:gd name="T19" fmla="*/ 85491 h 298"/>
              <a:gd name="T20" fmla="*/ 84757 w 305"/>
              <a:gd name="T21" fmla="*/ 52526 h 298"/>
              <a:gd name="T22" fmla="*/ 54589 w 305"/>
              <a:gd name="T23" fmla="*/ 22097 h 2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5" h="298">
                <a:moveTo>
                  <a:pt x="152" y="297"/>
                </a:moveTo>
                <a:lnTo>
                  <a:pt x="152" y="297"/>
                </a:lnTo>
                <a:cubicBezTo>
                  <a:pt x="68" y="297"/>
                  <a:pt x="0" y="228"/>
                  <a:pt x="0" y="145"/>
                </a:cubicBezTo>
                <a:cubicBezTo>
                  <a:pt x="0" y="61"/>
                  <a:pt x="68" y="0"/>
                  <a:pt x="152" y="0"/>
                </a:cubicBezTo>
                <a:cubicBezTo>
                  <a:pt x="236" y="0"/>
                  <a:pt x="304" y="61"/>
                  <a:pt x="304" y="145"/>
                </a:cubicBezTo>
                <a:cubicBezTo>
                  <a:pt x="304" y="228"/>
                  <a:pt x="236" y="297"/>
                  <a:pt x="152" y="297"/>
                </a:cubicBezTo>
                <a:close/>
                <a:moveTo>
                  <a:pt x="152" y="61"/>
                </a:moveTo>
                <a:lnTo>
                  <a:pt x="152" y="61"/>
                </a:lnTo>
                <a:cubicBezTo>
                  <a:pt x="106" y="61"/>
                  <a:pt x="68" y="99"/>
                  <a:pt x="68" y="145"/>
                </a:cubicBezTo>
                <a:cubicBezTo>
                  <a:pt x="68" y="198"/>
                  <a:pt x="106" y="236"/>
                  <a:pt x="152" y="236"/>
                </a:cubicBezTo>
                <a:cubicBezTo>
                  <a:pt x="198" y="236"/>
                  <a:pt x="236" y="198"/>
                  <a:pt x="236" y="145"/>
                </a:cubicBezTo>
                <a:cubicBezTo>
                  <a:pt x="236" y="99"/>
                  <a:pt x="198" y="61"/>
                  <a:pt x="152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9">
            <a:extLst>
              <a:ext uri="{FF2B5EF4-FFF2-40B4-BE49-F238E27FC236}">
                <a16:creationId xmlns:a16="http://schemas.microsoft.com/office/drawing/2014/main" id="{490949EC-6DD3-5E4B-9757-70A366A9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07" y="10576299"/>
            <a:ext cx="425475" cy="337446"/>
          </a:xfrm>
          <a:custGeom>
            <a:avLst/>
            <a:gdLst>
              <a:gd name="T0" fmla="*/ 126543 w 382"/>
              <a:gd name="T1" fmla="*/ 109179 h 305"/>
              <a:gd name="T2" fmla="*/ 126543 w 382"/>
              <a:gd name="T3" fmla="*/ 109179 h 305"/>
              <a:gd name="T4" fmla="*/ 41217 w 382"/>
              <a:gd name="T5" fmla="*/ 109179 h 305"/>
              <a:gd name="T6" fmla="*/ 30370 w 382"/>
              <a:gd name="T7" fmla="*/ 98405 h 305"/>
              <a:gd name="T8" fmla="*/ 41217 w 382"/>
              <a:gd name="T9" fmla="*/ 87271 h 305"/>
              <a:gd name="T10" fmla="*/ 115697 w 382"/>
              <a:gd name="T11" fmla="*/ 87271 h 305"/>
              <a:gd name="T12" fmla="*/ 115697 w 382"/>
              <a:gd name="T13" fmla="*/ 57103 h 305"/>
              <a:gd name="T14" fmla="*/ 107381 w 382"/>
              <a:gd name="T15" fmla="*/ 40942 h 305"/>
              <a:gd name="T16" fmla="*/ 41217 w 382"/>
              <a:gd name="T17" fmla="*/ 21548 h 305"/>
              <a:gd name="T18" fmla="*/ 13739 w 382"/>
              <a:gd name="T19" fmla="*/ 24422 h 305"/>
              <a:gd name="T20" fmla="*/ 0 w 382"/>
              <a:gd name="T21" fmla="*/ 16161 h 305"/>
              <a:gd name="T22" fmla="*/ 8316 w 382"/>
              <a:gd name="T23" fmla="*/ 2514 h 305"/>
              <a:gd name="T24" fmla="*/ 41217 w 382"/>
              <a:gd name="T25" fmla="*/ 0 h 305"/>
              <a:gd name="T26" fmla="*/ 121120 w 382"/>
              <a:gd name="T27" fmla="*/ 21548 h 305"/>
              <a:gd name="T28" fmla="*/ 137751 w 382"/>
              <a:gd name="T29" fmla="*/ 57103 h 305"/>
              <a:gd name="T30" fmla="*/ 137751 w 382"/>
              <a:gd name="T31" fmla="*/ 98405 h 305"/>
              <a:gd name="T32" fmla="*/ 126543 w 382"/>
              <a:gd name="T33" fmla="*/ 109179 h 30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82" h="305">
                <a:moveTo>
                  <a:pt x="350" y="304"/>
                </a:moveTo>
                <a:lnTo>
                  <a:pt x="350" y="304"/>
                </a:lnTo>
                <a:cubicBezTo>
                  <a:pt x="114" y="304"/>
                  <a:pt x="114" y="304"/>
                  <a:pt x="114" y="304"/>
                </a:cubicBezTo>
                <a:cubicBezTo>
                  <a:pt x="99" y="304"/>
                  <a:pt x="84" y="289"/>
                  <a:pt x="84" y="274"/>
                </a:cubicBezTo>
                <a:cubicBezTo>
                  <a:pt x="84" y="258"/>
                  <a:pt x="99" y="243"/>
                  <a:pt x="114" y="243"/>
                </a:cubicBezTo>
                <a:cubicBezTo>
                  <a:pt x="320" y="243"/>
                  <a:pt x="320" y="243"/>
                  <a:pt x="320" y="243"/>
                </a:cubicBezTo>
                <a:cubicBezTo>
                  <a:pt x="320" y="213"/>
                  <a:pt x="320" y="182"/>
                  <a:pt x="320" y="159"/>
                </a:cubicBezTo>
                <a:cubicBezTo>
                  <a:pt x="320" y="144"/>
                  <a:pt x="312" y="129"/>
                  <a:pt x="297" y="114"/>
                </a:cubicBezTo>
                <a:cubicBezTo>
                  <a:pt x="244" y="76"/>
                  <a:pt x="183" y="60"/>
                  <a:pt x="114" y="60"/>
                </a:cubicBezTo>
                <a:cubicBezTo>
                  <a:pt x="84" y="60"/>
                  <a:pt x="61" y="60"/>
                  <a:pt x="38" y="68"/>
                </a:cubicBezTo>
                <a:cubicBezTo>
                  <a:pt x="23" y="68"/>
                  <a:pt x="8" y="60"/>
                  <a:pt x="0" y="45"/>
                </a:cubicBezTo>
                <a:cubicBezTo>
                  <a:pt x="0" y="22"/>
                  <a:pt x="8" y="7"/>
                  <a:pt x="23" y="7"/>
                </a:cubicBezTo>
                <a:cubicBezTo>
                  <a:pt x="54" y="0"/>
                  <a:pt x="84" y="0"/>
                  <a:pt x="114" y="0"/>
                </a:cubicBezTo>
                <a:cubicBezTo>
                  <a:pt x="191" y="0"/>
                  <a:pt x="274" y="22"/>
                  <a:pt x="335" y="60"/>
                </a:cubicBezTo>
                <a:cubicBezTo>
                  <a:pt x="366" y="83"/>
                  <a:pt x="381" y="121"/>
                  <a:pt x="381" y="159"/>
                </a:cubicBezTo>
                <a:cubicBezTo>
                  <a:pt x="381" y="190"/>
                  <a:pt x="381" y="236"/>
                  <a:pt x="381" y="274"/>
                </a:cubicBezTo>
                <a:cubicBezTo>
                  <a:pt x="381" y="289"/>
                  <a:pt x="373" y="304"/>
                  <a:pt x="35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8C4B459C-7A26-D84E-8FA1-591502FC9C8D}"/>
              </a:ext>
            </a:extLst>
          </p:cNvPr>
          <p:cNvSpPr txBox="1"/>
          <p:nvPr/>
        </p:nvSpPr>
        <p:spPr>
          <a:xfrm>
            <a:off x="2088051" y="12321351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2.3K</a:t>
            </a:r>
          </a:p>
        </p:txBody>
      </p: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84A0B142-898D-FD4A-82B6-E8CDEDCBB70B}"/>
              </a:ext>
            </a:extLst>
          </p:cNvPr>
          <p:cNvSpPr txBox="1"/>
          <p:nvPr/>
        </p:nvSpPr>
        <p:spPr>
          <a:xfrm>
            <a:off x="5676434" y="12043445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1.2M</a:t>
            </a:r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723EFF91-5309-734E-9C96-40B67F551F9E}"/>
              </a:ext>
            </a:extLst>
          </p:cNvPr>
          <p:cNvSpPr txBox="1"/>
          <p:nvPr/>
        </p:nvSpPr>
        <p:spPr>
          <a:xfrm>
            <a:off x="9271640" y="11738645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2.2M</a:t>
            </a:r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BE43BAE2-AA1D-8A44-96A2-AAC20FC76E19}"/>
              </a:ext>
            </a:extLst>
          </p:cNvPr>
          <p:cNvSpPr txBox="1"/>
          <p:nvPr/>
        </p:nvSpPr>
        <p:spPr>
          <a:xfrm>
            <a:off x="12893059" y="11057327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3M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972B4045-9194-7E45-BF35-596454332782}"/>
              </a:ext>
            </a:extLst>
          </p:cNvPr>
          <p:cNvSpPr txBox="1"/>
          <p:nvPr/>
        </p:nvSpPr>
        <p:spPr>
          <a:xfrm>
            <a:off x="16488542" y="10671844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2106DA23-BA43-D347-9E08-B5365FC7D7A3}"/>
              </a:ext>
            </a:extLst>
          </p:cNvPr>
          <p:cNvSpPr txBox="1"/>
          <p:nvPr/>
        </p:nvSpPr>
        <p:spPr>
          <a:xfrm>
            <a:off x="20120513" y="10044300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1K</a:t>
            </a:r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9521A7D1-0CFE-D64D-AEB7-C0F1DB78E658}"/>
              </a:ext>
            </a:extLst>
          </p:cNvPr>
          <p:cNvSpPr txBox="1"/>
          <p:nvPr/>
        </p:nvSpPr>
        <p:spPr>
          <a:xfrm>
            <a:off x="9168606" y="1283356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A3903C69-58D7-1A49-BCAF-E1FE1597721B}"/>
              </a:ext>
            </a:extLst>
          </p:cNvPr>
          <p:cNvSpPr txBox="1"/>
          <p:nvPr/>
        </p:nvSpPr>
        <p:spPr>
          <a:xfrm>
            <a:off x="2451398" y="279878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EEDB0E-7286-6E4F-BE39-231A44DC799E}"/>
              </a:ext>
            </a:extLst>
          </p:cNvPr>
          <p:cNvSpPr/>
          <p:nvPr/>
        </p:nvSpPr>
        <p:spPr>
          <a:xfrm>
            <a:off x="1750705" y="11241407"/>
            <a:ext cx="286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140C97-4477-B948-9CC2-71D190D7C087}"/>
              </a:ext>
            </a:extLst>
          </p:cNvPr>
          <p:cNvSpPr/>
          <p:nvPr/>
        </p:nvSpPr>
        <p:spPr>
          <a:xfrm>
            <a:off x="5260781" y="10878721"/>
            <a:ext cx="286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371013-0536-4749-A830-D1A3FAD0C19A}"/>
              </a:ext>
            </a:extLst>
          </p:cNvPr>
          <p:cNvSpPr/>
          <p:nvPr/>
        </p:nvSpPr>
        <p:spPr>
          <a:xfrm>
            <a:off x="8905507" y="10493867"/>
            <a:ext cx="286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1024CC-F345-F042-9A49-084C9A082BFC}"/>
              </a:ext>
            </a:extLst>
          </p:cNvPr>
          <p:cNvSpPr/>
          <p:nvPr/>
        </p:nvSpPr>
        <p:spPr>
          <a:xfrm>
            <a:off x="12498019" y="9843177"/>
            <a:ext cx="286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1CC2B9-099F-3444-B53B-4ECDC8F078B7}"/>
              </a:ext>
            </a:extLst>
          </p:cNvPr>
          <p:cNvSpPr/>
          <p:nvPr/>
        </p:nvSpPr>
        <p:spPr>
          <a:xfrm>
            <a:off x="16083430" y="9554420"/>
            <a:ext cx="286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86F51B-6176-AD4F-86EF-64597F462D6E}"/>
              </a:ext>
            </a:extLst>
          </p:cNvPr>
          <p:cNvSpPr/>
          <p:nvPr/>
        </p:nvSpPr>
        <p:spPr>
          <a:xfrm>
            <a:off x="19789156" y="8952841"/>
            <a:ext cx="286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</p:spTree>
    <p:extLst>
      <p:ext uri="{BB962C8B-B14F-4D97-AF65-F5344CB8AC3E}">
        <p14:creationId xmlns:p14="http://schemas.microsoft.com/office/powerpoint/2010/main" val="2439420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reeform 355">
            <a:extLst>
              <a:ext uri="{FF2B5EF4-FFF2-40B4-BE49-F238E27FC236}">
                <a16:creationId xmlns:a16="http://schemas.microsoft.com/office/drawing/2014/main" id="{79331BA4-8B81-2041-9327-C46AE34F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79" y="6027894"/>
            <a:ext cx="4090883" cy="4090886"/>
          </a:xfrm>
          <a:custGeom>
            <a:avLst/>
            <a:gdLst>
              <a:gd name="T0" fmla="*/ 1306152 w 3629"/>
              <a:gd name="T1" fmla="*/ 651636 h 3627"/>
              <a:gd name="T2" fmla="*/ 1306152 w 3629"/>
              <a:gd name="T3" fmla="*/ 651636 h 3627"/>
              <a:gd name="T4" fmla="*/ 651636 w 3629"/>
              <a:gd name="T5" fmla="*/ 1306153 h 3627"/>
              <a:gd name="T6" fmla="*/ 0 w 3629"/>
              <a:gd name="T7" fmla="*/ 651636 h 3627"/>
              <a:gd name="T8" fmla="*/ 651636 w 3629"/>
              <a:gd name="T9" fmla="*/ 0 h 3627"/>
              <a:gd name="T10" fmla="*/ 1306152 w 3629"/>
              <a:gd name="T11" fmla="*/ 651636 h 36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9" h="3627">
                <a:moveTo>
                  <a:pt x="3628" y="1809"/>
                </a:moveTo>
                <a:lnTo>
                  <a:pt x="3628" y="1809"/>
                </a:lnTo>
                <a:cubicBezTo>
                  <a:pt x="3628" y="2813"/>
                  <a:pt x="2815" y="3626"/>
                  <a:pt x="1810" y="3626"/>
                </a:cubicBezTo>
                <a:cubicBezTo>
                  <a:pt x="813" y="3626"/>
                  <a:pt x="0" y="2813"/>
                  <a:pt x="0" y="1809"/>
                </a:cubicBezTo>
                <a:cubicBezTo>
                  <a:pt x="0" y="812"/>
                  <a:pt x="813" y="0"/>
                  <a:pt x="1810" y="0"/>
                </a:cubicBezTo>
                <a:cubicBezTo>
                  <a:pt x="2815" y="0"/>
                  <a:pt x="3628" y="812"/>
                  <a:pt x="3628" y="1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6">
            <a:extLst>
              <a:ext uri="{FF2B5EF4-FFF2-40B4-BE49-F238E27FC236}">
                <a16:creationId xmlns:a16="http://schemas.microsoft.com/office/drawing/2014/main" id="{0FD96E31-FC3D-EF4E-8E50-6BF4FDD3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431" y="6027894"/>
            <a:ext cx="4080945" cy="4090886"/>
          </a:xfrm>
          <a:custGeom>
            <a:avLst/>
            <a:gdLst>
              <a:gd name="T0" fmla="*/ 1302978 w 3622"/>
              <a:gd name="T1" fmla="*/ 651636 h 3627"/>
              <a:gd name="T2" fmla="*/ 1302978 w 3622"/>
              <a:gd name="T3" fmla="*/ 651636 h 3627"/>
              <a:gd name="T4" fmla="*/ 651309 w 3622"/>
              <a:gd name="T5" fmla="*/ 1306153 h 3627"/>
              <a:gd name="T6" fmla="*/ 0 w 3622"/>
              <a:gd name="T7" fmla="*/ 651636 h 3627"/>
              <a:gd name="T8" fmla="*/ 651309 w 3622"/>
              <a:gd name="T9" fmla="*/ 0 h 3627"/>
              <a:gd name="T10" fmla="*/ 1302978 w 3622"/>
              <a:gd name="T11" fmla="*/ 651636 h 36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2" h="3627">
                <a:moveTo>
                  <a:pt x="3621" y="1809"/>
                </a:moveTo>
                <a:lnTo>
                  <a:pt x="3621" y="1809"/>
                </a:lnTo>
                <a:cubicBezTo>
                  <a:pt x="3621" y="2813"/>
                  <a:pt x="2807" y="3626"/>
                  <a:pt x="1810" y="3626"/>
                </a:cubicBezTo>
                <a:cubicBezTo>
                  <a:pt x="806" y="3626"/>
                  <a:pt x="0" y="2813"/>
                  <a:pt x="0" y="1809"/>
                </a:cubicBezTo>
                <a:cubicBezTo>
                  <a:pt x="0" y="812"/>
                  <a:pt x="806" y="0"/>
                  <a:pt x="1810" y="0"/>
                </a:cubicBezTo>
                <a:cubicBezTo>
                  <a:pt x="2807" y="0"/>
                  <a:pt x="3621" y="812"/>
                  <a:pt x="3621" y="180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7">
            <a:extLst>
              <a:ext uri="{FF2B5EF4-FFF2-40B4-BE49-F238E27FC236}">
                <a16:creationId xmlns:a16="http://schemas.microsoft.com/office/drawing/2014/main" id="{DACD8882-C1F8-3C4C-8788-46FB16CA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173" y="6027894"/>
            <a:ext cx="4090886" cy="4090886"/>
          </a:xfrm>
          <a:custGeom>
            <a:avLst/>
            <a:gdLst>
              <a:gd name="T0" fmla="*/ 1306153 w 3628"/>
              <a:gd name="T1" fmla="*/ 651636 h 3627"/>
              <a:gd name="T2" fmla="*/ 1306153 w 3628"/>
              <a:gd name="T3" fmla="*/ 651636 h 3627"/>
              <a:gd name="T4" fmla="*/ 651816 w 3628"/>
              <a:gd name="T5" fmla="*/ 1306153 h 3627"/>
              <a:gd name="T6" fmla="*/ 0 w 3628"/>
              <a:gd name="T7" fmla="*/ 651636 h 3627"/>
              <a:gd name="T8" fmla="*/ 651816 w 3628"/>
              <a:gd name="T9" fmla="*/ 0 h 3627"/>
              <a:gd name="T10" fmla="*/ 1306153 w 3628"/>
              <a:gd name="T11" fmla="*/ 651636 h 36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8" h="3627">
                <a:moveTo>
                  <a:pt x="3627" y="1809"/>
                </a:moveTo>
                <a:lnTo>
                  <a:pt x="3627" y="1809"/>
                </a:lnTo>
                <a:cubicBezTo>
                  <a:pt x="3627" y="2813"/>
                  <a:pt x="2813" y="3626"/>
                  <a:pt x="1810" y="3626"/>
                </a:cubicBezTo>
                <a:cubicBezTo>
                  <a:pt x="813" y="3626"/>
                  <a:pt x="0" y="2813"/>
                  <a:pt x="0" y="1809"/>
                </a:cubicBezTo>
                <a:cubicBezTo>
                  <a:pt x="0" y="812"/>
                  <a:pt x="813" y="0"/>
                  <a:pt x="1810" y="0"/>
                </a:cubicBezTo>
                <a:cubicBezTo>
                  <a:pt x="2813" y="0"/>
                  <a:pt x="3627" y="812"/>
                  <a:pt x="3627" y="180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8">
            <a:extLst>
              <a:ext uri="{FF2B5EF4-FFF2-40B4-BE49-F238E27FC236}">
                <a16:creationId xmlns:a16="http://schemas.microsoft.com/office/drawing/2014/main" id="{CE916B3B-2420-E54F-BE9B-7AB91E4D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888" y="6027894"/>
            <a:ext cx="4090883" cy="4090886"/>
          </a:xfrm>
          <a:custGeom>
            <a:avLst/>
            <a:gdLst>
              <a:gd name="T0" fmla="*/ 1306152 w 3629"/>
              <a:gd name="T1" fmla="*/ 651636 h 3627"/>
              <a:gd name="T2" fmla="*/ 1306152 w 3629"/>
              <a:gd name="T3" fmla="*/ 651636 h 3627"/>
              <a:gd name="T4" fmla="*/ 654516 w 3629"/>
              <a:gd name="T5" fmla="*/ 1306153 h 3627"/>
              <a:gd name="T6" fmla="*/ 0 w 3629"/>
              <a:gd name="T7" fmla="*/ 651636 h 3627"/>
              <a:gd name="T8" fmla="*/ 654516 w 3629"/>
              <a:gd name="T9" fmla="*/ 0 h 3627"/>
              <a:gd name="T10" fmla="*/ 1306152 w 3629"/>
              <a:gd name="T11" fmla="*/ 651636 h 36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9" h="3627">
                <a:moveTo>
                  <a:pt x="3628" y="1809"/>
                </a:moveTo>
                <a:lnTo>
                  <a:pt x="3628" y="1809"/>
                </a:lnTo>
                <a:cubicBezTo>
                  <a:pt x="3628" y="2813"/>
                  <a:pt x="2815" y="3626"/>
                  <a:pt x="1818" y="3626"/>
                </a:cubicBezTo>
                <a:cubicBezTo>
                  <a:pt x="813" y="3626"/>
                  <a:pt x="0" y="2813"/>
                  <a:pt x="0" y="1809"/>
                </a:cubicBezTo>
                <a:cubicBezTo>
                  <a:pt x="0" y="812"/>
                  <a:pt x="813" y="0"/>
                  <a:pt x="1818" y="0"/>
                </a:cubicBezTo>
                <a:cubicBezTo>
                  <a:pt x="2815" y="0"/>
                  <a:pt x="3628" y="812"/>
                  <a:pt x="3628" y="1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9">
            <a:extLst>
              <a:ext uri="{FF2B5EF4-FFF2-40B4-BE49-F238E27FC236}">
                <a16:creationId xmlns:a16="http://schemas.microsoft.com/office/drawing/2014/main" id="{572BC537-2EF3-D447-A93D-2B5FC91C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3571" y="6027894"/>
            <a:ext cx="4080942" cy="4090886"/>
          </a:xfrm>
          <a:custGeom>
            <a:avLst/>
            <a:gdLst>
              <a:gd name="T0" fmla="*/ 1302977 w 3621"/>
              <a:gd name="T1" fmla="*/ 651636 h 3627"/>
              <a:gd name="T2" fmla="*/ 1302977 w 3621"/>
              <a:gd name="T3" fmla="*/ 651636 h 3627"/>
              <a:gd name="T4" fmla="*/ 651489 w 3621"/>
              <a:gd name="T5" fmla="*/ 1306153 h 3627"/>
              <a:gd name="T6" fmla="*/ 0 w 3621"/>
              <a:gd name="T7" fmla="*/ 651636 h 3627"/>
              <a:gd name="T8" fmla="*/ 651489 w 3621"/>
              <a:gd name="T9" fmla="*/ 0 h 3627"/>
              <a:gd name="T10" fmla="*/ 1302977 w 3621"/>
              <a:gd name="T11" fmla="*/ 651636 h 36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1" h="3627">
                <a:moveTo>
                  <a:pt x="3620" y="1809"/>
                </a:moveTo>
                <a:lnTo>
                  <a:pt x="3620" y="1809"/>
                </a:lnTo>
                <a:cubicBezTo>
                  <a:pt x="3620" y="2813"/>
                  <a:pt x="2815" y="3626"/>
                  <a:pt x="1810" y="3626"/>
                </a:cubicBezTo>
                <a:cubicBezTo>
                  <a:pt x="813" y="3626"/>
                  <a:pt x="0" y="2813"/>
                  <a:pt x="0" y="1809"/>
                </a:cubicBezTo>
                <a:cubicBezTo>
                  <a:pt x="0" y="812"/>
                  <a:pt x="813" y="0"/>
                  <a:pt x="1810" y="0"/>
                </a:cubicBezTo>
                <a:cubicBezTo>
                  <a:pt x="2815" y="0"/>
                  <a:pt x="3620" y="812"/>
                  <a:pt x="3620" y="180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0">
            <a:extLst>
              <a:ext uri="{FF2B5EF4-FFF2-40B4-BE49-F238E27FC236}">
                <a16:creationId xmlns:a16="http://schemas.microsoft.com/office/drawing/2014/main" id="{E18941EA-47A9-6D4C-98ED-04338E88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095" y="7543958"/>
            <a:ext cx="4866312" cy="1048816"/>
          </a:xfrm>
          <a:custGeom>
            <a:avLst/>
            <a:gdLst>
              <a:gd name="T0" fmla="*/ 1545526 w 4319"/>
              <a:gd name="T1" fmla="*/ 152157 h 929"/>
              <a:gd name="T2" fmla="*/ 1545526 w 4319"/>
              <a:gd name="T3" fmla="*/ 152157 h 929"/>
              <a:gd name="T4" fmla="*/ 1401948 w 4319"/>
              <a:gd name="T5" fmla="*/ 11177 h 929"/>
              <a:gd name="T6" fmla="*/ 1374600 w 4319"/>
              <a:gd name="T7" fmla="*/ 27763 h 929"/>
              <a:gd name="T8" fmla="*/ 1374600 w 4319"/>
              <a:gd name="T9" fmla="*/ 38941 h 929"/>
              <a:gd name="T10" fmla="*/ 0 w 4319"/>
              <a:gd name="T11" fmla="*/ 38941 h 929"/>
              <a:gd name="T12" fmla="*/ 0 w 4319"/>
              <a:gd name="T13" fmla="*/ 296021 h 929"/>
              <a:gd name="T14" fmla="*/ 1374600 w 4319"/>
              <a:gd name="T15" fmla="*/ 296021 h 929"/>
              <a:gd name="T16" fmla="*/ 1374600 w 4319"/>
              <a:gd name="T17" fmla="*/ 307199 h 929"/>
              <a:gd name="T18" fmla="*/ 1401948 w 4319"/>
              <a:gd name="T19" fmla="*/ 323785 h 929"/>
              <a:gd name="T20" fmla="*/ 1545526 w 4319"/>
              <a:gd name="T21" fmla="*/ 182805 h 929"/>
              <a:gd name="T22" fmla="*/ 1545526 w 4319"/>
              <a:gd name="T23" fmla="*/ 152157 h 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19" h="929">
                <a:moveTo>
                  <a:pt x="4295" y="422"/>
                </a:moveTo>
                <a:lnTo>
                  <a:pt x="4295" y="422"/>
                </a:lnTo>
                <a:cubicBezTo>
                  <a:pt x="3896" y="31"/>
                  <a:pt x="3896" y="31"/>
                  <a:pt x="3896" y="31"/>
                </a:cubicBezTo>
                <a:cubicBezTo>
                  <a:pt x="3866" y="0"/>
                  <a:pt x="3820" y="31"/>
                  <a:pt x="3820" y="77"/>
                </a:cubicBezTo>
                <a:cubicBezTo>
                  <a:pt x="3820" y="108"/>
                  <a:pt x="3820" y="108"/>
                  <a:pt x="382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821"/>
                  <a:pt x="0" y="821"/>
                  <a:pt x="0" y="821"/>
                </a:cubicBezTo>
                <a:cubicBezTo>
                  <a:pt x="3820" y="821"/>
                  <a:pt x="3820" y="821"/>
                  <a:pt x="3820" y="821"/>
                </a:cubicBezTo>
                <a:cubicBezTo>
                  <a:pt x="3820" y="852"/>
                  <a:pt x="3820" y="852"/>
                  <a:pt x="3820" y="852"/>
                </a:cubicBezTo>
                <a:cubicBezTo>
                  <a:pt x="3820" y="898"/>
                  <a:pt x="3866" y="928"/>
                  <a:pt x="3896" y="898"/>
                </a:cubicBezTo>
                <a:cubicBezTo>
                  <a:pt x="4295" y="507"/>
                  <a:pt x="4295" y="507"/>
                  <a:pt x="4295" y="507"/>
                </a:cubicBezTo>
                <a:cubicBezTo>
                  <a:pt x="4318" y="484"/>
                  <a:pt x="4318" y="445"/>
                  <a:pt x="4295" y="42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1">
            <a:extLst>
              <a:ext uri="{FF2B5EF4-FFF2-40B4-BE49-F238E27FC236}">
                <a16:creationId xmlns:a16="http://schemas.microsoft.com/office/drawing/2014/main" id="{282D6A27-A1B4-E044-8B7E-ECDB9321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381" y="7543958"/>
            <a:ext cx="4861343" cy="1048816"/>
          </a:xfrm>
          <a:custGeom>
            <a:avLst/>
            <a:gdLst>
              <a:gd name="T0" fmla="*/ 1543932 w 4311"/>
              <a:gd name="T1" fmla="*/ 152157 h 929"/>
              <a:gd name="T2" fmla="*/ 1543932 w 4311"/>
              <a:gd name="T3" fmla="*/ 152157 h 929"/>
              <a:gd name="T4" fmla="*/ 1400235 w 4311"/>
              <a:gd name="T5" fmla="*/ 11177 h 929"/>
              <a:gd name="T6" fmla="*/ 1375385 w 4311"/>
              <a:gd name="T7" fmla="*/ 27763 h 929"/>
              <a:gd name="T8" fmla="*/ 1375385 w 4311"/>
              <a:gd name="T9" fmla="*/ 38941 h 929"/>
              <a:gd name="T10" fmla="*/ 0 w 4311"/>
              <a:gd name="T11" fmla="*/ 38941 h 929"/>
              <a:gd name="T12" fmla="*/ 0 w 4311"/>
              <a:gd name="T13" fmla="*/ 296021 h 929"/>
              <a:gd name="T14" fmla="*/ 1375385 w 4311"/>
              <a:gd name="T15" fmla="*/ 296021 h 929"/>
              <a:gd name="T16" fmla="*/ 1375385 w 4311"/>
              <a:gd name="T17" fmla="*/ 307199 h 929"/>
              <a:gd name="T18" fmla="*/ 1400235 w 4311"/>
              <a:gd name="T19" fmla="*/ 323785 h 929"/>
              <a:gd name="T20" fmla="*/ 1543932 w 4311"/>
              <a:gd name="T21" fmla="*/ 182805 h 929"/>
              <a:gd name="T22" fmla="*/ 1543932 w 4311"/>
              <a:gd name="T23" fmla="*/ 152157 h 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11" h="929">
                <a:moveTo>
                  <a:pt x="4287" y="422"/>
                </a:moveTo>
                <a:lnTo>
                  <a:pt x="4287" y="422"/>
                </a:lnTo>
                <a:cubicBezTo>
                  <a:pt x="3888" y="31"/>
                  <a:pt x="3888" y="31"/>
                  <a:pt x="3888" y="31"/>
                </a:cubicBezTo>
                <a:cubicBezTo>
                  <a:pt x="3858" y="0"/>
                  <a:pt x="3819" y="31"/>
                  <a:pt x="3819" y="77"/>
                </a:cubicBezTo>
                <a:cubicBezTo>
                  <a:pt x="3819" y="108"/>
                  <a:pt x="3819" y="108"/>
                  <a:pt x="381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821"/>
                  <a:pt x="0" y="821"/>
                  <a:pt x="0" y="821"/>
                </a:cubicBezTo>
                <a:cubicBezTo>
                  <a:pt x="3819" y="821"/>
                  <a:pt x="3819" y="821"/>
                  <a:pt x="3819" y="821"/>
                </a:cubicBezTo>
                <a:cubicBezTo>
                  <a:pt x="3819" y="852"/>
                  <a:pt x="3819" y="852"/>
                  <a:pt x="3819" y="852"/>
                </a:cubicBezTo>
                <a:cubicBezTo>
                  <a:pt x="3819" y="898"/>
                  <a:pt x="3858" y="928"/>
                  <a:pt x="3888" y="898"/>
                </a:cubicBezTo>
                <a:cubicBezTo>
                  <a:pt x="4287" y="507"/>
                  <a:pt x="4287" y="507"/>
                  <a:pt x="4287" y="507"/>
                </a:cubicBezTo>
                <a:cubicBezTo>
                  <a:pt x="4310" y="484"/>
                  <a:pt x="4310" y="445"/>
                  <a:pt x="4287" y="42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2">
            <a:extLst>
              <a:ext uri="{FF2B5EF4-FFF2-40B4-BE49-F238E27FC236}">
                <a16:creationId xmlns:a16="http://schemas.microsoft.com/office/drawing/2014/main" id="{C8DEC196-0026-B24B-84D8-D6D956E0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639" y="7543958"/>
            <a:ext cx="4861343" cy="1048816"/>
          </a:xfrm>
          <a:custGeom>
            <a:avLst/>
            <a:gdLst>
              <a:gd name="T0" fmla="*/ 1543932 w 4311"/>
              <a:gd name="T1" fmla="*/ 152157 h 929"/>
              <a:gd name="T2" fmla="*/ 1543932 w 4311"/>
              <a:gd name="T3" fmla="*/ 152157 h 929"/>
              <a:gd name="T4" fmla="*/ 1400235 w 4311"/>
              <a:gd name="T5" fmla="*/ 11177 h 929"/>
              <a:gd name="T6" fmla="*/ 1372504 w 4311"/>
              <a:gd name="T7" fmla="*/ 27763 h 929"/>
              <a:gd name="T8" fmla="*/ 1372504 w 4311"/>
              <a:gd name="T9" fmla="*/ 38941 h 929"/>
              <a:gd name="T10" fmla="*/ 0 w 4311"/>
              <a:gd name="T11" fmla="*/ 38941 h 929"/>
              <a:gd name="T12" fmla="*/ 0 w 4311"/>
              <a:gd name="T13" fmla="*/ 296021 h 929"/>
              <a:gd name="T14" fmla="*/ 1372504 w 4311"/>
              <a:gd name="T15" fmla="*/ 296021 h 929"/>
              <a:gd name="T16" fmla="*/ 1372504 w 4311"/>
              <a:gd name="T17" fmla="*/ 307199 h 929"/>
              <a:gd name="T18" fmla="*/ 1400235 w 4311"/>
              <a:gd name="T19" fmla="*/ 323785 h 929"/>
              <a:gd name="T20" fmla="*/ 1543932 w 4311"/>
              <a:gd name="T21" fmla="*/ 182805 h 929"/>
              <a:gd name="T22" fmla="*/ 1543932 w 4311"/>
              <a:gd name="T23" fmla="*/ 152157 h 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11" h="929">
                <a:moveTo>
                  <a:pt x="4287" y="422"/>
                </a:moveTo>
                <a:lnTo>
                  <a:pt x="4287" y="422"/>
                </a:lnTo>
                <a:cubicBezTo>
                  <a:pt x="3888" y="31"/>
                  <a:pt x="3888" y="31"/>
                  <a:pt x="3888" y="31"/>
                </a:cubicBezTo>
                <a:cubicBezTo>
                  <a:pt x="3857" y="0"/>
                  <a:pt x="3811" y="31"/>
                  <a:pt x="3811" y="77"/>
                </a:cubicBezTo>
                <a:cubicBezTo>
                  <a:pt x="3811" y="108"/>
                  <a:pt x="3811" y="108"/>
                  <a:pt x="3811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821"/>
                  <a:pt x="0" y="821"/>
                  <a:pt x="0" y="821"/>
                </a:cubicBezTo>
                <a:cubicBezTo>
                  <a:pt x="3811" y="821"/>
                  <a:pt x="3811" y="821"/>
                  <a:pt x="3811" y="821"/>
                </a:cubicBezTo>
                <a:cubicBezTo>
                  <a:pt x="3811" y="852"/>
                  <a:pt x="3811" y="852"/>
                  <a:pt x="3811" y="852"/>
                </a:cubicBezTo>
                <a:cubicBezTo>
                  <a:pt x="3811" y="898"/>
                  <a:pt x="3857" y="928"/>
                  <a:pt x="3888" y="898"/>
                </a:cubicBezTo>
                <a:cubicBezTo>
                  <a:pt x="4287" y="507"/>
                  <a:pt x="4287" y="507"/>
                  <a:pt x="4287" y="507"/>
                </a:cubicBezTo>
                <a:cubicBezTo>
                  <a:pt x="4310" y="484"/>
                  <a:pt x="4310" y="445"/>
                  <a:pt x="4287" y="42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3">
            <a:extLst>
              <a:ext uri="{FF2B5EF4-FFF2-40B4-BE49-F238E27FC236}">
                <a16:creationId xmlns:a16="http://schemas.microsoft.com/office/drawing/2014/main" id="{767E9CB3-9BFD-5444-B93C-CFB33BE9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986" y="7543958"/>
            <a:ext cx="4861343" cy="1048816"/>
          </a:xfrm>
          <a:custGeom>
            <a:avLst/>
            <a:gdLst>
              <a:gd name="T0" fmla="*/ 1543934 w 4312"/>
              <a:gd name="T1" fmla="*/ 152157 h 929"/>
              <a:gd name="T2" fmla="*/ 1543934 w 4312"/>
              <a:gd name="T3" fmla="*/ 152157 h 929"/>
              <a:gd name="T4" fmla="*/ 1400270 w 4312"/>
              <a:gd name="T5" fmla="*/ 11177 h 929"/>
              <a:gd name="T6" fmla="*/ 1375426 w 4312"/>
              <a:gd name="T7" fmla="*/ 27763 h 929"/>
              <a:gd name="T8" fmla="*/ 1375426 w 4312"/>
              <a:gd name="T9" fmla="*/ 38941 h 929"/>
              <a:gd name="T10" fmla="*/ 0 w 4312"/>
              <a:gd name="T11" fmla="*/ 38941 h 929"/>
              <a:gd name="T12" fmla="*/ 0 w 4312"/>
              <a:gd name="T13" fmla="*/ 296021 h 929"/>
              <a:gd name="T14" fmla="*/ 1375426 w 4312"/>
              <a:gd name="T15" fmla="*/ 296021 h 929"/>
              <a:gd name="T16" fmla="*/ 1375426 w 4312"/>
              <a:gd name="T17" fmla="*/ 307199 h 929"/>
              <a:gd name="T18" fmla="*/ 1400270 w 4312"/>
              <a:gd name="T19" fmla="*/ 323785 h 929"/>
              <a:gd name="T20" fmla="*/ 1543934 w 4312"/>
              <a:gd name="T21" fmla="*/ 182805 h 929"/>
              <a:gd name="T22" fmla="*/ 1543934 w 4312"/>
              <a:gd name="T23" fmla="*/ 152157 h 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12" h="929">
                <a:moveTo>
                  <a:pt x="4288" y="422"/>
                </a:moveTo>
                <a:lnTo>
                  <a:pt x="4288" y="422"/>
                </a:lnTo>
                <a:cubicBezTo>
                  <a:pt x="3889" y="31"/>
                  <a:pt x="3889" y="31"/>
                  <a:pt x="3889" y="31"/>
                </a:cubicBezTo>
                <a:cubicBezTo>
                  <a:pt x="3858" y="0"/>
                  <a:pt x="3820" y="31"/>
                  <a:pt x="3820" y="77"/>
                </a:cubicBezTo>
                <a:cubicBezTo>
                  <a:pt x="3820" y="108"/>
                  <a:pt x="3820" y="108"/>
                  <a:pt x="382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821"/>
                  <a:pt x="0" y="821"/>
                  <a:pt x="0" y="821"/>
                </a:cubicBezTo>
                <a:cubicBezTo>
                  <a:pt x="3820" y="821"/>
                  <a:pt x="3820" y="821"/>
                  <a:pt x="3820" y="821"/>
                </a:cubicBezTo>
                <a:cubicBezTo>
                  <a:pt x="3820" y="852"/>
                  <a:pt x="3820" y="852"/>
                  <a:pt x="3820" y="852"/>
                </a:cubicBezTo>
                <a:cubicBezTo>
                  <a:pt x="3820" y="898"/>
                  <a:pt x="3858" y="928"/>
                  <a:pt x="3889" y="898"/>
                </a:cubicBezTo>
                <a:cubicBezTo>
                  <a:pt x="4288" y="507"/>
                  <a:pt x="4288" y="507"/>
                  <a:pt x="4288" y="507"/>
                </a:cubicBezTo>
                <a:cubicBezTo>
                  <a:pt x="4311" y="484"/>
                  <a:pt x="4311" y="445"/>
                  <a:pt x="4288" y="42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4">
            <a:extLst>
              <a:ext uri="{FF2B5EF4-FFF2-40B4-BE49-F238E27FC236}">
                <a16:creationId xmlns:a16="http://schemas.microsoft.com/office/drawing/2014/main" id="{E274600C-40B0-C843-928F-5E73D1CE1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44" y="7543958"/>
            <a:ext cx="4861343" cy="1048816"/>
          </a:xfrm>
          <a:custGeom>
            <a:avLst/>
            <a:gdLst>
              <a:gd name="T0" fmla="*/ 1543932 w 4311"/>
              <a:gd name="T1" fmla="*/ 152157 h 929"/>
              <a:gd name="T2" fmla="*/ 1543932 w 4311"/>
              <a:gd name="T3" fmla="*/ 152157 h 929"/>
              <a:gd name="T4" fmla="*/ 1400595 w 4311"/>
              <a:gd name="T5" fmla="*/ 11177 h 929"/>
              <a:gd name="T6" fmla="*/ 1372864 w 4311"/>
              <a:gd name="T7" fmla="*/ 27763 h 929"/>
              <a:gd name="T8" fmla="*/ 1372864 w 4311"/>
              <a:gd name="T9" fmla="*/ 38941 h 929"/>
              <a:gd name="T10" fmla="*/ 0 w 4311"/>
              <a:gd name="T11" fmla="*/ 38941 h 929"/>
              <a:gd name="T12" fmla="*/ 0 w 4311"/>
              <a:gd name="T13" fmla="*/ 296021 h 929"/>
              <a:gd name="T14" fmla="*/ 1372864 w 4311"/>
              <a:gd name="T15" fmla="*/ 296021 h 929"/>
              <a:gd name="T16" fmla="*/ 1372864 w 4311"/>
              <a:gd name="T17" fmla="*/ 307199 h 929"/>
              <a:gd name="T18" fmla="*/ 1400595 w 4311"/>
              <a:gd name="T19" fmla="*/ 323785 h 929"/>
              <a:gd name="T20" fmla="*/ 1543932 w 4311"/>
              <a:gd name="T21" fmla="*/ 182805 h 929"/>
              <a:gd name="T22" fmla="*/ 1543932 w 4311"/>
              <a:gd name="T23" fmla="*/ 152157 h 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11" h="929">
                <a:moveTo>
                  <a:pt x="4287" y="422"/>
                </a:moveTo>
                <a:lnTo>
                  <a:pt x="4287" y="422"/>
                </a:lnTo>
                <a:cubicBezTo>
                  <a:pt x="3889" y="31"/>
                  <a:pt x="3889" y="31"/>
                  <a:pt x="3889" y="31"/>
                </a:cubicBezTo>
                <a:cubicBezTo>
                  <a:pt x="3858" y="0"/>
                  <a:pt x="3812" y="31"/>
                  <a:pt x="3812" y="77"/>
                </a:cubicBezTo>
                <a:cubicBezTo>
                  <a:pt x="3812" y="108"/>
                  <a:pt x="3812" y="108"/>
                  <a:pt x="3812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821"/>
                  <a:pt x="0" y="821"/>
                  <a:pt x="0" y="821"/>
                </a:cubicBezTo>
                <a:cubicBezTo>
                  <a:pt x="3812" y="821"/>
                  <a:pt x="3812" y="821"/>
                  <a:pt x="3812" y="821"/>
                </a:cubicBezTo>
                <a:cubicBezTo>
                  <a:pt x="3812" y="852"/>
                  <a:pt x="3812" y="852"/>
                  <a:pt x="3812" y="852"/>
                </a:cubicBezTo>
                <a:cubicBezTo>
                  <a:pt x="3812" y="898"/>
                  <a:pt x="3858" y="928"/>
                  <a:pt x="3889" y="898"/>
                </a:cubicBezTo>
                <a:cubicBezTo>
                  <a:pt x="4287" y="507"/>
                  <a:pt x="4287" y="507"/>
                  <a:pt x="4287" y="507"/>
                </a:cubicBezTo>
                <a:cubicBezTo>
                  <a:pt x="4310" y="484"/>
                  <a:pt x="4310" y="445"/>
                  <a:pt x="4287" y="42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1">
            <a:extLst>
              <a:ext uri="{FF2B5EF4-FFF2-40B4-BE49-F238E27FC236}">
                <a16:creationId xmlns:a16="http://schemas.microsoft.com/office/drawing/2014/main" id="{42DEBF6F-EAA8-4E45-BE29-207056D5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488" y="6778471"/>
            <a:ext cx="1004081" cy="621336"/>
          </a:xfrm>
          <a:custGeom>
            <a:avLst/>
            <a:gdLst>
              <a:gd name="T0" fmla="*/ 160158 w 891"/>
              <a:gd name="T1" fmla="*/ 198078 h 552"/>
              <a:gd name="T2" fmla="*/ 160158 w 891"/>
              <a:gd name="T3" fmla="*/ 198078 h 552"/>
              <a:gd name="T4" fmla="*/ 52546 w 891"/>
              <a:gd name="T5" fmla="*/ 156736 h 552"/>
              <a:gd name="T6" fmla="*/ 2879 w 891"/>
              <a:gd name="T7" fmla="*/ 104251 h 552"/>
              <a:gd name="T8" fmla="*/ 0 w 891"/>
              <a:gd name="T9" fmla="*/ 101735 h 552"/>
              <a:gd name="T10" fmla="*/ 2879 w 891"/>
              <a:gd name="T11" fmla="*/ 93467 h 552"/>
              <a:gd name="T12" fmla="*/ 52546 w 891"/>
              <a:gd name="T13" fmla="*/ 38106 h 552"/>
              <a:gd name="T14" fmla="*/ 157638 w 891"/>
              <a:gd name="T15" fmla="*/ 0 h 552"/>
              <a:gd name="T16" fmla="*/ 268129 w 891"/>
              <a:gd name="T17" fmla="*/ 38106 h 552"/>
              <a:gd name="T18" fmla="*/ 317436 w 891"/>
              <a:gd name="T19" fmla="*/ 93467 h 552"/>
              <a:gd name="T20" fmla="*/ 320315 w 891"/>
              <a:gd name="T21" fmla="*/ 93467 h 552"/>
              <a:gd name="T22" fmla="*/ 317436 w 891"/>
              <a:gd name="T23" fmla="*/ 104251 h 552"/>
              <a:gd name="T24" fmla="*/ 268129 w 891"/>
              <a:gd name="T25" fmla="*/ 156736 h 552"/>
              <a:gd name="T26" fmla="*/ 163037 w 891"/>
              <a:gd name="T27" fmla="*/ 198078 h 552"/>
              <a:gd name="T28" fmla="*/ 160158 w 891"/>
              <a:gd name="T29" fmla="*/ 198078 h 552"/>
              <a:gd name="T30" fmla="*/ 19435 w 891"/>
              <a:gd name="T31" fmla="*/ 98859 h 552"/>
              <a:gd name="T32" fmla="*/ 19435 w 891"/>
              <a:gd name="T33" fmla="*/ 98859 h 552"/>
              <a:gd name="T34" fmla="*/ 160158 w 891"/>
              <a:gd name="T35" fmla="*/ 181541 h 552"/>
              <a:gd name="T36" fmla="*/ 163037 w 891"/>
              <a:gd name="T37" fmla="*/ 181541 h 552"/>
              <a:gd name="T38" fmla="*/ 256972 w 891"/>
              <a:gd name="T39" fmla="*/ 143076 h 552"/>
              <a:gd name="T40" fmla="*/ 301240 w 891"/>
              <a:gd name="T41" fmla="*/ 98859 h 552"/>
              <a:gd name="T42" fmla="*/ 160158 w 891"/>
              <a:gd name="T43" fmla="*/ 16177 h 552"/>
              <a:gd name="T44" fmla="*/ 157638 w 891"/>
              <a:gd name="T45" fmla="*/ 16177 h 552"/>
              <a:gd name="T46" fmla="*/ 63703 w 891"/>
              <a:gd name="T47" fmla="*/ 52126 h 552"/>
              <a:gd name="T48" fmla="*/ 19435 w 891"/>
              <a:gd name="T49" fmla="*/ 98859 h 5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91" h="552">
                <a:moveTo>
                  <a:pt x="445" y="551"/>
                </a:moveTo>
                <a:lnTo>
                  <a:pt x="445" y="551"/>
                </a:lnTo>
                <a:cubicBezTo>
                  <a:pt x="346" y="551"/>
                  <a:pt x="246" y="513"/>
                  <a:pt x="146" y="436"/>
                </a:cubicBezTo>
                <a:cubicBezTo>
                  <a:pt x="100" y="398"/>
                  <a:pt x="46" y="344"/>
                  <a:pt x="8" y="290"/>
                </a:cubicBezTo>
                <a:cubicBezTo>
                  <a:pt x="8" y="290"/>
                  <a:pt x="8" y="283"/>
                  <a:pt x="0" y="283"/>
                </a:cubicBezTo>
                <a:cubicBezTo>
                  <a:pt x="0" y="275"/>
                  <a:pt x="0" y="267"/>
                  <a:pt x="8" y="260"/>
                </a:cubicBezTo>
                <a:cubicBezTo>
                  <a:pt x="46" y="206"/>
                  <a:pt x="92" y="152"/>
                  <a:pt x="146" y="106"/>
                </a:cubicBezTo>
                <a:cubicBezTo>
                  <a:pt x="238" y="37"/>
                  <a:pt x="338" y="0"/>
                  <a:pt x="438" y="0"/>
                </a:cubicBezTo>
                <a:cubicBezTo>
                  <a:pt x="545" y="0"/>
                  <a:pt x="645" y="30"/>
                  <a:pt x="745" y="106"/>
                </a:cubicBezTo>
                <a:cubicBezTo>
                  <a:pt x="790" y="145"/>
                  <a:pt x="844" y="198"/>
                  <a:pt x="882" y="260"/>
                </a:cubicBezTo>
                <a:lnTo>
                  <a:pt x="890" y="260"/>
                </a:lnTo>
                <a:cubicBezTo>
                  <a:pt x="890" y="267"/>
                  <a:pt x="890" y="283"/>
                  <a:pt x="882" y="290"/>
                </a:cubicBezTo>
                <a:cubicBezTo>
                  <a:pt x="844" y="344"/>
                  <a:pt x="798" y="398"/>
                  <a:pt x="745" y="436"/>
                </a:cubicBezTo>
                <a:cubicBezTo>
                  <a:pt x="652" y="513"/>
                  <a:pt x="553" y="551"/>
                  <a:pt x="453" y="551"/>
                </a:cubicBezTo>
                <a:lnTo>
                  <a:pt x="445" y="551"/>
                </a:lnTo>
                <a:close/>
                <a:moveTo>
                  <a:pt x="54" y="275"/>
                </a:moveTo>
                <a:lnTo>
                  <a:pt x="54" y="275"/>
                </a:lnTo>
                <a:cubicBezTo>
                  <a:pt x="115" y="352"/>
                  <a:pt x="254" y="505"/>
                  <a:pt x="445" y="505"/>
                </a:cubicBezTo>
                <a:cubicBezTo>
                  <a:pt x="445" y="505"/>
                  <a:pt x="445" y="505"/>
                  <a:pt x="453" y="505"/>
                </a:cubicBezTo>
                <a:cubicBezTo>
                  <a:pt x="545" y="505"/>
                  <a:pt x="629" y="467"/>
                  <a:pt x="714" y="398"/>
                </a:cubicBezTo>
                <a:cubicBezTo>
                  <a:pt x="760" y="367"/>
                  <a:pt x="798" y="321"/>
                  <a:pt x="837" y="275"/>
                </a:cubicBezTo>
                <a:cubicBezTo>
                  <a:pt x="775" y="198"/>
                  <a:pt x="637" y="45"/>
                  <a:pt x="445" y="45"/>
                </a:cubicBezTo>
                <a:cubicBezTo>
                  <a:pt x="445" y="45"/>
                  <a:pt x="445" y="45"/>
                  <a:pt x="438" y="45"/>
                </a:cubicBezTo>
                <a:cubicBezTo>
                  <a:pt x="353" y="45"/>
                  <a:pt x="261" y="83"/>
                  <a:pt x="177" y="145"/>
                </a:cubicBezTo>
                <a:cubicBezTo>
                  <a:pt x="131" y="183"/>
                  <a:pt x="92" y="221"/>
                  <a:pt x="54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2">
            <a:extLst>
              <a:ext uri="{FF2B5EF4-FFF2-40B4-BE49-F238E27FC236}">
                <a16:creationId xmlns:a16="http://schemas.microsoft.com/office/drawing/2014/main" id="{1E3D9E29-BFE1-E440-83AC-8527A8B1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757" y="6882854"/>
            <a:ext cx="417539" cy="417539"/>
          </a:xfrm>
          <a:custGeom>
            <a:avLst/>
            <a:gdLst>
              <a:gd name="T0" fmla="*/ 66494 w 369"/>
              <a:gd name="T1" fmla="*/ 132989 h 369"/>
              <a:gd name="T2" fmla="*/ 66494 w 369"/>
              <a:gd name="T3" fmla="*/ 132989 h 369"/>
              <a:gd name="T4" fmla="*/ 0 w 369"/>
              <a:gd name="T5" fmla="*/ 66494 h 369"/>
              <a:gd name="T6" fmla="*/ 66494 w 369"/>
              <a:gd name="T7" fmla="*/ 0 h 369"/>
              <a:gd name="T8" fmla="*/ 132989 w 369"/>
              <a:gd name="T9" fmla="*/ 66494 h 369"/>
              <a:gd name="T10" fmla="*/ 66494 w 369"/>
              <a:gd name="T11" fmla="*/ 132989 h 369"/>
              <a:gd name="T12" fmla="*/ 66494 w 369"/>
              <a:gd name="T13" fmla="*/ 16624 h 369"/>
              <a:gd name="T14" fmla="*/ 66494 w 369"/>
              <a:gd name="T15" fmla="*/ 16624 h 369"/>
              <a:gd name="T16" fmla="*/ 16624 w 369"/>
              <a:gd name="T17" fmla="*/ 66494 h 369"/>
              <a:gd name="T18" fmla="*/ 66494 w 369"/>
              <a:gd name="T19" fmla="*/ 116365 h 369"/>
              <a:gd name="T20" fmla="*/ 116365 w 369"/>
              <a:gd name="T21" fmla="*/ 66494 h 369"/>
              <a:gd name="T22" fmla="*/ 66494 w 369"/>
              <a:gd name="T23" fmla="*/ 16624 h 3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9" h="369">
                <a:moveTo>
                  <a:pt x="184" y="368"/>
                </a:moveTo>
                <a:lnTo>
                  <a:pt x="184" y="368"/>
                </a:lnTo>
                <a:cubicBezTo>
                  <a:pt x="85" y="368"/>
                  <a:pt x="0" y="284"/>
                  <a:pt x="0" y="184"/>
                </a:cubicBezTo>
                <a:cubicBezTo>
                  <a:pt x="0" y="84"/>
                  <a:pt x="85" y="0"/>
                  <a:pt x="184" y="0"/>
                </a:cubicBezTo>
                <a:cubicBezTo>
                  <a:pt x="284" y="0"/>
                  <a:pt x="368" y="84"/>
                  <a:pt x="368" y="184"/>
                </a:cubicBezTo>
                <a:cubicBezTo>
                  <a:pt x="368" y="284"/>
                  <a:pt x="284" y="368"/>
                  <a:pt x="184" y="368"/>
                </a:cubicBezTo>
                <a:close/>
                <a:moveTo>
                  <a:pt x="184" y="46"/>
                </a:moveTo>
                <a:lnTo>
                  <a:pt x="184" y="46"/>
                </a:lnTo>
                <a:cubicBezTo>
                  <a:pt x="107" y="46"/>
                  <a:pt x="46" y="107"/>
                  <a:pt x="46" y="184"/>
                </a:cubicBezTo>
                <a:cubicBezTo>
                  <a:pt x="46" y="261"/>
                  <a:pt x="107" y="322"/>
                  <a:pt x="184" y="322"/>
                </a:cubicBezTo>
                <a:cubicBezTo>
                  <a:pt x="261" y="322"/>
                  <a:pt x="322" y="261"/>
                  <a:pt x="322" y="184"/>
                </a:cubicBezTo>
                <a:cubicBezTo>
                  <a:pt x="322" y="107"/>
                  <a:pt x="261" y="46"/>
                  <a:pt x="184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3">
            <a:extLst>
              <a:ext uri="{FF2B5EF4-FFF2-40B4-BE49-F238E27FC236}">
                <a16:creationId xmlns:a16="http://schemas.microsoft.com/office/drawing/2014/main" id="{D6831396-8BBD-FB43-907E-03D20EDD9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070" y="6674085"/>
            <a:ext cx="755546" cy="820167"/>
          </a:xfrm>
          <a:custGeom>
            <a:avLst/>
            <a:gdLst>
              <a:gd name="T0" fmla="*/ 185393 w 669"/>
              <a:gd name="T1" fmla="*/ 261579 h 729"/>
              <a:gd name="T2" fmla="*/ 152210 w 669"/>
              <a:gd name="T3" fmla="*/ 255830 h 729"/>
              <a:gd name="T4" fmla="*/ 138504 w 669"/>
              <a:gd name="T5" fmla="*/ 255830 h 729"/>
              <a:gd name="T6" fmla="*/ 58071 w 669"/>
              <a:gd name="T7" fmla="*/ 236427 h 729"/>
              <a:gd name="T8" fmla="*/ 14067 w 669"/>
              <a:gd name="T9" fmla="*/ 228522 h 729"/>
              <a:gd name="T10" fmla="*/ 16592 w 669"/>
              <a:gd name="T11" fmla="*/ 118213 h 729"/>
              <a:gd name="T12" fmla="*/ 66367 w 669"/>
              <a:gd name="T13" fmla="*/ 115339 h 729"/>
              <a:gd name="T14" fmla="*/ 99910 w 669"/>
              <a:gd name="T15" fmla="*/ 68628 h 729"/>
              <a:gd name="T16" fmla="*/ 94139 w 669"/>
              <a:gd name="T17" fmla="*/ 27308 h 729"/>
              <a:gd name="T18" fmla="*/ 135619 w 669"/>
              <a:gd name="T19" fmla="*/ 5390 h 729"/>
              <a:gd name="T20" fmla="*/ 160506 w 669"/>
              <a:gd name="T21" fmla="*/ 71144 h 729"/>
              <a:gd name="T22" fmla="*/ 160506 w 669"/>
              <a:gd name="T23" fmla="*/ 93421 h 729"/>
              <a:gd name="T24" fmla="*/ 218577 w 669"/>
              <a:gd name="T25" fmla="*/ 101685 h 729"/>
              <a:gd name="T26" fmla="*/ 232643 w 669"/>
              <a:gd name="T27" fmla="*/ 148396 h 729"/>
              <a:gd name="T28" fmla="*/ 229758 w 669"/>
              <a:gd name="T29" fmla="*/ 189716 h 729"/>
              <a:gd name="T30" fmla="*/ 218577 w 669"/>
              <a:gd name="T31" fmla="*/ 225648 h 729"/>
              <a:gd name="T32" fmla="*/ 210281 w 669"/>
              <a:gd name="T33" fmla="*/ 253315 h 729"/>
              <a:gd name="T34" fmla="*/ 143914 w 669"/>
              <a:gd name="T35" fmla="*/ 239301 h 729"/>
              <a:gd name="T36" fmla="*/ 155096 w 669"/>
              <a:gd name="T37" fmla="*/ 239301 h 729"/>
              <a:gd name="T38" fmla="*/ 199460 w 669"/>
              <a:gd name="T39" fmla="*/ 242176 h 729"/>
              <a:gd name="T40" fmla="*/ 201985 w 669"/>
              <a:gd name="T41" fmla="*/ 225648 h 729"/>
              <a:gd name="T42" fmla="*/ 204871 w 669"/>
              <a:gd name="T43" fmla="*/ 211634 h 729"/>
              <a:gd name="T44" fmla="*/ 210281 w 669"/>
              <a:gd name="T45" fmla="*/ 192591 h 729"/>
              <a:gd name="T46" fmla="*/ 216052 w 669"/>
              <a:gd name="T47" fmla="*/ 178578 h 729"/>
              <a:gd name="T48" fmla="*/ 224348 w 669"/>
              <a:gd name="T49" fmla="*/ 167798 h 729"/>
              <a:gd name="T50" fmla="*/ 210281 w 669"/>
              <a:gd name="T51" fmla="*/ 148396 h 729"/>
              <a:gd name="T52" fmla="*/ 224348 w 669"/>
              <a:gd name="T53" fmla="*/ 131867 h 729"/>
              <a:gd name="T54" fmla="*/ 193689 w 669"/>
              <a:gd name="T55" fmla="*/ 118213 h 729"/>
              <a:gd name="T56" fmla="*/ 143914 w 669"/>
              <a:gd name="T57" fmla="*/ 68628 h 729"/>
              <a:gd name="T58" fmla="*/ 116141 w 669"/>
              <a:gd name="T59" fmla="*/ 19403 h 729"/>
              <a:gd name="T60" fmla="*/ 113617 w 669"/>
              <a:gd name="T61" fmla="*/ 27308 h 729"/>
              <a:gd name="T62" fmla="*/ 94139 w 669"/>
              <a:gd name="T63" fmla="*/ 107075 h 729"/>
              <a:gd name="T64" fmla="*/ 69252 w 669"/>
              <a:gd name="T65" fmla="*/ 131867 h 729"/>
              <a:gd name="T66" fmla="*/ 33183 w 669"/>
              <a:gd name="T67" fmla="*/ 128993 h 729"/>
              <a:gd name="T68" fmla="*/ 16592 w 669"/>
              <a:gd name="T69" fmla="*/ 176063 h 729"/>
              <a:gd name="T70" fmla="*/ 47250 w 669"/>
              <a:gd name="T71" fmla="*/ 222773 h 729"/>
              <a:gd name="T72" fmla="*/ 72138 w 669"/>
              <a:gd name="T73" fmla="*/ 217383 h 729"/>
              <a:gd name="T74" fmla="*/ 88729 w 669"/>
              <a:gd name="T75" fmla="*/ 217383 h 729"/>
              <a:gd name="T76" fmla="*/ 141390 w 669"/>
              <a:gd name="T77" fmla="*/ 239301 h 729"/>
              <a:gd name="T78" fmla="*/ 110731 w 669"/>
              <a:gd name="T79" fmla="*/ 24792 h 7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69" h="729">
                <a:moveTo>
                  <a:pt x="514" y="728"/>
                </a:moveTo>
                <a:lnTo>
                  <a:pt x="514" y="728"/>
                </a:lnTo>
                <a:cubicBezTo>
                  <a:pt x="514" y="728"/>
                  <a:pt x="507" y="728"/>
                  <a:pt x="499" y="728"/>
                </a:cubicBezTo>
                <a:cubicBezTo>
                  <a:pt x="468" y="720"/>
                  <a:pt x="438" y="720"/>
                  <a:pt x="422" y="712"/>
                </a:cubicBezTo>
                <a:cubicBezTo>
                  <a:pt x="414" y="712"/>
                  <a:pt x="407" y="712"/>
                  <a:pt x="392" y="712"/>
                </a:cubicBezTo>
                <a:cubicBezTo>
                  <a:pt x="392" y="712"/>
                  <a:pt x="392" y="712"/>
                  <a:pt x="384" y="712"/>
                </a:cubicBezTo>
                <a:cubicBezTo>
                  <a:pt x="346" y="712"/>
                  <a:pt x="277" y="689"/>
                  <a:pt x="223" y="651"/>
                </a:cubicBezTo>
                <a:cubicBezTo>
                  <a:pt x="208" y="651"/>
                  <a:pt x="177" y="658"/>
                  <a:pt x="161" y="658"/>
                </a:cubicBezTo>
                <a:cubicBezTo>
                  <a:pt x="154" y="658"/>
                  <a:pt x="146" y="666"/>
                  <a:pt x="138" y="666"/>
                </a:cubicBezTo>
                <a:cubicBezTo>
                  <a:pt x="108" y="674"/>
                  <a:pt x="62" y="666"/>
                  <a:pt x="39" y="636"/>
                </a:cubicBezTo>
                <a:cubicBezTo>
                  <a:pt x="16" y="605"/>
                  <a:pt x="0" y="551"/>
                  <a:pt x="0" y="490"/>
                </a:cubicBezTo>
                <a:cubicBezTo>
                  <a:pt x="0" y="398"/>
                  <a:pt x="23" y="352"/>
                  <a:pt x="46" y="329"/>
                </a:cubicBezTo>
                <a:cubicBezTo>
                  <a:pt x="62" y="313"/>
                  <a:pt x="77" y="313"/>
                  <a:pt x="92" y="31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192" y="306"/>
                  <a:pt x="208" y="290"/>
                  <a:pt x="230" y="267"/>
                </a:cubicBezTo>
                <a:cubicBezTo>
                  <a:pt x="277" y="206"/>
                  <a:pt x="277" y="191"/>
                  <a:pt x="277" y="191"/>
                </a:cubicBezTo>
                <a:cubicBezTo>
                  <a:pt x="277" y="122"/>
                  <a:pt x="277" y="107"/>
                  <a:pt x="269" y="92"/>
                </a:cubicBezTo>
                <a:cubicBezTo>
                  <a:pt x="269" y="84"/>
                  <a:pt x="261" y="84"/>
                  <a:pt x="261" y="76"/>
                </a:cubicBezTo>
                <a:cubicBezTo>
                  <a:pt x="253" y="46"/>
                  <a:pt x="277" y="23"/>
                  <a:pt x="307" y="8"/>
                </a:cubicBezTo>
                <a:cubicBezTo>
                  <a:pt x="330" y="0"/>
                  <a:pt x="353" y="8"/>
                  <a:pt x="376" y="15"/>
                </a:cubicBezTo>
                <a:cubicBezTo>
                  <a:pt x="399" y="31"/>
                  <a:pt x="422" y="61"/>
                  <a:pt x="445" y="100"/>
                </a:cubicBezTo>
                <a:cubicBezTo>
                  <a:pt x="453" y="122"/>
                  <a:pt x="453" y="160"/>
                  <a:pt x="445" y="198"/>
                </a:cubicBezTo>
                <a:cubicBezTo>
                  <a:pt x="445" y="214"/>
                  <a:pt x="438" y="229"/>
                  <a:pt x="438" y="237"/>
                </a:cubicBezTo>
                <a:cubicBezTo>
                  <a:pt x="438" y="252"/>
                  <a:pt x="438" y="260"/>
                  <a:pt x="445" y="260"/>
                </a:cubicBezTo>
                <a:cubicBezTo>
                  <a:pt x="468" y="275"/>
                  <a:pt x="499" y="275"/>
                  <a:pt x="537" y="283"/>
                </a:cubicBezTo>
                <a:cubicBezTo>
                  <a:pt x="560" y="283"/>
                  <a:pt x="583" y="283"/>
                  <a:pt x="606" y="283"/>
                </a:cubicBezTo>
                <a:cubicBezTo>
                  <a:pt x="652" y="290"/>
                  <a:pt x="668" y="321"/>
                  <a:pt x="668" y="375"/>
                </a:cubicBezTo>
                <a:cubicBezTo>
                  <a:pt x="668" y="390"/>
                  <a:pt x="652" y="405"/>
                  <a:pt x="645" y="413"/>
                </a:cubicBezTo>
                <a:cubicBezTo>
                  <a:pt x="660" y="428"/>
                  <a:pt x="668" y="444"/>
                  <a:pt x="668" y="467"/>
                </a:cubicBezTo>
                <a:cubicBezTo>
                  <a:pt x="668" y="497"/>
                  <a:pt x="652" y="513"/>
                  <a:pt x="637" y="528"/>
                </a:cubicBezTo>
                <a:cubicBezTo>
                  <a:pt x="645" y="544"/>
                  <a:pt x="652" y="559"/>
                  <a:pt x="652" y="582"/>
                </a:cubicBezTo>
                <a:cubicBezTo>
                  <a:pt x="645" y="605"/>
                  <a:pt x="629" y="620"/>
                  <a:pt x="606" y="628"/>
                </a:cubicBezTo>
                <a:lnTo>
                  <a:pt x="606" y="636"/>
                </a:lnTo>
                <a:cubicBezTo>
                  <a:pt x="614" y="658"/>
                  <a:pt x="606" y="689"/>
                  <a:pt x="583" y="705"/>
                </a:cubicBezTo>
                <a:cubicBezTo>
                  <a:pt x="568" y="720"/>
                  <a:pt x="545" y="728"/>
                  <a:pt x="514" y="728"/>
                </a:cubicBezTo>
                <a:close/>
                <a:moveTo>
                  <a:pt x="399" y="666"/>
                </a:moveTo>
                <a:lnTo>
                  <a:pt x="399" y="666"/>
                </a:lnTo>
                <a:cubicBezTo>
                  <a:pt x="414" y="666"/>
                  <a:pt x="422" y="666"/>
                  <a:pt x="430" y="666"/>
                </a:cubicBezTo>
                <a:cubicBezTo>
                  <a:pt x="453" y="674"/>
                  <a:pt x="476" y="674"/>
                  <a:pt x="499" y="681"/>
                </a:cubicBezTo>
                <a:cubicBezTo>
                  <a:pt x="537" y="681"/>
                  <a:pt x="553" y="674"/>
                  <a:pt x="553" y="674"/>
                </a:cubicBezTo>
                <a:cubicBezTo>
                  <a:pt x="560" y="666"/>
                  <a:pt x="568" y="651"/>
                  <a:pt x="560" y="643"/>
                </a:cubicBezTo>
                <a:cubicBezTo>
                  <a:pt x="560" y="636"/>
                  <a:pt x="560" y="628"/>
                  <a:pt x="560" y="628"/>
                </a:cubicBezTo>
                <a:cubicBezTo>
                  <a:pt x="553" y="620"/>
                  <a:pt x="553" y="612"/>
                  <a:pt x="553" y="605"/>
                </a:cubicBezTo>
                <a:cubicBezTo>
                  <a:pt x="553" y="597"/>
                  <a:pt x="560" y="597"/>
                  <a:pt x="568" y="589"/>
                </a:cubicBezTo>
                <a:cubicBezTo>
                  <a:pt x="591" y="589"/>
                  <a:pt x="599" y="582"/>
                  <a:pt x="606" y="574"/>
                </a:cubicBezTo>
                <a:cubicBezTo>
                  <a:pt x="606" y="559"/>
                  <a:pt x="591" y="544"/>
                  <a:pt x="583" y="536"/>
                </a:cubicBezTo>
                <a:cubicBezTo>
                  <a:pt x="583" y="528"/>
                  <a:pt x="576" y="520"/>
                  <a:pt x="583" y="513"/>
                </a:cubicBezTo>
                <a:cubicBezTo>
                  <a:pt x="583" y="505"/>
                  <a:pt x="591" y="497"/>
                  <a:pt x="599" y="497"/>
                </a:cubicBezTo>
                <a:cubicBezTo>
                  <a:pt x="599" y="497"/>
                  <a:pt x="606" y="490"/>
                  <a:pt x="614" y="490"/>
                </a:cubicBezTo>
                <a:cubicBezTo>
                  <a:pt x="622" y="482"/>
                  <a:pt x="622" y="474"/>
                  <a:pt x="622" y="467"/>
                </a:cubicBezTo>
                <a:cubicBezTo>
                  <a:pt x="622" y="459"/>
                  <a:pt x="622" y="451"/>
                  <a:pt x="599" y="436"/>
                </a:cubicBezTo>
                <a:cubicBezTo>
                  <a:pt x="591" y="428"/>
                  <a:pt x="583" y="421"/>
                  <a:pt x="583" y="413"/>
                </a:cubicBezTo>
                <a:cubicBezTo>
                  <a:pt x="583" y="405"/>
                  <a:pt x="591" y="398"/>
                  <a:pt x="599" y="390"/>
                </a:cubicBezTo>
                <a:cubicBezTo>
                  <a:pt x="606" y="390"/>
                  <a:pt x="622" y="375"/>
                  <a:pt x="622" y="367"/>
                </a:cubicBezTo>
                <a:cubicBezTo>
                  <a:pt x="622" y="336"/>
                  <a:pt x="606" y="329"/>
                  <a:pt x="599" y="329"/>
                </a:cubicBezTo>
                <a:cubicBezTo>
                  <a:pt x="576" y="329"/>
                  <a:pt x="560" y="329"/>
                  <a:pt x="537" y="329"/>
                </a:cubicBezTo>
                <a:cubicBezTo>
                  <a:pt x="499" y="329"/>
                  <a:pt x="453" y="329"/>
                  <a:pt x="414" y="298"/>
                </a:cubicBezTo>
                <a:cubicBezTo>
                  <a:pt x="384" y="275"/>
                  <a:pt x="392" y="237"/>
                  <a:pt x="399" y="191"/>
                </a:cubicBezTo>
                <a:cubicBezTo>
                  <a:pt x="399" y="168"/>
                  <a:pt x="407" y="129"/>
                  <a:pt x="399" y="115"/>
                </a:cubicBezTo>
                <a:cubicBezTo>
                  <a:pt x="376" y="76"/>
                  <a:pt x="353" y="46"/>
                  <a:pt x="322" y="54"/>
                </a:cubicBezTo>
                <a:cubicBezTo>
                  <a:pt x="315" y="54"/>
                  <a:pt x="307" y="61"/>
                  <a:pt x="307" y="61"/>
                </a:cubicBezTo>
                <a:cubicBezTo>
                  <a:pt x="307" y="69"/>
                  <a:pt x="307" y="76"/>
                  <a:pt x="315" y="76"/>
                </a:cubicBezTo>
                <a:cubicBezTo>
                  <a:pt x="315" y="92"/>
                  <a:pt x="322" y="115"/>
                  <a:pt x="322" y="191"/>
                </a:cubicBezTo>
                <a:cubicBezTo>
                  <a:pt x="322" y="206"/>
                  <a:pt x="315" y="229"/>
                  <a:pt x="261" y="298"/>
                </a:cubicBezTo>
                <a:cubicBezTo>
                  <a:pt x="238" y="329"/>
                  <a:pt x="208" y="359"/>
                  <a:pt x="208" y="359"/>
                </a:cubicBezTo>
                <a:cubicBezTo>
                  <a:pt x="200" y="367"/>
                  <a:pt x="192" y="367"/>
                  <a:pt x="192" y="367"/>
                </a:cubicBezTo>
                <a:cubicBezTo>
                  <a:pt x="92" y="359"/>
                  <a:pt x="92" y="359"/>
                  <a:pt x="92" y="359"/>
                </a:cubicBezTo>
                <a:cubicBezTo>
                  <a:pt x="85" y="359"/>
                  <a:pt x="85" y="359"/>
                  <a:pt x="85" y="359"/>
                </a:cubicBezTo>
                <a:cubicBezTo>
                  <a:pt x="69" y="375"/>
                  <a:pt x="46" y="413"/>
                  <a:pt x="46" y="490"/>
                </a:cubicBezTo>
                <a:cubicBezTo>
                  <a:pt x="46" y="544"/>
                  <a:pt x="54" y="582"/>
                  <a:pt x="77" y="605"/>
                </a:cubicBezTo>
                <a:cubicBezTo>
                  <a:pt x="92" y="620"/>
                  <a:pt x="108" y="628"/>
                  <a:pt x="131" y="620"/>
                </a:cubicBezTo>
                <a:cubicBezTo>
                  <a:pt x="138" y="620"/>
                  <a:pt x="146" y="620"/>
                  <a:pt x="154" y="612"/>
                </a:cubicBezTo>
                <a:cubicBezTo>
                  <a:pt x="161" y="612"/>
                  <a:pt x="184" y="605"/>
                  <a:pt x="200" y="605"/>
                </a:cubicBezTo>
                <a:cubicBezTo>
                  <a:pt x="208" y="605"/>
                  <a:pt x="215" y="605"/>
                  <a:pt x="223" y="597"/>
                </a:cubicBezTo>
                <a:cubicBezTo>
                  <a:pt x="230" y="597"/>
                  <a:pt x="238" y="597"/>
                  <a:pt x="246" y="605"/>
                </a:cubicBezTo>
                <a:cubicBezTo>
                  <a:pt x="277" y="628"/>
                  <a:pt x="307" y="643"/>
                  <a:pt x="330" y="651"/>
                </a:cubicBezTo>
                <a:cubicBezTo>
                  <a:pt x="353" y="658"/>
                  <a:pt x="376" y="666"/>
                  <a:pt x="392" y="666"/>
                </a:cubicBezTo>
                <a:lnTo>
                  <a:pt x="399" y="666"/>
                </a:lnTo>
                <a:close/>
                <a:moveTo>
                  <a:pt x="307" y="69"/>
                </a:moveTo>
                <a:lnTo>
                  <a:pt x="307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4">
            <a:extLst>
              <a:ext uri="{FF2B5EF4-FFF2-40B4-BE49-F238E27FC236}">
                <a16:creationId xmlns:a16="http://schemas.microsoft.com/office/drawing/2014/main" id="{CA80964E-F446-9C41-9F84-E30DB7CB6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21" y="6753616"/>
            <a:ext cx="815195" cy="666074"/>
          </a:xfrm>
          <a:custGeom>
            <a:avLst/>
            <a:gdLst>
              <a:gd name="T0" fmla="*/ 235108 w 722"/>
              <a:gd name="T1" fmla="*/ 24517 h 590"/>
              <a:gd name="T2" fmla="*/ 235108 w 722"/>
              <a:gd name="T3" fmla="*/ 24517 h 590"/>
              <a:gd name="T4" fmla="*/ 177052 w 722"/>
              <a:gd name="T5" fmla="*/ 0 h 590"/>
              <a:gd name="T6" fmla="*/ 82937 w 722"/>
              <a:gd name="T7" fmla="*/ 0 h 590"/>
              <a:gd name="T8" fmla="*/ 24881 w 722"/>
              <a:gd name="T9" fmla="*/ 24517 h 590"/>
              <a:gd name="T10" fmla="*/ 0 w 722"/>
              <a:gd name="T11" fmla="*/ 82566 h 590"/>
              <a:gd name="T12" fmla="*/ 11178 w 722"/>
              <a:gd name="T13" fmla="*/ 124029 h 590"/>
              <a:gd name="T14" fmla="*/ 36060 w 722"/>
              <a:gd name="T15" fmla="*/ 151792 h 590"/>
              <a:gd name="T16" fmla="*/ 24881 w 722"/>
              <a:gd name="T17" fmla="*/ 204432 h 590"/>
              <a:gd name="T18" fmla="*/ 27405 w 722"/>
              <a:gd name="T19" fmla="*/ 212364 h 590"/>
              <a:gd name="T20" fmla="*/ 33175 w 722"/>
              <a:gd name="T21" fmla="*/ 212364 h 590"/>
              <a:gd name="T22" fmla="*/ 36060 w 722"/>
              <a:gd name="T23" fmla="*/ 212364 h 590"/>
              <a:gd name="T24" fmla="*/ 121521 w 722"/>
              <a:gd name="T25" fmla="*/ 179194 h 590"/>
              <a:gd name="T26" fmla="*/ 177052 w 722"/>
              <a:gd name="T27" fmla="*/ 165493 h 590"/>
              <a:gd name="T28" fmla="*/ 235108 w 722"/>
              <a:gd name="T29" fmla="*/ 140615 h 590"/>
              <a:gd name="T30" fmla="*/ 259989 w 722"/>
              <a:gd name="T31" fmla="*/ 82566 h 590"/>
              <a:gd name="T32" fmla="*/ 235108 w 722"/>
              <a:gd name="T33" fmla="*/ 24517 h 590"/>
              <a:gd name="T34" fmla="*/ 223930 w 722"/>
              <a:gd name="T35" fmla="*/ 129438 h 590"/>
              <a:gd name="T36" fmla="*/ 223930 w 722"/>
              <a:gd name="T37" fmla="*/ 129438 h 590"/>
              <a:gd name="T38" fmla="*/ 177052 w 722"/>
              <a:gd name="T39" fmla="*/ 148908 h 590"/>
              <a:gd name="T40" fmla="*/ 113227 w 722"/>
              <a:gd name="T41" fmla="*/ 162608 h 590"/>
              <a:gd name="T42" fmla="*/ 44353 w 722"/>
              <a:gd name="T43" fmla="*/ 193255 h 590"/>
              <a:gd name="T44" fmla="*/ 52647 w 722"/>
              <a:gd name="T45" fmla="*/ 148908 h 590"/>
              <a:gd name="T46" fmla="*/ 49762 w 722"/>
              <a:gd name="T47" fmla="*/ 140615 h 590"/>
              <a:gd name="T48" fmla="*/ 49762 w 722"/>
              <a:gd name="T49" fmla="*/ 140615 h 590"/>
              <a:gd name="T50" fmla="*/ 24881 w 722"/>
              <a:gd name="T51" fmla="*/ 115737 h 590"/>
              <a:gd name="T52" fmla="*/ 16587 w 722"/>
              <a:gd name="T53" fmla="*/ 82566 h 590"/>
              <a:gd name="T54" fmla="*/ 36060 w 722"/>
              <a:gd name="T55" fmla="*/ 35695 h 590"/>
              <a:gd name="T56" fmla="*/ 82937 w 722"/>
              <a:gd name="T57" fmla="*/ 16585 h 590"/>
              <a:gd name="T58" fmla="*/ 177052 w 722"/>
              <a:gd name="T59" fmla="*/ 16585 h 590"/>
              <a:gd name="T60" fmla="*/ 223930 w 722"/>
              <a:gd name="T61" fmla="*/ 35695 h 590"/>
              <a:gd name="T62" fmla="*/ 243402 w 722"/>
              <a:gd name="T63" fmla="*/ 82566 h 590"/>
              <a:gd name="T64" fmla="*/ 243402 w 722"/>
              <a:gd name="T65" fmla="*/ 82566 h 590"/>
              <a:gd name="T66" fmla="*/ 223930 w 722"/>
              <a:gd name="T67" fmla="*/ 129438 h 5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22" h="590">
                <a:moveTo>
                  <a:pt x="652" y="68"/>
                </a:moveTo>
                <a:lnTo>
                  <a:pt x="652" y="68"/>
                </a:lnTo>
                <a:cubicBezTo>
                  <a:pt x="614" y="23"/>
                  <a:pt x="552" y="0"/>
                  <a:pt x="491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169" y="0"/>
                  <a:pt x="107" y="23"/>
                  <a:pt x="69" y="68"/>
                </a:cubicBezTo>
                <a:cubicBezTo>
                  <a:pt x="23" y="114"/>
                  <a:pt x="0" y="168"/>
                  <a:pt x="0" y="229"/>
                </a:cubicBezTo>
                <a:cubicBezTo>
                  <a:pt x="0" y="267"/>
                  <a:pt x="8" y="313"/>
                  <a:pt x="31" y="344"/>
                </a:cubicBezTo>
                <a:cubicBezTo>
                  <a:pt x="46" y="375"/>
                  <a:pt x="69" y="398"/>
                  <a:pt x="100" y="421"/>
                </a:cubicBezTo>
                <a:cubicBezTo>
                  <a:pt x="76" y="497"/>
                  <a:pt x="69" y="567"/>
                  <a:pt x="69" y="567"/>
                </a:cubicBezTo>
                <a:cubicBezTo>
                  <a:pt x="69" y="574"/>
                  <a:pt x="76" y="582"/>
                  <a:pt x="76" y="589"/>
                </a:cubicBezTo>
                <a:cubicBezTo>
                  <a:pt x="84" y="589"/>
                  <a:pt x="92" y="589"/>
                  <a:pt x="92" y="589"/>
                </a:cubicBezTo>
                <a:cubicBezTo>
                  <a:pt x="100" y="589"/>
                  <a:pt x="100" y="589"/>
                  <a:pt x="100" y="589"/>
                </a:cubicBezTo>
                <a:cubicBezTo>
                  <a:pt x="107" y="589"/>
                  <a:pt x="222" y="551"/>
                  <a:pt x="337" y="497"/>
                </a:cubicBezTo>
                <a:cubicBezTo>
                  <a:pt x="383" y="475"/>
                  <a:pt x="437" y="459"/>
                  <a:pt x="491" y="459"/>
                </a:cubicBezTo>
                <a:cubicBezTo>
                  <a:pt x="552" y="459"/>
                  <a:pt x="614" y="436"/>
                  <a:pt x="652" y="390"/>
                </a:cubicBezTo>
                <a:cubicBezTo>
                  <a:pt x="698" y="352"/>
                  <a:pt x="721" y="290"/>
                  <a:pt x="721" y="229"/>
                </a:cubicBezTo>
                <a:cubicBezTo>
                  <a:pt x="721" y="168"/>
                  <a:pt x="698" y="114"/>
                  <a:pt x="652" y="68"/>
                </a:cubicBezTo>
                <a:close/>
                <a:moveTo>
                  <a:pt x="621" y="359"/>
                </a:moveTo>
                <a:lnTo>
                  <a:pt x="621" y="359"/>
                </a:lnTo>
                <a:cubicBezTo>
                  <a:pt x="583" y="398"/>
                  <a:pt x="537" y="413"/>
                  <a:pt x="491" y="413"/>
                </a:cubicBezTo>
                <a:cubicBezTo>
                  <a:pt x="429" y="413"/>
                  <a:pt x="368" y="428"/>
                  <a:pt x="314" y="451"/>
                </a:cubicBezTo>
                <a:cubicBezTo>
                  <a:pt x="245" y="490"/>
                  <a:pt x="169" y="520"/>
                  <a:pt x="123" y="536"/>
                </a:cubicBezTo>
                <a:cubicBezTo>
                  <a:pt x="130" y="505"/>
                  <a:pt x="138" y="459"/>
                  <a:pt x="146" y="413"/>
                </a:cubicBezTo>
                <a:cubicBezTo>
                  <a:pt x="146" y="405"/>
                  <a:pt x="146" y="390"/>
                  <a:pt x="138" y="390"/>
                </a:cubicBezTo>
                <a:cubicBezTo>
                  <a:pt x="107" y="375"/>
                  <a:pt x="84" y="352"/>
                  <a:pt x="69" y="321"/>
                </a:cubicBezTo>
                <a:cubicBezTo>
                  <a:pt x="54" y="298"/>
                  <a:pt x="46" y="260"/>
                  <a:pt x="46" y="229"/>
                </a:cubicBezTo>
                <a:cubicBezTo>
                  <a:pt x="46" y="183"/>
                  <a:pt x="61" y="137"/>
                  <a:pt x="100" y="99"/>
                </a:cubicBezTo>
                <a:cubicBezTo>
                  <a:pt x="130" y="68"/>
                  <a:pt x="176" y="46"/>
                  <a:pt x="230" y="46"/>
                </a:cubicBezTo>
                <a:cubicBezTo>
                  <a:pt x="491" y="46"/>
                  <a:pt x="491" y="46"/>
                  <a:pt x="491" y="46"/>
                </a:cubicBezTo>
                <a:cubicBezTo>
                  <a:pt x="537" y="46"/>
                  <a:pt x="583" y="68"/>
                  <a:pt x="621" y="99"/>
                </a:cubicBezTo>
                <a:cubicBezTo>
                  <a:pt x="652" y="137"/>
                  <a:pt x="675" y="183"/>
                  <a:pt x="675" y="229"/>
                </a:cubicBezTo>
                <a:cubicBezTo>
                  <a:pt x="675" y="283"/>
                  <a:pt x="652" y="329"/>
                  <a:pt x="621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5">
            <a:extLst>
              <a:ext uri="{FF2B5EF4-FFF2-40B4-BE49-F238E27FC236}">
                <a16:creationId xmlns:a16="http://schemas.microsoft.com/office/drawing/2014/main" id="{DA76DB7D-341E-824C-A35D-73AF3E05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452" y="6947475"/>
            <a:ext cx="114324" cy="104383"/>
          </a:xfrm>
          <a:custGeom>
            <a:avLst/>
            <a:gdLst>
              <a:gd name="T0" fmla="*/ 19521 w 101"/>
              <a:gd name="T1" fmla="*/ 0 h 93"/>
              <a:gd name="T2" fmla="*/ 19521 w 101"/>
              <a:gd name="T3" fmla="*/ 0 h 93"/>
              <a:gd name="T4" fmla="*/ 0 w 101"/>
              <a:gd name="T5" fmla="*/ 16489 h 93"/>
              <a:gd name="T6" fmla="*/ 19521 w 101"/>
              <a:gd name="T7" fmla="*/ 32979 h 93"/>
              <a:gd name="T8" fmla="*/ 36150 w 101"/>
              <a:gd name="T9" fmla="*/ 16489 h 93"/>
              <a:gd name="T10" fmla="*/ 19521 w 101"/>
              <a:gd name="T11" fmla="*/ 0 h 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93">
                <a:moveTo>
                  <a:pt x="54" y="0"/>
                </a:moveTo>
                <a:lnTo>
                  <a:pt x="54" y="0"/>
                </a:lnTo>
                <a:cubicBezTo>
                  <a:pt x="23" y="0"/>
                  <a:pt x="0" y="23"/>
                  <a:pt x="0" y="46"/>
                </a:cubicBezTo>
                <a:cubicBezTo>
                  <a:pt x="0" y="77"/>
                  <a:pt x="23" y="92"/>
                  <a:pt x="54" y="92"/>
                </a:cubicBezTo>
                <a:cubicBezTo>
                  <a:pt x="77" y="92"/>
                  <a:pt x="100" y="77"/>
                  <a:pt x="100" y="46"/>
                </a:cubicBezTo>
                <a:cubicBezTo>
                  <a:pt x="100" y="23"/>
                  <a:pt x="77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86">
            <a:extLst>
              <a:ext uri="{FF2B5EF4-FFF2-40B4-BE49-F238E27FC236}">
                <a16:creationId xmlns:a16="http://schemas.microsoft.com/office/drawing/2014/main" id="{D651B7C8-3973-ED4E-BD4C-C1B86E97E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711" y="6947475"/>
            <a:ext cx="114328" cy="114324"/>
          </a:xfrm>
          <a:custGeom>
            <a:avLst/>
            <a:gdLst>
              <a:gd name="T0" fmla="*/ 16630 w 101"/>
              <a:gd name="T1" fmla="*/ 0 h 101"/>
              <a:gd name="T2" fmla="*/ 16630 w 101"/>
              <a:gd name="T3" fmla="*/ 0 h 101"/>
              <a:gd name="T4" fmla="*/ 0 w 101"/>
              <a:gd name="T5" fmla="*/ 16629 h 101"/>
              <a:gd name="T6" fmla="*/ 16630 w 101"/>
              <a:gd name="T7" fmla="*/ 36150 h 101"/>
              <a:gd name="T8" fmla="*/ 36151 w 101"/>
              <a:gd name="T9" fmla="*/ 16629 h 101"/>
              <a:gd name="T10" fmla="*/ 16630 w 101"/>
              <a:gd name="T11" fmla="*/ 0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101">
                <a:moveTo>
                  <a:pt x="46" y="0"/>
                </a:moveTo>
                <a:lnTo>
                  <a:pt x="46" y="0"/>
                </a:lnTo>
                <a:cubicBezTo>
                  <a:pt x="23" y="0"/>
                  <a:pt x="0" y="23"/>
                  <a:pt x="0" y="46"/>
                </a:cubicBezTo>
                <a:cubicBezTo>
                  <a:pt x="0" y="77"/>
                  <a:pt x="23" y="100"/>
                  <a:pt x="46" y="100"/>
                </a:cubicBezTo>
                <a:cubicBezTo>
                  <a:pt x="77" y="100"/>
                  <a:pt x="100" y="77"/>
                  <a:pt x="100" y="46"/>
                </a:cubicBezTo>
                <a:cubicBezTo>
                  <a:pt x="100" y="23"/>
                  <a:pt x="77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87">
            <a:extLst>
              <a:ext uri="{FF2B5EF4-FFF2-40B4-BE49-F238E27FC236}">
                <a16:creationId xmlns:a16="http://schemas.microsoft.com/office/drawing/2014/main" id="{6A113029-BAA8-7748-8EB0-60D1A6D7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000" y="6947475"/>
            <a:ext cx="114328" cy="104383"/>
          </a:xfrm>
          <a:custGeom>
            <a:avLst/>
            <a:gdLst>
              <a:gd name="T0" fmla="*/ 16796 w 100"/>
              <a:gd name="T1" fmla="*/ 0 h 93"/>
              <a:gd name="T2" fmla="*/ 16796 w 100"/>
              <a:gd name="T3" fmla="*/ 0 h 93"/>
              <a:gd name="T4" fmla="*/ 0 w 100"/>
              <a:gd name="T5" fmla="*/ 16489 h 93"/>
              <a:gd name="T6" fmla="*/ 16796 w 100"/>
              <a:gd name="T7" fmla="*/ 32979 h 93"/>
              <a:gd name="T8" fmla="*/ 36148 w 100"/>
              <a:gd name="T9" fmla="*/ 16489 h 93"/>
              <a:gd name="T10" fmla="*/ 16796 w 100"/>
              <a:gd name="T11" fmla="*/ 0 h 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93">
                <a:moveTo>
                  <a:pt x="46" y="0"/>
                </a:moveTo>
                <a:lnTo>
                  <a:pt x="46" y="0"/>
                </a:lnTo>
                <a:cubicBezTo>
                  <a:pt x="23" y="0"/>
                  <a:pt x="0" y="23"/>
                  <a:pt x="0" y="46"/>
                </a:cubicBezTo>
                <a:cubicBezTo>
                  <a:pt x="0" y="77"/>
                  <a:pt x="23" y="92"/>
                  <a:pt x="46" y="92"/>
                </a:cubicBezTo>
                <a:cubicBezTo>
                  <a:pt x="76" y="92"/>
                  <a:pt x="99" y="77"/>
                  <a:pt x="99" y="46"/>
                </a:cubicBezTo>
                <a:cubicBezTo>
                  <a:pt x="99" y="23"/>
                  <a:pt x="76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88">
            <a:extLst>
              <a:ext uri="{FF2B5EF4-FFF2-40B4-BE49-F238E27FC236}">
                <a16:creationId xmlns:a16="http://schemas.microsoft.com/office/drawing/2014/main" id="{33414EFB-5DB3-C546-AA7A-4B42028A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593" y="6723792"/>
            <a:ext cx="830105" cy="715781"/>
          </a:xfrm>
          <a:custGeom>
            <a:avLst/>
            <a:gdLst>
              <a:gd name="T0" fmla="*/ 132556 w 736"/>
              <a:gd name="T1" fmla="*/ 228241 h 636"/>
              <a:gd name="T2" fmla="*/ 132556 w 736"/>
              <a:gd name="T3" fmla="*/ 228241 h 636"/>
              <a:gd name="T4" fmla="*/ 126793 w 736"/>
              <a:gd name="T5" fmla="*/ 225725 h 636"/>
              <a:gd name="T6" fmla="*/ 38542 w 736"/>
              <a:gd name="T7" fmla="*/ 140179 h 636"/>
              <a:gd name="T8" fmla="*/ 38542 w 736"/>
              <a:gd name="T9" fmla="*/ 137304 h 636"/>
              <a:gd name="T10" fmla="*/ 21973 w 736"/>
              <a:gd name="T11" fmla="*/ 120770 h 636"/>
              <a:gd name="T12" fmla="*/ 0 w 736"/>
              <a:gd name="T13" fmla="*/ 71168 h 636"/>
              <a:gd name="T14" fmla="*/ 21973 w 736"/>
              <a:gd name="T15" fmla="*/ 21925 h 636"/>
              <a:gd name="T16" fmla="*/ 71681 w 736"/>
              <a:gd name="T17" fmla="*/ 0 h 636"/>
              <a:gd name="T18" fmla="*/ 121390 w 736"/>
              <a:gd name="T19" fmla="*/ 21925 h 636"/>
              <a:gd name="T20" fmla="*/ 132556 w 736"/>
              <a:gd name="T21" fmla="*/ 32708 h 636"/>
              <a:gd name="T22" fmla="*/ 143722 w 736"/>
              <a:gd name="T23" fmla="*/ 21925 h 636"/>
              <a:gd name="T24" fmla="*/ 195592 w 736"/>
              <a:gd name="T25" fmla="*/ 0 h 636"/>
              <a:gd name="T26" fmla="*/ 245301 w 736"/>
              <a:gd name="T27" fmla="*/ 21925 h 636"/>
              <a:gd name="T28" fmla="*/ 264752 w 736"/>
              <a:gd name="T29" fmla="*/ 71168 h 636"/>
              <a:gd name="T30" fmla="*/ 245301 w 736"/>
              <a:gd name="T31" fmla="*/ 120770 h 636"/>
              <a:gd name="T32" fmla="*/ 245301 w 736"/>
              <a:gd name="T33" fmla="*/ 120770 h 636"/>
              <a:gd name="T34" fmla="*/ 228731 w 736"/>
              <a:gd name="T35" fmla="*/ 137304 h 636"/>
              <a:gd name="T36" fmla="*/ 226210 w 736"/>
              <a:gd name="T37" fmla="*/ 140179 h 636"/>
              <a:gd name="T38" fmla="*/ 137959 w 736"/>
              <a:gd name="T39" fmla="*/ 225725 h 636"/>
              <a:gd name="T40" fmla="*/ 132556 w 736"/>
              <a:gd name="T41" fmla="*/ 228241 h 636"/>
              <a:gd name="T42" fmla="*/ 52230 w 736"/>
              <a:gd name="T43" fmla="*/ 126521 h 636"/>
              <a:gd name="T44" fmla="*/ 52230 w 736"/>
              <a:gd name="T45" fmla="*/ 126521 h 636"/>
              <a:gd name="T46" fmla="*/ 132556 w 736"/>
              <a:gd name="T47" fmla="*/ 209191 h 636"/>
              <a:gd name="T48" fmla="*/ 215043 w 736"/>
              <a:gd name="T49" fmla="*/ 126521 h 636"/>
              <a:gd name="T50" fmla="*/ 215043 w 736"/>
              <a:gd name="T51" fmla="*/ 126521 h 636"/>
              <a:gd name="T52" fmla="*/ 234494 w 736"/>
              <a:gd name="T53" fmla="*/ 109987 h 636"/>
              <a:gd name="T54" fmla="*/ 248182 w 736"/>
              <a:gd name="T55" fmla="*/ 71168 h 636"/>
              <a:gd name="T56" fmla="*/ 234494 w 736"/>
              <a:gd name="T57" fmla="*/ 32708 h 636"/>
              <a:gd name="T58" fmla="*/ 195592 w 736"/>
              <a:gd name="T59" fmla="*/ 16534 h 636"/>
              <a:gd name="T60" fmla="*/ 157410 w 736"/>
              <a:gd name="T61" fmla="*/ 32708 h 636"/>
              <a:gd name="T62" fmla="*/ 137959 w 736"/>
              <a:gd name="T63" fmla="*/ 49242 h 636"/>
              <a:gd name="T64" fmla="*/ 132556 w 736"/>
              <a:gd name="T65" fmla="*/ 52118 h 636"/>
              <a:gd name="T66" fmla="*/ 126793 w 736"/>
              <a:gd name="T67" fmla="*/ 49242 h 636"/>
              <a:gd name="T68" fmla="*/ 110583 w 736"/>
              <a:gd name="T69" fmla="*/ 32708 h 636"/>
              <a:gd name="T70" fmla="*/ 71681 w 736"/>
              <a:gd name="T71" fmla="*/ 16534 h 636"/>
              <a:gd name="T72" fmla="*/ 33139 w 736"/>
              <a:gd name="T73" fmla="*/ 32708 h 636"/>
              <a:gd name="T74" fmla="*/ 16570 w 736"/>
              <a:gd name="T75" fmla="*/ 71168 h 636"/>
              <a:gd name="T76" fmla="*/ 33139 w 736"/>
              <a:gd name="T77" fmla="*/ 109987 h 636"/>
              <a:gd name="T78" fmla="*/ 49709 w 736"/>
              <a:gd name="T79" fmla="*/ 126521 h 636"/>
              <a:gd name="T80" fmla="*/ 52230 w 736"/>
              <a:gd name="T81" fmla="*/ 126521 h 636"/>
              <a:gd name="T82" fmla="*/ 239898 w 736"/>
              <a:gd name="T83" fmla="*/ 115378 h 636"/>
              <a:gd name="T84" fmla="*/ 239898 w 736"/>
              <a:gd name="T85" fmla="*/ 115378 h 6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36" h="636">
                <a:moveTo>
                  <a:pt x="368" y="635"/>
                </a:moveTo>
                <a:lnTo>
                  <a:pt x="368" y="635"/>
                </a:lnTo>
                <a:cubicBezTo>
                  <a:pt x="360" y="635"/>
                  <a:pt x="360" y="635"/>
                  <a:pt x="352" y="628"/>
                </a:cubicBezTo>
                <a:cubicBezTo>
                  <a:pt x="107" y="390"/>
                  <a:pt x="107" y="390"/>
                  <a:pt x="107" y="390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61" y="336"/>
                  <a:pt x="61" y="336"/>
                  <a:pt x="61" y="336"/>
                </a:cubicBezTo>
                <a:cubicBezTo>
                  <a:pt x="23" y="298"/>
                  <a:pt x="0" y="252"/>
                  <a:pt x="0" y="198"/>
                </a:cubicBezTo>
                <a:cubicBezTo>
                  <a:pt x="0" y="145"/>
                  <a:pt x="23" y="99"/>
                  <a:pt x="61" y="61"/>
                </a:cubicBezTo>
                <a:cubicBezTo>
                  <a:pt x="99" y="23"/>
                  <a:pt x="145" y="0"/>
                  <a:pt x="199" y="0"/>
                </a:cubicBezTo>
                <a:cubicBezTo>
                  <a:pt x="253" y="0"/>
                  <a:pt x="299" y="23"/>
                  <a:pt x="337" y="61"/>
                </a:cubicBezTo>
                <a:cubicBezTo>
                  <a:pt x="368" y="91"/>
                  <a:pt x="368" y="91"/>
                  <a:pt x="368" y="91"/>
                </a:cubicBezTo>
                <a:cubicBezTo>
                  <a:pt x="399" y="61"/>
                  <a:pt x="399" y="61"/>
                  <a:pt x="399" y="61"/>
                </a:cubicBezTo>
                <a:cubicBezTo>
                  <a:pt x="437" y="23"/>
                  <a:pt x="490" y="0"/>
                  <a:pt x="543" y="0"/>
                </a:cubicBezTo>
                <a:cubicBezTo>
                  <a:pt x="597" y="0"/>
                  <a:pt x="643" y="23"/>
                  <a:pt x="681" y="61"/>
                </a:cubicBezTo>
                <a:cubicBezTo>
                  <a:pt x="720" y="99"/>
                  <a:pt x="735" y="145"/>
                  <a:pt x="735" y="198"/>
                </a:cubicBezTo>
                <a:cubicBezTo>
                  <a:pt x="735" y="252"/>
                  <a:pt x="720" y="298"/>
                  <a:pt x="681" y="336"/>
                </a:cubicBezTo>
                <a:cubicBezTo>
                  <a:pt x="635" y="382"/>
                  <a:pt x="635" y="382"/>
                  <a:pt x="635" y="382"/>
                </a:cubicBezTo>
                <a:cubicBezTo>
                  <a:pt x="628" y="382"/>
                  <a:pt x="628" y="382"/>
                  <a:pt x="628" y="390"/>
                </a:cubicBezTo>
                <a:cubicBezTo>
                  <a:pt x="383" y="628"/>
                  <a:pt x="383" y="628"/>
                  <a:pt x="383" y="628"/>
                </a:cubicBezTo>
                <a:cubicBezTo>
                  <a:pt x="383" y="635"/>
                  <a:pt x="375" y="635"/>
                  <a:pt x="368" y="635"/>
                </a:cubicBezTo>
                <a:close/>
                <a:moveTo>
                  <a:pt x="145" y="352"/>
                </a:moveTo>
                <a:lnTo>
                  <a:pt x="145" y="352"/>
                </a:lnTo>
                <a:cubicBezTo>
                  <a:pt x="368" y="582"/>
                  <a:pt x="368" y="582"/>
                  <a:pt x="368" y="582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651" y="306"/>
                  <a:pt x="651" y="306"/>
                  <a:pt x="651" y="306"/>
                </a:cubicBezTo>
                <a:cubicBezTo>
                  <a:pt x="674" y="275"/>
                  <a:pt x="689" y="237"/>
                  <a:pt x="689" y="198"/>
                </a:cubicBezTo>
                <a:cubicBezTo>
                  <a:pt x="689" y="160"/>
                  <a:pt x="674" y="122"/>
                  <a:pt x="651" y="91"/>
                </a:cubicBezTo>
                <a:cubicBezTo>
                  <a:pt x="620" y="61"/>
                  <a:pt x="582" y="46"/>
                  <a:pt x="543" y="46"/>
                </a:cubicBezTo>
                <a:cubicBezTo>
                  <a:pt x="497" y="46"/>
                  <a:pt x="460" y="61"/>
                  <a:pt x="437" y="91"/>
                </a:cubicBezTo>
                <a:cubicBezTo>
                  <a:pt x="383" y="137"/>
                  <a:pt x="383" y="137"/>
                  <a:pt x="383" y="137"/>
                </a:cubicBezTo>
                <a:cubicBezTo>
                  <a:pt x="383" y="145"/>
                  <a:pt x="375" y="145"/>
                  <a:pt x="368" y="145"/>
                </a:cubicBezTo>
                <a:cubicBezTo>
                  <a:pt x="360" y="145"/>
                  <a:pt x="360" y="145"/>
                  <a:pt x="352" y="137"/>
                </a:cubicBezTo>
                <a:cubicBezTo>
                  <a:pt x="307" y="91"/>
                  <a:pt x="307" y="91"/>
                  <a:pt x="307" y="91"/>
                </a:cubicBezTo>
                <a:cubicBezTo>
                  <a:pt x="276" y="61"/>
                  <a:pt x="237" y="46"/>
                  <a:pt x="199" y="46"/>
                </a:cubicBezTo>
                <a:cubicBezTo>
                  <a:pt x="161" y="46"/>
                  <a:pt x="122" y="61"/>
                  <a:pt x="92" y="91"/>
                </a:cubicBezTo>
                <a:cubicBezTo>
                  <a:pt x="61" y="122"/>
                  <a:pt x="46" y="160"/>
                  <a:pt x="46" y="198"/>
                </a:cubicBezTo>
                <a:cubicBezTo>
                  <a:pt x="46" y="237"/>
                  <a:pt x="61" y="275"/>
                  <a:pt x="92" y="306"/>
                </a:cubicBezTo>
                <a:cubicBezTo>
                  <a:pt x="138" y="352"/>
                  <a:pt x="138" y="352"/>
                  <a:pt x="138" y="352"/>
                </a:cubicBezTo>
                <a:cubicBezTo>
                  <a:pt x="145" y="352"/>
                  <a:pt x="145" y="352"/>
                  <a:pt x="145" y="352"/>
                </a:cubicBezTo>
                <a:close/>
                <a:moveTo>
                  <a:pt x="666" y="321"/>
                </a:moveTo>
                <a:lnTo>
                  <a:pt x="666" y="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89">
            <a:extLst>
              <a:ext uri="{FF2B5EF4-FFF2-40B4-BE49-F238E27FC236}">
                <a16:creationId xmlns:a16="http://schemas.microsoft.com/office/drawing/2014/main" id="{C0E2A35D-D701-AB45-BCB9-11995E7BF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992" y="6698940"/>
            <a:ext cx="820164" cy="328066"/>
          </a:xfrm>
          <a:custGeom>
            <a:avLst/>
            <a:gdLst>
              <a:gd name="T0" fmla="*/ 253314 w 729"/>
              <a:gd name="T1" fmla="*/ 38165 h 291"/>
              <a:gd name="T2" fmla="*/ 253314 w 729"/>
              <a:gd name="T3" fmla="*/ 38165 h 291"/>
              <a:gd name="T4" fmla="*/ 239660 w 729"/>
              <a:gd name="T5" fmla="*/ 43926 h 291"/>
              <a:gd name="T6" fmla="*/ 228521 w 729"/>
              <a:gd name="T7" fmla="*/ 65889 h 291"/>
              <a:gd name="T8" fmla="*/ 121087 w 729"/>
              <a:gd name="T9" fmla="*/ 0 h 291"/>
              <a:gd name="T10" fmla="*/ 0 w 729"/>
              <a:gd name="T11" fmla="*/ 93613 h 291"/>
              <a:gd name="T12" fmla="*/ 8264 w 729"/>
              <a:gd name="T13" fmla="*/ 104415 h 291"/>
              <a:gd name="T14" fmla="*/ 10779 w 729"/>
              <a:gd name="T15" fmla="*/ 104415 h 291"/>
              <a:gd name="T16" fmla="*/ 21918 w 729"/>
              <a:gd name="T17" fmla="*/ 99014 h 291"/>
              <a:gd name="T18" fmla="*/ 121087 w 729"/>
              <a:gd name="T19" fmla="*/ 21963 h 291"/>
              <a:gd name="T20" fmla="*/ 212352 w 729"/>
              <a:gd name="T21" fmla="*/ 77051 h 291"/>
              <a:gd name="T22" fmla="*/ 184685 w 729"/>
              <a:gd name="T23" fmla="*/ 65889 h 291"/>
              <a:gd name="T24" fmla="*/ 170672 w 729"/>
              <a:gd name="T25" fmla="*/ 71290 h 291"/>
              <a:gd name="T26" fmla="*/ 176421 w 729"/>
              <a:gd name="T27" fmla="*/ 85332 h 291"/>
              <a:gd name="T28" fmla="*/ 226006 w 729"/>
              <a:gd name="T29" fmla="*/ 104415 h 291"/>
              <a:gd name="T30" fmla="*/ 228521 w 729"/>
              <a:gd name="T31" fmla="*/ 104415 h 291"/>
              <a:gd name="T32" fmla="*/ 239660 w 729"/>
              <a:gd name="T33" fmla="*/ 99014 h 291"/>
              <a:gd name="T34" fmla="*/ 259063 w 729"/>
              <a:gd name="T35" fmla="*/ 49327 h 291"/>
              <a:gd name="T36" fmla="*/ 253314 w 729"/>
              <a:gd name="T37" fmla="*/ 38165 h 2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29" h="291">
                <a:moveTo>
                  <a:pt x="705" y="106"/>
                </a:moveTo>
                <a:lnTo>
                  <a:pt x="705" y="106"/>
                </a:lnTo>
                <a:cubicBezTo>
                  <a:pt x="690" y="99"/>
                  <a:pt x="675" y="106"/>
                  <a:pt x="667" y="122"/>
                </a:cubicBezTo>
                <a:cubicBezTo>
                  <a:pt x="636" y="183"/>
                  <a:pt x="636" y="183"/>
                  <a:pt x="636" y="183"/>
                </a:cubicBezTo>
                <a:cubicBezTo>
                  <a:pt x="583" y="77"/>
                  <a:pt x="468" y="0"/>
                  <a:pt x="337" y="0"/>
                </a:cubicBezTo>
                <a:cubicBezTo>
                  <a:pt x="176" y="0"/>
                  <a:pt x="46" y="106"/>
                  <a:pt x="0" y="260"/>
                </a:cubicBezTo>
                <a:cubicBezTo>
                  <a:pt x="0" y="275"/>
                  <a:pt x="8" y="290"/>
                  <a:pt x="23" y="290"/>
                </a:cubicBezTo>
                <a:cubicBezTo>
                  <a:pt x="30" y="290"/>
                  <a:pt x="30" y="290"/>
                  <a:pt x="30" y="290"/>
                </a:cubicBezTo>
                <a:cubicBezTo>
                  <a:pt x="46" y="290"/>
                  <a:pt x="53" y="283"/>
                  <a:pt x="61" y="275"/>
                </a:cubicBezTo>
                <a:cubicBezTo>
                  <a:pt x="92" y="145"/>
                  <a:pt x="207" y="61"/>
                  <a:pt x="337" y="61"/>
                </a:cubicBezTo>
                <a:cubicBezTo>
                  <a:pt x="445" y="61"/>
                  <a:pt x="537" y="122"/>
                  <a:pt x="591" y="214"/>
                </a:cubicBezTo>
                <a:cubicBezTo>
                  <a:pt x="514" y="183"/>
                  <a:pt x="514" y="183"/>
                  <a:pt x="514" y="183"/>
                </a:cubicBezTo>
                <a:cubicBezTo>
                  <a:pt x="498" y="175"/>
                  <a:pt x="483" y="183"/>
                  <a:pt x="475" y="198"/>
                </a:cubicBezTo>
                <a:cubicBezTo>
                  <a:pt x="468" y="214"/>
                  <a:pt x="475" y="229"/>
                  <a:pt x="491" y="237"/>
                </a:cubicBezTo>
                <a:cubicBezTo>
                  <a:pt x="629" y="290"/>
                  <a:pt x="629" y="290"/>
                  <a:pt x="629" y="290"/>
                </a:cubicBezTo>
                <a:lnTo>
                  <a:pt x="636" y="290"/>
                </a:lnTo>
                <a:cubicBezTo>
                  <a:pt x="652" y="290"/>
                  <a:pt x="659" y="283"/>
                  <a:pt x="667" y="275"/>
                </a:cubicBezTo>
                <a:cubicBezTo>
                  <a:pt x="721" y="137"/>
                  <a:pt x="721" y="137"/>
                  <a:pt x="721" y="137"/>
                </a:cubicBezTo>
                <a:cubicBezTo>
                  <a:pt x="728" y="129"/>
                  <a:pt x="721" y="106"/>
                  <a:pt x="705" y="1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0">
            <a:extLst>
              <a:ext uri="{FF2B5EF4-FFF2-40B4-BE49-F238E27FC236}">
                <a16:creationId xmlns:a16="http://schemas.microsoft.com/office/drawing/2014/main" id="{8B616A6C-1911-1545-AC42-AD798B90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285" y="7141330"/>
            <a:ext cx="805253" cy="328066"/>
          </a:xfrm>
          <a:custGeom>
            <a:avLst/>
            <a:gdLst>
              <a:gd name="T0" fmla="*/ 248530 w 714"/>
              <a:gd name="T1" fmla="*/ 0 h 293"/>
              <a:gd name="T2" fmla="*/ 248530 w 714"/>
              <a:gd name="T3" fmla="*/ 0 h 293"/>
              <a:gd name="T4" fmla="*/ 237365 w 714"/>
              <a:gd name="T5" fmla="*/ 8225 h 293"/>
              <a:gd name="T6" fmla="*/ 137952 w 714"/>
              <a:gd name="T7" fmla="*/ 85107 h 293"/>
              <a:gd name="T8" fmla="*/ 44303 w 714"/>
              <a:gd name="T9" fmla="*/ 27535 h 293"/>
              <a:gd name="T10" fmla="*/ 74559 w 714"/>
              <a:gd name="T11" fmla="*/ 35759 h 293"/>
              <a:gd name="T12" fmla="*/ 77441 w 714"/>
              <a:gd name="T13" fmla="*/ 35759 h 293"/>
              <a:gd name="T14" fmla="*/ 88246 w 714"/>
              <a:gd name="T15" fmla="*/ 30038 h 293"/>
              <a:gd name="T16" fmla="*/ 79962 w 714"/>
              <a:gd name="T17" fmla="*/ 16449 h 293"/>
              <a:gd name="T18" fmla="*/ 30256 w 714"/>
              <a:gd name="T19" fmla="*/ 0 h 293"/>
              <a:gd name="T20" fmla="*/ 30256 w 714"/>
              <a:gd name="T21" fmla="*/ 0 h 293"/>
              <a:gd name="T22" fmla="*/ 30256 w 714"/>
              <a:gd name="T23" fmla="*/ 0 h 293"/>
              <a:gd name="T24" fmla="*/ 30256 w 714"/>
              <a:gd name="T25" fmla="*/ 0 h 293"/>
              <a:gd name="T26" fmla="*/ 30256 w 714"/>
              <a:gd name="T27" fmla="*/ 0 h 293"/>
              <a:gd name="T28" fmla="*/ 30256 w 714"/>
              <a:gd name="T29" fmla="*/ 0 h 293"/>
              <a:gd name="T30" fmla="*/ 27374 w 714"/>
              <a:gd name="T31" fmla="*/ 0 h 293"/>
              <a:gd name="T32" fmla="*/ 27374 w 714"/>
              <a:gd name="T33" fmla="*/ 0 h 293"/>
              <a:gd name="T34" fmla="*/ 27374 w 714"/>
              <a:gd name="T35" fmla="*/ 0 h 293"/>
              <a:gd name="T36" fmla="*/ 27374 w 714"/>
              <a:gd name="T37" fmla="*/ 0 h 293"/>
              <a:gd name="T38" fmla="*/ 27374 w 714"/>
              <a:gd name="T39" fmla="*/ 0 h 293"/>
              <a:gd name="T40" fmla="*/ 27374 w 714"/>
              <a:gd name="T41" fmla="*/ 0 h 293"/>
              <a:gd name="T42" fmla="*/ 24853 w 714"/>
              <a:gd name="T43" fmla="*/ 0 h 293"/>
              <a:gd name="T44" fmla="*/ 24853 w 714"/>
              <a:gd name="T45" fmla="*/ 0 h 293"/>
              <a:gd name="T46" fmla="*/ 24853 w 714"/>
              <a:gd name="T47" fmla="*/ 0 h 293"/>
              <a:gd name="T48" fmla="*/ 24853 w 714"/>
              <a:gd name="T49" fmla="*/ 0 h 293"/>
              <a:gd name="T50" fmla="*/ 24853 w 714"/>
              <a:gd name="T51" fmla="*/ 0 h 293"/>
              <a:gd name="T52" fmla="*/ 16569 w 714"/>
              <a:gd name="T53" fmla="*/ 8225 h 293"/>
              <a:gd name="T54" fmla="*/ 2521 w 714"/>
              <a:gd name="T55" fmla="*/ 57573 h 293"/>
              <a:gd name="T56" fmla="*/ 8284 w 714"/>
              <a:gd name="T57" fmla="*/ 71161 h 293"/>
              <a:gd name="T58" fmla="*/ 11166 w 714"/>
              <a:gd name="T59" fmla="*/ 71161 h 293"/>
              <a:gd name="T60" fmla="*/ 21972 w 714"/>
              <a:gd name="T61" fmla="*/ 62937 h 293"/>
              <a:gd name="T62" fmla="*/ 30256 w 714"/>
              <a:gd name="T63" fmla="*/ 41123 h 293"/>
              <a:gd name="T64" fmla="*/ 60512 w 714"/>
              <a:gd name="T65" fmla="*/ 79743 h 293"/>
              <a:gd name="T66" fmla="*/ 137952 w 714"/>
              <a:gd name="T67" fmla="*/ 104417 h 293"/>
              <a:gd name="T68" fmla="*/ 256815 w 714"/>
              <a:gd name="T69" fmla="*/ 13589 h 293"/>
              <a:gd name="T70" fmla="*/ 248530 w 714"/>
              <a:gd name="T71" fmla="*/ 0 h 2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14" h="293">
                <a:moveTo>
                  <a:pt x="690" y="0"/>
                </a:moveTo>
                <a:lnTo>
                  <a:pt x="690" y="0"/>
                </a:lnTo>
                <a:cubicBezTo>
                  <a:pt x="675" y="0"/>
                  <a:pt x="659" y="8"/>
                  <a:pt x="659" y="23"/>
                </a:cubicBezTo>
                <a:cubicBezTo>
                  <a:pt x="621" y="146"/>
                  <a:pt x="514" y="238"/>
                  <a:pt x="383" y="238"/>
                </a:cubicBezTo>
                <a:cubicBezTo>
                  <a:pt x="268" y="238"/>
                  <a:pt x="168" y="169"/>
                  <a:pt x="123" y="77"/>
                </a:cubicBezTo>
                <a:cubicBezTo>
                  <a:pt x="207" y="100"/>
                  <a:pt x="207" y="100"/>
                  <a:pt x="207" y="100"/>
                </a:cubicBezTo>
                <a:lnTo>
                  <a:pt x="215" y="100"/>
                </a:lnTo>
                <a:cubicBezTo>
                  <a:pt x="230" y="100"/>
                  <a:pt x="238" y="92"/>
                  <a:pt x="245" y="84"/>
                </a:cubicBezTo>
                <a:cubicBezTo>
                  <a:pt x="245" y="69"/>
                  <a:pt x="238" y="54"/>
                  <a:pt x="222" y="46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76" y="0"/>
                </a:cubicBezTo>
                <a:cubicBezTo>
                  <a:pt x="76" y="0"/>
                  <a:pt x="76" y="0"/>
                  <a:pt x="69" y="0"/>
                </a:cubicBezTo>
                <a:cubicBezTo>
                  <a:pt x="61" y="8"/>
                  <a:pt x="54" y="15"/>
                  <a:pt x="46" y="23"/>
                </a:cubicBezTo>
                <a:cubicBezTo>
                  <a:pt x="7" y="161"/>
                  <a:pt x="7" y="161"/>
                  <a:pt x="7" y="161"/>
                </a:cubicBezTo>
                <a:cubicBezTo>
                  <a:pt x="0" y="176"/>
                  <a:pt x="7" y="192"/>
                  <a:pt x="23" y="199"/>
                </a:cubicBezTo>
                <a:cubicBezTo>
                  <a:pt x="31" y="199"/>
                  <a:pt x="31" y="199"/>
                  <a:pt x="31" y="199"/>
                </a:cubicBezTo>
                <a:cubicBezTo>
                  <a:pt x="46" y="199"/>
                  <a:pt x="61" y="192"/>
                  <a:pt x="61" y="176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99" y="153"/>
                  <a:pt x="130" y="192"/>
                  <a:pt x="168" y="223"/>
                </a:cubicBezTo>
                <a:cubicBezTo>
                  <a:pt x="230" y="268"/>
                  <a:pt x="307" y="292"/>
                  <a:pt x="383" y="292"/>
                </a:cubicBezTo>
                <a:cubicBezTo>
                  <a:pt x="537" y="292"/>
                  <a:pt x="675" y="192"/>
                  <a:pt x="713" y="38"/>
                </a:cubicBezTo>
                <a:cubicBezTo>
                  <a:pt x="713" y="23"/>
                  <a:pt x="705" y="8"/>
                  <a:pt x="69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CuadroTexto 435">
            <a:extLst>
              <a:ext uri="{FF2B5EF4-FFF2-40B4-BE49-F238E27FC236}">
                <a16:creationId xmlns:a16="http://schemas.microsoft.com/office/drawing/2014/main" id="{28883C91-4EA6-1942-BD43-83B932CD0DE6}"/>
              </a:ext>
            </a:extLst>
          </p:cNvPr>
          <p:cNvSpPr txBox="1"/>
          <p:nvPr/>
        </p:nvSpPr>
        <p:spPr>
          <a:xfrm>
            <a:off x="9168606" y="2170858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7" name="CuadroTexto 436">
            <a:extLst>
              <a:ext uri="{FF2B5EF4-FFF2-40B4-BE49-F238E27FC236}">
                <a16:creationId xmlns:a16="http://schemas.microsoft.com/office/drawing/2014/main" id="{9497E60D-B748-AB49-9795-D77AD630E131}"/>
              </a:ext>
            </a:extLst>
          </p:cNvPr>
          <p:cNvSpPr txBox="1"/>
          <p:nvPr/>
        </p:nvSpPr>
        <p:spPr>
          <a:xfrm>
            <a:off x="2451398" y="368628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8" name="CuadroTexto 437">
            <a:extLst>
              <a:ext uri="{FF2B5EF4-FFF2-40B4-BE49-F238E27FC236}">
                <a16:creationId xmlns:a16="http://schemas.microsoft.com/office/drawing/2014/main" id="{3897B731-DD98-0C49-8703-73D8FF85E35D}"/>
              </a:ext>
            </a:extLst>
          </p:cNvPr>
          <p:cNvSpPr txBox="1"/>
          <p:nvPr/>
        </p:nvSpPr>
        <p:spPr>
          <a:xfrm>
            <a:off x="2385028" y="8661892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2.3K</a:t>
            </a:r>
          </a:p>
        </p:txBody>
      </p:sp>
      <p:sp>
        <p:nvSpPr>
          <p:cNvPr id="439" name="CuadroTexto 438">
            <a:extLst>
              <a:ext uri="{FF2B5EF4-FFF2-40B4-BE49-F238E27FC236}">
                <a16:creationId xmlns:a16="http://schemas.microsoft.com/office/drawing/2014/main" id="{4F7DEF4A-D864-434D-AE8F-9B74F056F18A}"/>
              </a:ext>
            </a:extLst>
          </p:cNvPr>
          <p:cNvSpPr txBox="1"/>
          <p:nvPr/>
        </p:nvSpPr>
        <p:spPr>
          <a:xfrm>
            <a:off x="6785168" y="8661892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1.2M</a:t>
            </a:r>
          </a:p>
        </p:txBody>
      </p:sp>
      <p:sp>
        <p:nvSpPr>
          <p:cNvPr id="440" name="CuadroTexto 439">
            <a:extLst>
              <a:ext uri="{FF2B5EF4-FFF2-40B4-BE49-F238E27FC236}">
                <a16:creationId xmlns:a16="http://schemas.microsoft.com/office/drawing/2014/main" id="{022F5519-4D84-5A48-B492-5C4B0464B3AC}"/>
              </a:ext>
            </a:extLst>
          </p:cNvPr>
          <p:cNvSpPr txBox="1"/>
          <p:nvPr/>
        </p:nvSpPr>
        <p:spPr>
          <a:xfrm>
            <a:off x="10975185" y="8661717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2.2M</a:t>
            </a:r>
          </a:p>
        </p:txBody>
      </p:sp>
      <p:sp>
        <p:nvSpPr>
          <p:cNvPr id="441" name="CuadroTexto 440">
            <a:extLst>
              <a:ext uri="{FF2B5EF4-FFF2-40B4-BE49-F238E27FC236}">
                <a16:creationId xmlns:a16="http://schemas.microsoft.com/office/drawing/2014/main" id="{302F00F7-BCD9-FD47-9DCC-9BC27E9BB39C}"/>
              </a:ext>
            </a:extLst>
          </p:cNvPr>
          <p:cNvSpPr txBox="1"/>
          <p:nvPr/>
        </p:nvSpPr>
        <p:spPr>
          <a:xfrm>
            <a:off x="15264897" y="8674321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3M</a:t>
            </a:r>
          </a:p>
        </p:txBody>
      </p:sp>
      <p:sp>
        <p:nvSpPr>
          <p:cNvPr id="442" name="CuadroTexto 441">
            <a:extLst>
              <a:ext uri="{FF2B5EF4-FFF2-40B4-BE49-F238E27FC236}">
                <a16:creationId xmlns:a16="http://schemas.microsoft.com/office/drawing/2014/main" id="{418F7285-D7BE-154A-8B9F-15598D278971}"/>
              </a:ext>
            </a:extLst>
          </p:cNvPr>
          <p:cNvSpPr txBox="1"/>
          <p:nvPr/>
        </p:nvSpPr>
        <p:spPr>
          <a:xfrm>
            <a:off x="19585885" y="8653877"/>
            <a:ext cx="22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AE0D25-8F44-1A44-A1A7-74899D0F32A9}"/>
              </a:ext>
            </a:extLst>
          </p:cNvPr>
          <p:cNvGrpSpPr/>
          <p:nvPr/>
        </p:nvGrpSpPr>
        <p:grpSpPr>
          <a:xfrm>
            <a:off x="1599441" y="10493552"/>
            <a:ext cx="3676939" cy="1477328"/>
            <a:chOff x="5517310" y="11069053"/>
            <a:chExt cx="3676939" cy="147732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F5D89F0A-5CC9-9E44-A80A-4BF61A7C3D1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2CE3596-93F0-0543-A4EB-0F4018BADA1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A8D97-EE38-5C4C-A9F1-8D6AA846D07E}"/>
              </a:ext>
            </a:extLst>
          </p:cNvPr>
          <p:cNvGrpSpPr/>
          <p:nvPr/>
        </p:nvGrpSpPr>
        <p:grpSpPr>
          <a:xfrm>
            <a:off x="5930809" y="10493552"/>
            <a:ext cx="3676939" cy="1477328"/>
            <a:chOff x="5517310" y="11069053"/>
            <a:chExt cx="3676939" cy="147732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D3592DA0-E473-B44B-8F20-D17A9A7C9B2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8C89D4-923D-FF47-8361-426259D50E7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340BD5-72AB-724C-B64D-FB07FAB88228}"/>
              </a:ext>
            </a:extLst>
          </p:cNvPr>
          <p:cNvGrpSpPr/>
          <p:nvPr/>
        </p:nvGrpSpPr>
        <p:grpSpPr>
          <a:xfrm>
            <a:off x="10286241" y="10493552"/>
            <a:ext cx="3676939" cy="1477328"/>
            <a:chOff x="5517310" y="11069053"/>
            <a:chExt cx="3676939" cy="147732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DB92207E-416D-614B-9544-94C6E63B8BF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63358A-135C-9949-9C1B-4663DF5B7E4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745372-EA80-A041-91D6-AC26B44B5D8F}"/>
              </a:ext>
            </a:extLst>
          </p:cNvPr>
          <p:cNvGrpSpPr/>
          <p:nvPr/>
        </p:nvGrpSpPr>
        <p:grpSpPr>
          <a:xfrm>
            <a:off x="14593546" y="10493552"/>
            <a:ext cx="3676939" cy="1477328"/>
            <a:chOff x="5517310" y="11069053"/>
            <a:chExt cx="3676939" cy="147732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97C1FBB6-33AB-424C-8AA6-C88766130A3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4F2C8C-C982-1E45-9B77-8C314991EC9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94C174-77E5-8345-B558-5641822309F2}"/>
              </a:ext>
            </a:extLst>
          </p:cNvPr>
          <p:cNvGrpSpPr/>
          <p:nvPr/>
        </p:nvGrpSpPr>
        <p:grpSpPr>
          <a:xfrm>
            <a:off x="18948977" y="10493552"/>
            <a:ext cx="3676939" cy="1477328"/>
            <a:chOff x="5517310" y="11069053"/>
            <a:chExt cx="3676939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71802F6B-798A-B048-A71D-2F48EA4CD39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F6A093-7F3D-5540-9274-B626FFCD594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40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3">
            <a:extLst>
              <a:ext uri="{FF2B5EF4-FFF2-40B4-BE49-F238E27FC236}">
                <a16:creationId xmlns:a16="http://schemas.microsoft.com/office/drawing/2014/main" id="{80B790A6-7830-DA4F-890F-2BA805CF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084" y="6630843"/>
            <a:ext cx="3762996" cy="3762996"/>
          </a:xfrm>
          <a:custGeom>
            <a:avLst/>
            <a:gdLst>
              <a:gd name="T0" fmla="*/ 1171035 w 3615"/>
              <a:gd name="T1" fmla="*/ 1301390 h 3614"/>
              <a:gd name="T2" fmla="*/ 1171035 w 3615"/>
              <a:gd name="T3" fmla="*/ 1301390 h 3614"/>
              <a:gd name="T4" fmla="*/ 129995 w 3615"/>
              <a:gd name="T5" fmla="*/ 1301390 h 3614"/>
              <a:gd name="T6" fmla="*/ 0 w 3615"/>
              <a:gd name="T7" fmla="*/ 1171359 h 3614"/>
              <a:gd name="T8" fmla="*/ 0 w 3615"/>
              <a:gd name="T9" fmla="*/ 129671 h 3614"/>
              <a:gd name="T10" fmla="*/ 129995 w 3615"/>
              <a:gd name="T11" fmla="*/ 0 h 3614"/>
              <a:gd name="T12" fmla="*/ 1171035 w 3615"/>
              <a:gd name="T13" fmla="*/ 0 h 3614"/>
              <a:gd name="T14" fmla="*/ 1301390 w 3615"/>
              <a:gd name="T15" fmla="*/ 129671 h 3614"/>
              <a:gd name="T16" fmla="*/ 1301390 w 3615"/>
              <a:gd name="T17" fmla="*/ 1171359 h 3614"/>
              <a:gd name="T18" fmla="*/ 1171035 w 3615"/>
              <a:gd name="T19" fmla="*/ 1301390 h 3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5" h="3614">
                <a:moveTo>
                  <a:pt x="3252" y="3613"/>
                </a:moveTo>
                <a:lnTo>
                  <a:pt x="3252" y="3613"/>
                </a:lnTo>
                <a:cubicBezTo>
                  <a:pt x="361" y="3613"/>
                  <a:pt x="361" y="3613"/>
                  <a:pt x="361" y="3613"/>
                </a:cubicBezTo>
                <a:cubicBezTo>
                  <a:pt x="162" y="3613"/>
                  <a:pt x="0" y="3451"/>
                  <a:pt x="0" y="3252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3"/>
                  <a:pt x="162" y="0"/>
                  <a:pt x="361" y="0"/>
                </a:cubicBezTo>
                <a:cubicBezTo>
                  <a:pt x="3252" y="0"/>
                  <a:pt x="3252" y="0"/>
                  <a:pt x="3252" y="0"/>
                </a:cubicBezTo>
                <a:cubicBezTo>
                  <a:pt x="3451" y="0"/>
                  <a:pt x="3614" y="163"/>
                  <a:pt x="3614" y="360"/>
                </a:cubicBezTo>
                <a:cubicBezTo>
                  <a:pt x="3614" y="3252"/>
                  <a:pt x="3614" y="3252"/>
                  <a:pt x="3614" y="3252"/>
                </a:cubicBezTo>
                <a:cubicBezTo>
                  <a:pt x="3614" y="3451"/>
                  <a:pt x="3451" y="3613"/>
                  <a:pt x="3252" y="361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3DBD7099-389C-7847-8A89-1054167B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080" y="8668368"/>
            <a:ext cx="3762996" cy="3092999"/>
          </a:xfrm>
          <a:custGeom>
            <a:avLst/>
            <a:gdLst>
              <a:gd name="T0" fmla="*/ 1171395 w 3615"/>
              <a:gd name="T1" fmla="*/ 1069615 h 2973"/>
              <a:gd name="T2" fmla="*/ 1171395 w 3615"/>
              <a:gd name="T3" fmla="*/ 1069615 h 2973"/>
              <a:gd name="T4" fmla="*/ 129995 w 3615"/>
              <a:gd name="T5" fmla="*/ 1069615 h 2973"/>
              <a:gd name="T6" fmla="*/ 0 w 3615"/>
              <a:gd name="T7" fmla="*/ 942931 h 2973"/>
              <a:gd name="T8" fmla="*/ 0 w 3615"/>
              <a:gd name="T9" fmla="*/ 129923 h 2973"/>
              <a:gd name="T10" fmla="*/ 129995 w 3615"/>
              <a:gd name="T11" fmla="*/ 0 h 2973"/>
              <a:gd name="T12" fmla="*/ 1171395 w 3615"/>
              <a:gd name="T13" fmla="*/ 0 h 2973"/>
              <a:gd name="T14" fmla="*/ 1301390 w 3615"/>
              <a:gd name="T15" fmla="*/ 129923 h 2973"/>
              <a:gd name="T16" fmla="*/ 1301390 w 3615"/>
              <a:gd name="T17" fmla="*/ 942931 h 2973"/>
              <a:gd name="T18" fmla="*/ 1171395 w 3615"/>
              <a:gd name="T19" fmla="*/ 1069615 h 29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5" h="2973">
                <a:moveTo>
                  <a:pt x="3253" y="2972"/>
                </a:moveTo>
                <a:lnTo>
                  <a:pt x="3253" y="2972"/>
                </a:lnTo>
                <a:cubicBezTo>
                  <a:pt x="361" y="2972"/>
                  <a:pt x="361" y="2972"/>
                  <a:pt x="361" y="2972"/>
                </a:cubicBezTo>
                <a:cubicBezTo>
                  <a:pt x="162" y="2972"/>
                  <a:pt x="0" y="2819"/>
                  <a:pt x="0" y="2620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162"/>
                  <a:pt x="162" y="0"/>
                  <a:pt x="361" y="0"/>
                </a:cubicBezTo>
                <a:cubicBezTo>
                  <a:pt x="3253" y="0"/>
                  <a:pt x="3253" y="0"/>
                  <a:pt x="3253" y="0"/>
                </a:cubicBezTo>
                <a:cubicBezTo>
                  <a:pt x="3451" y="0"/>
                  <a:pt x="3614" y="162"/>
                  <a:pt x="3614" y="361"/>
                </a:cubicBezTo>
                <a:cubicBezTo>
                  <a:pt x="3614" y="2620"/>
                  <a:pt x="3614" y="2620"/>
                  <a:pt x="3614" y="2620"/>
                </a:cubicBezTo>
                <a:cubicBezTo>
                  <a:pt x="3614" y="2819"/>
                  <a:pt x="3451" y="2972"/>
                  <a:pt x="3253" y="297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427AD0BB-0B75-1641-85BD-185A9EB6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080" y="5575368"/>
            <a:ext cx="3762996" cy="3102177"/>
          </a:xfrm>
          <a:custGeom>
            <a:avLst/>
            <a:gdLst>
              <a:gd name="T0" fmla="*/ 1171395 w 3615"/>
              <a:gd name="T1" fmla="*/ 1072790 h 2982"/>
              <a:gd name="T2" fmla="*/ 1171395 w 3615"/>
              <a:gd name="T3" fmla="*/ 1072790 h 2982"/>
              <a:gd name="T4" fmla="*/ 129995 w 3615"/>
              <a:gd name="T5" fmla="*/ 1072790 h 2982"/>
              <a:gd name="T6" fmla="*/ 0 w 3615"/>
              <a:gd name="T7" fmla="*/ 942515 h 2982"/>
              <a:gd name="T8" fmla="*/ 0 w 3615"/>
              <a:gd name="T9" fmla="*/ 129915 h 2982"/>
              <a:gd name="T10" fmla="*/ 129995 w 3615"/>
              <a:gd name="T11" fmla="*/ 0 h 2982"/>
              <a:gd name="T12" fmla="*/ 1171395 w 3615"/>
              <a:gd name="T13" fmla="*/ 0 h 2982"/>
              <a:gd name="T14" fmla="*/ 1301390 w 3615"/>
              <a:gd name="T15" fmla="*/ 129915 h 2982"/>
              <a:gd name="T16" fmla="*/ 1301390 w 3615"/>
              <a:gd name="T17" fmla="*/ 942515 h 2982"/>
              <a:gd name="T18" fmla="*/ 1171395 w 3615"/>
              <a:gd name="T19" fmla="*/ 1072790 h 29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5" h="2982">
                <a:moveTo>
                  <a:pt x="3253" y="2981"/>
                </a:moveTo>
                <a:lnTo>
                  <a:pt x="3253" y="2981"/>
                </a:lnTo>
                <a:cubicBezTo>
                  <a:pt x="361" y="2981"/>
                  <a:pt x="361" y="2981"/>
                  <a:pt x="361" y="2981"/>
                </a:cubicBezTo>
                <a:cubicBezTo>
                  <a:pt x="162" y="2981"/>
                  <a:pt x="0" y="2818"/>
                  <a:pt x="0" y="2619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163"/>
                  <a:pt x="162" y="0"/>
                  <a:pt x="361" y="0"/>
                </a:cubicBezTo>
                <a:cubicBezTo>
                  <a:pt x="3253" y="0"/>
                  <a:pt x="3253" y="0"/>
                  <a:pt x="3253" y="0"/>
                </a:cubicBezTo>
                <a:cubicBezTo>
                  <a:pt x="3451" y="0"/>
                  <a:pt x="3614" y="163"/>
                  <a:pt x="3614" y="361"/>
                </a:cubicBezTo>
                <a:cubicBezTo>
                  <a:pt x="3614" y="2619"/>
                  <a:pt x="3614" y="2619"/>
                  <a:pt x="3614" y="2619"/>
                </a:cubicBezTo>
                <a:cubicBezTo>
                  <a:pt x="3614" y="2818"/>
                  <a:pt x="3451" y="2981"/>
                  <a:pt x="3253" y="298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A408FAF8-C886-2F44-A1FE-93B6953C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308" y="6630843"/>
            <a:ext cx="3762996" cy="3762996"/>
          </a:xfrm>
          <a:custGeom>
            <a:avLst/>
            <a:gdLst>
              <a:gd name="T0" fmla="*/ 1171359 w 3614"/>
              <a:gd name="T1" fmla="*/ 1301390 h 3614"/>
              <a:gd name="T2" fmla="*/ 1171359 w 3614"/>
              <a:gd name="T3" fmla="*/ 1301390 h 3614"/>
              <a:gd name="T4" fmla="*/ 130031 w 3614"/>
              <a:gd name="T5" fmla="*/ 1301390 h 3614"/>
              <a:gd name="T6" fmla="*/ 0 w 3614"/>
              <a:gd name="T7" fmla="*/ 1171359 h 3614"/>
              <a:gd name="T8" fmla="*/ 0 w 3614"/>
              <a:gd name="T9" fmla="*/ 129671 h 3614"/>
              <a:gd name="T10" fmla="*/ 130031 w 3614"/>
              <a:gd name="T11" fmla="*/ 0 h 3614"/>
              <a:gd name="T12" fmla="*/ 1171359 w 3614"/>
              <a:gd name="T13" fmla="*/ 0 h 3614"/>
              <a:gd name="T14" fmla="*/ 1301390 w 3614"/>
              <a:gd name="T15" fmla="*/ 129671 h 3614"/>
              <a:gd name="T16" fmla="*/ 1301390 w 3614"/>
              <a:gd name="T17" fmla="*/ 1171359 h 3614"/>
              <a:gd name="T18" fmla="*/ 1171359 w 3614"/>
              <a:gd name="T19" fmla="*/ 1301390 h 3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4" h="3614">
                <a:moveTo>
                  <a:pt x="3252" y="3613"/>
                </a:moveTo>
                <a:lnTo>
                  <a:pt x="3252" y="3613"/>
                </a:lnTo>
                <a:cubicBezTo>
                  <a:pt x="361" y="3613"/>
                  <a:pt x="361" y="3613"/>
                  <a:pt x="361" y="3613"/>
                </a:cubicBezTo>
                <a:cubicBezTo>
                  <a:pt x="163" y="3613"/>
                  <a:pt x="0" y="3451"/>
                  <a:pt x="0" y="3252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3"/>
                  <a:pt x="163" y="0"/>
                  <a:pt x="361" y="0"/>
                </a:cubicBezTo>
                <a:cubicBezTo>
                  <a:pt x="3252" y="0"/>
                  <a:pt x="3252" y="0"/>
                  <a:pt x="3252" y="0"/>
                </a:cubicBezTo>
                <a:cubicBezTo>
                  <a:pt x="3451" y="0"/>
                  <a:pt x="3613" y="163"/>
                  <a:pt x="3613" y="360"/>
                </a:cubicBezTo>
                <a:cubicBezTo>
                  <a:pt x="3613" y="3252"/>
                  <a:pt x="3613" y="3252"/>
                  <a:pt x="3613" y="3252"/>
                </a:cubicBezTo>
                <a:cubicBezTo>
                  <a:pt x="3613" y="3451"/>
                  <a:pt x="3451" y="3613"/>
                  <a:pt x="3252" y="361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4220A0EC-2906-894B-B03F-1105409A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5891" y="6630843"/>
            <a:ext cx="3762996" cy="3762996"/>
          </a:xfrm>
          <a:custGeom>
            <a:avLst/>
            <a:gdLst>
              <a:gd name="T0" fmla="*/ 1171395 w 3615"/>
              <a:gd name="T1" fmla="*/ 1301390 h 3614"/>
              <a:gd name="T2" fmla="*/ 1171395 w 3615"/>
              <a:gd name="T3" fmla="*/ 1301390 h 3614"/>
              <a:gd name="T4" fmla="*/ 129995 w 3615"/>
              <a:gd name="T5" fmla="*/ 1301390 h 3614"/>
              <a:gd name="T6" fmla="*/ 0 w 3615"/>
              <a:gd name="T7" fmla="*/ 1171359 h 3614"/>
              <a:gd name="T8" fmla="*/ 0 w 3615"/>
              <a:gd name="T9" fmla="*/ 129671 h 3614"/>
              <a:gd name="T10" fmla="*/ 129995 w 3615"/>
              <a:gd name="T11" fmla="*/ 0 h 3614"/>
              <a:gd name="T12" fmla="*/ 1171395 w 3615"/>
              <a:gd name="T13" fmla="*/ 0 h 3614"/>
              <a:gd name="T14" fmla="*/ 1301390 w 3615"/>
              <a:gd name="T15" fmla="*/ 129671 h 3614"/>
              <a:gd name="T16" fmla="*/ 1301390 w 3615"/>
              <a:gd name="T17" fmla="*/ 1171359 h 3614"/>
              <a:gd name="T18" fmla="*/ 1171395 w 3615"/>
              <a:gd name="T19" fmla="*/ 1301390 h 3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5" h="3614">
                <a:moveTo>
                  <a:pt x="3253" y="3613"/>
                </a:moveTo>
                <a:lnTo>
                  <a:pt x="3253" y="3613"/>
                </a:lnTo>
                <a:cubicBezTo>
                  <a:pt x="361" y="3613"/>
                  <a:pt x="361" y="3613"/>
                  <a:pt x="361" y="3613"/>
                </a:cubicBezTo>
                <a:cubicBezTo>
                  <a:pt x="162" y="3613"/>
                  <a:pt x="0" y="3451"/>
                  <a:pt x="0" y="3252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3"/>
                  <a:pt x="162" y="0"/>
                  <a:pt x="361" y="0"/>
                </a:cubicBezTo>
                <a:cubicBezTo>
                  <a:pt x="3253" y="0"/>
                  <a:pt x="3253" y="0"/>
                  <a:pt x="3253" y="0"/>
                </a:cubicBezTo>
                <a:cubicBezTo>
                  <a:pt x="3451" y="0"/>
                  <a:pt x="3614" y="163"/>
                  <a:pt x="3614" y="360"/>
                </a:cubicBezTo>
                <a:cubicBezTo>
                  <a:pt x="3614" y="3252"/>
                  <a:pt x="3614" y="3252"/>
                  <a:pt x="3614" y="3252"/>
                </a:cubicBezTo>
                <a:cubicBezTo>
                  <a:pt x="3614" y="3451"/>
                  <a:pt x="3451" y="3613"/>
                  <a:pt x="3253" y="361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8FB22018-C330-9E49-98BA-6849E7B9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717" y="8668368"/>
            <a:ext cx="3762996" cy="3092999"/>
          </a:xfrm>
          <a:custGeom>
            <a:avLst/>
            <a:gdLst>
              <a:gd name="T0" fmla="*/ 1171071 w 3616"/>
              <a:gd name="T1" fmla="*/ 1069615 h 2973"/>
              <a:gd name="T2" fmla="*/ 1171071 w 3616"/>
              <a:gd name="T3" fmla="*/ 1069615 h 2973"/>
              <a:gd name="T4" fmla="*/ 130319 w 3616"/>
              <a:gd name="T5" fmla="*/ 1069615 h 2973"/>
              <a:gd name="T6" fmla="*/ 0 w 3616"/>
              <a:gd name="T7" fmla="*/ 942931 h 2973"/>
              <a:gd name="T8" fmla="*/ 0 w 3616"/>
              <a:gd name="T9" fmla="*/ 129923 h 2973"/>
              <a:gd name="T10" fmla="*/ 130319 w 3616"/>
              <a:gd name="T11" fmla="*/ 0 h 2973"/>
              <a:gd name="T12" fmla="*/ 1171071 w 3616"/>
              <a:gd name="T13" fmla="*/ 0 h 2973"/>
              <a:gd name="T14" fmla="*/ 1301390 w 3616"/>
              <a:gd name="T15" fmla="*/ 129923 h 2973"/>
              <a:gd name="T16" fmla="*/ 1301390 w 3616"/>
              <a:gd name="T17" fmla="*/ 942931 h 2973"/>
              <a:gd name="T18" fmla="*/ 1171071 w 3616"/>
              <a:gd name="T19" fmla="*/ 1069615 h 29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6" h="2973">
                <a:moveTo>
                  <a:pt x="3253" y="2972"/>
                </a:moveTo>
                <a:lnTo>
                  <a:pt x="3253" y="2972"/>
                </a:lnTo>
                <a:cubicBezTo>
                  <a:pt x="362" y="2972"/>
                  <a:pt x="362" y="2972"/>
                  <a:pt x="362" y="2972"/>
                </a:cubicBezTo>
                <a:cubicBezTo>
                  <a:pt x="163" y="2972"/>
                  <a:pt x="0" y="2819"/>
                  <a:pt x="0" y="2620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162"/>
                  <a:pt x="163" y="0"/>
                  <a:pt x="362" y="0"/>
                </a:cubicBezTo>
                <a:cubicBezTo>
                  <a:pt x="3253" y="0"/>
                  <a:pt x="3253" y="0"/>
                  <a:pt x="3253" y="0"/>
                </a:cubicBezTo>
                <a:cubicBezTo>
                  <a:pt x="3452" y="0"/>
                  <a:pt x="3615" y="162"/>
                  <a:pt x="3615" y="361"/>
                </a:cubicBezTo>
                <a:cubicBezTo>
                  <a:pt x="3615" y="2620"/>
                  <a:pt x="3615" y="2620"/>
                  <a:pt x="3615" y="2620"/>
                </a:cubicBezTo>
                <a:cubicBezTo>
                  <a:pt x="3615" y="2819"/>
                  <a:pt x="3452" y="2972"/>
                  <a:pt x="3253" y="2972"/>
                </a:cubicBez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86B8AE77-EA90-6246-A931-EA267845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717" y="5575368"/>
            <a:ext cx="3762996" cy="3102177"/>
          </a:xfrm>
          <a:custGeom>
            <a:avLst/>
            <a:gdLst>
              <a:gd name="T0" fmla="*/ 1171071 w 3616"/>
              <a:gd name="T1" fmla="*/ 1072790 h 2982"/>
              <a:gd name="T2" fmla="*/ 1171071 w 3616"/>
              <a:gd name="T3" fmla="*/ 1072790 h 2982"/>
              <a:gd name="T4" fmla="*/ 130319 w 3616"/>
              <a:gd name="T5" fmla="*/ 1072790 h 2982"/>
              <a:gd name="T6" fmla="*/ 0 w 3616"/>
              <a:gd name="T7" fmla="*/ 942515 h 2982"/>
              <a:gd name="T8" fmla="*/ 0 w 3616"/>
              <a:gd name="T9" fmla="*/ 129915 h 2982"/>
              <a:gd name="T10" fmla="*/ 130319 w 3616"/>
              <a:gd name="T11" fmla="*/ 0 h 2982"/>
              <a:gd name="T12" fmla="*/ 1171071 w 3616"/>
              <a:gd name="T13" fmla="*/ 0 h 2982"/>
              <a:gd name="T14" fmla="*/ 1301390 w 3616"/>
              <a:gd name="T15" fmla="*/ 129915 h 2982"/>
              <a:gd name="T16" fmla="*/ 1301390 w 3616"/>
              <a:gd name="T17" fmla="*/ 942515 h 2982"/>
              <a:gd name="T18" fmla="*/ 1171071 w 3616"/>
              <a:gd name="T19" fmla="*/ 1072790 h 29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6" h="2982">
                <a:moveTo>
                  <a:pt x="3253" y="2981"/>
                </a:moveTo>
                <a:lnTo>
                  <a:pt x="3253" y="2981"/>
                </a:lnTo>
                <a:cubicBezTo>
                  <a:pt x="362" y="2981"/>
                  <a:pt x="362" y="2981"/>
                  <a:pt x="362" y="2981"/>
                </a:cubicBezTo>
                <a:cubicBezTo>
                  <a:pt x="163" y="2981"/>
                  <a:pt x="0" y="2818"/>
                  <a:pt x="0" y="2619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163"/>
                  <a:pt x="163" y="0"/>
                  <a:pt x="362" y="0"/>
                </a:cubicBezTo>
                <a:cubicBezTo>
                  <a:pt x="3253" y="0"/>
                  <a:pt x="3253" y="0"/>
                  <a:pt x="3253" y="0"/>
                </a:cubicBezTo>
                <a:cubicBezTo>
                  <a:pt x="3452" y="0"/>
                  <a:pt x="3615" y="163"/>
                  <a:pt x="3615" y="361"/>
                </a:cubicBezTo>
                <a:cubicBezTo>
                  <a:pt x="3615" y="2619"/>
                  <a:pt x="3615" y="2619"/>
                  <a:pt x="3615" y="2619"/>
                </a:cubicBezTo>
                <a:cubicBezTo>
                  <a:pt x="3615" y="2818"/>
                  <a:pt x="3452" y="2981"/>
                  <a:pt x="3253" y="298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11">
            <a:extLst>
              <a:ext uri="{FF2B5EF4-FFF2-40B4-BE49-F238E27FC236}">
                <a16:creationId xmlns:a16="http://schemas.microsoft.com/office/drawing/2014/main" id="{0506E16D-EC6F-C047-884B-E063515AA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639" y="7025499"/>
            <a:ext cx="403834" cy="413012"/>
          </a:xfrm>
          <a:custGeom>
            <a:avLst/>
            <a:gdLst>
              <a:gd name="T0" fmla="*/ 68059 w 390"/>
              <a:gd name="T1" fmla="*/ 142516 h 398"/>
              <a:gd name="T2" fmla="*/ 68059 w 390"/>
              <a:gd name="T3" fmla="*/ 142516 h 398"/>
              <a:gd name="T4" fmla="*/ 0 w 390"/>
              <a:gd name="T5" fmla="*/ 71079 h 398"/>
              <a:gd name="T6" fmla="*/ 68059 w 390"/>
              <a:gd name="T7" fmla="*/ 0 h 398"/>
              <a:gd name="T8" fmla="*/ 139342 w 390"/>
              <a:gd name="T9" fmla="*/ 71079 h 398"/>
              <a:gd name="T10" fmla="*/ 68059 w 390"/>
              <a:gd name="T11" fmla="*/ 142516 h 398"/>
              <a:gd name="T12" fmla="*/ 68059 w 390"/>
              <a:gd name="T13" fmla="*/ 25847 h 398"/>
              <a:gd name="T14" fmla="*/ 68059 w 390"/>
              <a:gd name="T15" fmla="*/ 25847 h 398"/>
              <a:gd name="T16" fmla="*/ 22567 w 390"/>
              <a:gd name="T17" fmla="*/ 71079 h 398"/>
              <a:gd name="T18" fmla="*/ 68059 w 390"/>
              <a:gd name="T19" fmla="*/ 116669 h 398"/>
              <a:gd name="T20" fmla="*/ 116417 w 390"/>
              <a:gd name="T21" fmla="*/ 71079 h 398"/>
              <a:gd name="T22" fmla="*/ 68059 w 390"/>
              <a:gd name="T23" fmla="*/ 25847 h 3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0" h="398">
                <a:moveTo>
                  <a:pt x="190" y="397"/>
                </a:moveTo>
                <a:lnTo>
                  <a:pt x="190" y="397"/>
                </a:lnTo>
                <a:cubicBezTo>
                  <a:pt x="91" y="397"/>
                  <a:pt x="0" y="307"/>
                  <a:pt x="0" y="198"/>
                </a:cubicBezTo>
                <a:cubicBezTo>
                  <a:pt x="0" y="90"/>
                  <a:pt x="91" y="0"/>
                  <a:pt x="190" y="0"/>
                </a:cubicBezTo>
                <a:cubicBezTo>
                  <a:pt x="298" y="0"/>
                  <a:pt x="389" y="90"/>
                  <a:pt x="389" y="198"/>
                </a:cubicBezTo>
                <a:cubicBezTo>
                  <a:pt x="389" y="307"/>
                  <a:pt x="298" y="397"/>
                  <a:pt x="190" y="397"/>
                </a:cubicBezTo>
                <a:close/>
                <a:moveTo>
                  <a:pt x="190" y="72"/>
                </a:moveTo>
                <a:lnTo>
                  <a:pt x="190" y="72"/>
                </a:lnTo>
                <a:cubicBezTo>
                  <a:pt x="127" y="72"/>
                  <a:pt x="63" y="126"/>
                  <a:pt x="63" y="198"/>
                </a:cubicBezTo>
                <a:cubicBezTo>
                  <a:pt x="63" y="270"/>
                  <a:pt x="127" y="325"/>
                  <a:pt x="190" y="325"/>
                </a:cubicBezTo>
                <a:cubicBezTo>
                  <a:pt x="262" y="325"/>
                  <a:pt x="325" y="270"/>
                  <a:pt x="325" y="198"/>
                </a:cubicBezTo>
                <a:cubicBezTo>
                  <a:pt x="325" y="126"/>
                  <a:pt x="262" y="72"/>
                  <a:pt x="190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12">
            <a:extLst>
              <a:ext uri="{FF2B5EF4-FFF2-40B4-BE49-F238E27FC236}">
                <a16:creationId xmlns:a16="http://schemas.microsoft.com/office/drawing/2014/main" id="{2F76DA1F-3D0A-B141-95A6-E37314CF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378" y="7475222"/>
            <a:ext cx="688353" cy="385478"/>
          </a:xfrm>
          <a:custGeom>
            <a:avLst/>
            <a:gdLst>
              <a:gd name="T0" fmla="*/ 228023 w 660"/>
              <a:gd name="T1" fmla="*/ 132992 h 372"/>
              <a:gd name="T2" fmla="*/ 228023 w 660"/>
              <a:gd name="T3" fmla="*/ 132992 h 372"/>
              <a:gd name="T4" fmla="*/ 12989 w 660"/>
              <a:gd name="T5" fmla="*/ 132992 h 372"/>
              <a:gd name="T6" fmla="*/ 0 w 660"/>
              <a:gd name="T7" fmla="*/ 119728 h 372"/>
              <a:gd name="T8" fmla="*/ 0 w 660"/>
              <a:gd name="T9" fmla="*/ 71335 h 372"/>
              <a:gd name="T10" fmla="*/ 22730 w 660"/>
              <a:gd name="T11" fmla="*/ 29036 h 372"/>
              <a:gd name="T12" fmla="*/ 117259 w 660"/>
              <a:gd name="T13" fmla="*/ 0 h 372"/>
              <a:gd name="T14" fmla="*/ 218281 w 660"/>
              <a:gd name="T15" fmla="*/ 29036 h 372"/>
              <a:gd name="T16" fmla="*/ 237764 w 660"/>
              <a:gd name="T17" fmla="*/ 71335 h 372"/>
              <a:gd name="T18" fmla="*/ 237764 w 660"/>
              <a:gd name="T19" fmla="*/ 119728 h 372"/>
              <a:gd name="T20" fmla="*/ 228023 w 660"/>
              <a:gd name="T21" fmla="*/ 132992 h 372"/>
              <a:gd name="T22" fmla="*/ 22730 w 660"/>
              <a:gd name="T23" fmla="*/ 110050 h 372"/>
              <a:gd name="T24" fmla="*/ 22730 w 660"/>
              <a:gd name="T25" fmla="*/ 110050 h 372"/>
              <a:gd name="T26" fmla="*/ 215034 w 660"/>
              <a:gd name="T27" fmla="*/ 110050 h 372"/>
              <a:gd name="T28" fmla="*/ 215034 w 660"/>
              <a:gd name="T29" fmla="*/ 71335 h 372"/>
              <a:gd name="T30" fmla="*/ 202045 w 660"/>
              <a:gd name="T31" fmla="*/ 48752 h 372"/>
              <a:gd name="T32" fmla="*/ 117259 w 660"/>
              <a:gd name="T33" fmla="*/ 26168 h 372"/>
              <a:gd name="T34" fmla="*/ 35719 w 660"/>
              <a:gd name="T35" fmla="*/ 48752 h 372"/>
              <a:gd name="T36" fmla="*/ 22730 w 660"/>
              <a:gd name="T37" fmla="*/ 71335 h 372"/>
              <a:gd name="T38" fmla="*/ 22730 w 660"/>
              <a:gd name="T39" fmla="*/ 110050 h 3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60" h="372">
                <a:moveTo>
                  <a:pt x="632" y="371"/>
                </a:moveTo>
                <a:lnTo>
                  <a:pt x="632" y="371"/>
                </a:lnTo>
                <a:cubicBezTo>
                  <a:pt x="36" y="371"/>
                  <a:pt x="36" y="371"/>
                  <a:pt x="36" y="371"/>
                </a:cubicBezTo>
                <a:cubicBezTo>
                  <a:pt x="9" y="371"/>
                  <a:pt x="0" y="362"/>
                  <a:pt x="0" y="334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54"/>
                  <a:pt x="18" y="109"/>
                  <a:pt x="63" y="81"/>
                </a:cubicBezTo>
                <a:cubicBezTo>
                  <a:pt x="135" y="27"/>
                  <a:pt x="235" y="0"/>
                  <a:pt x="325" y="0"/>
                </a:cubicBezTo>
                <a:cubicBezTo>
                  <a:pt x="433" y="0"/>
                  <a:pt x="524" y="27"/>
                  <a:pt x="605" y="81"/>
                </a:cubicBezTo>
                <a:cubicBezTo>
                  <a:pt x="641" y="109"/>
                  <a:pt x="659" y="154"/>
                  <a:pt x="659" y="199"/>
                </a:cubicBezTo>
                <a:cubicBezTo>
                  <a:pt x="659" y="235"/>
                  <a:pt x="659" y="289"/>
                  <a:pt x="659" y="334"/>
                </a:cubicBezTo>
                <a:cubicBezTo>
                  <a:pt x="659" y="362"/>
                  <a:pt x="650" y="371"/>
                  <a:pt x="632" y="371"/>
                </a:cubicBezTo>
                <a:close/>
                <a:moveTo>
                  <a:pt x="63" y="307"/>
                </a:moveTo>
                <a:lnTo>
                  <a:pt x="63" y="307"/>
                </a:lnTo>
                <a:cubicBezTo>
                  <a:pt x="596" y="307"/>
                  <a:pt x="596" y="307"/>
                  <a:pt x="596" y="307"/>
                </a:cubicBezTo>
                <a:cubicBezTo>
                  <a:pt x="596" y="271"/>
                  <a:pt x="596" y="226"/>
                  <a:pt x="596" y="199"/>
                </a:cubicBezTo>
                <a:cubicBezTo>
                  <a:pt x="596" y="172"/>
                  <a:pt x="578" y="154"/>
                  <a:pt x="560" y="136"/>
                </a:cubicBezTo>
                <a:cubicBezTo>
                  <a:pt x="497" y="90"/>
                  <a:pt x="415" y="73"/>
                  <a:pt x="325" y="73"/>
                </a:cubicBezTo>
                <a:cubicBezTo>
                  <a:pt x="244" y="73"/>
                  <a:pt x="162" y="90"/>
                  <a:pt x="99" y="136"/>
                </a:cubicBezTo>
                <a:cubicBezTo>
                  <a:pt x="81" y="154"/>
                  <a:pt x="63" y="172"/>
                  <a:pt x="63" y="199"/>
                </a:cubicBezTo>
                <a:lnTo>
                  <a:pt x="63" y="3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13">
            <a:extLst>
              <a:ext uri="{FF2B5EF4-FFF2-40B4-BE49-F238E27FC236}">
                <a16:creationId xmlns:a16="http://schemas.microsoft.com/office/drawing/2014/main" id="{7757EAA0-E6AC-9D41-82E7-5ED763D4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719" y="7098923"/>
            <a:ext cx="339587" cy="348766"/>
          </a:xfrm>
          <a:custGeom>
            <a:avLst/>
            <a:gdLst>
              <a:gd name="T0" fmla="*/ 58738 w 326"/>
              <a:gd name="T1" fmla="*/ 120290 h 335"/>
              <a:gd name="T2" fmla="*/ 58738 w 326"/>
              <a:gd name="T3" fmla="*/ 120290 h 335"/>
              <a:gd name="T4" fmla="*/ 0 w 326"/>
              <a:gd name="T5" fmla="*/ 58344 h 335"/>
              <a:gd name="T6" fmla="*/ 58738 w 326"/>
              <a:gd name="T7" fmla="*/ 0 h 335"/>
              <a:gd name="T8" fmla="*/ 117115 w 326"/>
              <a:gd name="T9" fmla="*/ 58344 h 335"/>
              <a:gd name="T10" fmla="*/ 58738 w 326"/>
              <a:gd name="T11" fmla="*/ 120290 h 335"/>
              <a:gd name="T12" fmla="*/ 58738 w 326"/>
              <a:gd name="T13" fmla="*/ 25931 h 335"/>
              <a:gd name="T14" fmla="*/ 58738 w 326"/>
              <a:gd name="T15" fmla="*/ 25931 h 335"/>
              <a:gd name="T16" fmla="*/ 25945 w 326"/>
              <a:gd name="T17" fmla="*/ 58344 h 335"/>
              <a:gd name="T18" fmla="*/ 58738 w 326"/>
              <a:gd name="T19" fmla="*/ 94359 h 335"/>
              <a:gd name="T20" fmla="*/ 94412 w 326"/>
              <a:gd name="T21" fmla="*/ 58344 h 335"/>
              <a:gd name="T22" fmla="*/ 58738 w 326"/>
              <a:gd name="T23" fmla="*/ 25931 h 3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6" h="335">
                <a:moveTo>
                  <a:pt x="163" y="334"/>
                </a:moveTo>
                <a:lnTo>
                  <a:pt x="163" y="334"/>
                </a:lnTo>
                <a:cubicBezTo>
                  <a:pt x="72" y="334"/>
                  <a:pt x="0" y="253"/>
                  <a:pt x="0" y="162"/>
                </a:cubicBezTo>
                <a:cubicBezTo>
                  <a:pt x="0" y="72"/>
                  <a:pt x="72" y="0"/>
                  <a:pt x="163" y="0"/>
                </a:cubicBezTo>
                <a:cubicBezTo>
                  <a:pt x="253" y="0"/>
                  <a:pt x="325" y="72"/>
                  <a:pt x="325" y="162"/>
                </a:cubicBezTo>
                <a:cubicBezTo>
                  <a:pt x="325" y="253"/>
                  <a:pt x="253" y="334"/>
                  <a:pt x="163" y="334"/>
                </a:cubicBezTo>
                <a:close/>
                <a:moveTo>
                  <a:pt x="163" y="72"/>
                </a:moveTo>
                <a:lnTo>
                  <a:pt x="163" y="72"/>
                </a:lnTo>
                <a:cubicBezTo>
                  <a:pt x="109" y="72"/>
                  <a:pt x="72" y="108"/>
                  <a:pt x="72" y="162"/>
                </a:cubicBezTo>
                <a:cubicBezTo>
                  <a:pt x="72" y="217"/>
                  <a:pt x="109" y="262"/>
                  <a:pt x="163" y="262"/>
                </a:cubicBezTo>
                <a:cubicBezTo>
                  <a:pt x="217" y="262"/>
                  <a:pt x="262" y="217"/>
                  <a:pt x="262" y="162"/>
                </a:cubicBezTo>
                <a:cubicBezTo>
                  <a:pt x="262" y="108"/>
                  <a:pt x="217" y="72"/>
                  <a:pt x="163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14">
            <a:extLst>
              <a:ext uri="{FF2B5EF4-FFF2-40B4-BE49-F238E27FC236}">
                <a16:creationId xmlns:a16="http://schemas.microsoft.com/office/drawing/2014/main" id="{6026879C-CE02-E64C-B854-D01EAFF2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197" y="7493579"/>
            <a:ext cx="445136" cy="348766"/>
          </a:xfrm>
          <a:custGeom>
            <a:avLst/>
            <a:gdLst>
              <a:gd name="T0" fmla="*/ 140613 w 426"/>
              <a:gd name="T1" fmla="*/ 120291 h 336"/>
              <a:gd name="T2" fmla="*/ 140613 w 426"/>
              <a:gd name="T3" fmla="*/ 120291 h 336"/>
              <a:gd name="T4" fmla="*/ 45907 w 426"/>
              <a:gd name="T5" fmla="*/ 120291 h 336"/>
              <a:gd name="T6" fmla="*/ 32533 w 426"/>
              <a:gd name="T7" fmla="*/ 110596 h 336"/>
              <a:gd name="T8" fmla="*/ 45907 w 426"/>
              <a:gd name="T9" fmla="*/ 97310 h 336"/>
              <a:gd name="T10" fmla="*/ 127600 w 426"/>
              <a:gd name="T11" fmla="*/ 97310 h 336"/>
              <a:gd name="T12" fmla="*/ 127600 w 426"/>
              <a:gd name="T13" fmla="*/ 64993 h 336"/>
              <a:gd name="T14" fmla="*/ 117841 w 426"/>
              <a:gd name="T15" fmla="*/ 45603 h 336"/>
              <a:gd name="T16" fmla="*/ 45907 w 426"/>
              <a:gd name="T17" fmla="*/ 22622 h 336"/>
              <a:gd name="T18" fmla="*/ 16266 w 426"/>
              <a:gd name="T19" fmla="*/ 25854 h 336"/>
              <a:gd name="T20" fmla="*/ 0 w 426"/>
              <a:gd name="T21" fmla="*/ 16518 h 336"/>
              <a:gd name="T22" fmla="*/ 9760 w 426"/>
              <a:gd name="T23" fmla="*/ 3232 h 336"/>
              <a:gd name="T24" fmla="*/ 45907 w 426"/>
              <a:gd name="T25" fmla="*/ 0 h 336"/>
              <a:gd name="T26" fmla="*/ 134107 w 426"/>
              <a:gd name="T27" fmla="*/ 25854 h 336"/>
              <a:gd name="T28" fmla="*/ 153627 w 426"/>
              <a:gd name="T29" fmla="*/ 64993 h 336"/>
              <a:gd name="T30" fmla="*/ 153627 w 426"/>
              <a:gd name="T31" fmla="*/ 110596 h 336"/>
              <a:gd name="T32" fmla="*/ 140613 w 426"/>
              <a:gd name="T33" fmla="*/ 120291 h 3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26" h="336">
                <a:moveTo>
                  <a:pt x="389" y="335"/>
                </a:moveTo>
                <a:lnTo>
                  <a:pt x="389" y="335"/>
                </a:lnTo>
                <a:cubicBezTo>
                  <a:pt x="127" y="335"/>
                  <a:pt x="127" y="335"/>
                  <a:pt x="127" y="335"/>
                </a:cubicBezTo>
                <a:cubicBezTo>
                  <a:pt x="109" y="335"/>
                  <a:pt x="90" y="325"/>
                  <a:pt x="90" y="308"/>
                </a:cubicBezTo>
                <a:cubicBezTo>
                  <a:pt x="90" y="280"/>
                  <a:pt x="109" y="271"/>
                  <a:pt x="127" y="271"/>
                </a:cubicBezTo>
                <a:cubicBezTo>
                  <a:pt x="353" y="271"/>
                  <a:pt x="353" y="271"/>
                  <a:pt x="353" y="271"/>
                </a:cubicBezTo>
                <a:cubicBezTo>
                  <a:pt x="353" y="235"/>
                  <a:pt x="353" y="208"/>
                  <a:pt x="353" y="181"/>
                </a:cubicBezTo>
                <a:cubicBezTo>
                  <a:pt x="353" y="163"/>
                  <a:pt x="343" y="145"/>
                  <a:pt x="326" y="127"/>
                </a:cubicBezTo>
                <a:cubicBezTo>
                  <a:pt x="271" y="91"/>
                  <a:pt x="199" y="63"/>
                  <a:pt x="127" y="63"/>
                </a:cubicBezTo>
                <a:cubicBezTo>
                  <a:pt x="100" y="63"/>
                  <a:pt x="72" y="72"/>
                  <a:pt x="45" y="72"/>
                </a:cubicBezTo>
                <a:cubicBezTo>
                  <a:pt x="27" y="82"/>
                  <a:pt x="9" y="63"/>
                  <a:pt x="0" y="46"/>
                </a:cubicBezTo>
                <a:cubicBezTo>
                  <a:pt x="0" y="27"/>
                  <a:pt x="9" y="9"/>
                  <a:pt x="27" y="9"/>
                </a:cubicBezTo>
                <a:cubicBezTo>
                  <a:pt x="64" y="0"/>
                  <a:pt x="90" y="0"/>
                  <a:pt x="127" y="0"/>
                </a:cubicBezTo>
                <a:cubicBezTo>
                  <a:pt x="217" y="0"/>
                  <a:pt x="298" y="27"/>
                  <a:pt x="371" y="72"/>
                </a:cubicBezTo>
                <a:cubicBezTo>
                  <a:pt x="407" y="100"/>
                  <a:pt x="425" y="136"/>
                  <a:pt x="425" y="181"/>
                </a:cubicBezTo>
                <a:cubicBezTo>
                  <a:pt x="425" y="217"/>
                  <a:pt x="425" y="262"/>
                  <a:pt x="425" y="308"/>
                </a:cubicBezTo>
                <a:cubicBezTo>
                  <a:pt x="425" y="325"/>
                  <a:pt x="407" y="335"/>
                  <a:pt x="389" y="3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58">
            <a:extLst>
              <a:ext uri="{FF2B5EF4-FFF2-40B4-BE49-F238E27FC236}">
                <a16:creationId xmlns:a16="http://schemas.microsoft.com/office/drawing/2014/main" id="{F0BA1B49-7EC0-0C4F-9EE3-0DF9B304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703" y="5983792"/>
            <a:ext cx="628694" cy="256985"/>
          </a:xfrm>
          <a:custGeom>
            <a:avLst/>
            <a:gdLst>
              <a:gd name="T0" fmla="*/ 210668 w 606"/>
              <a:gd name="T1" fmla="*/ 29391 h 245"/>
              <a:gd name="T2" fmla="*/ 210668 w 606"/>
              <a:gd name="T3" fmla="*/ 29391 h 245"/>
              <a:gd name="T4" fmla="*/ 200978 w 606"/>
              <a:gd name="T5" fmla="*/ 35923 h 245"/>
              <a:gd name="T6" fmla="*/ 191288 w 606"/>
              <a:gd name="T7" fmla="*/ 55517 h 245"/>
              <a:gd name="T8" fmla="*/ 100489 w 606"/>
              <a:gd name="T9" fmla="*/ 0 h 245"/>
              <a:gd name="T10" fmla="*/ 3230 w 606"/>
              <a:gd name="T11" fmla="*/ 75111 h 245"/>
              <a:gd name="T12" fmla="*/ 9690 w 606"/>
              <a:gd name="T13" fmla="*/ 88537 h 245"/>
              <a:gd name="T14" fmla="*/ 9690 w 606"/>
              <a:gd name="T15" fmla="*/ 88537 h 245"/>
              <a:gd name="T16" fmla="*/ 19380 w 606"/>
              <a:gd name="T17" fmla="*/ 81643 h 245"/>
              <a:gd name="T18" fmla="*/ 100489 w 606"/>
              <a:gd name="T19" fmla="*/ 16329 h 245"/>
              <a:gd name="T20" fmla="*/ 175138 w 606"/>
              <a:gd name="T21" fmla="*/ 62049 h 245"/>
              <a:gd name="T22" fmla="*/ 155758 w 606"/>
              <a:gd name="T23" fmla="*/ 55517 h 245"/>
              <a:gd name="T24" fmla="*/ 142479 w 606"/>
              <a:gd name="T25" fmla="*/ 58783 h 245"/>
              <a:gd name="T26" fmla="*/ 148939 w 606"/>
              <a:gd name="T27" fmla="*/ 68580 h 245"/>
              <a:gd name="T28" fmla="*/ 188058 w 606"/>
              <a:gd name="T29" fmla="*/ 88537 h 245"/>
              <a:gd name="T30" fmla="*/ 191288 w 606"/>
              <a:gd name="T31" fmla="*/ 88537 h 245"/>
              <a:gd name="T32" fmla="*/ 200978 w 606"/>
              <a:gd name="T33" fmla="*/ 81643 h 245"/>
              <a:gd name="T34" fmla="*/ 217128 w 606"/>
              <a:gd name="T35" fmla="*/ 42454 h 245"/>
              <a:gd name="T36" fmla="*/ 210668 w 606"/>
              <a:gd name="T37" fmla="*/ 29391 h 2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6" h="245">
                <a:moveTo>
                  <a:pt x="587" y="81"/>
                </a:moveTo>
                <a:lnTo>
                  <a:pt x="587" y="81"/>
                </a:lnTo>
                <a:cubicBezTo>
                  <a:pt x="578" y="81"/>
                  <a:pt x="560" y="81"/>
                  <a:pt x="560" y="99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488" y="63"/>
                  <a:pt x="388" y="0"/>
                  <a:pt x="280" y="0"/>
                </a:cubicBezTo>
                <a:cubicBezTo>
                  <a:pt x="153" y="0"/>
                  <a:pt x="36" y="90"/>
                  <a:pt x="9" y="207"/>
                </a:cubicBezTo>
                <a:cubicBezTo>
                  <a:pt x="0" y="225"/>
                  <a:pt x="9" y="235"/>
                  <a:pt x="27" y="244"/>
                </a:cubicBezTo>
                <a:cubicBezTo>
                  <a:pt x="45" y="244"/>
                  <a:pt x="54" y="235"/>
                  <a:pt x="54" y="225"/>
                </a:cubicBezTo>
                <a:cubicBezTo>
                  <a:pt x="81" y="117"/>
                  <a:pt x="171" y="45"/>
                  <a:pt x="280" y="45"/>
                </a:cubicBezTo>
                <a:cubicBezTo>
                  <a:pt x="370" y="45"/>
                  <a:pt x="452" y="99"/>
                  <a:pt x="488" y="171"/>
                </a:cubicBezTo>
                <a:cubicBezTo>
                  <a:pt x="434" y="153"/>
                  <a:pt x="434" y="153"/>
                  <a:pt x="434" y="153"/>
                </a:cubicBezTo>
                <a:cubicBezTo>
                  <a:pt x="415" y="144"/>
                  <a:pt x="406" y="153"/>
                  <a:pt x="397" y="162"/>
                </a:cubicBezTo>
                <a:cubicBezTo>
                  <a:pt x="397" y="171"/>
                  <a:pt x="397" y="189"/>
                  <a:pt x="415" y="189"/>
                </a:cubicBezTo>
                <a:cubicBezTo>
                  <a:pt x="524" y="244"/>
                  <a:pt x="524" y="244"/>
                  <a:pt x="524" y="244"/>
                </a:cubicBezTo>
                <a:lnTo>
                  <a:pt x="533" y="244"/>
                </a:lnTo>
                <a:cubicBezTo>
                  <a:pt x="542" y="244"/>
                  <a:pt x="551" y="235"/>
                  <a:pt x="560" y="225"/>
                </a:cubicBezTo>
                <a:cubicBezTo>
                  <a:pt x="605" y="117"/>
                  <a:pt x="605" y="117"/>
                  <a:pt x="605" y="117"/>
                </a:cubicBezTo>
                <a:cubicBezTo>
                  <a:pt x="605" y="99"/>
                  <a:pt x="605" y="90"/>
                  <a:pt x="587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59">
            <a:extLst>
              <a:ext uri="{FF2B5EF4-FFF2-40B4-BE49-F238E27FC236}">
                <a16:creationId xmlns:a16="http://schemas.microsoft.com/office/drawing/2014/main" id="{BAE877A2-F9AC-6546-9433-C9B94E3B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991" y="6318789"/>
            <a:ext cx="619516" cy="256985"/>
          </a:xfrm>
          <a:custGeom>
            <a:avLst/>
            <a:gdLst>
              <a:gd name="T0" fmla="*/ 207491 w 597"/>
              <a:gd name="T1" fmla="*/ 0 h 245"/>
              <a:gd name="T2" fmla="*/ 207491 w 597"/>
              <a:gd name="T3" fmla="*/ 0 h 245"/>
              <a:gd name="T4" fmla="*/ 194568 w 597"/>
              <a:gd name="T5" fmla="*/ 6531 h 245"/>
              <a:gd name="T6" fmla="*/ 113438 w 597"/>
              <a:gd name="T7" fmla="*/ 68580 h 245"/>
              <a:gd name="T8" fmla="*/ 38770 w 597"/>
              <a:gd name="T9" fmla="*/ 22860 h 245"/>
              <a:gd name="T10" fmla="*/ 61386 w 597"/>
              <a:gd name="T11" fmla="*/ 29391 h 245"/>
              <a:gd name="T12" fmla="*/ 64617 w 597"/>
              <a:gd name="T13" fmla="*/ 29391 h 245"/>
              <a:gd name="T14" fmla="*/ 74309 w 597"/>
              <a:gd name="T15" fmla="*/ 22860 h 245"/>
              <a:gd name="T16" fmla="*/ 67848 w 597"/>
              <a:gd name="T17" fmla="*/ 13063 h 245"/>
              <a:gd name="T18" fmla="*/ 25847 w 597"/>
              <a:gd name="T19" fmla="*/ 0 h 245"/>
              <a:gd name="T20" fmla="*/ 25847 w 597"/>
              <a:gd name="T21" fmla="*/ 0 h 245"/>
              <a:gd name="T22" fmla="*/ 25847 w 597"/>
              <a:gd name="T23" fmla="*/ 0 h 245"/>
              <a:gd name="T24" fmla="*/ 25847 w 597"/>
              <a:gd name="T25" fmla="*/ 0 h 245"/>
              <a:gd name="T26" fmla="*/ 25847 w 597"/>
              <a:gd name="T27" fmla="*/ 0 h 245"/>
              <a:gd name="T28" fmla="*/ 25847 w 597"/>
              <a:gd name="T29" fmla="*/ 0 h 245"/>
              <a:gd name="T30" fmla="*/ 25847 w 597"/>
              <a:gd name="T31" fmla="*/ 0 h 245"/>
              <a:gd name="T32" fmla="*/ 22616 w 597"/>
              <a:gd name="T33" fmla="*/ 0 h 245"/>
              <a:gd name="T34" fmla="*/ 22616 w 597"/>
              <a:gd name="T35" fmla="*/ 0 h 245"/>
              <a:gd name="T36" fmla="*/ 22616 w 597"/>
              <a:gd name="T37" fmla="*/ 0 h 245"/>
              <a:gd name="T38" fmla="*/ 22616 w 597"/>
              <a:gd name="T39" fmla="*/ 0 h 245"/>
              <a:gd name="T40" fmla="*/ 22616 w 597"/>
              <a:gd name="T41" fmla="*/ 0 h 245"/>
              <a:gd name="T42" fmla="*/ 22616 w 597"/>
              <a:gd name="T43" fmla="*/ 0 h 245"/>
              <a:gd name="T44" fmla="*/ 22616 w 597"/>
              <a:gd name="T45" fmla="*/ 0 h 245"/>
              <a:gd name="T46" fmla="*/ 22616 w 597"/>
              <a:gd name="T47" fmla="*/ 0 h 245"/>
              <a:gd name="T48" fmla="*/ 22616 w 597"/>
              <a:gd name="T49" fmla="*/ 0 h 245"/>
              <a:gd name="T50" fmla="*/ 22616 w 597"/>
              <a:gd name="T51" fmla="*/ 0 h 245"/>
              <a:gd name="T52" fmla="*/ 16154 w 597"/>
              <a:gd name="T53" fmla="*/ 6531 h 245"/>
              <a:gd name="T54" fmla="*/ 3231 w 597"/>
              <a:gd name="T55" fmla="*/ 45720 h 245"/>
              <a:gd name="T56" fmla="*/ 9693 w 597"/>
              <a:gd name="T57" fmla="*/ 59146 h 245"/>
              <a:gd name="T58" fmla="*/ 9693 w 597"/>
              <a:gd name="T59" fmla="*/ 59146 h 245"/>
              <a:gd name="T60" fmla="*/ 19385 w 597"/>
              <a:gd name="T61" fmla="*/ 52251 h 245"/>
              <a:gd name="T62" fmla="*/ 25847 w 597"/>
              <a:gd name="T63" fmla="*/ 32657 h 245"/>
              <a:gd name="T64" fmla="*/ 51693 w 597"/>
              <a:gd name="T65" fmla="*/ 65677 h 245"/>
              <a:gd name="T66" fmla="*/ 113438 w 597"/>
              <a:gd name="T67" fmla="*/ 88537 h 245"/>
              <a:gd name="T68" fmla="*/ 213953 w 597"/>
              <a:gd name="T69" fmla="*/ 9797 h 245"/>
              <a:gd name="T70" fmla="*/ 207491 w 597"/>
              <a:gd name="T71" fmla="*/ 0 h 24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7" h="245">
                <a:moveTo>
                  <a:pt x="578" y="0"/>
                </a:moveTo>
                <a:lnTo>
                  <a:pt x="578" y="0"/>
                </a:lnTo>
                <a:cubicBezTo>
                  <a:pt x="560" y="0"/>
                  <a:pt x="551" y="0"/>
                  <a:pt x="542" y="18"/>
                </a:cubicBezTo>
                <a:cubicBezTo>
                  <a:pt x="524" y="117"/>
                  <a:pt x="424" y="189"/>
                  <a:pt x="316" y="189"/>
                </a:cubicBezTo>
                <a:cubicBezTo>
                  <a:pt x="226" y="189"/>
                  <a:pt x="144" y="144"/>
                  <a:pt x="108" y="63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80" y="81"/>
                  <a:pt x="180" y="81"/>
                  <a:pt x="180" y="81"/>
                </a:cubicBezTo>
                <a:cubicBezTo>
                  <a:pt x="189" y="81"/>
                  <a:pt x="198" y="72"/>
                  <a:pt x="207" y="63"/>
                </a:cubicBezTo>
                <a:cubicBezTo>
                  <a:pt x="207" y="54"/>
                  <a:pt x="198" y="36"/>
                  <a:pt x="189" y="36"/>
                </a:cubicBezTo>
                <a:cubicBezTo>
                  <a:pt x="72" y="0"/>
                  <a:pt x="72" y="0"/>
                  <a:pt x="72" y="0"/>
                </a:cubicBezTo>
                <a:lnTo>
                  <a:pt x="63" y="0"/>
                </a:lnTo>
                <a:cubicBezTo>
                  <a:pt x="54" y="0"/>
                  <a:pt x="45" y="9"/>
                  <a:pt x="45" y="18"/>
                </a:cubicBezTo>
                <a:cubicBezTo>
                  <a:pt x="9" y="126"/>
                  <a:pt x="9" y="126"/>
                  <a:pt x="9" y="126"/>
                </a:cubicBezTo>
                <a:cubicBezTo>
                  <a:pt x="0" y="144"/>
                  <a:pt x="9" y="153"/>
                  <a:pt x="27" y="163"/>
                </a:cubicBezTo>
                <a:cubicBezTo>
                  <a:pt x="36" y="163"/>
                  <a:pt x="54" y="153"/>
                  <a:pt x="54" y="144"/>
                </a:cubicBezTo>
                <a:cubicBezTo>
                  <a:pt x="72" y="90"/>
                  <a:pt x="72" y="90"/>
                  <a:pt x="72" y="90"/>
                </a:cubicBezTo>
                <a:cubicBezTo>
                  <a:pt x="90" y="126"/>
                  <a:pt x="108" y="153"/>
                  <a:pt x="144" y="181"/>
                </a:cubicBezTo>
                <a:cubicBezTo>
                  <a:pt x="189" y="217"/>
                  <a:pt x="253" y="244"/>
                  <a:pt x="316" y="244"/>
                </a:cubicBezTo>
                <a:cubicBezTo>
                  <a:pt x="451" y="244"/>
                  <a:pt x="560" y="153"/>
                  <a:pt x="596" y="27"/>
                </a:cubicBezTo>
                <a:cubicBezTo>
                  <a:pt x="596" y="18"/>
                  <a:pt x="587" y="0"/>
                  <a:pt x="57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02">
            <a:extLst>
              <a:ext uri="{FF2B5EF4-FFF2-40B4-BE49-F238E27FC236}">
                <a16:creationId xmlns:a16="http://schemas.microsoft.com/office/drawing/2014/main" id="{CDE03BF2-816A-B44D-B22B-B9EADB30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169" y="8998777"/>
            <a:ext cx="660819" cy="536917"/>
          </a:xfrm>
          <a:custGeom>
            <a:avLst/>
            <a:gdLst>
              <a:gd name="T0" fmla="*/ 205487 w 633"/>
              <a:gd name="T1" fmla="*/ 19438 h 516"/>
              <a:gd name="T2" fmla="*/ 205487 w 633"/>
              <a:gd name="T3" fmla="*/ 19438 h 516"/>
              <a:gd name="T4" fmla="*/ 153122 w 633"/>
              <a:gd name="T5" fmla="*/ 0 h 516"/>
              <a:gd name="T6" fmla="*/ 71505 w 633"/>
              <a:gd name="T7" fmla="*/ 0 h 516"/>
              <a:gd name="T8" fmla="*/ 19501 w 633"/>
              <a:gd name="T9" fmla="*/ 19438 h 516"/>
              <a:gd name="T10" fmla="*/ 0 w 633"/>
              <a:gd name="T11" fmla="*/ 71632 h 516"/>
              <a:gd name="T12" fmla="*/ 9751 w 633"/>
              <a:gd name="T13" fmla="*/ 107267 h 516"/>
              <a:gd name="T14" fmla="*/ 29252 w 633"/>
              <a:gd name="T15" fmla="*/ 129945 h 516"/>
              <a:gd name="T16" fmla="*/ 22752 w 633"/>
              <a:gd name="T17" fmla="*/ 175659 h 516"/>
              <a:gd name="T18" fmla="*/ 26002 w 633"/>
              <a:gd name="T19" fmla="*/ 185378 h 516"/>
              <a:gd name="T20" fmla="*/ 29252 w 633"/>
              <a:gd name="T21" fmla="*/ 185378 h 516"/>
              <a:gd name="T22" fmla="*/ 32502 w 633"/>
              <a:gd name="T23" fmla="*/ 185378 h 516"/>
              <a:gd name="T24" fmla="*/ 107619 w 633"/>
              <a:gd name="T25" fmla="*/ 156221 h 516"/>
              <a:gd name="T26" fmla="*/ 153122 w 633"/>
              <a:gd name="T27" fmla="*/ 142903 h 516"/>
              <a:gd name="T28" fmla="*/ 205487 w 633"/>
              <a:gd name="T29" fmla="*/ 123465 h 516"/>
              <a:gd name="T30" fmla="*/ 228239 w 633"/>
              <a:gd name="T31" fmla="*/ 71632 h 516"/>
              <a:gd name="T32" fmla="*/ 205487 w 633"/>
              <a:gd name="T33" fmla="*/ 19438 h 516"/>
              <a:gd name="T34" fmla="*/ 195736 w 633"/>
              <a:gd name="T35" fmla="*/ 110507 h 516"/>
              <a:gd name="T36" fmla="*/ 195736 w 633"/>
              <a:gd name="T37" fmla="*/ 110507 h 516"/>
              <a:gd name="T38" fmla="*/ 153122 w 633"/>
              <a:gd name="T39" fmla="*/ 129945 h 516"/>
              <a:gd name="T40" fmla="*/ 101118 w 633"/>
              <a:gd name="T41" fmla="*/ 139663 h 516"/>
              <a:gd name="T42" fmla="*/ 39003 w 633"/>
              <a:gd name="T43" fmla="*/ 165940 h 516"/>
              <a:gd name="T44" fmla="*/ 45503 w 633"/>
              <a:gd name="T45" fmla="*/ 129945 h 516"/>
              <a:gd name="T46" fmla="*/ 42253 w 633"/>
              <a:gd name="T47" fmla="*/ 120226 h 516"/>
              <a:gd name="T48" fmla="*/ 42253 w 633"/>
              <a:gd name="T49" fmla="*/ 120226 h 516"/>
              <a:gd name="T50" fmla="*/ 22752 w 633"/>
              <a:gd name="T51" fmla="*/ 100788 h 516"/>
              <a:gd name="T52" fmla="*/ 13001 w 633"/>
              <a:gd name="T53" fmla="*/ 71632 h 516"/>
              <a:gd name="T54" fmla="*/ 32502 w 633"/>
              <a:gd name="T55" fmla="*/ 29157 h 516"/>
              <a:gd name="T56" fmla="*/ 71505 w 633"/>
              <a:gd name="T57" fmla="*/ 12958 h 516"/>
              <a:gd name="T58" fmla="*/ 153122 w 633"/>
              <a:gd name="T59" fmla="*/ 12958 h 516"/>
              <a:gd name="T60" fmla="*/ 195736 w 633"/>
              <a:gd name="T61" fmla="*/ 32396 h 516"/>
              <a:gd name="T62" fmla="*/ 211988 w 633"/>
              <a:gd name="T63" fmla="*/ 71632 h 516"/>
              <a:gd name="T64" fmla="*/ 211988 w 633"/>
              <a:gd name="T65" fmla="*/ 71632 h 516"/>
              <a:gd name="T66" fmla="*/ 195736 w 633"/>
              <a:gd name="T67" fmla="*/ 110507 h 5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3" h="516">
                <a:moveTo>
                  <a:pt x="569" y="54"/>
                </a:moveTo>
                <a:lnTo>
                  <a:pt x="569" y="54"/>
                </a:lnTo>
                <a:cubicBezTo>
                  <a:pt x="533" y="18"/>
                  <a:pt x="479" y="0"/>
                  <a:pt x="424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44" y="0"/>
                  <a:pt x="99" y="18"/>
                  <a:pt x="54" y="54"/>
                </a:cubicBezTo>
                <a:cubicBezTo>
                  <a:pt x="18" y="90"/>
                  <a:pt x="0" y="144"/>
                  <a:pt x="0" y="199"/>
                </a:cubicBezTo>
                <a:cubicBezTo>
                  <a:pt x="0" y="235"/>
                  <a:pt x="9" y="271"/>
                  <a:pt x="27" y="298"/>
                </a:cubicBezTo>
                <a:cubicBezTo>
                  <a:pt x="36" y="325"/>
                  <a:pt x="63" y="343"/>
                  <a:pt x="81" y="361"/>
                </a:cubicBezTo>
                <a:cubicBezTo>
                  <a:pt x="72" y="434"/>
                  <a:pt x="63" y="488"/>
                  <a:pt x="63" y="488"/>
                </a:cubicBezTo>
                <a:cubicBezTo>
                  <a:pt x="63" y="497"/>
                  <a:pt x="63" y="506"/>
                  <a:pt x="72" y="515"/>
                </a:cubicBezTo>
                <a:lnTo>
                  <a:pt x="81" y="515"/>
                </a:lnTo>
                <a:lnTo>
                  <a:pt x="90" y="515"/>
                </a:lnTo>
                <a:cubicBezTo>
                  <a:pt x="90" y="515"/>
                  <a:pt x="198" y="479"/>
                  <a:pt x="298" y="434"/>
                </a:cubicBezTo>
                <a:cubicBezTo>
                  <a:pt x="334" y="407"/>
                  <a:pt x="379" y="397"/>
                  <a:pt x="424" y="397"/>
                </a:cubicBezTo>
                <a:cubicBezTo>
                  <a:pt x="479" y="397"/>
                  <a:pt x="533" y="379"/>
                  <a:pt x="569" y="343"/>
                </a:cubicBezTo>
                <a:cubicBezTo>
                  <a:pt x="605" y="298"/>
                  <a:pt x="632" y="253"/>
                  <a:pt x="632" y="199"/>
                </a:cubicBezTo>
                <a:cubicBezTo>
                  <a:pt x="632" y="144"/>
                  <a:pt x="605" y="99"/>
                  <a:pt x="569" y="54"/>
                </a:cubicBezTo>
                <a:close/>
                <a:moveTo>
                  <a:pt x="542" y="307"/>
                </a:moveTo>
                <a:lnTo>
                  <a:pt x="542" y="307"/>
                </a:lnTo>
                <a:cubicBezTo>
                  <a:pt x="515" y="343"/>
                  <a:pt x="470" y="361"/>
                  <a:pt x="424" y="361"/>
                </a:cubicBezTo>
                <a:cubicBezTo>
                  <a:pt x="379" y="361"/>
                  <a:pt x="325" y="370"/>
                  <a:pt x="280" y="388"/>
                </a:cubicBezTo>
                <a:cubicBezTo>
                  <a:pt x="217" y="425"/>
                  <a:pt x="144" y="452"/>
                  <a:pt x="108" y="461"/>
                </a:cubicBezTo>
                <a:cubicBezTo>
                  <a:pt x="108" y="434"/>
                  <a:pt x="117" y="397"/>
                  <a:pt x="126" y="361"/>
                </a:cubicBezTo>
                <a:cubicBezTo>
                  <a:pt x="126" y="352"/>
                  <a:pt x="126" y="343"/>
                  <a:pt x="117" y="334"/>
                </a:cubicBezTo>
                <a:cubicBezTo>
                  <a:pt x="90" y="325"/>
                  <a:pt x="72" y="298"/>
                  <a:pt x="63" y="280"/>
                </a:cubicBezTo>
                <a:cubicBezTo>
                  <a:pt x="45" y="253"/>
                  <a:pt x="36" y="226"/>
                  <a:pt x="36" y="199"/>
                </a:cubicBezTo>
                <a:cubicBezTo>
                  <a:pt x="36" y="154"/>
                  <a:pt x="54" y="118"/>
                  <a:pt x="90" y="81"/>
                </a:cubicBezTo>
                <a:cubicBezTo>
                  <a:pt x="117" y="54"/>
                  <a:pt x="153" y="36"/>
                  <a:pt x="198" y="36"/>
                </a:cubicBezTo>
                <a:cubicBezTo>
                  <a:pt x="424" y="36"/>
                  <a:pt x="424" y="36"/>
                  <a:pt x="424" y="36"/>
                </a:cubicBezTo>
                <a:cubicBezTo>
                  <a:pt x="470" y="36"/>
                  <a:pt x="515" y="54"/>
                  <a:pt x="542" y="90"/>
                </a:cubicBezTo>
                <a:cubicBezTo>
                  <a:pt x="569" y="118"/>
                  <a:pt x="587" y="154"/>
                  <a:pt x="587" y="199"/>
                </a:cubicBezTo>
                <a:cubicBezTo>
                  <a:pt x="587" y="244"/>
                  <a:pt x="569" y="280"/>
                  <a:pt x="542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03">
            <a:extLst>
              <a:ext uri="{FF2B5EF4-FFF2-40B4-BE49-F238E27FC236}">
                <a16:creationId xmlns:a16="http://schemas.microsoft.com/office/drawing/2014/main" id="{CE99BBD2-8C83-AD41-8435-4213B48A0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071" y="9159394"/>
            <a:ext cx="87190" cy="87190"/>
          </a:xfrm>
          <a:custGeom>
            <a:avLst/>
            <a:gdLst>
              <a:gd name="T0" fmla="*/ 16353 w 83"/>
              <a:gd name="T1" fmla="*/ 0 h 82"/>
              <a:gd name="T2" fmla="*/ 16353 w 83"/>
              <a:gd name="T3" fmla="*/ 0 h 82"/>
              <a:gd name="T4" fmla="*/ 0 w 83"/>
              <a:gd name="T5" fmla="*/ 13242 h 82"/>
              <a:gd name="T6" fmla="*/ 16353 w 83"/>
              <a:gd name="T7" fmla="*/ 29794 h 82"/>
              <a:gd name="T8" fmla="*/ 29799 w 83"/>
              <a:gd name="T9" fmla="*/ 13242 h 82"/>
              <a:gd name="T10" fmla="*/ 16353 w 83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" h="82">
                <a:moveTo>
                  <a:pt x="45" y="0"/>
                </a:moveTo>
                <a:lnTo>
                  <a:pt x="45" y="0"/>
                </a:lnTo>
                <a:cubicBezTo>
                  <a:pt x="19" y="0"/>
                  <a:pt x="0" y="18"/>
                  <a:pt x="0" y="36"/>
                </a:cubicBezTo>
                <a:cubicBezTo>
                  <a:pt x="0" y="63"/>
                  <a:pt x="19" y="81"/>
                  <a:pt x="45" y="81"/>
                </a:cubicBezTo>
                <a:cubicBezTo>
                  <a:pt x="64" y="81"/>
                  <a:pt x="82" y="63"/>
                  <a:pt x="82" y="36"/>
                </a:cubicBezTo>
                <a:cubicBezTo>
                  <a:pt x="82" y="18"/>
                  <a:pt x="64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04">
            <a:extLst>
              <a:ext uri="{FF2B5EF4-FFF2-40B4-BE49-F238E27FC236}">
                <a16:creationId xmlns:a16="http://schemas.microsoft.com/office/drawing/2014/main" id="{334A96FA-AAC0-614E-B258-70583588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76" y="9159394"/>
            <a:ext cx="87193" cy="87190"/>
          </a:xfrm>
          <a:custGeom>
            <a:avLst/>
            <a:gdLst>
              <a:gd name="T0" fmla="*/ 13242 w 82"/>
              <a:gd name="T1" fmla="*/ 0 h 82"/>
              <a:gd name="T2" fmla="*/ 13242 w 82"/>
              <a:gd name="T3" fmla="*/ 0 h 82"/>
              <a:gd name="T4" fmla="*/ 0 w 82"/>
              <a:gd name="T5" fmla="*/ 13242 h 82"/>
              <a:gd name="T6" fmla="*/ 13242 w 82"/>
              <a:gd name="T7" fmla="*/ 29794 h 82"/>
              <a:gd name="T8" fmla="*/ 29795 w 82"/>
              <a:gd name="T9" fmla="*/ 13242 h 82"/>
              <a:gd name="T10" fmla="*/ 13242 w 82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" h="82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  <a:cubicBezTo>
                  <a:pt x="63" y="81"/>
                  <a:pt x="81" y="63"/>
                  <a:pt x="81" y="36"/>
                </a:cubicBezTo>
                <a:cubicBezTo>
                  <a:pt x="81" y="18"/>
                  <a:pt x="63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05">
            <a:extLst>
              <a:ext uri="{FF2B5EF4-FFF2-40B4-BE49-F238E27FC236}">
                <a16:creationId xmlns:a16="http://schemas.microsoft.com/office/drawing/2014/main" id="{8B36B87E-3791-8B41-85B7-9BBF0951C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306" y="9159394"/>
            <a:ext cx="87190" cy="87190"/>
          </a:xfrm>
          <a:custGeom>
            <a:avLst/>
            <a:gdLst>
              <a:gd name="T0" fmla="*/ 16552 w 82"/>
              <a:gd name="T1" fmla="*/ 0 h 82"/>
              <a:gd name="T2" fmla="*/ 16552 w 82"/>
              <a:gd name="T3" fmla="*/ 0 h 82"/>
              <a:gd name="T4" fmla="*/ 0 w 82"/>
              <a:gd name="T5" fmla="*/ 13242 h 82"/>
              <a:gd name="T6" fmla="*/ 16552 w 82"/>
              <a:gd name="T7" fmla="*/ 29794 h 82"/>
              <a:gd name="T8" fmla="*/ 29794 w 82"/>
              <a:gd name="T9" fmla="*/ 13242 h 82"/>
              <a:gd name="T10" fmla="*/ 16552 w 82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" h="8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  <a:cubicBezTo>
                  <a:pt x="63" y="81"/>
                  <a:pt x="81" y="63"/>
                  <a:pt x="81" y="36"/>
                </a:cubicBezTo>
                <a:cubicBezTo>
                  <a:pt x="81" y="18"/>
                  <a:pt x="63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7">
            <a:extLst>
              <a:ext uri="{FF2B5EF4-FFF2-40B4-BE49-F238E27FC236}">
                <a16:creationId xmlns:a16="http://schemas.microsoft.com/office/drawing/2014/main" id="{FDC7D84C-937C-9D45-BE0F-1AFAA3AD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260" y="6938309"/>
            <a:ext cx="867326" cy="752599"/>
          </a:xfrm>
          <a:custGeom>
            <a:avLst/>
            <a:gdLst>
              <a:gd name="T0" fmla="*/ 149658 w 832"/>
              <a:gd name="T1" fmla="*/ 259990 h 724"/>
              <a:gd name="T2" fmla="*/ 149658 w 832"/>
              <a:gd name="T3" fmla="*/ 259990 h 724"/>
              <a:gd name="T4" fmla="*/ 143167 w 832"/>
              <a:gd name="T5" fmla="*/ 256754 h 724"/>
              <a:gd name="T6" fmla="*/ 45438 w 832"/>
              <a:gd name="T7" fmla="*/ 156066 h 724"/>
              <a:gd name="T8" fmla="*/ 42193 w 832"/>
              <a:gd name="T9" fmla="*/ 156066 h 724"/>
              <a:gd name="T10" fmla="*/ 22719 w 832"/>
              <a:gd name="T11" fmla="*/ 136648 h 724"/>
              <a:gd name="T12" fmla="*/ 0 w 832"/>
              <a:gd name="T13" fmla="*/ 81269 h 724"/>
              <a:gd name="T14" fmla="*/ 22719 w 832"/>
              <a:gd name="T15" fmla="*/ 22655 h 724"/>
              <a:gd name="T16" fmla="*/ 81140 w 832"/>
              <a:gd name="T17" fmla="*/ 0 h 724"/>
              <a:gd name="T18" fmla="*/ 136676 w 832"/>
              <a:gd name="T19" fmla="*/ 22655 h 724"/>
              <a:gd name="T20" fmla="*/ 149658 w 832"/>
              <a:gd name="T21" fmla="*/ 35600 h 724"/>
              <a:gd name="T22" fmla="*/ 162641 w 832"/>
              <a:gd name="T23" fmla="*/ 22655 h 724"/>
              <a:gd name="T24" fmla="*/ 221422 w 832"/>
              <a:gd name="T25" fmla="*/ 0 h 724"/>
              <a:gd name="T26" fmla="*/ 276958 w 832"/>
              <a:gd name="T27" fmla="*/ 22655 h 724"/>
              <a:gd name="T28" fmla="*/ 299677 w 832"/>
              <a:gd name="T29" fmla="*/ 81269 h 724"/>
              <a:gd name="T30" fmla="*/ 276958 w 832"/>
              <a:gd name="T31" fmla="*/ 136648 h 724"/>
              <a:gd name="T32" fmla="*/ 276958 w 832"/>
              <a:gd name="T33" fmla="*/ 136648 h 724"/>
              <a:gd name="T34" fmla="*/ 257124 w 832"/>
              <a:gd name="T35" fmla="*/ 156066 h 724"/>
              <a:gd name="T36" fmla="*/ 257124 w 832"/>
              <a:gd name="T37" fmla="*/ 156066 h 724"/>
              <a:gd name="T38" fmla="*/ 156150 w 832"/>
              <a:gd name="T39" fmla="*/ 256754 h 724"/>
              <a:gd name="T40" fmla="*/ 149658 w 832"/>
              <a:gd name="T41" fmla="*/ 259990 h 724"/>
              <a:gd name="T42" fmla="*/ 58421 w 832"/>
              <a:gd name="T43" fmla="*/ 143121 h 724"/>
              <a:gd name="T44" fmla="*/ 58421 w 832"/>
              <a:gd name="T45" fmla="*/ 143121 h 724"/>
              <a:gd name="T46" fmla="*/ 149658 w 832"/>
              <a:gd name="T47" fmla="*/ 237336 h 724"/>
              <a:gd name="T48" fmla="*/ 244141 w 832"/>
              <a:gd name="T49" fmla="*/ 143121 h 724"/>
              <a:gd name="T50" fmla="*/ 244141 w 832"/>
              <a:gd name="T51" fmla="*/ 143121 h 724"/>
              <a:gd name="T52" fmla="*/ 263615 w 832"/>
              <a:gd name="T53" fmla="*/ 123343 h 724"/>
              <a:gd name="T54" fmla="*/ 283449 w 832"/>
              <a:gd name="T55" fmla="*/ 81269 h 724"/>
              <a:gd name="T56" fmla="*/ 263615 w 832"/>
              <a:gd name="T57" fmla="*/ 35600 h 724"/>
              <a:gd name="T58" fmla="*/ 221422 w 832"/>
              <a:gd name="T59" fmla="*/ 19418 h 724"/>
              <a:gd name="T60" fmla="*/ 175623 w 832"/>
              <a:gd name="T61" fmla="*/ 35600 h 724"/>
              <a:gd name="T62" fmla="*/ 156150 w 832"/>
              <a:gd name="T63" fmla="*/ 58615 h 724"/>
              <a:gd name="T64" fmla="*/ 149658 w 832"/>
              <a:gd name="T65" fmla="*/ 58615 h 724"/>
              <a:gd name="T66" fmla="*/ 143167 w 832"/>
              <a:gd name="T67" fmla="*/ 58615 h 724"/>
              <a:gd name="T68" fmla="*/ 123694 w 832"/>
              <a:gd name="T69" fmla="*/ 35600 h 724"/>
              <a:gd name="T70" fmla="*/ 81140 w 832"/>
              <a:gd name="T71" fmla="*/ 19418 h 724"/>
              <a:gd name="T72" fmla="*/ 38947 w 832"/>
              <a:gd name="T73" fmla="*/ 35600 h 724"/>
              <a:gd name="T74" fmla="*/ 19474 w 832"/>
              <a:gd name="T75" fmla="*/ 81269 h 724"/>
              <a:gd name="T76" fmla="*/ 38947 w 832"/>
              <a:gd name="T77" fmla="*/ 123343 h 724"/>
              <a:gd name="T78" fmla="*/ 58421 w 832"/>
              <a:gd name="T79" fmla="*/ 143121 h 724"/>
              <a:gd name="T80" fmla="*/ 270106 w 832"/>
              <a:gd name="T81" fmla="*/ 130175 h 724"/>
              <a:gd name="T82" fmla="*/ 270106 w 832"/>
              <a:gd name="T83" fmla="*/ 130175 h 7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32" h="724">
                <a:moveTo>
                  <a:pt x="415" y="723"/>
                </a:moveTo>
                <a:lnTo>
                  <a:pt x="415" y="723"/>
                </a:lnTo>
                <a:cubicBezTo>
                  <a:pt x="415" y="723"/>
                  <a:pt x="406" y="723"/>
                  <a:pt x="397" y="714"/>
                </a:cubicBezTo>
                <a:cubicBezTo>
                  <a:pt x="126" y="434"/>
                  <a:pt x="126" y="434"/>
                  <a:pt x="126" y="434"/>
                </a:cubicBezTo>
                <a:lnTo>
                  <a:pt x="117" y="434"/>
                </a:lnTo>
                <a:cubicBezTo>
                  <a:pt x="63" y="380"/>
                  <a:pt x="63" y="380"/>
                  <a:pt x="63" y="380"/>
                </a:cubicBezTo>
                <a:cubicBezTo>
                  <a:pt x="27" y="343"/>
                  <a:pt x="0" y="280"/>
                  <a:pt x="0" y="226"/>
                </a:cubicBezTo>
                <a:cubicBezTo>
                  <a:pt x="0" y="163"/>
                  <a:pt x="27" y="109"/>
                  <a:pt x="63" y="63"/>
                </a:cubicBezTo>
                <a:cubicBezTo>
                  <a:pt x="108" y="27"/>
                  <a:pt x="162" y="0"/>
                  <a:pt x="225" y="0"/>
                </a:cubicBezTo>
                <a:cubicBezTo>
                  <a:pt x="280" y="0"/>
                  <a:pt x="343" y="27"/>
                  <a:pt x="379" y="63"/>
                </a:cubicBezTo>
                <a:cubicBezTo>
                  <a:pt x="415" y="99"/>
                  <a:pt x="415" y="99"/>
                  <a:pt x="415" y="99"/>
                </a:cubicBezTo>
                <a:cubicBezTo>
                  <a:pt x="451" y="63"/>
                  <a:pt x="451" y="63"/>
                  <a:pt x="451" y="63"/>
                </a:cubicBezTo>
                <a:cubicBezTo>
                  <a:pt x="496" y="27"/>
                  <a:pt x="551" y="0"/>
                  <a:pt x="614" y="0"/>
                </a:cubicBezTo>
                <a:cubicBezTo>
                  <a:pt x="668" y="0"/>
                  <a:pt x="731" y="27"/>
                  <a:pt x="768" y="63"/>
                </a:cubicBezTo>
                <a:cubicBezTo>
                  <a:pt x="813" y="109"/>
                  <a:pt x="831" y="163"/>
                  <a:pt x="831" y="226"/>
                </a:cubicBezTo>
                <a:cubicBezTo>
                  <a:pt x="831" y="280"/>
                  <a:pt x="813" y="343"/>
                  <a:pt x="768" y="380"/>
                </a:cubicBezTo>
                <a:cubicBezTo>
                  <a:pt x="713" y="434"/>
                  <a:pt x="713" y="434"/>
                  <a:pt x="713" y="434"/>
                </a:cubicBezTo>
                <a:cubicBezTo>
                  <a:pt x="433" y="714"/>
                  <a:pt x="433" y="714"/>
                  <a:pt x="433" y="714"/>
                </a:cubicBezTo>
                <a:cubicBezTo>
                  <a:pt x="433" y="723"/>
                  <a:pt x="424" y="723"/>
                  <a:pt x="415" y="723"/>
                </a:cubicBezTo>
                <a:close/>
                <a:moveTo>
                  <a:pt x="162" y="398"/>
                </a:moveTo>
                <a:lnTo>
                  <a:pt x="162" y="398"/>
                </a:lnTo>
                <a:cubicBezTo>
                  <a:pt x="415" y="660"/>
                  <a:pt x="415" y="660"/>
                  <a:pt x="415" y="660"/>
                </a:cubicBezTo>
                <a:cubicBezTo>
                  <a:pt x="677" y="398"/>
                  <a:pt x="677" y="398"/>
                  <a:pt x="677" y="398"/>
                </a:cubicBezTo>
                <a:cubicBezTo>
                  <a:pt x="731" y="343"/>
                  <a:pt x="731" y="343"/>
                  <a:pt x="731" y="343"/>
                </a:cubicBezTo>
                <a:cubicBezTo>
                  <a:pt x="768" y="307"/>
                  <a:pt x="786" y="271"/>
                  <a:pt x="786" y="226"/>
                </a:cubicBezTo>
                <a:cubicBezTo>
                  <a:pt x="786" y="181"/>
                  <a:pt x="768" y="136"/>
                  <a:pt x="731" y="99"/>
                </a:cubicBezTo>
                <a:cubicBezTo>
                  <a:pt x="695" y="73"/>
                  <a:pt x="659" y="54"/>
                  <a:pt x="614" y="54"/>
                </a:cubicBezTo>
                <a:cubicBezTo>
                  <a:pt x="569" y="54"/>
                  <a:pt x="524" y="73"/>
                  <a:pt x="487" y="99"/>
                </a:cubicBezTo>
                <a:cubicBezTo>
                  <a:pt x="433" y="163"/>
                  <a:pt x="433" y="163"/>
                  <a:pt x="433" y="163"/>
                </a:cubicBezTo>
                <a:cubicBezTo>
                  <a:pt x="433" y="163"/>
                  <a:pt x="424" y="163"/>
                  <a:pt x="415" y="163"/>
                </a:cubicBezTo>
                <a:cubicBezTo>
                  <a:pt x="415" y="163"/>
                  <a:pt x="406" y="163"/>
                  <a:pt x="397" y="163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316" y="73"/>
                  <a:pt x="271" y="54"/>
                  <a:pt x="225" y="54"/>
                </a:cubicBezTo>
                <a:cubicBezTo>
                  <a:pt x="180" y="54"/>
                  <a:pt x="135" y="73"/>
                  <a:pt x="108" y="99"/>
                </a:cubicBezTo>
                <a:cubicBezTo>
                  <a:pt x="72" y="136"/>
                  <a:pt x="54" y="181"/>
                  <a:pt x="54" y="226"/>
                </a:cubicBezTo>
                <a:cubicBezTo>
                  <a:pt x="54" y="271"/>
                  <a:pt x="72" y="307"/>
                  <a:pt x="108" y="343"/>
                </a:cubicBezTo>
                <a:cubicBezTo>
                  <a:pt x="162" y="398"/>
                  <a:pt x="162" y="398"/>
                  <a:pt x="162" y="398"/>
                </a:cubicBezTo>
                <a:close/>
                <a:moveTo>
                  <a:pt x="749" y="362"/>
                </a:moveTo>
                <a:lnTo>
                  <a:pt x="749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91">
            <a:extLst>
              <a:ext uri="{FF2B5EF4-FFF2-40B4-BE49-F238E27FC236}">
                <a16:creationId xmlns:a16="http://schemas.microsoft.com/office/drawing/2014/main" id="{CC928CFA-113F-BC4A-B056-C29CA076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6105" y="5754341"/>
            <a:ext cx="688353" cy="743421"/>
          </a:xfrm>
          <a:custGeom>
            <a:avLst/>
            <a:gdLst>
              <a:gd name="T0" fmla="*/ 182563 w 660"/>
              <a:gd name="T1" fmla="*/ 256815 h 715"/>
              <a:gd name="T2" fmla="*/ 149730 w 660"/>
              <a:gd name="T3" fmla="*/ 253578 h 715"/>
              <a:gd name="T4" fmla="*/ 136741 w 660"/>
              <a:gd name="T5" fmla="*/ 249981 h 715"/>
              <a:gd name="T6" fmla="*/ 58449 w 660"/>
              <a:gd name="T7" fmla="*/ 233795 h 715"/>
              <a:gd name="T8" fmla="*/ 16236 w 660"/>
              <a:gd name="T9" fmla="*/ 224084 h 715"/>
              <a:gd name="T10" fmla="*/ 16236 w 660"/>
              <a:gd name="T11" fmla="*/ 116898 h 715"/>
              <a:gd name="T12" fmla="*/ 64943 w 660"/>
              <a:gd name="T13" fmla="*/ 113661 h 715"/>
              <a:gd name="T14" fmla="*/ 97415 w 660"/>
              <a:gd name="T15" fmla="*/ 67981 h 715"/>
              <a:gd name="T16" fmla="*/ 94528 w 660"/>
              <a:gd name="T17" fmla="*/ 25897 h 715"/>
              <a:gd name="T18" fmla="*/ 133494 w 660"/>
              <a:gd name="T19" fmla="*/ 6474 h 715"/>
              <a:gd name="T20" fmla="*/ 159472 w 660"/>
              <a:gd name="T21" fmla="*/ 71577 h 715"/>
              <a:gd name="T22" fmla="*/ 156224 w 660"/>
              <a:gd name="T23" fmla="*/ 91000 h 715"/>
              <a:gd name="T24" fmla="*/ 215034 w 660"/>
              <a:gd name="T25" fmla="*/ 100712 h 715"/>
              <a:gd name="T26" fmla="*/ 231270 w 660"/>
              <a:gd name="T27" fmla="*/ 146032 h 715"/>
              <a:gd name="T28" fmla="*/ 228023 w 660"/>
              <a:gd name="T29" fmla="*/ 185238 h 715"/>
              <a:gd name="T30" fmla="*/ 215034 w 660"/>
              <a:gd name="T31" fmla="*/ 224084 h 715"/>
              <a:gd name="T32" fmla="*/ 208540 w 660"/>
              <a:gd name="T33" fmla="*/ 249981 h 715"/>
              <a:gd name="T34" fmla="*/ 143236 w 660"/>
              <a:gd name="T35" fmla="*/ 233795 h 715"/>
              <a:gd name="T36" fmla="*/ 152977 w 660"/>
              <a:gd name="T37" fmla="*/ 237033 h 715"/>
              <a:gd name="T38" fmla="*/ 195551 w 660"/>
              <a:gd name="T39" fmla="*/ 237033 h 715"/>
              <a:gd name="T40" fmla="*/ 198798 w 660"/>
              <a:gd name="T41" fmla="*/ 224084 h 715"/>
              <a:gd name="T42" fmla="*/ 202045 w 660"/>
              <a:gd name="T43" fmla="*/ 211135 h 715"/>
              <a:gd name="T44" fmla="*/ 208540 w 660"/>
              <a:gd name="T45" fmla="*/ 188475 h 715"/>
              <a:gd name="T46" fmla="*/ 211787 w 660"/>
              <a:gd name="T47" fmla="*/ 175526 h 715"/>
              <a:gd name="T48" fmla="*/ 221528 w 660"/>
              <a:gd name="T49" fmla="*/ 165815 h 715"/>
              <a:gd name="T50" fmla="*/ 208540 w 660"/>
              <a:gd name="T51" fmla="*/ 146032 h 715"/>
              <a:gd name="T52" fmla="*/ 221528 w 660"/>
              <a:gd name="T53" fmla="*/ 129846 h 715"/>
              <a:gd name="T54" fmla="*/ 191943 w 660"/>
              <a:gd name="T55" fmla="*/ 116898 h 715"/>
              <a:gd name="T56" fmla="*/ 143236 w 660"/>
              <a:gd name="T57" fmla="*/ 67981 h 715"/>
              <a:gd name="T58" fmla="*/ 117259 w 660"/>
              <a:gd name="T59" fmla="*/ 19423 h 715"/>
              <a:gd name="T60" fmla="*/ 110764 w 660"/>
              <a:gd name="T61" fmla="*/ 25897 h 715"/>
              <a:gd name="T62" fmla="*/ 94528 w 660"/>
              <a:gd name="T63" fmla="*/ 103949 h 715"/>
              <a:gd name="T64" fmla="*/ 68190 w 660"/>
              <a:gd name="T65" fmla="*/ 129846 h 715"/>
              <a:gd name="T66" fmla="*/ 32472 w 660"/>
              <a:gd name="T67" fmla="*/ 126609 h 715"/>
              <a:gd name="T68" fmla="*/ 16236 w 660"/>
              <a:gd name="T69" fmla="*/ 171930 h 715"/>
              <a:gd name="T70" fmla="*/ 45460 w 660"/>
              <a:gd name="T71" fmla="*/ 220847 h 715"/>
              <a:gd name="T72" fmla="*/ 71438 w 660"/>
              <a:gd name="T73" fmla="*/ 214372 h 715"/>
              <a:gd name="T74" fmla="*/ 87673 w 660"/>
              <a:gd name="T75" fmla="*/ 214372 h 715"/>
              <a:gd name="T76" fmla="*/ 139989 w 660"/>
              <a:gd name="T77" fmla="*/ 233795 h 715"/>
              <a:gd name="T78" fmla="*/ 110764 w 660"/>
              <a:gd name="T79" fmla="*/ 22660 h 7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60" h="715">
                <a:moveTo>
                  <a:pt x="506" y="714"/>
                </a:moveTo>
                <a:lnTo>
                  <a:pt x="506" y="714"/>
                </a:lnTo>
                <a:cubicBezTo>
                  <a:pt x="506" y="714"/>
                  <a:pt x="496" y="714"/>
                  <a:pt x="487" y="714"/>
                </a:cubicBezTo>
                <a:cubicBezTo>
                  <a:pt x="460" y="714"/>
                  <a:pt x="433" y="705"/>
                  <a:pt x="415" y="705"/>
                </a:cubicBezTo>
                <a:cubicBezTo>
                  <a:pt x="406" y="695"/>
                  <a:pt x="397" y="695"/>
                  <a:pt x="388" y="695"/>
                </a:cubicBezTo>
                <a:cubicBezTo>
                  <a:pt x="388" y="695"/>
                  <a:pt x="388" y="695"/>
                  <a:pt x="379" y="695"/>
                </a:cubicBezTo>
                <a:cubicBezTo>
                  <a:pt x="343" y="695"/>
                  <a:pt x="279" y="677"/>
                  <a:pt x="225" y="641"/>
                </a:cubicBezTo>
                <a:cubicBezTo>
                  <a:pt x="207" y="641"/>
                  <a:pt x="180" y="641"/>
                  <a:pt x="162" y="650"/>
                </a:cubicBezTo>
                <a:cubicBezTo>
                  <a:pt x="153" y="650"/>
                  <a:pt x="144" y="650"/>
                  <a:pt x="144" y="659"/>
                </a:cubicBezTo>
                <a:cubicBezTo>
                  <a:pt x="108" y="668"/>
                  <a:pt x="63" y="650"/>
                  <a:pt x="45" y="623"/>
                </a:cubicBezTo>
                <a:cubicBezTo>
                  <a:pt x="17" y="596"/>
                  <a:pt x="0" y="542"/>
                  <a:pt x="0" y="478"/>
                </a:cubicBezTo>
                <a:cubicBezTo>
                  <a:pt x="0" y="397"/>
                  <a:pt x="26" y="352"/>
                  <a:pt x="45" y="325"/>
                </a:cubicBezTo>
                <a:cubicBezTo>
                  <a:pt x="63" y="316"/>
                  <a:pt x="81" y="307"/>
                  <a:pt x="99" y="307"/>
                </a:cubicBezTo>
                <a:cubicBezTo>
                  <a:pt x="180" y="316"/>
                  <a:pt x="180" y="316"/>
                  <a:pt x="180" y="316"/>
                </a:cubicBezTo>
                <a:cubicBezTo>
                  <a:pt x="189" y="307"/>
                  <a:pt x="207" y="280"/>
                  <a:pt x="225" y="262"/>
                </a:cubicBezTo>
                <a:cubicBezTo>
                  <a:pt x="270" y="208"/>
                  <a:pt x="270" y="189"/>
                  <a:pt x="270" y="189"/>
                </a:cubicBezTo>
                <a:cubicBezTo>
                  <a:pt x="270" y="117"/>
                  <a:pt x="270" y="108"/>
                  <a:pt x="262" y="90"/>
                </a:cubicBezTo>
                <a:cubicBezTo>
                  <a:pt x="262" y="90"/>
                  <a:pt x="262" y="81"/>
                  <a:pt x="262" y="72"/>
                </a:cubicBezTo>
                <a:cubicBezTo>
                  <a:pt x="253" y="45"/>
                  <a:pt x="270" y="18"/>
                  <a:pt x="298" y="9"/>
                </a:cubicBezTo>
                <a:cubicBezTo>
                  <a:pt x="325" y="0"/>
                  <a:pt x="352" y="9"/>
                  <a:pt x="370" y="18"/>
                </a:cubicBezTo>
                <a:cubicBezTo>
                  <a:pt x="397" y="36"/>
                  <a:pt x="415" y="63"/>
                  <a:pt x="433" y="99"/>
                </a:cubicBezTo>
                <a:cubicBezTo>
                  <a:pt x="451" y="126"/>
                  <a:pt x="442" y="162"/>
                  <a:pt x="442" y="199"/>
                </a:cubicBezTo>
                <a:cubicBezTo>
                  <a:pt x="433" y="208"/>
                  <a:pt x="433" y="225"/>
                  <a:pt x="433" y="235"/>
                </a:cubicBezTo>
                <a:cubicBezTo>
                  <a:pt x="433" y="244"/>
                  <a:pt x="433" y="253"/>
                  <a:pt x="433" y="253"/>
                </a:cubicBezTo>
                <a:cubicBezTo>
                  <a:pt x="460" y="271"/>
                  <a:pt x="496" y="271"/>
                  <a:pt x="532" y="280"/>
                </a:cubicBezTo>
                <a:cubicBezTo>
                  <a:pt x="551" y="280"/>
                  <a:pt x="578" y="280"/>
                  <a:pt x="596" y="280"/>
                </a:cubicBezTo>
                <a:cubicBezTo>
                  <a:pt x="641" y="289"/>
                  <a:pt x="659" y="316"/>
                  <a:pt x="659" y="370"/>
                </a:cubicBezTo>
                <a:cubicBezTo>
                  <a:pt x="650" y="379"/>
                  <a:pt x="650" y="397"/>
                  <a:pt x="641" y="406"/>
                </a:cubicBezTo>
                <a:cubicBezTo>
                  <a:pt x="650" y="424"/>
                  <a:pt x="659" y="433"/>
                  <a:pt x="659" y="461"/>
                </a:cubicBezTo>
                <a:cubicBezTo>
                  <a:pt x="659" y="488"/>
                  <a:pt x="650" y="506"/>
                  <a:pt x="632" y="515"/>
                </a:cubicBezTo>
                <a:cubicBezTo>
                  <a:pt x="641" y="533"/>
                  <a:pt x="641" y="551"/>
                  <a:pt x="641" y="578"/>
                </a:cubicBezTo>
                <a:cubicBezTo>
                  <a:pt x="632" y="596"/>
                  <a:pt x="623" y="605"/>
                  <a:pt x="596" y="623"/>
                </a:cubicBezTo>
                <a:cubicBezTo>
                  <a:pt x="605" y="650"/>
                  <a:pt x="596" y="677"/>
                  <a:pt x="578" y="695"/>
                </a:cubicBezTo>
                <a:cubicBezTo>
                  <a:pt x="560" y="705"/>
                  <a:pt x="542" y="714"/>
                  <a:pt x="506" y="714"/>
                </a:cubicBezTo>
                <a:close/>
                <a:moveTo>
                  <a:pt x="397" y="650"/>
                </a:moveTo>
                <a:lnTo>
                  <a:pt x="397" y="650"/>
                </a:lnTo>
                <a:cubicBezTo>
                  <a:pt x="406" y="650"/>
                  <a:pt x="415" y="650"/>
                  <a:pt x="424" y="659"/>
                </a:cubicBezTo>
                <a:cubicBezTo>
                  <a:pt x="442" y="659"/>
                  <a:pt x="469" y="668"/>
                  <a:pt x="496" y="668"/>
                </a:cubicBezTo>
                <a:cubicBezTo>
                  <a:pt x="532" y="668"/>
                  <a:pt x="542" y="659"/>
                  <a:pt x="542" y="659"/>
                </a:cubicBezTo>
                <a:cubicBezTo>
                  <a:pt x="551" y="650"/>
                  <a:pt x="560" y="641"/>
                  <a:pt x="551" y="632"/>
                </a:cubicBezTo>
                <a:cubicBezTo>
                  <a:pt x="551" y="623"/>
                  <a:pt x="551" y="623"/>
                  <a:pt x="551" y="623"/>
                </a:cubicBezTo>
                <a:cubicBezTo>
                  <a:pt x="542" y="614"/>
                  <a:pt x="542" y="605"/>
                  <a:pt x="542" y="596"/>
                </a:cubicBezTo>
                <a:cubicBezTo>
                  <a:pt x="551" y="587"/>
                  <a:pt x="551" y="587"/>
                  <a:pt x="560" y="587"/>
                </a:cubicBezTo>
                <a:cubicBezTo>
                  <a:pt x="578" y="578"/>
                  <a:pt x="596" y="569"/>
                  <a:pt x="596" y="560"/>
                </a:cubicBezTo>
                <a:cubicBezTo>
                  <a:pt x="596" y="551"/>
                  <a:pt x="587" y="533"/>
                  <a:pt x="578" y="524"/>
                </a:cubicBezTo>
                <a:cubicBezTo>
                  <a:pt x="569" y="524"/>
                  <a:pt x="569" y="515"/>
                  <a:pt x="569" y="506"/>
                </a:cubicBezTo>
                <a:cubicBezTo>
                  <a:pt x="578" y="497"/>
                  <a:pt x="578" y="488"/>
                  <a:pt x="587" y="488"/>
                </a:cubicBezTo>
                <a:cubicBezTo>
                  <a:pt x="587" y="488"/>
                  <a:pt x="596" y="488"/>
                  <a:pt x="605" y="478"/>
                </a:cubicBezTo>
                <a:cubicBezTo>
                  <a:pt x="614" y="478"/>
                  <a:pt x="614" y="470"/>
                  <a:pt x="614" y="461"/>
                </a:cubicBezTo>
                <a:cubicBezTo>
                  <a:pt x="614" y="452"/>
                  <a:pt x="614" y="442"/>
                  <a:pt x="587" y="424"/>
                </a:cubicBezTo>
                <a:cubicBezTo>
                  <a:pt x="578" y="424"/>
                  <a:pt x="578" y="415"/>
                  <a:pt x="578" y="406"/>
                </a:cubicBezTo>
                <a:cubicBezTo>
                  <a:pt x="578" y="397"/>
                  <a:pt x="578" y="388"/>
                  <a:pt x="587" y="388"/>
                </a:cubicBezTo>
                <a:cubicBezTo>
                  <a:pt x="596" y="379"/>
                  <a:pt x="605" y="370"/>
                  <a:pt x="614" y="361"/>
                </a:cubicBezTo>
                <a:cubicBezTo>
                  <a:pt x="614" y="334"/>
                  <a:pt x="605" y="325"/>
                  <a:pt x="587" y="325"/>
                </a:cubicBezTo>
                <a:cubicBezTo>
                  <a:pt x="569" y="325"/>
                  <a:pt x="551" y="325"/>
                  <a:pt x="532" y="325"/>
                </a:cubicBezTo>
                <a:cubicBezTo>
                  <a:pt x="487" y="325"/>
                  <a:pt x="451" y="316"/>
                  <a:pt x="406" y="289"/>
                </a:cubicBezTo>
                <a:cubicBezTo>
                  <a:pt x="379" y="271"/>
                  <a:pt x="388" y="235"/>
                  <a:pt x="397" y="189"/>
                </a:cubicBezTo>
                <a:cubicBezTo>
                  <a:pt x="397" y="162"/>
                  <a:pt x="397" y="126"/>
                  <a:pt x="397" y="117"/>
                </a:cubicBezTo>
                <a:cubicBezTo>
                  <a:pt x="370" y="72"/>
                  <a:pt x="343" y="45"/>
                  <a:pt x="325" y="54"/>
                </a:cubicBezTo>
                <a:cubicBezTo>
                  <a:pt x="307" y="54"/>
                  <a:pt x="307" y="63"/>
                  <a:pt x="307" y="63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16" y="90"/>
                  <a:pt x="325" y="108"/>
                  <a:pt x="325" y="189"/>
                </a:cubicBezTo>
                <a:cubicBezTo>
                  <a:pt x="325" y="208"/>
                  <a:pt x="316" y="225"/>
                  <a:pt x="262" y="289"/>
                </a:cubicBezTo>
                <a:cubicBezTo>
                  <a:pt x="234" y="325"/>
                  <a:pt x="207" y="352"/>
                  <a:pt x="207" y="352"/>
                </a:cubicBezTo>
                <a:cubicBezTo>
                  <a:pt x="198" y="361"/>
                  <a:pt x="198" y="361"/>
                  <a:pt x="189" y="361"/>
                </a:cubicBezTo>
                <a:cubicBezTo>
                  <a:pt x="90" y="352"/>
                  <a:pt x="90" y="352"/>
                  <a:pt x="90" y="352"/>
                </a:cubicBezTo>
                <a:lnTo>
                  <a:pt x="81" y="352"/>
                </a:lnTo>
                <a:cubicBezTo>
                  <a:pt x="72" y="370"/>
                  <a:pt x="45" y="406"/>
                  <a:pt x="45" y="478"/>
                </a:cubicBezTo>
                <a:cubicBezTo>
                  <a:pt x="45" y="533"/>
                  <a:pt x="54" y="569"/>
                  <a:pt x="81" y="596"/>
                </a:cubicBezTo>
                <a:cubicBezTo>
                  <a:pt x="90" y="614"/>
                  <a:pt x="108" y="614"/>
                  <a:pt x="126" y="614"/>
                </a:cubicBezTo>
                <a:cubicBezTo>
                  <a:pt x="135" y="614"/>
                  <a:pt x="144" y="605"/>
                  <a:pt x="153" y="605"/>
                </a:cubicBezTo>
                <a:cubicBezTo>
                  <a:pt x="162" y="605"/>
                  <a:pt x="180" y="596"/>
                  <a:pt x="198" y="596"/>
                </a:cubicBezTo>
                <a:cubicBezTo>
                  <a:pt x="207" y="596"/>
                  <a:pt x="207" y="596"/>
                  <a:pt x="216" y="587"/>
                </a:cubicBezTo>
                <a:cubicBezTo>
                  <a:pt x="225" y="587"/>
                  <a:pt x="234" y="587"/>
                  <a:pt x="243" y="596"/>
                </a:cubicBezTo>
                <a:cubicBezTo>
                  <a:pt x="270" y="623"/>
                  <a:pt x="307" y="632"/>
                  <a:pt x="325" y="641"/>
                </a:cubicBezTo>
                <a:cubicBezTo>
                  <a:pt x="352" y="650"/>
                  <a:pt x="379" y="650"/>
                  <a:pt x="388" y="650"/>
                </a:cubicBezTo>
                <a:lnTo>
                  <a:pt x="397" y="650"/>
                </a:lnTo>
                <a:close/>
                <a:moveTo>
                  <a:pt x="307" y="63"/>
                </a:moveTo>
                <a:lnTo>
                  <a:pt x="307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2">
            <a:extLst>
              <a:ext uri="{FF2B5EF4-FFF2-40B4-BE49-F238E27FC236}">
                <a16:creationId xmlns:a16="http://schemas.microsoft.com/office/drawing/2014/main" id="{1233F97C-C997-A440-947A-EE6361FC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271" y="8962065"/>
            <a:ext cx="839789" cy="518561"/>
          </a:xfrm>
          <a:custGeom>
            <a:avLst/>
            <a:gdLst>
              <a:gd name="T0" fmla="*/ 146880 w 805"/>
              <a:gd name="T1" fmla="*/ 179028 h 498"/>
              <a:gd name="T2" fmla="*/ 146880 w 805"/>
              <a:gd name="T3" fmla="*/ 179028 h 498"/>
              <a:gd name="T4" fmla="*/ 49080 w 805"/>
              <a:gd name="T5" fmla="*/ 143006 h 498"/>
              <a:gd name="T6" fmla="*/ 3248 w 805"/>
              <a:gd name="T7" fmla="*/ 97619 h 498"/>
              <a:gd name="T8" fmla="*/ 3248 w 805"/>
              <a:gd name="T9" fmla="*/ 94377 h 498"/>
              <a:gd name="T10" fmla="*/ 3248 w 805"/>
              <a:gd name="T11" fmla="*/ 87893 h 498"/>
              <a:gd name="T12" fmla="*/ 49080 w 805"/>
              <a:gd name="T13" fmla="*/ 38903 h 498"/>
              <a:gd name="T14" fmla="*/ 143632 w 805"/>
              <a:gd name="T15" fmla="*/ 3242 h 498"/>
              <a:gd name="T16" fmla="*/ 241432 w 805"/>
              <a:gd name="T17" fmla="*/ 38903 h 498"/>
              <a:gd name="T18" fmla="*/ 286903 w 805"/>
              <a:gd name="T19" fmla="*/ 84651 h 498"/>
              <a:gd name="T20" fmla="*/ 286903 w 805"/>
              <a:gd name="T21" fmla="*/ 87893 h 498"/>
              <a:gd name="T22" fmla="*/ 286903 w 805"/>
              <a:gd name="T23" fmla="*/ 94377 h 498"/>
              <a:gd name="T24" fmla="*/ 241432 w 805"/>
              <a:gd name="T25" fmla="*/ 143006 h 498"/>
              <a:gd name="T26" fmla="*/ 146880 w 805"/>
              <a:gd name="T27" fmla="*/ 179028 h 498"/>
              <a:gd name="T28" fmla="*/ 19488 w 805"/>
              <a:gd name="T29" fmla="*/ 91135 h 498"/>
              <a:gd name="T30" fmla="*/ 19488 w 805"/>
              <a:gd name="T31" fmla="*/ 91135 h 498"/>
              <a:gd name="T32" fmla="*/ 146880 w 805"/>
              <a:gd name="T33" fmla="*/ 166060 h 498"/>
              <a:gd name="T34" fmla="*/ 146880 w 805"/>
              <a:gd name="T35" fmla="*/ 166060 h 498"/>
              <a:gd name="T36" fmla="*/ 231688 w 805"/>
              <a:gd name="T37" fmla="*/ 133280 h 498"/>
              <a:gd name="T38" fmla="*/ 270663 w 805"/>
              <a:gd name="T39" fmla="*/ 91135 h 498"/>
              <a:gd name="T40" fmla="*/ 143632 w 805"/>
              <a:gd name="T41" fmla="*/ 16210 h 498"/>
              <a:gd name="T42" fmla="*/ 143632 w 805"/>
              <a:gd name="T43" fmla="*/ 16210 h 498"/>
              <a:gd name="T44" fmla="*/ 58824 w 805"/>
              <a:gd name="T45" fmla="*/ 48629 h 498"/>
              <a:gd name="T46" fmla="*/ 19488 w 805"/>
              <a:gd name="T47" fmla="*/ 91135 h 49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05" h="498">
                <a:moveTo>
                  <a:pt x="407" y="497"/>
                </a:moveTo>
                <a:lnTo>
                  <a:pt x="407" y="497"/>
                </a:lnTo>
                <a:cubicBezTo>
                  <a:pt x="307" y="497"/>
                  <a:pt x="217" y="470"/>
                  <a:pt x="136" y="397"/>
                </a:cubicBezTo>
                <a:cubicBezTo>
                  <a:pt x="90" y="361"/>
                  <a:pt x="45" y="316"/>
                  <a:pt x="9" y="271"/>
                </a:cubicBezTo>
                <a:cubicBezTo>
                  <a:pt x="9" y="262"/>
                  <a:pt x="9" y="262"/>
                  <a:pt x="9" y="262"/>
                </a:cubicBezTo>
                <a:cubicBezTo>
                  <a:pt x="0" y="253"/>
                  <a:pt x="0" y="244"/>
                  <a:pt x="9" y="244"/>
                </a:cubicBezTo>
                <a:cubicBezTo>
                  <a:pt x="45" y="190"/>
                  <a:pt x="90" y="144"/>
                  <a:pt x="136" y="108"/>
                </a:cubicBezTo>
                <a:cubicBezTo>
                  <a:pt x="217" y="36"/>
                  <a:pt x="307" y="9"/>
                  <a:pt x="398" y="9"/>
                </a:cubicBezTo>
                <a:cubicBezTo>
                  <a:pt x="488" y="0"/>
                  <a:pt x="579" y="36"/>
                  <a:pt x="669" y="108"/>
                </a:cubicBezTo>
                <a:cubicBezTo>
                  <a:pt x="714" y="144"/>
                  <a:pt x="759" y="190"/>
                  <a:pt x="795" y="235"/>
                </a:cubicBezTo>
                <a:lnTo>
                  <a:pt x="795" y="244"/>
                </a:lnTo>
                <a:cubicBezTo>
                  <a:pt x="804" y="253"/>
                  <a:pt x="804" y="262"/>
                  <a:pt x="795" y="262"/>
                </a:cubicBezTo>
                <a:cubicBezTo>
                  <a:pt x="759" y="316"/>
                  <a:pt x="714" y="361"/>
                  <a:pt x="669" y="397"/>
                </a:cubicBezTo>
                <a:cubicBezTo>
                  <a:pt x="587" y="461"/>
                  <a:pt x="497" y="497"/>
                  <a:pt x="407" y="497"/>
                </a:cubicBezTo>
                <a:close/>
                <a:moveTo>
                  <a:pt x="54" y="253"/>
                </a:moveTo>
                <a:lnTo>
                  <a:pt x="54" y="253"/>
                </a:lnTo>
                <a:cubicBezTo>
                  <a:pt x="109" y="325"/>
                  <a:pt x="226" y="461"/>
                  <a:pt x="407" y="461"/>
                </a:cubicBezTo>
                <a:cubicBezTo>
                  <a:pt x="488" y="461"/>
                  <a:pt x="570" y="424"/>
                  <a:pt x="642" y="370"/>
                </a:cubicBezTo>
                <a:cubicBezTo>
                  <a:pt x="687" y="334"/>
                  <a:pt x="723" y="298"/>
                  <a:pt x="750" y="253"/>
                </a:cubicBezTo>
                <a:cubicBezTo>
                  <a:pt x="696" y="180"/>
                  <a:pt x="579" y="45"/>
                  <a:pt x="398" y="45"/>
                </a:cubicBezTo>
                <a:cubicBezTo>
                  <a:pt x="317" y="45"/>
                  <a:pt x="235" y="81"/>
                  <a:pt x="163" y="135"/>
                </a:cubicBezTo>
                <a:cubicBezTo>
                  <a:pt x="118" y="171"/>
                  <a:pt x="81" y="208"/>
                  <a:pt x="54" y="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3">
            <a:extLst>
              <a:ext uri="{FF2B5EF4-FFF2-40B4-BE49-F238E27FC236}">
                <a16:creationId xmlns:a16="http://schemas.microsoft.com/office/drawing/2014/main" id="{93E201C4-EAEA-DD49-A4A8-D4F08F67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5079" y="9053845"/>
            <a:ext cx="339587" cy="339587"/>
          </a:xfrm>
          <a:custGeom>
            <a:avLst/>
            <a:gdLst>
              <a:gd name="T0" fmla="*/ 58738 w 326"/>
              <a:gd name="T1" fmla="*/ 117115 h 326"/>
              <a:gd name="T2" fmla="*/ 58738 w 326"/>
              <a:gd name="T3" fmla="*/ 117115 h 326"/>
              <a:gd name="T4" fmla="*/ 0 w 326"/>
              <a:gd name="T5" fmla="*/ 58738 h 326"/>
              <a:gd name="T6" fmla="*/ 58738 w 326"/>
              <a:gd name="T7" fmla="*/ 0 h 326"/>
              <a:gd name="T8" fmla="*/ 117115 w 326"/>
              <a:gd name="T9" fmla="*/ 58738 h 326"/>
              <a:gd name="T10" fmla="*/ 58738 w 326"/>
              <a:gd name="T11" fmla="*/ 117115 h 326"/>
              <a:gd name="T12" fmla="*/ 58738 w 326"/>
              <a:gd name="T13" fmla="*/ 12973 h 326"/>
              <a:gd name="T14" fmla="*/ 58738 w 326"/>
              <a:gd name="T15" fmla="*/ 12973 h 326"/>
              <a:gd name="T16" fmla="*/ 16216 w 326"/>
              <a:gd name="T17" fmla="*/ 58738 h 326"/>
              <a:gd name="T18" fmla="*/ 58738 w 326"/>
              <a:gd name="T19" fmla="*/ 100899 h 326"/>
              <a:gd name="T20" fmla="*/ 104142 w 326"/>
              <a:gd name="T21" fmla="*/ 58738 h 326"/>
              <a:gd name="T22" fmla="*/ 58738 w 326"/>
              <a:gd name="T23" fmla="*/ 12973 h 3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6" h="326">
                <a:moveTo>
                  <a:pt x="163" y="325"/>
                </a:moveTo>
                <a:lnTo>
                  <a:pt x="163" y="325"/>
                </a:lnTo>
                <a:cubicBezTo>
                  <a:pt x="72" y="325"/>
                  <a:pt x="0" y="253"/>
                  <a:pt x="0" y="163"/>
                </a:cubicBezTo>
                <a:cubicBezTo>
                  <a:pt x="0" y="72"/>
                  <a:pt x="72" y="0"/>
                  <a:pt x="163" y="0"/>
                </a:cubicBezTo>
                <a:cubicBezTo>
                  <a:pt x="253" y="0"/>
                  <a:pt x="325" y="72"/>
                  <a:pt x="325" y="163"/>
                </a:cubicBezTo>
                <a:cubicBezTo>
                  <a:pt x="325" y="253"/>
                  <a:pt x="253" y="325"/>
                  <a:pt x="163" y="325"/>
                </a:cubicBezTo>
                <a:close/>
                <a:moveTo>
                  <a:pt x="163" y="36"/>
                </a:moveTo>
                <a:lnTo>
                  <a:pt x="163" y="36"/>
                </a:lnTo>
                <a:cubicBezTo>
                  <a:pt x="99" y="36"/>
                  <a:pt x="45" y="100"/>
                  <a:pt x="45" y="163"/>
                </a:cubicBezTo>
                <a:cubicBezTo>
                  <a:pt x="45" y="226"/>
                  <a:pt x="99" y="280"/>
                  <a:pt x="163" y="280"/>
                </a:cubicBezTo>
                <a:cubicBezTo>
                  <a:pt x="235" y="280"/>
                  <a:pt x="289" y="226"/>
                  <a:pt x="289" y="163"/>
                </a:cubicBezTo>
                <a:cubicBezTo>
                  <a:pt x="289" y="100"/>
                  <a:pt x="235" y="36"/>
                  <a:pt x="16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74">
            <a:extLst>
              <a:ext uri="{FF2B5EF4-FFF2-40B4-BE49-F238E27FC236}">
                <a16:creationId xmlns:a16="http://schemas.microsoft.com/office/drawing/2014/main" id="{065C3F43-BAF6-E249-90FD-BE5F7010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021" y="6947487"/>
            <a:ext cx="867323" cy="867323"/>
          </a:xfrm>
          <a:custGeom>
            <a:avLst/>
            <a:gdLst>
              <a:gd name="T0" fmla="*/ 257175 w 833"/>
              <a:gd name="T1" fmla="*/ 42502 h 833"/>
              <a:gd name="T2" fmla="*/ 257175 w 833"/>
              <a:gd name="T3" fmla="*/ 42502 h 833"/>
              <a:gd name="T4" fmla="*/ 149838 w 833"/>
              <a:gd name="T5" fmla="*/ 0 h 833"/>
              <a:gd name="T6" fmla="*/ 42502 w 833"/>
              <a:gd name="T7" fmla="*/ 42502 h 833"/>
              <a:gd name="T8" fmla="*/ 0 w 833"/>
              <a:gd name="T9" fmla="*/ 149838 h 833"/>
              <a:gd name="T10" fmla="*/ 42502 w 833"/>
              <a:gd name="T11" fmla="*/ 253933 h 833"/>
              <a:gd name="T12" fmla="*/ 146597 w 833"/>
              <a:gd name="T13" fmla="*/ 299677 h 833"/>
              <a:gd name="T14" fmla="*/ 149838 w 833"/>
              <a:gd name="T15" fmla="*/ 299677 h 833"/>
              <a:gd name="T16" fmla="*/ 149838 w 833"/>
              <a:gd name="T17" fmla="*/ 299677 h 833"/>
              <a:gd name="T18" fmla="*/ 149838 w 833"/>
              <a:gd name="T19" fmla="*/ 299677 h 833"/>
              <a:gd name="T20" fmla="*/ 257175 w 833"/>
              <a:gd name="T21" fmla="*/ 253933 h 833"/>
              <a:gd name="T22" fmla="*/ 299677 w 833"/>
              <a:gd name="T23" fmla="*/ 149838 h 833"/>
              <a:gd name="T24" fmla="*/ 257175 w 833"/>
              <a:gd name="T25" fmla="*/ 42502 h 833"/>
              <a:gd name="T26" fmla="*/ 61952 w 833"/>
              <a:gd name="T27" fmla="*/ 240966 h 833"/>
              <a:gd name="T28" fmla="*/ 61952 w 833"/>
              <a:gd name="T29" fmla="*/ 240966 h 833"/>
              <a:gd name="T30" fmla="*/ 61952 w 833"/>
              <a:gd name="T31" fmla="*/ 240966 h 833"/>
              <a:gd name="T32" fmla="*/ 61952 w 833"/>
              <a:gd name="T33" fmla="*/ 240966 h 833"/>
              <a:gd name="T34" fmla="*/ 149838 w 833"/>
              <a:gd name="T35" fmla="*/ 211431 h 833"/>
              <a:gd name="T36" fmla="*/ 234483 w 833"/>
              <a:gd name="T37" fmla="*/ 240966 h 833"/>
              <a:gd name="T38" fmla="*/ 234483 w 833"/>
              <a:gd name="T39" fmla="*/ 240966 h 833"/>
              <a:gd name="T40" fmla="*/ 234483 w 833"/>
              <a:gd name="T41" fmla="*/ 244208 h 833"/>
              <a:gd name="T42" fmla="*/ 149838 w 833"/>
              <a:gd name="T43" fmla="*/ 279866 h 833"/>
              <a:gd name="T44" fmla="*/ 146597 w 833"/>
              <a:gd name="T45" fmla="*/ 279866 h 833"/>
              <a:gd name="T46" fmla="*/ 61952 w 833"/>
              <a:gd name="T47" fmla="*/ 240966 h 833"/>
              <a:gd name="T48" fmla="*/ 250691 w 833"/>
              <a:gd name="T49" fmla="*/ 231241 h 833"/>
              <a:gd name="T50" fmla="*/ 250691 w 833"/>
              <a:gd name="T51" fmla="*/ 231241 h 833"/>
              <a:gd name="T52" fmla="*/ 247449 w 833"/>
              <a:gd name="T53" fmla="*/ 227999 h 833"/>
              <a:gd name="T54" fmla="*/ 205307 w 833"/>
              <a:gd name="T55" fmla="*/ 201706 h 833"/>
              <a:gd name="T56" fmla="*/ 149838 w 833"/>
              <a:gd name="T57" fmla="*/ 191980 h 833"/>
              <a:gd name="T58" fmla="*/ 48986 w 833"/>
              <a:gd name="T59" fmla="*/ 224758 h 833"/>
              <a:gd name="T60" fmla="*/ 48986 w 833"/>
              <a:gd name="T61" fmla="*/ 227999 h 833"/>
              <a:gd name="T62" fmla="*/ 19810 w 833"/>
              <a:gd name="T63" fmla="*/ 149838 h 833"/>
              <a:gd name="T64" fmla="*/ 58711 w 833"/>
              <a:gd name="T65" fmla="*/ 55469 h 833"/>
              <a:gd name="T66" fmla="*/ 149838 w 833"/>
              <a:gd name="T67" fmla="*/ 19450 h 833"/>
              <a:gd name="T68" fmla="*/ 240966 w 833"/>
              <a:gd name="T69" fmla="*/ 55469 h 833"/>
              <a:gd name="T70" fmla="*/ 279866 w 833"/>
              <a:gd name="T71" fmla="*/ 149838 h 833"/>
              <a:gd name="T72" fmla="*/ 250691 w 833"/>
              <a:gd name="T73" fmla="*/ 231241 h 83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33" h="833">
                <a:moveTo>
                  <a:pt x="714" y="118"/>
                </a:moveTo>
                <a:lnTo>
                  <a:pt x="714" y="118"/>
                </a:lnTo>
                <a:cubicBezTo>
                  <a:pt x="633" y="36"/>
                  <a:pt x="524" y="0"/>
                  <a:pt x="416" y="0"/>
                </a:cubicBezTo>
                <a:cubicBezTo>
                  <a:pt x="308" y="0"/>
                  <a:pt x="199" y="36"/>
                  <a:pt x="118" y="118"/>
                </a:cubicBezTo>
                <a:cubicBezTo>
                  <a:pt x="45" y="199"/>
                  <a:pt x="0" y="298"/>
                  <a:pt x="0" y="416"/>
                </a:cubicBezTo>
                <a:cubicBezTo>
                  <a:pt x="0" y="524"/>
                  <a:pt x="45" y="624"/>
                  <a:pt x="118" y="705"/>
                </a:cubicBezTo>
                <a:cubicBezTo>
                  <a:pt x="199" y="786"/>
                  <a:pt x="298" y="822"/>
                  <a:pt x="407" y="832"/>
                </a:cubicBezTo>
                <a:cubicBezTo>
                  <a:pt x="416" y="832"/>
                  <a:pt x="416" y="832"/>
                  <a:pt x="416" y="832"/>
                </a:cubicBezTo>
                <a:cubicBezTo>
                  <a:pt x="524" y="832"/>
                  <a:pt x="633" y="786"/>
                  <a:pt x="714" y="705"/>
                </a:cubicBezTo>
                <a:cubicBezTo>
                  <a:pt x="786" y="624"/>
                  <a:pt x="832" y="524"/>
                  <a:pt x="832" y="416"/>
                </a:cubicBezTo>
                <a:cubicBezTo>
                  <a:pt x="832" y="298"/>
                  <a:pt x="786" y="199"/>
                  <a:pt x="714" y="118"/>
                </a:cubicBezTo>
                <a:close/>
                <a:moveTo>
                  <a:pt x="172" y="669"/>
                </a:moveTo>
                <a:lnTo>
                  <a:pt x="172" y="669"/>
                </a:lnTo>
                <a:cubicBezTo>
                  <a:pt x="226" y="624"/>
                  <a:pt x="317" y="587"/>
                  <a:pt x="416" y="587"/>
                </a:cubicBezTo>
                <a:cubicBezTo>
                  <a:pt x="506" y="587"/>
                  <a:pt x="597" y="624"/>
                  <a:pt x="651" y="669"/>
                </a:cubicBezTo>
                <a:cubicBezTo>
                  <a:pt x="651" y="678"/>
                  <a:pt x="651" y="678"/>
                  <a:pt x="651" y="678"/>
                </a:cubicBezTo>
                <a:cubicBezTo>
                  <a:pt x="587" y="741"/>
                  <a:pt x="506" y="777"/>
                  <a:pt x="416" y="777"/>
                </a:cubicBezTo>
                <a:lnTo>
                  <a:pt x="407" y="777"/>
                </a:lnTo>
                <a:cubicBezTo>
                  <a:pt x="317" y="768"/>
                  <a:pt x="235" y="732"/>
                  <a:pt x="172" y="669"/>
                </a:cubicBezTo>
                <a:close/>
                <a:moveTo>
                  <a:pt x="696" y="642"/>
                </a:moveTo>
                <a:lnTo>
                  <a:pt x="696" y="642"/>
                </a:lnTo>
                <a:cubicBezTo>
                  <a:pt x="696" y="633"/>
                  <a:pt x="696" y="633"/>
                  <a:pt x="687" y="633"/>
                </a:cubicBezTo>
                <a:cubicBezTo>
                  <a:pt x="660" y="606"/>
                  <a:pt x="615" y="579"/>
                  <a:pt x="570" y="560"/>
                </a:cubicBezTo>
                <a:cubicBezTo>
                  <a:pt x="524" y="542"/>
                  <a:pt x="470" y="533"/>
                  <a:pt x="416" y="533"/>
                </a:cubicBezTo>
                <a:cubicBezTo>
                  <a:pt x="308" y="533"/>
                  <a:pt x="208" y="570"/>
                  <a:pt x="136" y="624"/>
                </a:cubicBezTo>
                <a:cubicBezTo>
                  <a:pt x="136" y="633"/>
                  <a:pt x="136" y="633"/>
                  <a:pt x="136" y="633"/>
                </a:cubicBezTo>
                <a:cubicBezTo>
                  <a:pt x="81" y="570"/>
                  <a:pt x="55" y="497"/>
                  <a:pt x="55" y="416"/>
                </a:cubicBezTo>
                <a:cubicBezTo>
                  <a:pt x="55" y="317"/>
                  <a:pt x="91" y="226"/>
                  <a:pt x="163" y="154"/>
                </a:cubicBezTo>
                <a:cubicBezTo>
                  <a:pt x="226" y="90"/>
                  <a:pt x="317" y="54"/>
                  <a:pt x="416" y="54"/>
                </a:cubicBezTo>
                <a:cubicBezTo>
                  <a:pt x="515" y="54"/>
                  <a:pt x="606" y="90"/>
                  <a:pt x="669" y="154"/>
                </a:cubicBezTo>
                <a:cubicBezTo>
                  <a:pt x="741" y="226"/>
                  <a:pt x="777" y="317"/>
                  <a:pt x="777" y="416"/>
                </a:cubicBezTo>
                <a:cubicBezTo>
                  <a:pt x="777" y="497"/>
                  <a:pt x="750" y="579"/>
                  <a:pt x="696" y="6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CuadroTexto 532">
            <a:extLst>
              <a:ext uri="{FF2B5EF4-FFF2-40B4-BE49-F238E27FC236}">
                <a16:creationId xmlns:a16="http://schemas.microsoft.com/office/drawing/2014/main" id="{892596C0-ECA2-B447-8CC1-B6933C9CE452}"/>
              </a:ext>
            </a:extLst>
          </p:cNvPr>
          <p:cNvSpPr txBox="1"/>
          <p:nvPr/>
        </p:nvSpPr>
        <p:spPr>
          <a:xfrm>
            <a:off x="9168606" y="1740554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34" name="CuadroTexto 533">
            <a:extLst>
              <a:ext uri="{FF2B5EF4-FFF2-40B4-BE49-F238E27FC236}">
                <a16:creationId xmlns:a16="http://schemas.microsoft.com/office/drawing/2014/main" id="{3F515D41-7AE5-3E47-A310-E35EC4E3ED65}"/>
              </a:ext>
            </a:extLst>
          </p:cNvPr>
          <p:cNvSpPr txBox="1"/>
          <p:nvPr/>
        </p:nvSpPr>
        <p:spPr>
          <a:xfrm>
            <a:off x="2451398" y="32559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F96FBA0C-095E-4B4D-A569-5A5A6CC48012}"/>
              </a:ext>
            </a:extLst>
          </p:cNvPr>
          <p:cNvSpPr txBox="1"/>
          <p:nvPr/>
        </p:nvSpPr>
        <p:spPr>
          <a:xfrm>
            <a:off x="3165393" y="9136832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2.3K</a:t>
            </a:r>
          </a:p>
        </p:txBody>
      </p: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326F1A00-B5A2-8B4C-B3A0-7997F97DBF86}"/>
              </a:ext>
            </a:extLst>
          </p:cNvPr>
          <p:cNvSpPr txBox="1"/>
          <p:nvPr/>
        </p:nvSpPr>
        <p:spPr>
          <a:xfrm>
            <a:off x="6943103" y="10693293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2.2M</a:t>
            </a:r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84FA6F8F-4661-F34C-AAD5-990BAAB43C1A}"/>
              </a:ext>
            </a:extLst>
          </p:cNvPr>
          <p:cNvSpPr txBox="1"/>
          <p:nvPr/>
        </p:nvSpPr>
        <p:spPr>
          <a:xfrm>
            <a:off x="6891812" y="7732433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1.2M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5C287DCB-666F-1C40-BBFD-AA4BF8FEC460}"/>
              </a:ext>
            </a:extLst>
          </p:cNvPr>
          <p:cNvSpPr txBox="1"/>
          <p:nvPr/>
        </p:nvSpPr>
        <p:spPr>
          <a:xfrm>
            <a:off x="10618754" y="9065127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3M</a:t>
            </a:r>
          </a:p>
        </p:txBody>
      </p:sp>
      <p:sp>
        <p:nvSpPr>
          <p:cNvPr id="560" name="CuadroTexto 559">
            <a:extLst>
              <a:ext uri="{FF2B5EF4-FFF2-40B4-BE49-F238E27FC236}">
                <a16:creationId xmlns:a16="http://schemas.microsoft.com/office/drawing/2014/main" id="{6189B5DD-3ADC-3D4F-9406-A64C2C592FEA}"/>
              </a:ext>
            </a:extLst>
          </p:cNvPr>
          <p:cNvSpPr txBox="1"/>
          <p:nvPr/>
        </p:nvSpPr>
        <p:spPr>
          <a:xfrm>
            <a:off x="14445995" y="10650759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1K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298219E1-91CF-8C41-881F-9A212383FE05}"/>
              </a:ext>
            </a:extLst>
          </p:cNvPr>
          <p:cNvSpPr txBox="1"/>
          <p:nvPr/>
        </p:nvSpPr>
        <p:spPr>
          <a:xfrm>
            <a:off x="14445995" y="7701976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25722E66-EDC8-E143-9EDF-05D9A973951A}"/>
              </a:ext>
            </a:extLst>
          </p:cNvPr>
          <p:cNvSpPr txBox="1"/>
          <p:nvPr/>
        </p:nvSpPr>
        <p:spPr>
          <a:xfrm>
            <a:off x="18163104" y="9108348"/>
            <a:ext cx="22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2.3K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B56D6-D922-D147-91B1-A28343A79F31}"/>
              </a:ext>
            </a:extLst>
          </p:cNvPr>
          <p:cNvSpPr/>
          <p:nvPr/>
        </p:nvSpPr>
        <p:spPr>
          <a:xfrm>
            <a:off x="2787403" y="8147931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36CA09-2F6B-FE46-A9D7-774B8B0AE8B2}"/>
              </a:ext>
            </a:extLst>
          </p:cNvPr>
          <p:cNvSpPr/>
          <p:nvPr/>
        </p:nvSpPr>
        <p:spPr>
          <a:xfrm>
            <a:off x="6541255" y="6752268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57628C-4233-4D43-BFBC-A3E523C85AC1}"/>
              </a:ext>
            </a:extLst>
          </p:cNvPr>
          <p:cNvSpPr/>
          <p:nvPr/>
        </p:nvSpPr>
        <p:spPr>
          <a:xfrm>
            <a:off x="6541255" y="9736100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6062DE-FF6C-C248-A82F-5EF2E230F716}"/>
              </a:ext>
            </a:extLst>
          </p:cNvPr>
          <p:cNvSpPr/>
          <p:nvPr/>
        </p:nvSpPr>
        <p:spPr>
          <a:xfrm>
            <a:off x="14073023" y="6752268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D60E72-0683-7743-B667-B8F555BD6709}"/>
              </a:ext>
            </a:extLst>
          </p:cNvPr>
          <p:cNvSpPr/>
          <p:nvPr/>
        </p:nvSpPr>
        <p:spPr>
          <a:xfrm>
            <a:off x="14073023" y="9736100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44D658-63E6-EC4A-8FF0-A717827A56A2}"/>
              </a:ext>
            </a:extLst>
          </p:cNvPr>
          <p:cNvSpPr/>
          <p:nvPr/>
        </p:nvSpPr>
        <p:spPr>
          <a:xfrm>
            <a:off x="10198856" y="8147931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546120-B5E8-3F49-96B2-46F7C50A8D8A}"/>
              </a:ext>
            </a:extLst>
          </p:cNvPr>
          <p:cNvSpPr/>
          <p:nvPr/>
        </p:nvSpPr>
        <p:spPr>
          <a:xfrm>
            <a:off x="17706561" y="8147931"/>
            <a:ext cx="2874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</p:spTree>
    <p:extLst>
      <p:ext uri="{BB962C8B-B14F-4D97-AF65-F5344CB8AC3E}">
        <p14:creationId xmlns:p14="http://schemas.microsoft.com/office/powerpoint/2010/main" val="1145192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4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CD6EE"/>
      </a:accent1>
      <a:accent2>
        <a:srgbClr val="4186BA"/>
      </a:accent2>
      <a:accent3>
        <a:srgbClr val="5F605F"/>
      </a:accent3>
      <a:accent4>
        <a:srgbClr val="C1BEBF"/>
      </a:accent4>
      <a:accent5>
        <a:srgbClr val="5DA4E5"/>
      </a:accent5>
      <a:accent6>
        <a:srgbClr val="485893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91554</TotalTime>
  <Words>565</Words>
  <Application>Microsoft Macintosh PowerPoint</Application>
  <PresentationFormat>Custom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16224</cp:revision>
  <dcterms:created xsi:type="dcterms:W3CDTF">2014-11-12T21:47:38Z</dcterms:created>
  <dcterms:modified xsi:type="dcterms:W3CDTF">2019-10-01T21:48:08Z</dcterms:modified>
  <cp:category/>
</cp:coreProperties>
</file>