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35" r:id="rId2"/>
    <p:sldId id="4450" r:id="rId3"/>
    <p:sldId id="4436" r:id="rId4"/>
    <p:sldId id="4437" r:id="rId5"/>
    <p:sldId id="4438" r:id="rId6"/>
    <p:sldId id="4439" r:id="rId7"/>
    <p:sldId id="4440" r:id="rId8"/>
    <p:sldId id="4442" r:id="rId9"/>
    <p:sldId id="4441" r:id="rId10"/>
    <p:sldId id="4444" r:id="rId11"/>
    <p:sldId id="4446" r:id="rId12"/>
    <p:sldId id="4445" r:id="rId13"/>
    <p:sldId id="4447" r:id="rId14"/>
    <p:sldId id="4448" r:id="rId15"/>
    <p:sldId id="4449" r:id="rId16"/>
    <p:sldId id="4451" r:id="rId17"/>
    <p:sldId id="4456" r:id="rId18"/>
    <p:sldId id="4457" r:id="rId19"/>
    <p:sldId id="4458" r:id="rId20"/>
    <p:sldId id="4459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F8F9"/>
    <a:srgbClr val="E5EAEF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5964" autoAdjust="0"/>
  </p:normalViewPr>
  <p:slideViewPr>
    <p:cSldViewPr snapToGrid="0" snapToObjects="1">
      <p:cViewPr varScale="1">
        <p:scale>
          <a:sx n="61" d="100"/>
          <a:sy n="61" d="100"/>
        </p:scale>
        <p:origin x="296" y="264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319076-EE8A-964C-828B-AFB0F7A02624}"/>
              </a:ext>
            </a:extLst>
          </p:cNvPr>
          <p:cNvSpPr/>
          <p:nvPr/>
        </p:nvSpPr>
        <p:spPr>
          <a:xfrm>
            <a:off x="8571526" y="7269480"/>
            <a:ext cx="7454679" cy="234696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80A82E-C823-1D43-B452-19069D857810}"/>
              </a:ext>
            </a:extLst>
          </p:cNvPr>
          <p:cNvGrpSpPr/>
          <p:nvPr/>
        </p:nvGrpSpPr>
        <p:grpSpPr>
          <a:xfrm>
            <a:off x="3158040" y="4495800"/>
            <a:ext cx="18281650" cy="7894320"/>
            <a:chOff x="3048000" y="4495800"/>
            <a:chExt cx="18281650" cy="7894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D74285-A8D0-3449-8A51-1FFA254D8AAA}"/>
                </a:ext>
              </a:extLst>
            </p:cNvPr>
            <p:cNvSpPr/>
            <p:nvPr/>
          </p:nvSpPr>
          <p:spPr>
            <a:xfrm>
              <a:off x="3048000" y="5202009"/>
              <a:ext cx="3931920" cy="146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CD2795-E22F-5A45-B11C-02C6DD788E4E}"/>
                </a:ext>
              </a:extLst>
            </p:cNvPr>
            <p:cNvSpPr/>
            <p:nvPr/>
          </p:nvSpPr>
          <p:spPr>
            <a:xfrm>
              <a:off x="10222865" y="4495800"/>
              <a:ext cx="3931920" cy="146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47C8CA-3F19-2A42-A230-E1DB70E4C06E}"/>
                </a:ext>
              </a:extLst>
            </p:cNvPr>
            <p:cNvSpPr/>
            <p:nvPr/>
          </p:nvSpPr>
          <p:spPr>
            <a:xfrm>
              <a:off x="17397730" y="5202009"/>
              <a:ext cx="3931920" cy="146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07BA8F-8E67-0A49-9937-C767E7C0AAE1}"/>
                </a:ext>
              </a:extLst>
            </p:cNvPr>
            <p:cNvSpPr/>
            <p:nvPr/>
          </p:nvSpPr>
          <p:spPr>
            <a:xfrm>
              <a:off x="3048000" y="10208561"/>
              <a:ext cx="3931920" cy="1463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EC466D-32D0-A446-873A-CAF7BF046617}"/>
                </a:ext>
              </a:extLst>
            </p:cNvPr>
            <p:cNvSpPr/>
            <p:nvPr/>
          </p:nvSpPr>
          <p:spPr>
            <a:xfrm>
              <a:off x="10222865" y="10927080"/>
              <a:ext cx="3931920" cy="146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FBDDD0-08B1-0E47-93A2-3A8B5FA702B9}"/>
                </a:ext>
              </a:extLst>
            </p:cNvPr>
            <p:cNvSpPr/>
            <p:nvPr/>
          </p:nvSpPr>
          <p:spPr>
            <a:xfrm>
              <a:off x="17397730" y="10208561"/>
              <a:ext cx="3931920" cy="146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88398B-9A46-014D-9236-F15733F2E8F8}"/>
              </a:ext>
            </a:extLst>
          </p:cNvPr>
          <p:cNvCxnSpPr>
            <a:cxnSpLocks/>
            <a:stCxn id="2" idx="4"/>
            <a:endCxn id="32" idx="0"/>
          </p:cNvCxnSpPr>
          <p:nvPr/>
        </p:nvCxnSpPr>
        <p:spPr>
          <a:xfrm flipH="1">
            <a:off x="12298865" y="9616440"/>
            <a:ext cx="1" cy="13106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024133-1163-264B-A3AA-717BCE6E9CBB}"/>
              </a:ext>
            </a:extLst>
          </p:cNvPr>
          <p:cNvCxnSpPr>
            <a:cxnSpLocks/>
          </p:cNvCxnSpPr>
          <p:nvPr/>
        </p:nvCxnSpPr>
        <p:spPr>
          <a:xfrm flipH="1">
            <a:off x="12298865" y="5973355"/>
            <a:ext cx="1" cy="13106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5C64D2-204D-A54F-A0F7-D42104F1E985}"/>
              </a:ext>
            </a:extLst>
          </p:cNvPr>
          <p:cNvCxnSpPr>
            <a:cxnSpLocks/>
          </p:cNvCxnSpPr>
          <p:nvPr/>
        </p:nvCxnSpPr>
        <p:spPr>
          <a:xfrm flipH="1">
            <a:off x="15707084" y="6665049"/>
            <a:ext cx="1800686" cy="1422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73DC26-FE79-0640-B25F-30407AE0B461}"/>
              </a:ext>
            </a:extLst>
          </p:cNvPr>
          <p:cNvCxnSpPr>
            <a:cxnSpLocks/>
          </p:cNvCxnSpPr>
          <p:nvPr/>
        </p:nvCxnSpPr>
        <p:spPr>
          <a:xfrm>
            <a:off x="7089960" y="6665049"/>
            <a:ext cx="1800686" cy="1422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33C40-F8F2-3E47-8E55-9AA4BDBF880E}"/>
              </a:ext>
            </a:extLst>
          </p:cNvPr>
          <p:cNvCxnSpPr>
            <a:cxnSpLocks/>
          </p:cNvCxnSpPr>
          <p:nvPr/>
        </p:nvCxnSpPr>
        <p:spPr>
          <a:xfrm flipH="1" flipV="1">
            <a:off x="15707084" y="8811635"/>
            <a:ext cx="1800686" cy="1422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4ABA5E-47DE-C949-99E0-C5B4F9E86BC8}"/>
              </a:ext>
            </a:extLst>
          </p:cNvPr>
          <p:cNvCxnSpPr>
            <a:cxnSpLocks/>
          </p:cNvCxnSpPr>
          <p:nvPr/>
        </p:nvCxnSpPr>
        <p:spPr>
          <a:xfrm flipV="1">
            <a:off x="7089960" y="8811635"/>
            <a:ext cx="1800686" cy="1422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DF0B41-A42B-7C4C-8AF7-FB84C7140645}"/>
              </a:ext>
            </a:extLst>
          </p:cNvPr>
          <p:cNvSpPr/>
          <p:nvPr/>
        </p:nvSpPr>
        <p:spPr>
          <a:xfrm flipH="1">
            <a:off x="9939620" y="8058239"/>
            <a:ext cx="47184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</a:t>
            </a:r>
            <a:endParaRPr lang="en-US" sz="66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9FD40D-565C-A942-86B1-7CE38B360334}"/>
              </a:ext>
            </a:extLst>
          </p:cNvPr>
          <p:cNvSpPr/>
          <p:nvPr/>
        </p:nvSpPr>
        <p:spPr>
          <a:xfrm flipH="1">
            <a:off x="10746270" y="4712589"/>
            <a:ext cx="31051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 Management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7860F0-92AC-AC4F-93E6-48E51A99C077}"/>
              </a:ext>
            </a:extLst>
          </p:cNvPr>
          <p:cNvSpPr/>
          <p:nvPr/>
        </p:nvSpPr>
        <p:spPr>
          <a:xfrm flipH="1">
            <a:off x="3625034" y="5405317"/>
            <a:ext cx="31051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Management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3B20F5-E4B8-8246-92A3-EE47F23B65F8}"/>
              </a:ext>
            </a:extLst>
          </p:cNvPr>
          <p:cNvSpPr/>
          <p:nvPr/>
        </p:nvSpPr>
        <p:spPr>
          <a:xfrm flipH="1">
            <a:off x="17950634" y="5405317"/>
            <a:ext cx="31051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Order Management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A42BB4-1A71-ED49-9589-21ADA019B895}"/>
              </a:ext>
            </a:extLst>
          </p:cNvPr>
          <p:cNvSpPr/>
          <p:nvPr/>
        </p:nvSpPr>
        <p:spPr>
          <a:xfrm flipH="1">
            <a:off x="3625034" y="10392953"/>
            <a:ext cx="31051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 Management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B60028-056A-2E43-9450-D99D193E5EE7}"/>
              </a:ext>
            </a:extLst>
          </p:cNvPr>
          <p:cNvSpPr/>
          <p:nvPr/>
        </p:nvSpPr>
        <p:spPr>
          <a:xfrm flipH="1">
            <a:off x="17950634" y="10392953"/>
            <a:ext cx="31051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System User Management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65CC02-4E86-7640-B31A-DB9811F1341D}"/>
              </a:ext>
            </a:extLst>
          </p:cNvPr>
          <p:cNvSpPr/>
          <p:nvPr/>
        </p:nvSpPr>
        <p:spPr>
          <a:xfrm flipH="1">
            <a:off x="10746270" y="11141098"/>
            <a:ext cx="31051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Login Management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9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F60127-1359-384B-9EA0-9F69AF71B225}"/>
              </a:ext>
            </a:extLst>
          </p:cNvPr>
          <p:cNvGrpSpPr/>
          <p:nvPr/>
        </p:nvGrpSpPr>
        <p:grpSpPr>
          <a:xfrm>
            <a:off x="1380489" y="4983480"/>
            <a:ext cx="21616672" cy="7460212"/>
            <a:chOff x="2731918" y="4983480"/>
            <a:chExt cx="18913813" cy="74602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54D8F7-B4D8-504E-8891-D77ACBF9261A}"/>
                </a:ext>
              </a:extLst>
            </p:cNvPr>
            <p:cNvGrpSpPr/>
            <p:nvPr/>
          </p:nvGrpSpPr>
          <p:grpSpPr>
            <a:xfrm>
              <a:off x="2731918" y="4983480"/>
              <a:ext cx="18913813" cy="4206240"/>
              <a:chOff x="2668308" y="4663440"/>
              <a:chExt cx="18913813" cy="246888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537F07D-4234-B246-9CB7-C3C4E8EDCA87}"/>
                  </a:ext>
                </a:extLst>
              </p:cNvPr>
              <p:cNvSpPr/>
              <p:nvPr/>
            </p:nvSpPr>
            <p:spPr>
              <a:xfrm>
                <a:off x="2668308" y="4663440"/>
                <a:ext cx="4761192" cy="2468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56A844-3943-5E47-BD03-C1FE51493438}"/>
                  </a:ext>
                </a:extLst>
              </p:cNvPr>
              <p:cNvSpPr/>
              <p:nvPr/>
            </p:nvSpPr>
            <p:spPr>
              <a:xfrm>
                <a:off x="9744618" y="4663440"/>
                <a:ext cx="4761192" cy="2468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B7A547-80BD-0848-8106-F794D27385E6}"/>
                  </a:ext>
                </a:extLst>
              </p:cNvPr>
              <p:cNvSpPr/>
              <p:nvPr/>
            </p:nvSpPr>
            <p:spPr>
              <a:xfrm>
                <a:off x="16820929" y="4663440"/>
                <a:ext cx="4761192" cy="246888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E056DB14-7FB0-5F45-8EEC-D520FF6E74C5}"/>
                </a:ext>
              </a:extLst>
            </p:cNvPr>
            <p:cNvSpPr/>
            <p:nvPr/>
          </p:nvSpPr>
          <p:spPr>
            <a:xfrm>
              <a:off x="8206740" y="6675120"/>
              <a:ext cx="868680" cy="822960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62F854D-8265-6340-AC33-EFA605831703}"/>
                </a:ext>
              </a:extLst>
            </p:cNvPr>
            <p:cNvSpPr/>
            <p:nvPr/>
          </p:nvSpPr>
          <p:spPr>
            <a:xfrm>
              <a:off x="15292639" y="6675120"/>
              <a:ext cx="868680" cy="822960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FE754C-E0B0-C444-AF66-4E88E83B5488}"/>
                </a:ext>
              </a:extLst>
            </p:cNvPr>
            <p:cNvGrpSpPr/>
            <p:nvPr/>
          </p:nvGrpSpPr>
          <p:grpSpPr>
            <a:xfrm>
              <a:off x="2731918" y="11243363"/>
              <a:ext cx="18913813" cy="1200329"/>
              <a:chOff x="2668308" y="4663440"/>
              <a:chExt cx="18913813" cy="24688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C3A9B6-402A-F349-8B2B-E5E44F832831}"/>
                  </a:ext>
                </a:extLst>
              </p:cNvPr>
              <p:cNvSpPr/>
              <p:nvPr/>
            </p:nvSpPr>
            <p:spPr>
              <a:xfrm>
                <a:off x="2668308" y="4663440"/>
                <a:ext cx="4761192" cy="2468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95AA0CE-89B4-C246-9FF6-E9AD2B9118E5}"/>
                  </a:ext>
                </a:extLst>
              </p:cNvPr>
              <p:cNvSpPr/>
              <p:nvPr/>
            </p:nvSpPr>
            <p:spPr>
              <a:xfrm>
                <a:off x="9744618" y="4663440"/>
                <a:ext cx="4761192" cy="2468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701E51-F819-EE41-BB0D-CE79908F7D46}"/>
                  </a:ext>
                </a:extLst>
              </p:cNvPr>
              <p:cNvSpPr/>
              <p:nvPr/>
            </p:nvSpPr>
            <p:spPr>
              <a:xfrm>
                <a:off x="16820929" y="4663440"/>
                <a:ext cx="4761192" cy="246888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FBB013E3-7DF8-224C-A180-F12583FA2FCE}"/>
                </a:ext>
              </a:extLst>
            </p:cNvPr>
            <p:cNvSpPr/>
            <p:nvPr/>
          </p:nvSpPr>
          <p:spPr>
            <a:xfrm rot="16200000">
              <a:off x="4678174" y="9805061"/>
              <a:ext cx="868680" cy="822960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D5A12A28-E5DE-6340-95EF-3E7B00AAC37C}"/>
                </a:ext>
              </a:extLst>
            </p:cNvPr>
            <p:cNvSpPr/>
            <p:nvPr/>
          </p:nvSpPr>
          <p:spPr>
            <a:xfrm rot="16200000">
              <a:off x="11754484" y="9805061"/>
              <a:ext cx="868680" cy="822960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4D6C7C3-DC9E-6A46-89DF-A56DEEF95839}"/>
                </a:ext>
              </a:extLst>
            </p:cNvPr>
            <p:cNvSpPr/>
            <p:nvPr/>
          </p:nvSpPr>
          <p:spPr>
            <a:xfrm rot="16200000">
              <a:off x="18830793" y="9805061"/>
              <a:ext cx="868680" cy="822960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4E3BE9E-77E1-C94D-8012-D9E2F7E8D302}"/>
              </a:ext>
            </a:extLst>
          </p:cNvPr>
          <p:cNvSpPr/>
          <p:nvPr/>
        </p:nvSpPr>
        <p:spPr>
          <a:xfrm flipH="1">
            <a:off x="2519813" y="555222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096EF-2A71-FF45-8BF0-1A327980DF39}"/>
              </a:ext>
            </a:extLst>
          </p:cNvPr>
          <p:cNvSpPr txBox="1"/>
          <p:nvPr/>
        </p:nvSpPr>
        <p:spPr>
          <a:xfrm>
            <a:off x="1691811" y="6374205"/>
            <a:ext cx="4818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8F2CC4-2A9A-6D46-972A-FEC84C27A474}"/>
              </a:ext>
            </a:extLst>
          </p:cNvPr>
          <p:cNvSpPr/>
          <p:nvPr/>
        </p:nvSpPr>
        <p:spPr>
          <a:xfrm flipH="1">
            <a:off x="10607356" y="555222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Purchasers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A1AD8C-9782-CF45-A351-14D290DB0876}"/>
              </a:ext>
            </a:extLst>
          </p:cNvPr>
          <p:cNvSpPr txBox="1"/>
          <p:nvPr/>
        </p:nvSpPr>
        <p:spPr>
          <a:xfrm>
            <a:off x="9779354" y="6374205"/>
            <a:ext cx="4818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B0372-3145-A944-9614-2AEB532EBF07}"/>
              </a:ext>
            </a:extLst>
          </p:cNvPr>
          <p:cNvSpPr/>
          <p:nvPr/>
        </p:nvSpPr>
        <p:spPr>
          <a:xfrm flipH="1">
            <a:off x="18694898" y="555222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Providers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537EA7-4B50-9044-864D-0E5E60DF110D}"/>
              </a:ext>
            </a:extLst>
          </p:cNvPr>
          <p:cNvSpPr txBox="1"/>
          <p:nvPr/>
        </p:nvSpPr>
        <p:spPr>
          <a:xfrm>
            <a:off x="17866896" y="6374205"/>
            <a:ext cx="4818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7468C8-E6B9-AC4A-9582-14F01F9987AC}"/>
              </a:ext>
            </a:extLst>
          </p:cNvPr>
          <p:cNvSpPr/>
          <p:nvPr/>
        </p:nvSpPr>
        <p:spPr>
          <a:xfrm flipH="1">
            <a:off x="1634063" y="11561139"/>
            <a:ext cx="4876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Insurance Companies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0A7CA1-3F0B-9F41-AD91-C703E27DB677}"/>
              </a:ext>
            </a:extLst>
          </p:cNvPr>
          <p:cNvSpPr/>
          <p:nvPr/>
        </p:nvSpPr>
        <p:spPr>
          <a:xfrm flipH="1">
            <a:off x="10607356" y="11561139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Government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E807BB-CBEA-0E43-B752-83C5AAE65D0F}"/>
              </a:ext>
            </a:extLst>
          </p:cNvPr>
          <p:cNvSpPr/>
          <p:nvPr/>
        </p:nvSpPr>
        <p:spPr>
          <a:xfrm flipH="1">
            <a:off x="17751396" y="11561139"/>
            <a:ext cx="4992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Regulatory agencies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9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BCEE3-949D-5344-8391-CFE82A1D2673}"/>
              </a:ext>
            </a:extLst>
          </p:cNvPr>
          <p:cNvSpPr/>
          <p:nvPr/>
        </p:nvSpPr>
        <p:spPr>
          <a:xfrm>
            <a:off x="1538868" y="8116322"/>
            <a:ext cx="4125952" cy="2207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Manufacturers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7FDB7-BF1C-AF43-9246-E4F6EB2AF533}"/>
              </a:ext>
            </a:extLst>
          </p:cNvPr>
          <p:cNvSpPr/>
          <p:nvPr/>
        </p:nvSpPr>
        <p:spPr>
          <a:xfrm>
            <a:off x="7248292" y="7670273"/>
            <a:ext cx="4125952" cy="167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Distributors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17E26-B77A-8D4A-A504-85C019D6DD09}"/>
              </a:ext>
            </a:extLst>
          </p:cNvPr>
          <p:cNvSpPr/>
          <p:nvPr/>
        </p:nvSpPr>
        <p:spPr>
          <a:xfrm>
            <a:off x="12957717" y="8138624"/>
            <a:ext cx="4125952" cy="2185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Providers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4AFF1-1329-174C-BE71-AF0188137633}"/>
              </a:ext>
            </a:extLst>
          </p:cNvPr>
          <p:cNvSpPr/>
          <p:nvPr/>
        </p:nvSpPr>
        <p:spPr>
          <a:xfrm>
            <a:off x="15901639" y="5083190"/>
            <a:ext cx="4125952" cy="2185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Payers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EE62BB-937C-8D44-A3F1-754B6F2D3ED7}"/>
              </a:ext>
            </a:extLst>
          </p:cNvPr>
          <p:cNvSpPr/>
          <p:nvPr/>
        </p:nvSpPr>
        <p:spPr>
          <a:xfrm>
            <a:off x="18689444" y="8138625"/>
            <a:ext cx="4125952" cy="2185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Customers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01B8F6-40D6-8C43-A377-24B59623D6BB}"/>
              </a:ext>
            </a:extLst>
          </p:cNvPr>
          <p:cNvCxnSpPr/>
          <p:nvPr/>
        </p:nvCxnSpPr>
        <p:spPr>
          <a:xfrm>
            <a:off x="5664820" y="8506614"/>
            <a:ext cx="1248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6D4695-78BA-E94C-9ED3-A64F2D817A7F}"/>
              </a:ext>
            </a:extLst>
          </p:cNvPr>
          <p:cNvCxnSpPr>
            <a:cxnSpLocks/>
          </p:cNvCxnSpPr>
          <p:nvPr/>
        </p:nvCxnSpPr>
        <p:spPr>
          <a:xfrm>
            <a:off x="5664820" y="9933078"/>
            <a:ext cx="69173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C175A9-A976-D64D-A7EE-93A57E279A21}"/>
              </a:ext>
            </a:extLst>
          </p:cNvPr>
          <p:cNvCxnSpPr/>
          <p:nvPr/>
        </p:nvCxnSpPr>
        <p:spPr>
          <a:xfrm>
            <a:off x="11334100" y="8506614"/>
            <a:ext cx="1248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6DCD7C-EFA9-174A-9F4A-B92C38762527}"/>
              </a:ext>
            </a:extLst>
          </p:cNvPr>
          <p:cNvCxnSpPr/>
          <p:nvPr/>
        </p:nvCxnSpPr>
        <p:spPr>
          <a:xfrm>
            <a:off x="17039956" y="9147140"/>
            <a:ext cx="1248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E0E8F-4370-024B-9A4A-631529C8A568}"/>
              </a:ext>
            </a:extLst>
          </p:cNvPr>
          <p:cNvCxnSpPr>
            <a:cxnSpLocks/>
          </p:cNvCxnSpPr>
          <p:nvPr/>
        </p:nvCxnSpPr>
        <p:spPr>
          <a:xfrm flipV="1">
            <a:off x="15806199" y="7458580"/>
            <a:ext cx="581564" cy="514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779FC0-038D-A243-857E-5726BB5065CE}"/>
              </a:ext>
            </a:extLst>
          </p:cNvPr>
          <p:cNvCxnSpPr>
            <a:cxnSpLocks/>
          </p:cNvCxnSpPr>
          <p:nvPr/>
        </p:nvCxnSpPr>
        <p:spPr>
          <a:xfrm flipH="1" flipV="1">
            <a:off x="19446027" y="7458580"/>
            <a:ext cx="581564" cy="514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B85F03-A06F-6B45-BD5F-AEF9170F6808}"/>
              </a:ext>
            </a:extLst>
          </p:cNvPr>
          <p:cNvGrpSpPr/>
          <p:nvPr/>
        </p:nvGrpSpPr>
        <p:grpSpPr>
          <a:xfrm>
            <a:off x="1517650" y="10769419"/>
            <a:ext cx="21342350" cy="1462208"/>
            <a:chOff x="1517650" y="11243733"/>
            <a:chExt cx="21342350" cy="1462208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C090789D-611F-6A4B-B776-A5AC7550C83C}"/>
                </a:ext>
              </a:extLst>
            </p:cNvPr>
            <p:cNvSpPr/>
            <p:nvPr/>
          </p:nvSpPr>
          <p:spPr>
            <a:xfrm>
              <a:off x="1517650" y="11243733"/>
              <a:ext cx="21342350" cy="1462208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069CBD-0D96-BB47-95D3-05682964BC14}"/>
                </a:ext>
              </a:extLst>
            </p:cNvPr>
            <p:cNvSpPr txBox="1"/>
            <p:nvPr/>
          </p:nvSpPr>
          <p:spPr>
            <a:xfrm>
              <a:off x="10748366" y="11651671"/>
              <a:ext cx="29113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Product Flow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BA7E6BC-906D-1541-B225-BA481E9ACFF6}"/>
              </a:ext>
            </a:extLst>
          </p:cNvPr>
          <p:cNvSpPr txBox="1"/>
          <p:nvPr/>
        </p:nvSpPr>
        <p:spPr>
          <a:xfrm>
            <a:off x="3762087" y="5565215"/>
            <a:ext cx="9897653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</p:spTree>
    <p:extLst>
      <p:ext uri="{BB962C8B-B14F-4D97-AF65-F5344CB8AC3E}">
        <p14:creationId xmlns:p14="http://schemas.microsoft.com/office/powerpoint/2010/main" val="219320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CF83A5-63DF-3843-915D-287E54BED357}"/>
              </a:ext>
            </a:extLst>
          </p:cNvPr>
          <p:cNvGrpSpPr/>
          <p:nvPr/>
        </p:nvGrpSpPr>
        <p:grpSpPr>
          <a:xfrm flipH="1">
            <a:off x="1517650" y="11231602"/>
            <a:ext cx="21342350" cy="1462208"/>
            <a:chOff x="1517650" y="11243733"/>
            <a:chExt cx="21342350" cy="1462208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5DEC0CA8-3543-2645-9E6E-66E603FF305A}"/>
                </a:ext>
              </a:extLst>
            </p:cNvPr>
            <p:cNvSpPr/>
            <p:nvPr/>
          </p:nvSpPr>
          <p:spPr>
            <a:xfrm>
              <a:off x="1517650" y="11243733"/>
              <a:ext cx="21342350" cy="1462208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B41C58-1507-3146-BBAB-6BB7E90C41F6}"/>
                </a:ext>
              </a:extLst>
            </p:cNvPr>
            <p:cNvSpPr txBox="1"/>
            <p:nvPr/>
          </p:nvSpPr>
          <p:spPr>
            <a:xfrm>
              <a:off x="10355628" y="11651671"/>
              <a:ext cx="36968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Information Flow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DE0EF4-9004-B24A-8D32-D6355BB406F2}"/>
              </a:ext>
            </a:extLst>
          </p:cNvPr>
          <p:cNvGrpSpPr/>
          <p:nvPr/>
        </p:nvGrpSpPr>
        <p:grpSpPr>
          <a:xfrm>
            <a:off x="1517650" y="4707402"/>
            <a:ext cx="21342350" cy="1462208"/>
            <a:chOff x="1517650" y="11243733"/>
            <a:chExt cx="21342350" cy="1462208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509EFA1D-C663-B94C-B395-A8C9DDFBB179}"/>
                </a:ext>
              </a:extLst>
            </p:cNvPr>
            <p:cNvSpPr/>
            <p:nvPr/>
          </p:nvSpPr>
          <p:spPr>
            <a:xfrm>
              <a:off x="1517650" y="11243733"/>
              <a:ext cx="21342350" cy="1462208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01195F-E9D4-EA45-A69A-79694CF33CE9}"/>
                </a:ext>
              </a:extLst>
            </p:cNvPr>
            <p:cNvSpPr txBox="1"/>
            <p:nvPr/>
          </p:nvSpPr>
          <p:spPr>
            <a:xfrm>
              <a:off x="10748366" y="11651671"/>
              <a:ext cx="29113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Product Flow</a:t>
              </a:r>
            </a:p>
          </p:txBody>
        </p:sp>
      </p:grp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E2ABC90-E287-2E4D-9295-3BD6907C7A0B}"/>
              </a:ext>
            </a:extLst>
          </p:cNvPr>
          <p:cNvSpPr/>
          <p:nvPr/>
        </p:nvSpPr>
        <p:spPr>
          <a:xfrm rot="5400000">
            <a:off x="3938428" y="7205745"/>
            <a:ext cx="2038864" cy="141784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A01C6C-F11C-BB4B-B0BC-5D92F68B9B16}"/>
              </a:ext>
            </a:extLst>
          </p:cNvPr>
          <p:cNvSpPr/>
          <p:nvPr/>
        </p:nvSpPr>
        <p:spPr>
          <a:xfrm>
            <a:off x="1517650" y="6433001"/>
            <a:ext cx="6880420" cy="146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Suppliers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FD9DF63-2330-8545-82C4-E484C65B8F40}"/>
              </a:ext>
            </a:extLst>
          </p:cNvPr>
          <p:cNvSpPr/>
          <p:nvPr/>
        </p:nvSpPr>
        <p:spPr>
          <a:xfrm rot="5400000">
            <a:off x="11169393" y="7205745"/>
            <a:ext cx="2038864" cy="141784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07DF-9582-794B-AC43-12B1F9A8FB83}"/>
              </a:ext>
            </a:extLst>
          </p:cNvPr>
          <p:cNvSpPr/>
          <p:nvPr/>
        </p:nvSpPr>
        <p:spPr>
          <a:xfrm>
            <a:off x="8748615" y="6433001"/>
            <a:ext cx="6880420" cy="1462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Production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F6F6EDF-C00C-184D-9EE7-673F7C4C4DDF}"/>
              </a:ext>
            </a:extLst>
          </p:cNvPr>
          <p:cNvSpPr/>
          <p:nvPr/>
        </p:nvSpPr>
        <p:spPr>
          <a:xfrm rot="5400000">
            <a:off x="18400358" y="7205745"/>
            <a:ext cx="2038864" cy="141784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687E66-9F8D-7C4B-8F34-9DC3B3A39453}"/>
              </a:ext>
            </a:extLst>
          </p:cNvPr>
          <p:cNvSpPr/>
          <p:nvPr/>
        </p:nvSpPr>
        <p:spPr>
          <a:xfrm>
            <a:off x="15979580" y="6433001"/>
            <a:ext cx="6880420" cy="1462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Customers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789AF1-2F1D-7744-863C-A733ECA285E9}"/>
              </a:ext>
            </a:extLst>
          </p:cNvPr>
          <p:cNvSpPr txBox="1"/>
          <p:nvPr/>
        </p:nvSpPr>
        <p:spPr>
          <a:xfrm>
            <a:off x="1819594" y="9295431"/>
            <a:ext cx="6276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6C182E-ACA7-B446-80EA-AC3E49246632}"/>
              </a:ext>
            </a:extLst>
          </p:cNvPr>
          <p:cNvSpPr txBox="1"/>
          <p:nvPr/>
        </p:nvSpPr>
        <p:spPr>
          <a:xfrm>
            <a:off x="9065787" y="9295431"/>
            <a:ext cx="6276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9761F-18E2-7D4E-9B35-3F91DA91875D}"/>
              </a:ext>
            </a:extLst>
          </p:cNvPr>
          <p:cNvSpPr txBox="1"/>
          <p:nvPr/>
        </p:nvSpPr>
        <p:spPr>
          <a:xfrm>
            <a:off x="16281524" y="9295431"/>
            <a:ext cx="6276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</p:spTree>
    <p:extLst>
      <p:ext uri="{BB962C8B-B14F-4D97-AF65-F5344CB8AC3E}">
        <p14:creationId xmlns:p14="http://schemas.microsoft.com/office/powerpoint/2010/main" val="167351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1CE195-EF8D-AA4C-8B00-7358D8E3C2FE}"/>
              </a:ext>
            </a:extLst>
          </p:cNvPr>
          <p:cNvGrpSpPr/>
          <p:nvPr/>
        </p:nvGrpSpPr>
        <p:grpSpPr>
          <a:xfrm>
            <a:off x="2175377" y="4762151"/>
            <a:ext cx="20026895" cy="7647564"/>
            <a:chOff x="2175377" y="4762150"/>
            <a:chExt cx="20026895" cy="881699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9225903-3FF2-5049-ACBB-07422C7526EE}"/>
                </a:ext>
              </a:extLst>
            </p:cNvPr>
            <p:cNvSpPr/>
            <p:nvPr/>
          </p:nvSpPr>
          <p:spPr>
            <a:xfrm>
              <a:off x="18373788" y="8246303"/>
              <a:ext cx="3828484" cy="1886058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1F04B07-C5BA-F745-ABE1-1116889CBAE5}"/>
                </a:ext>
              </a:extLst>
            </p:cNvPr>
            <p:cNvSpPr/>
            <p:nvPr/>
          </p:nvSpPr>
          <p:spPr>
            <a:xfrm>
              <a:off x="7564795" y="8246303"/>
              <a:ext cx="3828484" cy="1886058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31CC72E-CCA9-C34A-94BE-69E85FBF2592}"/>
                </a:ext>
              </a:extLst>
            </p:cNvPr>
            <p:cNvSpPr/>
            <p:nvPr/>
          </p:nvSpPr>
          <p:spPr>
            <a:xfrm>
              <a:off x="2175377" y="8246303"/>
              <a:ext cx="3828484" cy="1886058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E95B95C-23D6-0F40-97A7-C38E3CFE8803}"/>
                </a:ext>
              </a:extLst>
            </p:cNvPr>
            <p:cNvSpPr/>
            <p:nvPr/>
          </p:nvSpPr>
          <p:spPr>
            <a:xfrm>
              <a:off x="18373788" y="11693083"/>
              <a:ext cx="3828484" cy="1886058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CA0145AE-4B74-1446-9E83-9D3935FDAC72}"/>
                </a:ext>
              </a:extLst>
            </p:cNvPr>
            <p:cNvSpPr/>
            <p:nvPr/>
          </p:nvSpPr>
          <p:spPr>
            <a:xfrm>
              <a:off x="12974318" y="8125866"/>
              <a:ext cx="3828484" cy="212693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8749FD-5600-D04E-A138-10B6D26B0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9401" y="6990057"/>
              <a:ext cx="218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1F87339-C2CD-F644-8E82-53519FC8F0B5}"/>
                </a:ext>
              </a:extLst>
            </p:cNvPr>
            <p:cNvCxnSpPr>
              <a:cxnSpLocks/>
            </p:cNvCxnSpPr>
            <p:nvPr/>
          </p:nvCxnSpPr>
          <p:spPr>
            <a:xfrm>
              <a:off x="6003861" y="9189334"/>
              <a:ext cx="12836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62A9E3-3586-9242-8588-8576E56BCCD3}"/>
                </a:ext>
              </a:extLst>
            </p:cNvPr>
            <p:cNvCxnSpPr>
              <a:cxnSpLocks/>
            </p:cNvCxnSpPr>
            <p:nvPr/>
          </p:nvCxnSpPr>
          <p:spPr>
            <a:xfrm>
              <a:off x="11393279" y="9189334"/>
              <a:ext cx="12836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47EC353-28D6-CE4E-9C54-BE579AC91572}"/>
                </a:ext>
              </a:extLst>
            </p:cNvPr>
            <p:cNvCxnSpPr>
              <a:cxnSpLocks/>
            </p:cNvCxnSpPr>
            <p:nvPr/>
          </p:nvCxnSpPr>
          <p:spPr>
            <a:xfrm>
              <a:off x="16757759" y="9189334"/>
              <a:ext cx="12836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8CF3855-4960-424C-8306-921A7B735D86}"/>
                </a:ext>
              </a:extLst>
            </p:cNvPr>
            <p:cNvSpPr/>
            <p:nvPr/>
          </p:nvSpPr>
          <p:spPr>
            <a:xfrm>
              <a:off x="2175377" y="4762150"/>
              <a:ext cx="9227518" cy="18860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4DCF34-51CC-784B-B2A2-8CA0AB9675F3}"/>
                </a:ext>
              </a:extLst>
            </p:cNvPr>
            <p:cNvSpPr/>
            <p:nvPr/>
          </p:nvSpPr>
          <p:spPr>
            <a:xfrm flipH="1">
              <a:off x="3127985" y="5383951"/>
              <a:ext cx="73223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Supply Chain Management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8F32D15-8CD0-8640-BB83-FD1FB3F00C8D}"/>
                </a:ext>
              </a:extLst>
            </p:cNvPr>
            <p:cNvSpPr/>
            <p:nvPr/>
          </p:nvSpPr>
          <p:spPr>
            <a:xfrm flipH="1">
              <a:off x="2531634" y="8828517"/>
              <a:ext cx="3105187" cy="745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Suppliers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9D8B6A-23A7-3447-895D-DAA5464514AF}"/>
                </a:ext>
              </a:extLst>
            </p:cNvPr>
            <p:cNvSpPr/>
            <p:nvPr/>
          </p:nvSpPr>
          <p:spPr>
            <a:xfrm flipH="1">
              <a:off x="7955693" y="8845743"/>
              <a:ext cx="3105187" cy="745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Purchasing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78903C7-8B8B-424B-9C12-5CCCDAD850D9}"/>
                </a:ext>
              </a:extLst>
            </p:cNvPr>
            <p:cNvSpPr/>
            <p:nvPr/>
          </p:nvSpPr>
          <p:spPr>
            <a:xfrm flipH="1">
              <a:off x="13322506" y="8845741"/>
              <a:ext cx="3105187" cy="745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Production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A46902-DD53-4F4E-B441-38D997963BF8}"/>
                </a:ext>
              </a:extLst>
            </p:cNvPr>
            <p:cNvSpPr/>
            <p:nvPr/>
          </p:nvSpPr>
          <p:spPr>
            <a:xfrm flipH="1">
              <a:off x="18735436" y="8845741"/>
              <a:ext cx="3105187" cy="745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Distribution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4402C0-5001-2C4F-9ACB-C288277CE0A6}"/>
                </a:ext>
              </a:extLst>
            </p:cNvPr>
            <p:cNvSpPr/>
            <p:nvPr/>
          </p:nvSpPr>
          <p:spPr>
            <a:xfrm flipH="1">
              <a:off x="18799242" y="12274958"/>
              <a:ext cx="3105187" cy="745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Customer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44E880-BED6-C548-AB4A-9EDE63654B3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0287344" y="10455522"/>
              <a:ext cx="218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B784E35-C9B9-7F41-9A8D-6F8D2712E6A1}"/>
              </a:ext>
            </a:extLst>
          </p:cNvPr>
          <p:cNvSpPr txBox="1"/>
          <p:nvPr/>
        </p:nvSpPr>
        <p:spPr>
          <a:xfrm>
            <a:off x="9955078" y="11024016"/>
            <a:ext cx="7944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B2059F-5E18-6B4B-80B3-86097E690335}"/>
              </a:ext>
            </a:extLst>
          </p:cNvPr>
          <p:cNvSpPr txBox="1"/>
          <p:nvPr/>
        </p:nvSpPr>
        <p:spPr>
          <a:xfrm>
            <a:off x="12371707" y="4982445"/>
            <a:ext cx="7944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</p:spTree>
    <p:extLst>
      <p:ext uri="{BB962C8B-B14F-4D97-AF65-F5344CB8AC3E}">
        <p14:creationId xmlns:p14="http://schemas.microsoft.com/office/powerpoint/2010/main" val="407976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2686869B-83AC-294D-80A3-8B9F143F55B3}"/>
              </a:ext>
            </a:extLst>
          </p:cNvPr>
          <p:cNvSpPr/>
          <p:nvPr/>
        </p:nvSpPr>
        <p:spPr>
          <a:xfrm>
            <a:off x="19753020" y="4963885"/>
            <a:ext cx="3402221" cy="7601741"/>
          </a:xfrm>
          <a:prstGeom prst="chevron">
            <a:avLst>
              <a:gd name="adj" fmla="val 4884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DCF789-22AB-EF4E-93BA-6C1D593022E4}"/>
              </a:ext>
            </a:extLst>
          </p:cNvPr>
          <p:cNvSpPr/>
          <p:nvPr/>
        </p:nvSpPr>
        <p:spPr>
          <a:xfrm rot="3901249" flipH="1">
            <a:off x="19866505" y="6468107"/>
            <a:ext cx="3023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 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943374-59DC-3D4E-B71C-44DBC1FB25C3}"/>
              </a:ext>
            </a:extLst>
          </p:cNvPr>
          <p:cNvSpPr/>
          <p:nvPr/>
        </p:nvSpPr>
        <p:spPr>
          <a:xfrm rot="17667051" flipH="1">
            <a:off x="19900372" y="10297387"/>
            <a:ext cx="3023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 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A7609D-38B4-C341-B68A-EB7E884CBFFA}"/>
              </a:ext>
            </a:extLst>
          </p:cNvPr>
          <p:cNvGrpSpPr/>
          <p:nvPr/>
        </p:nvGrpSpPr>
        <p:grpSpPr>
          <a:xfrm>
            <a:off x="1760854" y="6858001"/>
            <a:ext cx="19578550" cy="3789786"/>
            <a:chOff x="2643859" y="5164549"/>
            <a:chExt cx="18647419" cy="5798894"/>
          </a:xfrm>
        </p:grpSpPr>
        <p:sp>
          <p:nvSpPr>
            <p:cNvPr id="28" name="Chevron 27">
              <a:extLst>
                <a:ext uri="{FF2B5EF4-FFF2-40B4-BE49-F238E27FC236}">
                  <a16:creationId xmlns:a16="http://schemas.microsoft.com/office/drawing/2014/main" id="{A5E9B48E-9B99-5349-9FEE-E03393AA4555}"/>
                </a:ext>
              </a:extLst>
            </p:cNvPr>
            <p:cNvSpPr/>
            <p:nvPr/>
          </p:nvSpPr>
          <p:spPr>
            <a:xfrm>
              <a:off x="14600655" y="5164549"/>
              <a:ext cx="6690623" cy="5798894"/>
            </a:xfrm>
            <a:prstGeom prst="chevron">
              <a:avLst>
                <a:gd name="adj" fmla="val 220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Customers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>
              <a:extLst>
                <a:ext uri="{FF2B5EF4-FFF2-40B4-BE49-F238E27FC236}">
                  <a16:creationId xmlns:a16="http://schemas.microsoft.com/office/drawing/2014/main" id="{B7046E4B-913D-E24B-AFC4-4538015BBE70}"/>
                </a:ext>
              </a:extLst>
            </p:cNvPr>
            <p:cNvSpPr/>
            <p:nvPr/>
          </p:nvSpPr>
          <p:spPr>
            <a:xfrm>
              <a:off x="8620538" y="5164549"/>
              <a:ext cx="6690623" cy="5798894"/>
            </a:xfrm>
            <a:prstGeom prst="chevron">
              <a:avLst>
                <a:gd name="adj" fmla="val 220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Chevron 30">
              <a:extLst>
                <a:ext uri="{FF2B5EF4-FFF2-40B4-BE49-F238E27FC236}">
                  <a16:creationId xmlns:a16="http://schemas.microsoft.com/office/drawing/2014/main" id="{A4FE0865-EB5C-2047-832E-4490C5E0198A}"/>
                </a:ext>
              </a:extLst>
            </p:cNvPr>
            <p:cNvSpPr/>
            <p:nvPr/>
          </p:nvSpPr>
          <p:spPr>
            <a:xfrm>
              <a:off x="2643859" y="5164549"/>
              <a:ext cx="6690623" cy="5798894"/>
            </a:xfrm>
            <a:prstGeom prst="chevron">
              <a:avLst>
                <a:gd name="adj" fmla="val 2201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Suppliers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9B2BC01-1D98-DF4F-9270-79F3913D213F}"/>
              </a:ext>
            </a:extLst>
          </p:cNvPr>
          <p:cNvGrpSpPr/>
          <p:nvPr/>
        </p:nvGrpSpPr>
        <p:grpSpPr>
          <a:xfrm flipH="1">
            <a:off x="1760852" y="11103418"/>
            <a:ext cx="17644746" cy="1462208"/>
            <a:chOff x="1517650" y="11243733"/>
            <a:chExt cx="21342350" cy="1462208"/>
          </a:xfrm>
        </p:grpSpPr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DBE88540-43E6-7E41-89B7-0FC28116737A}"/>
                </a:ext>
              </a:extLst>
            </p:cNvPr>
            <p:cNvSpPr/>
            <p:nvPr/>
          </p:nvSpPr>
          <p:spPr>
            <a:xfrm>
              <a:off x="1517650" y="11243733"/>
              <a:ext cx="21342350" cy="1462208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85B7F4-93C8-1C42-A3D4-08DB28AEF00E}"/>
                </a:ext>
              </a:extLst>
            </p:cNvPr>
            <p:cNvSpPr txBox="1"/>
            <p:nvPr/>
          </p:nvSpPr>
          <p:spPr>
            <a:xfrm>
              <a:off x="10355628" y="11651671"/>
              <a:ext cx="36968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Information Flow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57CFFDC-8C2A-8041-95EC-73E149C6A3A0}"/>
              </a:ext>
            </a:extLst>
          </p:cNvPr>
          <p:cNvGrpSpPr/>
          <p:nvPr/>
        </p:nvGrpSpPr>
        <p:grpSpPr>
          <a:xfrm>
            <a:off x="1760854" y="4940162"/>
            <a:ext cx="17644745" cy="1462208"/>
            <a:chOff x="1517650" y="11243733"/>
            <a:chExt cx="21342350" cy="1462208"/>
          </a:xfrm>
        </p:grpSpPr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AE76E4EC-6BF1-5540-9AC5-180ACF258A5B}"/>
                </a:ext>
              </a:extLst>
            </p:cNvPr>
            <p:cNvSpPr/>
            <p:nvPr/>
          </p:nvSpPr>
          <p:spPr>
            <a:xfrm>
              <a:off x="1517650" y="11243733"/>
              <a:ext cx="21342350" cy="1462208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73CE21-DDD2-EB46-BC77-8DC0C413E4DA}"/>
                </a:ext>
              </a:extLst>
            </p:cNvPr>
            <p:cNvSpPr txBox="1"/>
            <p:nvPr/>
          </p:nvSpPr>
          <p:spPr>
            <a:xfrm>
              <a:off x="10748366" y="11651671"/>
              <a:ext cx="29113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Product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69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C41841-3FCF-AA48-A833-EA42737FA203}"/>
              </a:ext>
            </a:extLst>
          </p:cNvPr>
          <p:cNvCxnSpPr>
            <a:cxnSpLocks/>
          </p:cNvCxnSpPr>
          <p:nvPr/>
        </p:nvCxnSpPr>
        <p:spPr>
          <a:xfrm>
            <a:off x="3796723" y="8560366"/>
            <a:ext cx="0" cy="1533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84F0B-11A3-B340-83A6-F2EFEEDFCB5A}"/>
              </a:ext>
            </a:extLst>
          </p:cNvPr>
          <p:cNvSpPr/>
          <p:nvPr/>
        </p:nvSpPr>
        <p:spPr>
          <a:xfrm>
            <a:off x="1612244" y="4342626"/>
            <a:ext cx="16139728" cy="1635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EAF42-FE5B-5249-A5D4-105F633FE1B6}"/>
              </a:ext>
            </a:extLst>
          </p:cNvPr>
          <p:cNvSpPr/>
          <p:nvPr/>
        </p:nvSpPr>
        <p:spPr>
          <a:xfrm flipH="1">
            <a:off x="6020958" y="4880275"/>
            <a:ext cx="7322300" cy="560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 Management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A9A35-647A-F947-8232-65DC798EE72E}"/>
              </a:ext>
            </a:extLst>
          </p:cNvPr>
          <p:cNvSpPr/>
          <p:nvPr/>
        </p:nvSpPr>
        <p:spPr>
          <a:xfrm>
            <a:off x="1612244" y="6991233"/>
            <a:ext cx="4408714" cy="1635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Suppliers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D15B7B-F823-2346-A549-FECA3CBB972D}"/>
              </a:ext>
            </a:extLst>
          </p:cNvPr>
          <p:cNvSpPr/>
          <p:nvPr/>
        </p:nvSpPr>
        <p:spPr>
          <a:xfrm>
            <a:off x="1612244" y="10459647"/>
            <a:ext cx="4408714" cy="1635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Products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525AFB-B789-D544-9A4C-38644AD70EBF}"/>
              </a:ext>
            </a:extLst>
          </p:cNvPr>
          <p:cNvSpPr/>
          <p:nvPr/>
        </p:nvSpPr>
        <p:spPr>
          <a:xfrm>
            <a:off x="7319361" y="8599315"/>
            <a:ext cx="4094873" cy="1860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Production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FD9DD7-4765-FB45-AD26-C5832BD48B72}"/>
              </a:ext>
            </a:extLst>
          </p:cNvPr>
          <p:cNvSpPr/>
          <p:nvPr/>
        </p:nvSpPr>
        <p:spPr>
          <a:xfrm>
            <a:off x="12994948" y="8599315"/>
            <a:ext cx="4094873" cy="1860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Distribution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C7ECD0-F6C4-2F44-A045-D16E737ACD1C}"/>
              </a:ext>
            </a:extLst>
          </p:cNvPr>
          <p:cNvSpPr/>
          <p:nvPr/>
        </p:nvSpPr>
        <p:spPr>
          <a:xfrm>
            <a:off x="18670533" y="8599315"/>
            <a:ext cx="4094873" cy="1860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Customer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7AA1B2-833B-D94F-A36E-83E0AB1630E2}"/>
              </a:ext>
            </a:extLst>
          </p:cNvPr>
          <p:cNvCxnSpPr>
            <a:cxnSpLocks/>
          </p:cNvCxnSpPr>
          <p:nvPr/>
        </p:nvCxnSpPr>
        <p:spPr>
          <a:xfrm>
            <a:off x="3796723" y="5978530"/>
            <a:ext cx="0" cy="707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C02522-692E-8642-B6B6-268717F2A098}"/>
              </a:ext>
            </a:extLst>
          </p:cNvPr>
          <p:cNvCxnSpPr>
            <a:cxnSpLocks/>
          </p:cNvCxnSpPr>
          <p:nvPr/>
        </p:nvCxnSpPr>
        <p:spPr>
          <a:xfrm>
            <a:off x="9417594" y="5978530"/>
            <a:ext cx="0" cy="2206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4803EC-87FF-1F41-9A6F-A73FE9F0993D}"/>
              </a:ext>
            </a:extLst>
          </p:cNvPr>
          <p:cNvCxnSpPr>
            <a:cxnSpLocks/>
          </p:cNvCxnSpPr>
          <p:nvPr/>
        </p:nvCxnSpPr>
        <p:spPr>
          <a:xfrm>
            <a:off x="15011570" y="5978530"/>
            <a:ext cx="0" cy="2206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9E2F6D-264B-7146-98C8-586DE283C31B}"/>
              </a:ext>
            </a:extLst>
          </p:cNvPr>
          <p:cNvCxnSpPr>
            <a:cxnSpLocks/>
          </p:cNvCxnSpPr>
          <p:nvPr/>
        </p:nvCxnSpPr>
        <p:spPr>
          <a:xfrm>
            <a:off x="6730363" y="9545522"/>
            <a:ext cx="394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F8C5B8-982C-674A-BA41-857E961C346F}"/>
              </a:ext>
            </a:extLst>
          </p:cNvPr>
          <p:cNvCxnSpPr/>
          <p:nvPr/>
        </p:nvCxnSpPr>
        <p:spPr>
          <a:xfrm>
            <a:off x="6730363" y="7809185"/>
            <a:ext cx="0" cy="3468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48080B-0D0C-1942-A24D-19AA9A97C2C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020958" y="7794023"/>
            <a:ext cx="709405" cy="15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47BB88-3F6E-6C40-856C-770D854C133A}"/>
              </a:ext>
            </a:extLst>
          </p:cNvPr>
          <p:cNvCxnSpPr>
            <a:cxnSpLocks/>
          </p:cNvCxnSpPr>
          <p:nvPr/>
        </p:nvCxnSpPr>
        <p:spPr>
          <a:xfrm flipV="1">
            <a:off x="6020958" y="11281502"/>
            <a:ext cx="709405" cy="15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1949BE-7006-FE47-A7E1-C640272EBA45}"/>
              </a:ext>
            </a:extLst>
          </p:cNvPr>
          <p:cNvCxnSpPr>
            <a:cxnSpLocks/>
          </p:cNvCxnSpPr>
          <p:nvPr/>
        </p:nvCxnSpPr>
        <p:spPr>
          <a:xfrm>
            <a:off x="11387424" y="9545522"/>
            <a:ext cx="13599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2C0A9B-147D-1F4F-B7A5-D852F122F1FA}"/>
              </a:ext>
            </a:extLst>
          </p:cNvPr>
          <p:cNvCxnSpPr>
            <a:cxnSpLocks/>
          </p:cNvCxnSpPr>
          <p:nvPr/>
        </p:nvCxnSpPr>
        <p:spPr>
          <a:xfrm>
            <a:off x="17086475" y="9545522"/>
            <a:ext cx="13599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C3DF2C-D496-0C47-A57E-D85596EAEC10}"/>
              </a:ext>
            </a:extLst>
          </p:cNvPr>
          <p:cNvSpPr txBox="1"/>
          <p:nvPr/>
        </p:nvSpPr>
        <p:spPr>
          <a:xfrm>
            <a:off x="7518023" y="11006663"/>
            <a:ext cx="7792421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</p:spTree>
    <p:extLst>
      <p:ext uri="{BB962C8B-B14F-4D97-AF65-F5344CB8AC3E}">
        <p14:creationId xmlns:p14="http://schemas.microsoft.com/office/powerpoint/2010/main" val="216039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CD174ED-DFA5-574E-92FE-ACAE79698223}"/>
              </a:ext>
            </a:extLst>
          </p:cNvPr>
          <p:cNvSpPr/>
          <p:nvPr/>
        </p:nvSpPr>
        <p:spPr>
          <a:xfrm>
            <a:off x="1517650" y="4349280"/>
            <a:ext cx="21342350" cy="2352522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767C8684-D14C-434B-AA09-A2B0DAD22A92}"/>
              </a:ext>
            </a:extLst>
          </p:cNvPr>
          <p:cNvSpPr/>
          <p:nvPr/>
        </p:nvSpPr>
        <p:spPr>
          <a:xfrm rot="10800000">
            <a:off x="1517650" y="10341288"/>
            <a:ext cx="21342350" cy="2352522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1C343-E444-4A4A-94CD-3B9EE4AE74C7}"/>
              </a:ext>
            </a:extLst>
          </p:cNvPr>
          <p:cNvSpPr txBox="1"/>
          <p:nvPr/>
        </p:nvSpPr>
        <p:spPr>
          <a:xfrm>
            <a:off x="10748366" y="5202375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 Flow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BE8DC1-FB9F-674F-A54B-5DED453619A4}"/>
              </a:ext>
            </a:extLst>
          </p:cNvPr>
          <p:cNvSpPr txBox="1"/>
          <p:nvPr/>
        </p:nvSpPr>
        <p:spPr>
          <a:xfrm>
            <a:off x="10355632" y="11204302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Information Flow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B095D-552B-F042-8E55-4F25E6AC0A75}"/>
              </a:ext>
            </a:extLst>
          </p:cNvPr>
          <p:cNvGrpSpPr/>
          <p:nvPr/>
        </p:nvGrpSpPr>
        <p:grpSpPr>
          <a:xfrm>
            <a:off x="1517650" y="6858000"/>
            <a:ext cx="19291993" cy="3319039"/>
            <a:chOff x="1546701" y="6905703"/>
            <a:chExt cx="19291993" cy="33190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BA5A8C0-EAAE-6647-8DBA-E74EC0EAC8D3}"/>
                </a:ext>
              </a:extLst>
            </p:cNvPr>
            <p:cNvSpPr/>
            <p:nvPr/>
          </p:nvSpPr>
          <p:spPr>
            <a:xfrm flipH="1">
              <a:off x="16817882" y="6905703"/>
              <a:ext cx="4020812" cy="10637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Customer 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CA743A8-231A-C348-8BC7-3861EAC4B20E}"/>
                </a:ext>
              </a:extLst>
            </p:cNvPr>
            <p:cNvSpPr/>
            <p:nvPr/>
          </p:nvSpPr>
          <p:spPr>
            <a:xfrm flipH="1">
              <a:off x="16817882" y="9161009"/>
              <a:ext cx="4020812" cy="10637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Customer 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F7D634-25A1-474C-9ECF-69FAD634E87F}"/>
                </a:ext>
              </a:extLst>
            </p:cNvPr>
            <p:cNvSpPr/>
            <p:nvPr/>
          </p:nvSpPr>
          <p:spPr>
            <a:xfrm flipH="1">
              <a:off x="11899136" y="7951345"/>
              <a:ext cx="3734584" cy="12096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Production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334CE34-4ADF-1E4C-956C-68AE7878671F}"/>
                </a:ext>
              </a:extLst>
            </p:cNvPr>
            <p:cNvSpPr/>
            <p:nvPr/>
          </p:nvSpPr>
          <p:spPr>
            <a:xfrm flipH="1">
              <a:off x="6722917" y="7951345"/>
              <a:ext cx="3734584" cy="12096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Distribution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6872604-05EE-4E4E-86E1-CD08B73DA456}"/>
                </a:ext>
              </a:extLst>
            </p:cNvPr>
            <p:cNvSpPr/>
            <p:nvPr/>
          </p:nvSpPr>
          <p:spPr>
            <a:xfrm flipH="1">
              <a:off x="1546701" y="7951345"/>
              <a:ext cx="3734584" cy="1209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Suppliers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6E3D499-D950-FE4D-86DA-F2B60F7EB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11421" y="8566608"/>
              <a:ext cx="3594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756A58C-7BE4-3C4A-A2A6-2320A08ABD08}"/>
                </a:ext>
              </a:extLst>
            </p:cNvPr>
            <p:cNvCxnSpPr/>
            <p:nvPr/>
          </p:nvCxnSpPr>
          <p:spPr>
            <a:xfrm flipH="1">
              <a:off x="16170895" y="7437569"/>
              <a:ext cx="0" cy="22553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FEA34AC-7306-F34C-8B44-5E1FBF591F53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H="1" flipV="1">
              <a:off x="16170895" y="7427710"/>
              <a:ext cx="646988" cy="98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1DB3B86-0CE5-0344-8B25-DD7DC6D655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0895" y="9695414"/>
              <a:ext cx="646988" cy="98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B1AB009-39DC-7946-A653-14FBED3F5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3326" y="8566608"/>
              <a:ext cx="12402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7D4D0E0-6AB7-134C-A657-2EC373B9C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5709" y="8566608"/>
              <a:ext cx="12402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0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D00DCD-5015-EA4F-BE08-AE82FAB9733E}"/>
              </a:ext>
            </a:extLst>
          </p:cNvPr>
          <p:cNvSpPr/>
          <p:nvPr/>
        </p:nvSpPr>
        <p:spPr>
          <a:xfrm>
            <a:off x="18373788" y="7784189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EE9D8AD-AE03-F24C-9A4A-5E39A85A7114}"/>
              </a:ext>
            </a:extLst>
          </p:cNvPr>
          <p:cNvSpPr/>
          <p:nvPr/>
        </p:nvSpPr>
        <p:spPr>
          <a:xfrm>
            <a:off x="18373788" y="10773811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2D9C15-C22C-A54A-B704-A68E883817A9}"/>
              </a:ext>
            </a:extLst>
          </p:cNvPr>
          <p:cNvCxnSpPr>
            <a:cxnSpLocks/>
          </p:cNvCxnSpPr>
          <p:nvPr/>
        </p:nvCxnSpPr>
        <p:spPr>
          <a:xfrm>
            <a:off x="16757759" y="8602143"/>
            <a:ext cx="1283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1F0C08-FBD5-C346-8C78-1A0D1D092C2B}"/>
              </a:ext>
            </a:extLst>
          </p:cNvPr>
          <p:cNvGrpSpPr/>
          <p:nvPr/>
        </p:nvGrpSpPr>
        <p:grpSpPr>
          <a:xfrm>
            <a:off x="2175377" y="7026449"/>
            <a:ext cx="14627425" cy="3151384"/>
            <a:chOff x="2175377" y="7026449"/>
            <a:chExt cx="14627425" cy="315138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F3BC119-E760-2140-B979-4CB65D125CC9}"/>
                </a:ext>
              </a:extLst>
            </p:cNvPr>
            <p:cNvSpPr/>
            <p:nvPr/>
          </p:nvSpPr>
          <p:spPr>
            <a:xfrm>
              <a:off x="7564795" y="7784189"/>
              <a:ext cx="3828484" cy="163590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6B6AF1F-0635-7C4E-8AA6-3F75701F1E87}"/>
                </a:ext>
              </a:extLst>
            </p:cNvPr>
            <p:cNvSpPr/>
            <p:nvPr/>
          </p:nvSpPr>
          <p:spPr>
            <a:xfrm>
              <a:off x="2175377" y="7026449"/>
              <a:ext cx="3828484" cy="315138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3603A4A7-72A1-A148-AFB4-861EE9CE67A1}"/>
                </a:ext>
              </a:extLst>
            </p:cNvPr>
            <p:cNvSpPr/>
            <p:nvPr/>
          </p:nvSpPr>
          <p:spPr>
            <a:xfrm>
              <a:off x="12974318" y="7679726"/>
              <a:ext cx="3828484" cy="18448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D12E41A-B33C-8D4F-8F58-BE7FDD1AB787}"/>
                </a:ext>
              </a:extLst>
            </p:cNvPr>
            <p:cNvCxnSpPr>
              <a:cxnSpLocks/>
            </p:cNvCxnSpPr>
            <p:nvPr/>
          </p:nvCxnSpPr>
          <p:spPr>
            <a:xfrm>
              <a:off x="6003861" y="8602143"/>
              <a:ext cx="12836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F5AE09-D20F-504B-ACAC-227247D5DDF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3279" y="8602143"/>
              <a:ext cx="12836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1C6AE5-F0D6-A74C-8CD5-1C1373D69005}"/>
                </a:ext>
              </a:extLst>
            </p:cNvPr>
            <p:cNvSpPr/>
            <p:nvPr/>
          </p:nvSpPr>
          <p:spPr>
            <a:xfrm flipH="1">
              <a:off x="2531634" y="7978996"/>
              <a:ext cx="31051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Supply Chain Management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521B94-5A4E-8849-B6DB-0362FA99227C}"/>
                </a:ext>
              </a:extLst>
            </p:cNvPr>
            <p:cNvSpPr/>
            <p:nvPr/>
          </p:nvSpPr>
          <p:spPr>
            <a:xfrm flipH="1">
              <a:off x="7955693" y="8304123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Suppliers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6DCA30-420C-1A46-B615-B353510B3A0A}"/>
                </a:ext>
              </a:extLst>
            </p:cNvPr>
            <p:cNvSpPr/>
            <p:nvPr/>
          </p:nvSpPr>
          <p:spPr>
            <a:xfrm flipH="1">
              <a:off x="13322506" y="8304122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Production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08F1279-9910-2F4E-8E05-7FCCE259C85C}"/>
              </a:ext>
            </a:extLst>
          </p:cNvPr>
          <p:cNvSpPr/>
          <p:nvPr/>
        </p:nvSpPr>
        <p:spPr>
          <a:xfrm flipH="1">
            <a:off x="18735436" y="8304122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6C3835-BA96-7845-AAC1-176C9555C425}"/>
              </a:ext>
            </a:extLst>
          </p:cNvPr>
          <p:cNvSpPr/>
          <p:nvPr/>
        </p:nvSpPr>
        <p:spPr>
          <a:xfrm flipH="1">
            <a:off x="18799242" y="11278510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 2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441D2-8324-8C44-B32E-C53EF6CE5C1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0287344" y="9700392"/>
            <a:ext cx="218" cy="793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038528-607B-1740-A1F9-C1A78E33CB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0287344" y="6644370"/>
            <a:ext cx="218" cy="793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B6F4FF9-8242-D147-9669-816749DC9C35}"/>
              </a:ext>
            </a:extLst>
          </p:cNvPr>
          <p:cNvSpPr/>
          <p:nvPr/>
        </p:nvSpPr>
        <p:spPr>
          <a:xfrm>
            <a:off x="18373788" y="4685832"/>
            <a:ext cx="3828484" cy="163590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C47B66-0B3A-654F-AE8D-232A6237221F}"/>
              </a:ext>
            </a:extLst>
          </p:cNvPr>
          <p:cNvSpPr/>
          <p:nvPr/>
        </p:nvSpPr>
        <p:spPr>
          <a:xfrm flipH="1">
            <a:off x="18799242" y="5190531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 1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4034B2-B0CD-BF47-9EF5-AB7C25F9A350}"/>
              </a:ext>
            </a:extLst>
          </p:cNvPr>
          <p:cNvSpPr txBox="1"/>
          <p:nvPr/>
        </p:nvSpPr>
        <p:spPr>
          <a:xfrm>
            <a:off x="10217041" y="4913531"/>
            <a:ext cx="7944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A9AC47-642C-E648-9FC6-FDE13B082690}"/>
              </a:ext>
            </a:extLst>
          </p:cNvPr>
          <p:cNvSpPr txBox="1"/>
          <p:nvPr/>
        </p:nvSpPr>
        <p:spPr>
          <a:xfrm>
            <a:off x="10217041" y="11009531"/>
            <a:ext cx="7944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</p:spTree>
    <p:extLst>
      <p:ext uri="{BB962C8B-B14F-4D97-AF65-F5344CB8AC3E}">
        <p14:creationId xmlns:p14="http://schemas.microsoft.com/office/powerpoint/2010/main" val="136417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D9F4CB-F1D7-C54C-B833-A76A83A0D93B}"/>
              </a:ext>
            </a:extLst>
          </p:cNvPr>
          <p:cNvSpPr/>
          <p:nvPr/>
        </p:nvSpPr>
        <p:spPr>
          <a:xfrm>
            <a:off x="2029714" y="9984643"/>
            <a:ext cx="20318199" cy="16322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D0A31728-3E91-C341-B8B3-228138277231}"/>
              </a:ext>
            </a:extLst>
          </p:cNvPr>
          <p:cNvSpPr/>
          <p:nvPr/>
        </p:nvSpPr>
        <p:spPr>
          <a:xfrm>
            <a:off x="2029714" y="5067429"/>
            <a:ext cx="4063644" cy="3765363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FD22578-C2FE-4E43-91AA-79AC50717ABF}"/>
              </a:ext>
            </a:extLst>
          </p:cNvPr>
          <p:cNvSpPr/>
          <p:nvPr/>
        </p:nvSpPr>
        <p:spPr>
          <a:xfrm>
            <a:off x="6093358" y="5067429"/>
            <a:ext cx="4063644" cy="3765363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3D139EB4-2DA6-DD4C-AEE1-760598BF9EA2}"/>
              </a:ext>
            </a:extLst>
          </p:cNvPr>
          <p:cNvSpPr/>
          <p:nvPr/>
        </p:nvSpPr>
        <p:spPr>
          <a:xfrm>
            <a:off x="10157003" y="5067429"/>
            <a:ext cx="4063644" cy="3765363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14A54DD4-C507-CD48-8073-660ADFC2795F}"/>
              </a:ext>
            </a:extLst>
          </p:cNvPr>
          <p:cNvSpPr/>
          <p:nvPr/>
        </p:nvSpPr>
        <p:spPr>
          <a:xfrm>
            <a:off x="14220647" y="5067429"/>
            <a:ext cx="4063644" cy="3765363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AE29D4A8-5436-C146-ABE4-F81614D4AEA2}"/>
              </a:ext>
            </a:extLst>
          </p:cNvPr>
          <p:cNvSpPr/>
          <p:nvPr/>
        </p:nvSpPr>
        <p:spPr>
          <a:xfrm>
            <a:off x="18284292" y="5067429"/>
            <a:ext cx="4063644" cy="3765363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1CF0DB-F494-2F40-BC05-06083CA8AFB3}"/>
              </a:ext>
            </a:extLst>
          </p:cNvPr>
          <p:cNvCxnSpPr>
            <a:cxnSpLocks/>
          </p:cNvCxnSpPr>
          <p:nvPr/>
        </p:nvCxnSpPr>
        <p:spPr>
          <a:xfrm flipV="1">
            <a:off x="3395177" y="9069587"/>
            <a:ext cx="0" cy="547289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C9155E-FF85-334B-89DA-538CE555EC3B}"/>
              </a:ext>
            </a:extLst>
          </p:cNvPr>
          <p:cNvCxnSpPr>
            <a:cxnSpLocks/>
          </p:cNvCxnSpPr>
          <p:nvPr/>
        </p:nvCxnSpPr>
        <p:spPr>
          <a:xfrm flipV="1">
            <a:off x="7461529" y="9069587"/>
            <a:ext cx="0" cy="547289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FC25D2-708B-8344-A116-01928263B85C}"/>
              </a:ext>
            </a:extLst>
          </p:cNvPr>
          <p:cNvCxnSpPr>
            <a:cxnSpLocks/>
          </p:cNvCxnSpPr>
          <p:nvPr/>
        </p:nvCxnSpPr>
        <p:spPr>
          <a:xfrm flipV="1">
            <a:off x="11558229" y="9069587"/>
            <a:ext cx="0" cy="547289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07F53A-A4BB-8246-9DDB-354F1FE101D0}"/>
              </a:ext>
            </a:extLst>
          </p:cNvPr>
          <p:cNvCxnSpPr>
            <a:cxnSpLocks/>
          </p:cNvCxnSpPr>
          <p:nvPr/>
        </p:nvCxnSpPr>
        <p:spPr>
          <a:xfrm flipV="1">
            <a:off x="15594236" y="9069587"/>
            <a:ext cx="0" cy="547289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C748FB-7188-3B44-AF2A-D7D04CE388D3}"/>
              </a:ext>
            </a:extLst>
          </p:cNvPr>
          <p:cNvSpPr/>
          <p:nvPr/>
        </p:nvSpPr>
        <p:spPr>
          <a:xfrm flipH="1">
            <a:off x="2396206" y="6368980"/>
            <a:ext cx="3014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 Management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495901-7F3F-724D-AAAF-1E3141050404}"/>
              </a:ext>
            </a:extLst>
          </p:cNvPr>
          <p:cNvSpPr/>
          <p:nvPr/>
        </p:nvSpPr>
        <p:spPr>
          <a:xfrm flipH="1">
            <a:off x="6289305" y="6722180"/>
            <a:ext cx="301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F67FFD-FE63-9948-9EB0-7448F3F9DC54}"/>
              </a:ext>
            </a:extLst>
          </p:cNvPr>
          <p:cNvSpPr/>
          <p:nvPr/>
        </p:nvSpPr>
        <p:spPr>
          <a:xfrm flipH="1">
            <a:off x="10352950" y="6722180"/>
            <a:ext cx="301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59A6EB-A4FB-714F-A749-E8077E2A6723}"/>
              </a:ext>
            </a:extLst>
          </p:cNvPr>
          <p:cNvSpPr/>
          <p:nvPr/>
        </p:nvSpPr>
        <p:spPr>
          <a:xfrm flipH="1">
            <a:off x="14416592" y="6722180"/>
            <a:ext cx="301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BD22A5-3788-F54A-B910-EF55E5D3E641}"/>
              </a:ext>
            </a:extLst>
          </p:cNvPr>
          <p:cNvSpPr/>
          <p:nvPr/>
        </p:nvSpPr>
        <p:spPr>
          <a:xfrm flipH="1">
            <a:off x="18480238" y="6722180"/>
            <a:ext cx="301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BCEA9C-14AF-F847-9C7B-050CC9501A00}"/>
              </a:ext>
            </a:extLst>
          </p:cNvPr>
          <p:cNvCxnSpPr>
            <a:cxnSpLocks/>
          </p:cNvCxnSpPr>
          <p:nvPr/>
        </p:nvCxnSpPr>
        <p:spPr>
          <a:xfrm flipV="1">
            <a:off x="19683636" y="9069587"/>
            <a:ext cx="0" cy="547289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1C58A70-EE40-8D43-8EA1-673A7C73A047}"/>
              </a:ext>
            </a:extLst>
          </p:cNvPr>
          <p:cNvSpPr/>
          <p:nvPr/>
        </p:nvSpPr>
        <p:spPr>
          <a:xfrm flipH="1">
            <a:off x="10681497" y="10487543"/>
            <a:ext cx="301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 Flow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1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F1FF44-51BF-204A-978D-6023BD81DDCB}"/>
              </a:ext>
            </a:extLst>
          </p:cNvPr>
          <p:cNvGrpSpPr/>
          <p:nvPr/>
        </p:nvGrpSpPr>
        <p:grpSpPr>
          <a:xfrm>
            <a:off x="1541563" y="4066220"/>
            <a:ext cx="21294524" cy="8627590"/>
            <a:chOff x="1541563" y="3773841"/>
            <a:chExt cx="21294524" cy="862759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5ED7F8-AA9C-6145-A105-A0C51869A3B6}"/>
                </a:ext>
              </a:extLst>
            </p:cNvPr>
            <p:cNvGrpSpPr/>
            <p:nvPr/>
          </p:nvGrpSpPr>
          <p:grpSpPr>
            <a:xfrm>
              <a:off x="19051347" y="6772225"/>
              <a:ext cx="3784740" cy="2497638"/>
              <a:chOff x="8024793" y="6443602"/>
              <a:chExt cx="2928591" cy="193264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34B8A808-D7F7-AC4E-8A5E-894E0A2AB208}"/>
                  </a:ext>
                </a:extLst>
              </p:cNvPr>
              <p:cNvSpPr/>
              <p:nvPr/>
            </p:nvSpPr>
            <p:spPr>
              <a:xfrm>
                <a:off x="8024793" y="6443602"/>
                <a:ext cx="2928591" cy="1932646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3B0AE97-1778-BF4F-814A-17C8F5EB58C8}"/>
                  </a:ext>
                </a:extLst>
              </p:cNvPr>
              <p:cNvSpPr/>
              <p:nvPr/>
            </p:nvSpPr>
            <p:spPr>
              <a:xfrm flipH="1">
                <a:off x="8251518" y="7151699"/>
                <a:ext cx="2475141" cy="500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Distribution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87BDA9-9498-3344-A302-499FF7258A53}"/>
                </a:ext>
              </a:extLst>
            </p:cNvPr>
            <p:cNvSpPr/>
            <p:nvPr/>
          </p:nvSpPr>
          <p:spPr>
            <a:xfrm>
              <a:off x="6156344" y="7078015"/>
              <a:ext cx="31653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98CC9F-66BA-2348-BA18-A0A423B616E6}"/>
                </a:ext>
              </a:extLst>
            </p:cNvPr>
            <p:cNvSpPr/>
            <p:nvPr/>
          </p:nvSpPr>
          <p:spPr>
            <a:xfrm>
              <a:off x="10432771" y="7078015"/>
              <a:ext cx="3165378" cy="18860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7522C9-C0C0-2942-BA04-144CD0F1248A}"/>
                </a:ext>
              </a:extLst>
            </p:cNvPr>
            <p:cNvSpPr/>
            <p:nvPr/>
          </p:nvSpPr>
          <p:spPr>
            <a:xfrm>
              <a:off x="1873117" y="7078015"/>
              <a:ext cx="3165378" cy="18860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B2CE5CD-6059-1845-89D2-B58E3E8615F2}"/>
                </a:ext>
              </a:extLst>
            </p:cNvPr>
            <p:cNvSpPr/>
            <p:nvPr/>
          </p:nvSpPr>
          <p:spPr>
            <a:xfrm>
              <a:off x="14678749" y="7078015"/>
              <a:ext cx="3165378" cy="18860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39EEC82-94C8-374A-807A-D5FC24648192}"/>
                </a:ext>
              </a:extLst>
            </p:cNvPr>
            <p:cNvCxnSpPr>
              <a:cxnSpLocks/>
            </p:cNvCxnSpPr>
            <p:nvPr/>
          </p:nvCxnSpPr>
          <p:spPr>
            <a:xfrm>
              <a:off x="9297632" y="8021044"/>
              <a:ext cx="95296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F0B9F2F-71A4-7543-8E56-B4EA0DBEF0A9}"/>
                </a:ext>
              </a:extLst>
            </p:cNvPr>
            <p:cNvCxnSpPr>
              <a:cxnSpLocks/>
            </p:cNvCxnSpPr>
            <p:nvPr/>
          </p:nvCxnSpPr>
          <p:spPr>
            <a:xfrm>
              <a:off x="4998765" y="8021044"/>
              <a:ext cx="100046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02B9F75-EC30-0940-BD97-35ECC9E95DC1}"/>
                </a:ext>
              </a:extLst>
            </p:cNvPr>
            <p:cNvCxnSpPr>
              <a:cxnSpLocks/>
            </p:cNvCxnSpPr>
            <p:nvPr/>
          </p:nvCxnSpPr>
          <p:spPr>
            <a:xfrm>
              <a:off x="13571993" y="8021044"/>
              <a:ext cx="93537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054A5F1-C95E-EC4E-9359-2B6810FA7069}"/>
                </a:ext>
              </a:extLst>
            </p:cNvPr>
            <p:cNvCxnSpPr>
              <a:cxnSpLocks/>
            </p:cNvCxnSpPr>
            <p:nvPr/>
          </p:nvCxnSpPr>
          <p:spPr>
            <a:xfrm>
              <a:off x="3397990" y="5286800"/>
              <a:ext cx="0" cy="1537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AF90A35-C1A5-BB40-8C37-D1AE0C2DD9A0}"/>
                </a:ext>
              </a:extLst>
            </p:cNvPr>
            <p:cNvCxnSpPr>
              <a:cxnSpLocks/>
            </p:cNvCxnSpPr>
            <p:nvPr/>
          </p:nvCxnSpPr>
          <p:spPr>
            <a:xfrm>
              <a:off x="17811484" y="8021044"/>
              <a:ext cx="93537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B01D17-C88A-534F-8345-58052594B125}"/>
                </a:ext>
              </a:extLst>
            </p:cNvPr>
            <p:cNvSpPr/>
            <p:nvPr/>
          </p:nvSpPr>
          <p:spPr>
            <a:xfrm>
              <a:off x="19361028" y="3773841"/>
              <a:ext cx="3165378" cy="18860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1CA12C8-0F60-9847-98D9-CC5D7C2AA974}"/>
                </a:ext>
              </a:extLst>
            </p:cNvPr>
            <p:cNvGrpSpPr/>
            <p:nvPr/>
          </p:nvGrpSpPr>
          <p:grpSpPr>
            <a:xfrm>
              <a:off x="1541563" y="3982580"/>
              <a:ext cx="3828486" cy="1468582"/>
              <a:chOff x="2891553" y="3636819"/>
              <a:chExt cx="3828486" cy="1468582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193F244C-8D28-F44C-A20A-3DF22CF75BAF}"/>
                  </a:ext>
                </a:extLst>
              </p:cNvPr>
              <p:cNvSpPr/>
              <p:nvPr/>
            </p:nvSpPr>
            <p:spPr>
              <a:xfrm>
                <a:off x="2891553" y="3636819"/>
                <a:ext cx="3828486" cy="146858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67C3C5A-E09A-4343-A08F-8011CB503AE7}"/>
                  </a:ext>
                </a:extLst>
              </p:cNvPr>
              <p:cNvSpPr/>
              <p:nvPr/>
            </p:nvSpPr>
            <p:spPr>
              <a:xfrm flipH="1">
                <a:off x="3253201" y="4047944"/>
                <a:ext cx="31051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Supply Chain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E9A5B02-168A-2742-A4B0-0FE4B9AC8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6919" y="6055720"/>
              <a:ext cx="0" cy="76892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E404D3-2F10-7343-9787-C601C67106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15011" y="11307288"/>
              <a:ext cx="7546017" cy="1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783D246-A774-8E46-83FC-36344B703056}"/>
                </a:ext>
              </a:extLst>
            </p:cNvPr>
            <p:cNvSpPr/>
            <p:nvPr/>
          </p:nvSpPr>
          <p:spPr>
            <a:xfrm>
              <a:off x="19361028" y="10382189"/>
              <a:ext cx="3165378" cy="18860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ABCF232-5196-214F-A582-7D2A770A21D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967780" y="9217448"/>
              <a:ext cx="0" cy="76892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2A89E7A-EB0E-7A40-B3FA-34463A534B6D}"/>
                </a:ext>
              </a:extLst>
            </p:cNvPr>
            <p:cNvSpPr/>
            <p:nvPr/>
          </p:nvSpPr>
          <p:spPr>
            <a:xfrm>
              <a:off x="6156344" y="10382189"/>
              <a:ext cx="6516008" cy="20192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AE053A7-7120-B042-A27F-DA3E427BE9D4}"/>
                </a:ext>
              </a:extLst>
            </p:cNvPr>
            <p:cNvSpPr/>
            <p:nvPr/>
          </p:nvSpPr>
          <p:spPr>
            <a:xfrm flipH="1">
              <a:off x="1913253" y="7697878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Suppliers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A052F7E-D4C0-414C-8353-F18C0991205A}"/>
                </a:ext>
              </a:extLst>
            </p:cNvPr>
            <p:cNvSpPr/>
            <p:nvPr/>
          </p:nvSpPr>
          <p:spPr>
            <a:xfrm flipH="1">
              <a:off x="6166038" y="7697878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Purchasing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2CD7AE-6868-394C-A464-131BD128F3D3}"/>
                </a:ext>
              </a:extLst>
            </p:cNvPr>
            <p:cNvSpPr/>
            <p:nvPr/>
          </p:nvSpPr>
          <p:spPr>
            <a:xfrm flipH="1">
              <a:off x="10486512" y="7697878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Purchasing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E00EDF-C002-EA44-A2E0-80FB980FF57F}"/>
                </a:ext>
              </a:extLst>
            </p:cNvPr>
            <p:cNvSpPr/>
            <p:nvPr/>
          </p:nvSpPr>
          <p:spPr>
            <a:xfrm flipH="1">
              <a:off x="14692752" y="7697878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Production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8412121-3F99-4E4E-A285-6E09008EA4DA}"/>
                </a:ext>
              </a:extLst>
            </p:cNvPr>
            <p:cNvSpPr/>
            <p:nvPr/>
          </p:nvSpPr>
          <p:spPr>
            <a:xfrm flipH="1">
              <a:off x="19379052" y="4360318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Customer 1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B7CCAE8-5AC7-8E40-8756-1385AE3486B3}"/>
                </a:ext>
              </a:extLst>
            </p:cNvPr>
            <p:cNvSpPr/>
            <p:nvPr/>
          </p:nvSpPr>
          <p:spPr>
            <a:xfrm flipH="1">
              <a:off x="19379052" y="10989718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Customer 2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3BB6899-7E43-3542-BCE8-2AB7DA8683CF}"/>
                </a:ext>
              </a:extLst>
            </p:cNvPr>
            <p:cNvSpPr txBox="1"/>
            <p:nvPr/>
          </p:nvSpPr>
          <p:spPr>
            <a:xfrm>
              <a:off x="6461098" y="10606980"/>
              <a:ext cx="5906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company’s name out there, you need to make.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25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1CE195-EF8D-AA4C-8B00-7358D8E3C2FE}"/>
              </a:ext>
            </a:extLst>
          </p:cNvPr>
          <p:cNvGrpSpPr/>
          <p:nvPr/>
        </p:nvGrpSpPr>
        <p:grpSpPr>
          <a:xfrm>
            <a:off x="2175377" y="4762151"/>
            <a:ext cx="20026895" cy="7647564"/>
            <a:chOff x="2175377" y="4762150"/>
            <a:chExt cx="20026895" cy="881699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9225903-3FF2-5049-ACBB-07422C7526EE}"/>
                </a:ext>
              </a:extLst>
            </p:cNvPr>
            <p:cNvSpPr/>
            <p:nvPr/>
          </p:nvSpPr>
          <p:spPr>
            <a:xfrm>
              <a:off x="18373788" y="8246303"/>
              <a:ext cx="3828484" cy="1886058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1F04B07-C5BA-F745-ABE1-1116889CBAE5}"/>
                </a:ext>
              </a:extLst>
            </p:cNvPr>
            <p:cNvSpPr/>
            <p:nvPr/>
          </p:nvSpPr>
          <p:spPr>
            <a:xfrm>
              <a:off x="7564795" y="8246303"/>
              <a:ext cx="3828484" cy="1886058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31CC72E-CCA9-C34A-94BE-69E85FBF2592}"/>
                </a:ext>
              </a:extLst>
            </p:cNvPr>
            <p:cNvSpPr/>
            <p:nvPr/>
          </p:nvSpPr>
          <p:spPr>
            <a:xfrm>
              <a:off x="2175377" y="8246303"/>
              <a:ext cx="3828484" cy="1886058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E95B95C-23D6-0F40-97A7-C38E3CFE8803}"/>
                </a:ext>
              </a:extLst>
            </p:cNvPr>
            <p:cNvSpPr/>
            <p:nvPr/>
          </p:nvSpPr>
          <p:spPr>
            <a:xfrm>
              <a:off x="18373788" y="11693083"/>
              <a:ext cx="3828484" cy="1886058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CA0145AE-4B74-1446-9E83-9D3935FDAC72}"/>
                </a:ext>
              </a:extLst>
            </p:cNvPr>
            <p:cNvSpPr/>
            <p:nvPr/>
          </p:nvSpPr>
          <p:spPr>
            <a:xfrm>
              <a:off x="12974318" y="8125866"/>
              <a:ext cx="3828484" cy="212693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8749FD-5600-D04E-A138-10B6D26B0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9401" y="6990057"/>
              <a:ext cx="218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1F87339-C2CD-F644-8E82-53519FC8F0B5}"/>
                </a:ext>
              </a:extLst>
            </p:cNvPr>
            <p:cNvCxnSpPr>
              <a:cxnSpLocks/>
            </p:cNvCxnSpPr>
            <p:nvPr/>
          </p:nvCxnSpPr>
          <p:spPr>
            <a:xfrm>
              <a:off x="6003861" y="9189334"/>
              <a:ext cx="12836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62A9E3-3586-9242-8588-8576E56BCCD3}"/>
                </a:ext>
              </a:extLst>
            </p:cNvPr>
            <p:cNvCxnSpPr>
              <a:cxnSpLocks/>
            </p:cNvCxnSpPr>
            <p:nvPr/>
          </p:nvCxnSpPr>
          <p:spPr>
            <a:xfrm>
              <a:off x="11393279" y="9189334"/>
              <a:ext cx="12836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47EC353-28D6-CE4E-9C54-BE579AC91572}"/>
                </a:ext>
              </a:extLst>
            </p:cNvPr>
            <p:cNvCxnSpPr>
              <a:cxnSpLocks/>
            </p:cNvCxnSpPr>
            <p:nvPr/>
          </p:nvCxnSpPr>
          <p:spPr>
            <a:xfrm>
              <a:off x="16757759" y="9189334"/>
              <a:ext cx="12836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8CF3855-4960-424C-8306-921A7B735D86}"/>
                </a:ext>
              </a:extLst>
            </p:cNvPr>
            <p:cNvSpPr/>
            <p:nvPr/>
          </p:nvSpPr>
          <p:spPr>
            <a:xfrm>
              <a:off x="2175377" y="4762150"/>
              <a:ext cx="9227518" cy="18860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4DCF34-51CC-784B-B2A2-8CA0AB9675F3}"/>
                </a:ext>
              </a:extLst>
            </p:cNvPr>
            <p:cNvSpPr/>
            <p:nvPr/>
          </p:nvSpPr>
          <p:spPr>
            <a:xfrm flipH="1">
              <a:off x="3127985" y="5383951"/>
              <a:ext cx="73223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Supply Chain Management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8F32D15-8CD0-8640-BB83-FD1FB3F00C8D}"/>
                </a:ext>
              </a:extLst>
            </p:cNvPr>
            <p:cNvSpPr/>
            <p:nvPr/>
          </p:nvSpPr>
          <p:spPr>
            <a:xfrm flipH="1">
              <a:off x="2531634" y="8828517"/>
              <a:ext cx="3105187" cy="745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Suppliers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9D8B6A-23A7-3447-895D-DAA5464514AF}"/>
                </a:ext>
              </a:extLst>
            </p:cNvPr>
            <p:cNvSpPr/>
            <p:nvPr/>
          </p:nvSpPr>
          <p:spPr>
            <a:xfrm flipH="1">
              <a:off x="7955693" y="8845743"/>
              <a:ext cx="3105187" cy="745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Purchasing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78903C7-8B8B-424B-9C12-5CCCDAD850D9}"/>
                </a:ext>
              </a:extLst>
            </p:cNvPr>
            <p:cNvSpPr/>
            <p:nvPr/>
          </p:nvSpPr>
          <p:spPr>
            <a:xfrm flipH="1">
              <a:off x="13322506" y="8845741"/>
              <a:ext cx="3105187" cy="745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Production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A46902-DD53-4F4E-B441-38D997963BF8}"/>
                </a:ext>
              </a:extLst>
            </p:cNvPr>
            <p:cNvSpPr/>
            <p:nvPr/>
          </p:nvSpPr>
          <p:spPr>
            <a:xfrm flipH="1">
              <a:off x="18735436" y="8845741"/>
              <a:ext cx="3105187" cy="745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Distribution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4402C0-5001-2C4F-9ACB-C288277CE0A6}"/>
                </a:ext>
              </a:extLst>
            </p:cNvPr>
            <p:cNvSpPr/>
            <p:nvPr/>
          </p:nvSpPr>
          <p:spPr>
            <a:xfrm flipH="1">
              <a:off x="18799242" y="12274958"/>
              <a:ext cx="3105187" cy="745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Customer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44E880-BED6-C548-AB4A-9EDE63654B3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0287344" y="10455522"/>
              <a:ext cx="218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B784E35-C9B9-7F41-9A8D-6F8D2712E6A1}"/>
              </a:ext>
            </a:extLst>
          </p:cNvPr>
          <p:cNvSpPr txBox="1"/>
          <p:nvPr/>
        </p:nvSpPr>
        <p:spPr>
          <a:xfrm>
            <a:off x="9955078" y="11024016"/>
            <a:ext cx="7944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B2059F-5E18-6B4B-80B3-86097E690335}"/>
              </a:ext>
            </a:extLst>
          </p:cNvPr>
          <p:cNvSpPr txBox="1"/>
          <p:nvPr/>
        </p:nvSpPr>
        <p:spPr>
          <a:xfrm>
            <a:off x="12371707" y="4982445"/>
            <a:ext cx="7944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company’s name out there, you need to make.</a:t>
            </a:r>
          </a:p>
        </p:txBody>
      </p:sp>
    </p:spTree>
    <p:extLst>
      <p:ext uri="{BB962C8B-B14F-4D97-AF65-F5344CB8AC3E}">
        <p14:creationId xmlns:p14="http://schemas.microsoft.com/office/powerpoint/2010/main" val="485208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B7EE99-EBCB-2F41-ACBB-C2E0874F1506}"/>
              </a:ext>
            </a:extLst>
          </p:cNvPr>
          <p:cNvGrpSpPr/>
          <p:nvPr/>
        </p:nvGrpSpPr>
        <p:grpSpPr>
          <a:xfrm>
            <a:off x="2057400" y="6186361"/>
            <a:ext cx="21129172" cy="4653132"/>
            <a:chOff x="2057400" y="5360495"/>
            <a:chExt cx="21129172" cy="652272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99D6AC4-C657-BB4F-8E1D-C4AC396434F2}"/>
                </a:ext>
              </a:extLst>
            </p:cNvPr>
            <p:cNvCxnSpPr>
              <a:cxnSpLocks/>
            </p:cNvCxnSpPr>
            <p:nvPr/>
          </p:nvCxnSpPr>
          <p:spPr>
            <a:xfrm>
              <a:off x="8442998" y="10112079"/>
              <a:ext cx="0" cy="6787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3A28A9-126E-294B-BAE1-46DA95731E19}"/>
                </a:ext>
              </a:extLst>
            </p:cNvPr>
            <p:cNvCxnSpPr>
              <a:cxnSpLocks/>
            </p:cNvCxnSpPr>
            <p:nvPr/>
          </p:nvCxnSpPr>
          <p:spPr>
            <a:xfrm>
              <a:off x="8428710" y="10790851"/>
              <a:ext cx="94337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3B935BC-B10B-0E48-946C-903D688BB7FB}"/>
                </a:ext>
              </a:extLst>
            </p:cNvPr>
            <p:cNvCxnSpPr>
              <a:cxnSpLocks/>
            </p:cNvCxnSpPr>
            <p:nvPr/>
          </p:nvCxnSpPr>
          <p:spPr>
            <a:xfrm>
              <a:off x="9932276" y="8786078"/>
              <a:ext cx="1824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C21E08-8F3B-7346-8962-B734ECBB8C0B}"/>
                </a:ext>
              </a:extLst>
            </p:cNvPr>
            <p:cNvCxnSpPr/>
            <p:nvPr/>
          </p:nvCxnSpPr>
          <p:spPr>
            <a:xfrm>
              <a:off x="18614571" y="8786078"/>
              <a:ext cx="10776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E9DD83-2972-2C42-A21A-96AA4431D3D7}"/>
                </a:ext>
              </a:extLst>
            </p:cNvPr>
            <p:cNvCxnSpPr/>
            <p:nvPr/>
          </p:nvCxnSpPr>
          <p:spPr>
            <a:xfrm>
              <a:off x="15283543" y="8786078"/>
              <a:ext cx="10776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233D78-1FC3-EF4D-A20C-CF317B9F0353}"/>
                </a:ext>
              </a:extLst>
            </p:cNvPr>
            <p:cNvSpPr/>
            <p:nvPr/>
          </p:nvSpPr>
          <p:spPr>
            <a:xfrm>
              <a:off x="2057400" y="7414478"/>
              <a:ext cx="3102429" cy="274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Component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B4F3-8670-D643-B55B-AFCC3400D6AD}"/>
                </a:ext>
              </a:extLst>
            </p:cNvPr>
            <p:cNvSpPr/>
            <p:nvPr/>
          </p:nvSpPr>
          <p:spPr>
            <a:xfrm>
              <a:off x="6662057" y="7414478"/>
              <a:ext cx="3559629" cy="274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Component Inventory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ABA4DB-C1BB-4F42-8D3E-12FC7AA035DD}"/>
                </a:ext>
              </a:extLst>
            </p:cNvPr>
            <p:cNvSpPr/>
            <p:nvPr/>
          </p:nvSpPr>
          <p:spPr>
            <a:xfrm>
              <a:off x="12181114" y="7414478"/>
              <a:ext cx="3559629" cy="274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Fabrication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CC72BDD-0B6E-4848-A3AD-96868DC54041}"/>
                </a:ext>
              </a:extLst>
            </p:cNvPr>
            <p:cNvSpPr/>
            <p:nvPr/>
          </p:nvSpPr>
          <p:spPr>
            <a:xfrm>
              <a:off x="16655143" y="7414478"/>
              <a:ext cx="2383971" cy="274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Assembly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598B5C-6E32-2E40-9207-FFC877AD7B50}"/>
                </a:ext>
              </a:extLst>
            </p:cNvPr>
            <p:cNvSpPr/>
            <p:nvPr/>
          </p:nvSpPr>
          <p:spPr>
            <a:xfrm>
              <a:off x="20084143" y="7414478"/>
              <a:ext cx="3102429" cy="274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Customer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4AAF8FA-376D-1B4F-9A4A-651230ECB9A3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5159829" y="8786078"/>
              <a:ext cx="10776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7657F74-37FD-2E43-A0B9-15D17581D20C}"/>
                </a:ext>
              </a:extLst>
            </p:cNvPr>
            <p:cNvCxnSpPr/>
            <p:nvPr/>
          </p:nvCxnSpPr>
          <p:spPr>
            <a:xfrm rot="5400000">
              <a:off x="13642522" y="6867476"/>
              <a:ext cx="6368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E366815-6ED9-9941-BD7D-8CA8C8087438}"/>
                </a:ext>
              </a:extLst>
            </p:cNvPr>
            <p:cNvCxnSpPr/>
            <p:nvPr/>
          </p:nvCxnSpPr>
          <p:spPr>
            <a:xfrm rot="5400000">
              <a:off x="17520840" y="6867477"/>
              <a:ext cx="6368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B348BFB-11C2-1546-BF53-5CC2DD2A2C60}"/>
                </a:ext>
              </a:extLst>
            </p:cNvPr>
            <p:cNvCxnSpPr/>
            <p:nvPr/>
          </p:nvCxnSpPr>
          <p:spPr>
            <a:xfrm rot="5400000">
              <a:off x="21304564" y="6867478"/>
              <a:ext cx="6368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7FAF4A2-19E1-9F4D-9F92-362DEAE617FD}"/>
                </a:ext>
              </a:extLst>
            </p:cNvPr>
            <p:cNvCxnSpPr/>
            <p:nvPr/>
          </p:nvCxnSpPr>
          <p:spPr>
            <a:xfrm>
              <a:off x="13960928" y="6549069"/>
              <a:ext cx="7662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44CAA88-E0C2-C04A-9806-A78B96EE4A50}"/>
                </a:ext>
              </a:extLst>
            </p:cNvPr>
            <p:cNvCxnSpPr/>
            <p:nvPr/>
          </p:nvCxnSpPr>
          <p:spPr>
            <a:xfrm rot="5400000">
              <a:off x="3300343" y="6867477"/>
              <a:ext cx="6368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4205E3C-7BA8-2344-BA15-70A7BF31AD93}"/>
                </a:ext>
              </a:extLst>
            </p:cNvPr>
            <p:cNvCxnSpPr/>
            <p:nvPr/>
          </p:nvCxnSpPr>
          <p:spPr>
            <a:xfrm rot="5400000">
              <a:off x="8124591" y="6867478"/>
              <a:ext cx="6368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2F9AE24-8B88-2A46-90EA-6530BC732F91}"/>
                </a:ext>
              </a:extLst>
            </p:cNvPr>
            <p:cNvCxnSpPr>
              <a:cxnSpLocks/>
            </p:cNvCxnSpPr>
            <p:nvPr/>
          </p:nvCxnSpPr>
          <p:spPr>
            <a:xfrm>
              <a:off x="3587218" y="6549069"/>
              <a:ext cx="48557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0383D0D-0AA5-554D-B29F-621AECDE9A1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544095" y="10476085"/>
              <a:ext cx="6368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A889C6B-38B4-934C-8113-22639D0AC119}"/>
                </a:ext>
              </a:extLst>
            </p:cNvPr>
            <p:cNvSpPr/>
            <p:nvPr/>
          </p:nvSpPr>
          <p:spPr>
            <a:xfrm>
              <a:off x="3155154" y="5360495"/>
              <a:ext cx="587212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Order Based on Forecast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8D4C08-C9EB-CA4C-8828-1DEDC09EEE9B}"/>
                </a:ext>
              </a:extLst>
            </p:cNvPr>
            <p:cNvSpPr/>
            <p:nvPr/>
          </p:nvSpPr>
          <p:spPr>
            <a:xfrm>
              <a:off x="15946527" y="5360495"/>
              <a:ext cx="384432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Customer Order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B0E505-91F3-AB45-9650-F21873FF096D}"/>
                </a:ext>
              </a:extLst>
            </p:cNvPr>
            <p:cNvSpPr/>
            <p:nvPr/>
          </p:nvSpPr>
          <p:spPr>
            <a:xfrm>
              <a:off x="11078831" y="11175335"/>
              <a:ext cx="422904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Supply as needed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67A9B6-4CE0-DA4B-95B4-2611549389D7}"/>
              </a:ext>
            </a:extLst>
          </p:cNvPr>
          <p:cNvGrpSpPr/>
          <p:nvPr/>
        </p:nvGrpSpPr>
        <p:grpSpPr>
          <a:xfrm>
            <a:off x="1517650" y="4118249"/>
            <a:ext cx="21342350" cy="1772962"/>
            <a:chOff x="1517650" y="3828469"/>
            <a:chExt cx="21342350" cy="2352522"/>
          </a:xfrm>
        </p:grpSpPr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2EB4828B-57CD-EC42-A35B-7C341244C2D1}"/>
                </a:ext>
              </a:extLst>
            </p:cNvPr>
            <p:cNvSpPr/>
            <p:nvPr/>
          </p:nvSpPr>
          <p:spPr>
            <a:xfrm>
              <a:off x="1517650" y="3828469"/>
              <a:ext cx="21342350" cy="2352522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4296DC-BB0C-8B44-A8A6-74F608200E28}"/>
                </a:ext>
              </a:extLst>
            </p:cNvPr>
            <p:cNvSpPr txBox="1"/>
            <p:nvPr/>
          </p:nvSpPr>
          <p:spPr>
            <a:xfrm>
              <a:off x="10748366" y="4681564"/>
              <a:ext cx="29113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Product Flow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781458-2891-5842-8384-E671A1BE794C}"/>
              </a:ext>
            </a:extLst>
          </p:cNvPr>
          <p:cNvGrpSpPr/>
          <p:nvPr/>
        </p:nvGrpSpPr>
        <p:grpSpPr>
          <a:xfrm>
            <a:off x="1517650" y="11238204"/>
            <a:ext cx="21342350" cy="1772962"/>
            <a:chOff x="1517650" y="10948424"/>
            <a:chExt cx="21342350" cy="2352522"/>
          </a:xfrm>
        </p:grpSpPr>
        <p:sp>
          <p:nvSpPr>
            <p:cNvPr id="80" name="Right Arrow 79">
              <a:extLst>
                <a:ext uri="{FF2B5EF4-FFF2-40B4-BE49-F238E27FC236}">
                  <a16:creationId xmlns:a16="http://schemas.microsoft.com/office/drawing/2014/main" id="{71AF1390-A85A-D04D-B531-D58DD558B800}"/>
                </a:ext>
              </a:extLst>
            </p:cNvPr>
            <p:cNvSpPr/>
            <p:nvPr/>
          </p:nvSpPr>
          <p:spPr>
            <a:xfrm rot="10800000">
              <a:off x="1517650" y="10948424"/>
              <a:ext cx="21342350" cy="2352522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0F8846E-05B1-3A48-AD84-E70D1DADE9D7}"/>
                </a:ext>
              </a:extLst>
            </p:cNvPr>
            <p:cNvSpPr txBox="1"/>
            <p:nvPr/>
          </p:nvSpPr>
          <p:spPr>
            <a:xfrm>
              <a:off x="10355632" y="11811438"/>
              <a:ext cx="36968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Information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02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26D16CC-15A4-3845-B295-544936D6DE45}"/>
              </a:ext>
            </a:extLst>
          </p:cNvPr>
          <p:cNvSpPr/>
          <p:nvPr/>
        </p:nvSpPr>
        <p:spPr>
          <a:xfrm>
            <a:off x="18565768" y="7569063"/>
            <a:ext cx="3928472" cy="19982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8D35A33-2B73-D54C-BEFD-B8DB4D47BC0B}"/>
              </a:ext>
            </a:extLst>
          </p:cNvPr>
          <p:cNvSpPr/>
          <p:nvPr/>
        </p:nvSpPr>
        <p:spPr>
          <a:xfrm>
            <a:off x="2250628" y="7569063"/>
            <a:ext cx="3928472" cy="19982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A9A4F7-4DCE-3946-BDAD-D48107EA33B3}"/>
              </a:ext>
            </a:extLst>
          </p:cNvPr>
          <p:cNvSpPr/>
          <p:nvPr/>
        </p:nvSpPr>
        <p:spPr>
          <a:xfrm>
            <a:off x="10953796" y="4257724"/>
            <a:ext cx="2600278" cy="26002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4A8D40-18F8-EF41-9B62-B8F52C28C99C}"/>
              </a:ext>
            </a:extLst>
          </p:cNvPr>
          <p:cNvSpPr/>
          <p:nvPr/>
        </p:nvSpPr>
        <p:spPr>
          <a:xfrm flipH="1">
            <a:off x="10701341" y="5234696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A7A6EA-5AAF-BF4A-AD06-CC050DF66B9A}"/>
              </a:ext>
            </a:extLst>
          </p:cNvPr>
          <p:cNvSpPr/>
          <p:nvPr/>
        </p:nvSpPr>
        <p:spPr>
          <a:xfrm>
            <a:off x="10953796" y="10336486"/>
            <a:ext cx="2600278" cy="26002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8618BF-6185-B345-9A60-BB46AA814EFB}"/>
              </a:ext>
            </a:extLst>
          </p:cNvPr>
          <p:cNvSpPr/>
          <p:nvPr/>
        </p:nvSpPr>
        <p:spPr>
          <a:xfrm flipH="1">
            <a:off x="10701341" y="11313459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37DD6D-3B97-1644-8099-556041D671D5}"/>
              </a:ext>
            </a:extLst>
          </p:cNvPr>
          <p:cNvSpPr/>
          <p:nvPr/>
        </p:nvSpPr>
        <p:spPr>
          <a:xfrm>
            <a:off x="14559908" y="7268047"/>
            <a:ext cx="2600278" cy="26002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B30BDE-6D72-0240-BBF1-22EFE9704361}"/>
              </a:ext>
            </a:extLst>
          </p:cNvPr>
          <p:cNvSpPr/>
          <p:nvPr/>
        </p:nvSpPr>
        <p:spPr>
          <a:xfrm flipH="1">
            <a:off x="14307453" y="8245018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5974B2-19DA-5C49-9E8C-AAC202F3D944}"/>
              </a:ext>
            </a:extLst>
          </p:cNvPr>
          <p:cNvCxnSpPr/>
          <p:nvPr/>
        </p:nvCxnSpPr>
        <p:spPr>
          <a:xfrm>
            <a:off x="13554074" y="5498215"/>
            <a:ext cx="2222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9DF71C-F652-1A41-82B2-FAF697B26FEE}"/>
              </a:ext>
            </a:extLst>
          </p:cNvPr>
          <p:cNvCxnSpPr/>
          <p:nvPr/>
        </p:nvCxnSpPr>
        <p:spPr>
          <a:xfrm>
            <a:off x="15776273" y="5498215"/>
            <a:ext cx="0" cy="1359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2D06F5C-6946-8D44-B79B-7592346C0979}"/>
              </a:ext>
            </a:extLst>
          </p:cNvPr>
          <p:cNvCxnSpPr>
            <a:cxnSpLocks/>
          </p:cNvCxnSpPr>
          <p:nvPr/>
        </p:nvCxnSpPr>
        <p:spPr>
          <a:xfrm flipV="1">
            <a:off x="15776273" y="9868323"/>
            <a:ext cx="0" cy="1853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059950-F9D6-7445-AC6E-3885BF82678C}"/>
              </a:ext>
            </a:extLst>
          </p:cNvPr>
          <p:cNvCxnSpPr/>
          <p:nvPr/>
        </p:nvCxnSpPr>
        <p:spPr>
          <a:xfrm flipH="1">
            <a:off x="13806528" y="11722114"/>
            <a:ext cx="1969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4E8617-5381-8740-B29E-2432F22FE794}"/>
              </a:ext>
            </a:extLst>
          </p:cNvPr>
          <p:cNvCxnSpPr>
            <a:cxnSpLocks/>
          </p:cNvCxnSpPr>
          <p:nvPr/>
        </p:nvCxnSpPr>
        <p:spPr>
          <a:xfrm flipV="1">
            <a:off x="8884820" y="5602719"/>
            <a:ext cx="0" cy="19934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065E17-62EB-2E4F-91EA-74AFAB566B53}"/>
              </a:ext>
            </a:extLst>
          </p:cNvPr>
          <p:cNvCxnSpPr/>
          <p:nvPr/>
        </p:nvCxnSpPr>
        <p:spPr>
          <a:xfrm>
            <a:off x="8886731" y="5602719"/>
            <a:ext cx="1814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65347F-5A16-6643-B57F-6FE4F1F2AFFD}"/>
              </a:ext>
            </a:extLst>
          </p:cNvPr>
          <p:cNvCxnSpPr>
            <a:cxnSpLocks/>
          </p:cNvCxnSpPr>
          <p:nvPr/>
        </p:nvCxnSpPr>
        <p:spPr>
          <a:xfrm>
            <a:off x="8884820" y="11675990"/>
            <a:ext cx="20741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8CFCFA2-8262-5748-8573-2FF207409A4B}"/>
              </a:ext>
            </a:extLst>
          </p:cNvPr>
          <p:cNvCxnSpPr>
            <a:cxnSpLocks/>
          </p:cNvCxnSpPr>
          <p:nvPr/>
        </p:nvCxnSpPr>
        <p:spPr>
          <a:xfrm flipV="1">
            <a:off x="8884820" y="10205148"/>
            <a:ext cx="0" cy="1470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1BAEA3-A020-0F4B-BA21-7D0E53BDE59C}"/>
              </a:ext>
            </a:extLst>
          </p:cNvPr>
          <p:cNvCxnSpPr>
            <a:cxnSpLocks/>
          </p:cNvCxnSpPr>
          <p:nvPr/>
        </p:nvCxnSpPr>
        <p:spPr>
          <a:xfrm>
            <a:off x="17160186" y="8575307"/>
            <a:ext cx="928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EC22D4F-E388-7E42-8DF5-AAE70E57CD9B}"/>
              </a:ext>
            </a:extLst>
          </p:cNvPr>
          <p:cNvSpPr/>
          <p:nvPr/>
        </p:nvSpPr>
        <p:spPr>
          <a:xfrm>
            <a:off x="7584681" y="7268044"/>
            <a:ext cx="2600278" cy="2600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B81ED0-96A4-184B-B47F-1671BA89DDED}"/>
              </a:ext>
            </a:extLst>
          </p:cNvPr>
          <p:cNvSpPr/>
          <p:nvPr/>
        </p:nvSpPr>
        <p:spPr>
          <a:xfrm flipH="1">
            <a:off x="7332226" y="8245016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095617-2F7E-954A-82C7-62857D90C147}"/>
              </a:ext>
            </a:extLst>
          </p:cNvPr>
          <p:cNvCxnSpPr>
            <a:cxnSpLocks/>
          </p:cNvCxnSpPr>
          <p:nvPr/>
        </p:nvCxnSpPr>
        <p:spPr>
          <a:xfrm rot="10800000">
            <a:off x="6655883" y="8575307"/>
            <a:ext cx="928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3E39259-F4A3-D545-9693-BD5D6C67BD07}"/>
              </a:ext>
            </a:extLst>
          </p:cNvPr>
          <p:cNvSpPr txBox="1"/>
          <p:nvPr/>
        </p:nvSpPr>
        <p:spPr>
          <a:xfrm flipH="1">
            <a:off x="10571122" y="7627747"/>
            <a:ext cx="3235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Supply Chain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FC11B4-A0C8-F346-BCDD-07146D98A71F}"/>
              </a:ext>
            </a:extLst>
          </p:cNvPr>
          <p:cNvSpPr/>
          <p:nvPr/>
        </p:nvSpPr>
        <p:spPr>
          <a:xfrm flipH="1">
            <a:off x="2693414" y="8237750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7A5D11-C204-0440-8BDA-A22B7CEB743B}"/>
              </a:ext>
            </a:extLst>
          </p:cNvPr>
          <p:cNvSpPr/>
          <p:nvPr/>
        </p:nvSpPr>
        <p:spPr>
          <a:xfrm flipH="1">
            <a:off x="18958650" y="8237750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5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831E6E3-C433-384F-92CF-CD8DF0FC81AD}"/>
              </a:ext>
            </a:extLst>
          </p:cNvPr>
          <p:cNvSpPr/>
          <p:nvPr/>
        </p:nvSpPr>
        <p:spPr>
          <a:xfrm>
            <a:off x="2517899" y="4874168"/>
            <a:ext cx="9108521" cy="10824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58B1985-74FE-EE4D-95BA-1ED6B0169FB1}"/>
              </a:ext>
            </a:extLst>
          </p:cNvPr>
          <p:cNvSpPr/>
          <p:nvPr/>
        </p:nvSpPr>
        <p:spPr>
          <a:xfrm>
            <a:off x="2517899" y="6805277"/>
            <a:ext cx="9108521" cy="1242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BB1E1EB-1B31-4F4C-ADE9-741148DA9A63}"/>
              </a:ext>
            </a:extLst>
          </p:cNvPr>
          <p:cNvSpPr/>
          <p:nvPr/>
        </p:nvSpPr>
        <p:spPr>
          <a:xfrm>
            <a:off x="2435703" y="9058462"/>
            <a:ext cx="9108521" cy="12426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D44D2C5A-1448-734B-AB81-A1495562EE62}"/>
              </a:ext>
            </a:extLst>
          </p:cNvPr>
          <p:cNvSpPr/>
          <p:nvPr/>
        </p:nvSpPr>
        <p:spPr>
          <a:xfrm>
            <a:off x="2435703" y="11172149"/>
            <a:ext cx="9108521" cy="152166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2AF560-2704-3A4E-9DF8-4502C5CBBF8F}"/>
              </a:ext>
            </a:extLst>
          </p:cNvPr>
          <p:cNvSpPr/>
          <p:nvPr/>
        </p:nvSpPr>
        <p:spPr>
          <a:xfrm flipH="1">
            <a:off x="4974974" y="5123964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 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AF76451-78E4-AF4A-A9B2-606818537C7E}"/>
              </a:ext>
            </a:extLst>
          </p:cNvPr>
          <p:cNvSpPr/>
          <p:nvPr/>
        </p:nvSpPr>
        <p:spPr>
          <a:xfrm flipH="1">
            <a:off x="4974974" y="11652037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 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3CAE2E5-CFDC-474D-9EAF-08158E867F60}"/>
              </a:ext>
            </a:extLst>
          </p:cNvPr>
          <p:cNvCxnSpPr>
            <a:cxnSpLocks/>
          </p:cNvCxnSpPr>
          <p:nvPr/>
        </p:nvCxnSpPr>
        <p:spPr>
          <a:xfrm>
            <a:off x="6989961" y="5968648"/>
            <a:ext cx="0" cy="586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039E302-B257-F049-9920-EFD91E1EFDA2}"/>
              </a:ext>
            </a:extLst>
          </p:cNvPr>
          <p:cNvCxnSpPr>
            <a:cxnSpLocks/>
          </p:cNvCxnSpPr>
          <p:nvPr/>
        </p:nvCxnSpPr>
        <p:spPr>
          <a:xfrm>
            <a:off x="6989961" y="8017261"/>
            <a:ext cx="0" cy="586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97AB255-6A19-0F4C-866B-627C15B01FF0}"/>
              </a:ext>
            </a:extLst>
          </p:cNvPr>
          <p:cNvCxnSpPr>
            <a:cxnSpLocks/>
          </p:cNvCxnSpPr>
          <p:nvPr/>
        </p:nvCxnSpPr>
        <p:spPr>
          <a:xfrm>
            <a:off x="6989961" y="10293154"/>
            <a:ext cx="0" cy="586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A0E5D1A8-383A-1049-B874-401316742CD6}"/>
              </a:ext>
            </a:extLst>
          </p:cNvPr>
          <p:cNvSpPr/>
          <p:nvPr/>
        </p:nvSpPr>
        <p:spPr>
          <a:xfrm>
            <a:off x="12833425" y="4874168"/>
            <a:ext cx="9108521" cy="10824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F90CB6A-3701-4448-9E2F-2DEDA2C6E80E}"/>
              </a:ext>
            </a:extLst>
          </p:cNvPr>
          <p:cNvSpPr/>
          <p:nvPr/>
        </p:nvSpPr>
        <p:spPr>
          <a:xfrm>
            <a:off x="12833425" y="6805277"/>
            <a:ext cx="9108521" cy="1242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1BA4D8-B1B0-A542-A92D-59E2A865276F}"/>
              </a:ext>
            </a:extLst>
          </p:cNvPr>
          <p:cNvSpPr/>
          <p:nvPr/>
        </p:nvSpPr>
        <p:spPr>
          <a:xfrm>
            <a:off x="12751229" y="9058462"/>
            <a:ext cx="9108521" cy="12426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9A2C763B-2D8E-4C4C-AC06-72DACB180215}"/>
              </a:ext>
            </a:extLst>
          </p:cNvPr>
          <p:cNvSpPr/>
          <p:nvPr/>
        </p:nvSpPr>
        <p:spPr>
          <a:xfrm>
            <a:off x="12751229" y="11172149"/>
            <a:ext cx="9108521" cy="152166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8D05DE7-25D9-594C-A5AE-65CCA9BD4AEF}"/>
              </a:ext>
            </a:extLst>
          </p:cNvPr>
          <p:cNvSpPr/>
          <p:nvPr/>
        </p:nvSpPr>
        <p:spPr>
          <a:xfrm flipH="1">
            <a:off x="15290500" y="5123964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 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DA7545-B436-5A47-A68E-474EE2907B68}"/>
              </a:ext>
            </a:extLst>
          </p:cNvPr>
          <p:cNvSpPr/>
          <p:nvPr/>
        </p:nvSpPr>
        <p:spPr>
          <a:xfrm flipH="1">
            <a:off x="15290500" y="11652037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 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9344E0E-DB24-094A-BBD5-600AA8545BCD}"/>
              </a:ext>
            </a:extLst>
          </p:cNvPr>
          <p:cNvCxnSpPr>
            <a:cxnSpLocks/>
          </p:cNvCxnSpPr>
          <p:nvPr/>
        </p:nvCxnSpPr>
        <p:spPr>
          <a:xfrm>
            <a:off x="17305487" y="5968648"/>
            <a:ext cx="0" cy="586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47186D5-2EE0-2345-A02D-47083C02F43C}"/>
              </a:ext>
            </a:extLst>
          </p:cNvPr>
          <p:cNvCxnSpPr>
            <a:cxnSpLocks/>
          </p:cNvCxnSpPr>
          <p:nvPr/>
        </p:nvCxnSpPr>
        <p:spPr>
          <a:xfrm>
            <a:off x="17305487" y="8017261"/>
            <a:ext cx="0" cy="586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EE105D8-16D0-D445-AFC8-2433ABC9FE59}"/>
              </a:ext>
            </a:extLst>
          </p:cNvPr>
          <p:cNvCxnSpPr>
            <a:cxnSpLocks/>
          </p:cNvCxnSpPr>
          <p:nvPr/>
        </p:nvCxnSpPr>
        <p:spPr>
          <a:xfrm>
            <a:off x="17305487" y="10293154"/>
            <a:ext cx="0" cy="586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145CA9-6B72-2646-A3CA-811FF44832A7}"/>
              </a:ext>
            </a:extLst>
          </p:cNvPr>
          <p:cNvSpPr/>
          <p:nvPr/>
        </p:nvSpPr>
        <p:spPr>
          <a:xfrm flipH="1">
            <a:off x="4974974" y="7095639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32EC058-EE08-FA41-A0F0-12D8AFF1DDE8}"/>
              </a:ext>
            </a:extLst>
          </p:cNvPr>
          <p:cNvSpPr/>
          <p:nvPr/>
        </p:nvSpPr>
        <p:spPr>
          <a:xfrm flipH="1">
            <a:off x="15290500" y="7095639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6162B49-21F8-D841-AD10-E808F57B5B17}"/>
              </a:ext>
            </a:extLst>
          </p:cNvPr>
          <p:cNvSpPr/>
          <p:nvPr/>
        </p:nvSpPr>
        <p:spPr>
          <a:xfrm flipH="1">
            <a:off x="4974974" y="9324489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2D868AD-8906-CC46-8C97-9F6194F28451}"/>
              </a:ext>
            </a:extLst>
          </p:cNvPr>
          <p:cNvSpPr/>
          <p:nvPr/>
        </p:nvSpPr>
        <p:spPr>
          <a:xfrm flipH="1">
            <a:off x="15290500" y="9324489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7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559CB4-B45F-264B-96CF-BFE551502112}"/>
              </a:ext>
            </a:extLst>
          </p:cNvPr>
          <p:cNvSpPr/>
          <p:nvPr/>
        </p:nvSpPr>
        <p:spPr>
          <a:xfrm>
            <a:off x="9400150" y="7742454"/>
            <a:ext cx="5609218" cy="160127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C0F550-CCE4-5A41-886C-3608E27B1BB6}"/>
              </a:ext>
            </a:extLst>
          </p:cNvPr>
          <p:cNvCxnSpPr>
            <a:cxnSpLocks/>
          </p:cNvCxnSpPr>
          <p:nvPr/>
        </p:nvCxnSpPr>
        <p:spPr>
          <a:xfrm flipH="1">
            <a:off x="8188761" y="5615936"/>
            <a:ext cx="2122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2AAEA5-26E1-B640-BDA2-F154227635F7}"/>
              </a:ext>
            </a:extLst>
          </p:cNvPr>
          <p:cNvCxnSpPr>
            <a:cxnSpLocks/>
          </p:cNvCxnSpPr>
          <p:nvPr/>
        </p:nvCxnSpPr>
        <p:spPr>
          <a:xfrm flipH="1">
            <a:off x="8170606" y="11426749"/>
            <a:ext cx="24463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3AAAE0-69FF-BB42-A675-0C189A2D2C89}"/>
              </a:ext>
            </a:extLst>
          </p:cNvPr>
          <p:cNvCxnSpPr>
            <a:cxnSpLocks/>
          </p:cNvCxnSpPr>
          <p:nvPr/>
        </p:nvCxnSpPr>
        <p:spPr>
          <a:xfrm>
            <a:off x="14066491" y="11446030"/>
            <a:ext cx="2422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5B2A79-53BE-8042-8C6E-685A8536FA15}"/>
              </a:ext>
            </a:extLst>
          </p:cNvPr>
          <p:cNvCxnSpPr>
            <a:cxnSpLocks/>
          </p:cNvCxnSpPr>
          <p:nvPr/>
        </p:nvCxnSpPr>
        <p:spPr>
          <a:xfrm>
            <a:off x="12177911" y="6587059"/>
            <a:ext cx="0" cy="691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033F8B03-0D78-2348-B362-EC20C78BF5C6}"/>
              </a:ext>
            </a:extLst>
          </p:cNvPr>
          <p:cNvSpPr/>
          <p:nvPr/>
        </p:nvSpPr>
        <p:spPr>
          <a:xfrm>
            <a:off x="10274583" y="4658652"/>
            <a:ext cx="3828484" cy="1928407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D76BAF-57B7-2A44-AD18-9874A2130D8B}"/>
              </a:ext>
            </a:extLst>
          </p:cNvPr>
          <p:cNvSpPr/>
          <p:nvPr/>
        </p:nvSpPr>
        <p:spPr>
          <a:xfrm flipH="1">
            <a:off x="10631541" y="5308837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Chain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C50263-569E-DF43-AD80-4B34DE2C5D6A}"/>
              </a:ext>
            </a:extLst>
          </p:cNvPr>
          <p:cNvCxnSpPr>
            <a:cxnSpLocks/>
          </p:cNvCxnSpPr>
          <p:nvPr/>
        </p:nvCxnSpPr>
        <p:spPr>
          <a:xfrm>
            <a:off x="12177911" y="9470712"/>
            <a:ext cx="0" cy="691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1EC86E5A-D7D3-3747-BC70-54923255323A}"/>
              </a:ext>
            </a:extLst>
          </p:cNvPr>
          <p:cNvSpPr/>
          <p:nvPr/>
        </p:nvSpPr>
        <p:spPr>
          <a:xfrm>
            <a:off x="10274583" y="10477102"/>
            <a:ext cx="3828484" cy="1928407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19166F-EA81-1646-9718-09C9D1C1368A}"/>
              </a:ext>
            </a:extLst>
          </p:cNvPr>
          <p:cNvSpPr/>
          <p:nvPr/>
        </p:nvSpPr>
        <p:spPr>
          <a:xfrm flipH="1">
            <a:off x="10631541" y="11155862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Distribution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18E546-AA5E-3E47-8726-01BE41231535}"/>
              </a:ext>
            </a:extLst>
          </p:cNvPr>
          <p:cNvSpPr/>
          <p:nvPr/>
        </p:nvSpPr>
        <p:spPr>
          <a:xfrm>
            <a:off x="16979788" y="6814792"/>
            <a:ext cx="5515252" cy="559071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FCF59A-2855-5D4F-A871-9E77D29B94F2}"/>
              </a:ext>
            </a:extLst>
          </p:cNvPr>
          <p:cNvSpPr/>
          <p:nvPr/>
        </p:nvSpPr>
        <p:spPr>
          <a:xfrm flipH="1">
            <a:off x="1882610" y="6814792"/>
            <a:ext cx="5854921" cy="559071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E0C192-DF9A-014F-A14B-B80A8709F3A8}"/>
              </a:ext>
            </a:extLst>
          </p:cNvPr>
          <p:cNvCxnSpPr>
            <a:cxnSpLocks/>
          </p:cNvCxnSpPr>
          <p:nvPr/>
        </p:nvCxnSpPr>
        <p:spPr>
          <a:xfrm>
            <a:off x="14066491" y="5615936"/>
            <a:ext cx="2422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27B7793-A893-B549-A0A4-CD67A9695EB7}"/>
              </a:ext>
            </a:extLst>
          </p:cNvPr>
          <p:cNvSpPr/>
          <p:nvPr/>
        </p:nvSpPr>
        <p:spPr>
          <a:xfrm>
            <a:off x="1916465" y="4514850"/>
            <a:ext cx="5820716" cy="1739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9527B5-B016-0F4E-815D-C265E3D08EE0}"/>
              </a:ext>
            </a:extLst>
          </p:cNvPr>
          <p:cNvSpPr/>
          <p:nvPr/>
        </p:nvSpPr>
        <p:spPr>
          <a:xfrm>
            <a:off x="16979788" y="4514850"/>
            <a:ext cx="5483031" cy="1739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513E4A-D610-154E-8147-7E0472E57B5F}"/>
              </a:ext>
            </a:extLst>
          </p:cNvPr>
          <p:cNvSpPr/>
          <p:nvPr/>
        </p:nvSpPr>
        <p:spPr>
          <a:xfrm flipH="1">
            <a:off x="10631541" y="8223487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30A207-6A57-9A4D-9DA3-0DC9D86E751E}"/>
              </a:ext>
            </a:extLst>
          </p:cNvPr>
          <p:cNvSpPr/>
          <p:nvPr/>
        </p:nvSpPr>
        <p:spPr>
          <a:xfrm flipH="1">
            <a:off x="3183788" y="5061487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544BB8-4F30-1C45-9012-E207A62EAF2A}"/>
              </a:ext>
            </a:extLst>
          </p:cNvPr>
          <p:cNvSpPr/>
          <p:nvPr/>
        </p:nvSpPr>
        <p:spPr>
          <a:xfrm flipH="1">
            <a:off x="18184820" y="5061487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BCA905-1ECC-BD4E-BD77-541091673B6F}"/>
              </a:ext>
            </a:extLst>
          </p:cNvPr>
          <p:cNvSpPr txBox="1"/>
          <p:nvPr/>
        </p:nvSpPr>
        <p:spPr>
          <a:xfrm>
            <a:off x="2326911" y="7781542"/>
            <a:ext cx="4818939" cy="371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4B5C83-47A6-FB40-85E5-C01BBBE58707}"/>
              </a:ext>
            </a:extLst>
          </p:cNvPr>
          <p:cNvSpPr txBox="1"/>
          <p:nvPr/>
        </p:nvSpPr>
        <p:spPr>
          <a:xfrm>
            <a:off x="17327943" y="7781542"/>
            <a:ext cx="4818939" cy="371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</p:spTree>
    <p:extLst>
      <p:ext uri="{BB962C8B-B14F-4D97-AF65-F5344CB8AC3E}">
        <p14:creationId xmlns:p14="http://schemas.microsoft.com/office/powerpoint/2010/main" val="383891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C8C36F-E65D-644B-B86D-2EA5C4223285}"/>
              </a:ext>
            </a:extLst>
          </p:cNvPr>
          <p:cNvGrpSpPr/>
          <p:nvPr/>
        </p:nvGrpSpPr>
        <p:grpSpPr>
          <a:xfrm>
            <a:off x="2177722" y="6763407"/>
            <a:ext cx="4824249" cy="2806262"/>
            <a:chOff x="2270234" y="6053959"/>
            <a:chExt cx="4824249" cy="280626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21E8676-3AFF-B44F-9173-59FFFE7CED24}"/>
                </a:ext>
              </a:extLst>
            </p:cNvPr>
            <p:cNvSpPr/>
            <p:nvPr/>
          </p:nvSpPr>
          <p:spPr>
            <a:xfrm>
              <a:off x="2270234" y="6053959"/>
              <a:ext cx="4035973" cy="28062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CB1E4099-8B6E-B649-980A-CA3CDBF7A5A2}"/>
                </a:ext>
              </a:extLst>
            </p:cNvPr>
            <p:cNvSpPr/>
            <p:nvPr/>
          </p:nvSpPr>
          <p:spPr>
            <a:xfrm>
              <a:off x="5517931" y="6944710"/>
              <a:ext cx="1576552" cy="102475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90D17D-BA59-DE40-82ED-0C7D137ACBDE}"/>
              </a:ext>
            </a:extLst>
          </p:cNvPr>
          <p:cNvGrpSpPr/>
          <p:nvPr/>
        </p:nvGrpSpPr>
        <p:grpSpPr>
          <a:xfrm>
            <a:off x="7506466" y="6763407"/>
            <a:ext cx="4824249" cy="2806262"/>
            <a:chOff x="2270234" y="6053959"/>
            <a:chExt cx="4824249" cy="2806262"/>
          </a:xfrm>
          <a:solidFill>
            <a:schemeClr val="accent2"/>
          </a:solidFill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644DBBE-25F5-6244-A3F5-250E3F1EFF55}"/>
                </a:ext>
              </a:extLst>
            </p:cNvPr>
            <p:cNvSpPr/>
            <p:nvPr/>
          </p:nvSpPr>
          <p:spPr>
            <a:xfrm>
              <a:off x="2270234" y="6053959"/>
              <a:ext cx="4035973" cy="280626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67188FC3-665A-4F4B-9D2F-0B4956BFB7E9}"/>
                </a:ext>
              </a:extLst>
            </p:cNvPr>
            <p:cNvSpPr/>
            <p:nvPr/>
          </p:nvSpPr>
          <p:spPr>
            <a:xfrm>
              <a:off x="5517931" y="6944710"/>
              <a:ext cx="1576552" cy="102475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7C9355-E2DE-8F40-B19A-7FEA912DCB72}"/>
              </a:ext>
            </a:extLst>
          </p:cNvPr>
          <p:cNvGrpSpPr/>
          <p:nvPr/>
        </p:nvGrpSpPr>
        <p:grpSpPr>
          <a:xfrm>
            <a:off x="12835210" y="6763407"/>
            <a:ext cx="4824249" cy="2806262"/>
            <a:chOff x="2270234" y="6053959"/>
            <a:chExt cx="4824249" cy="2806262"/>
          </a:xfrm>
          <a:solidFill>
            <a:schemeClr val="accent3"/>
          </a:solidFill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1009A159-EB2B-B646-A510-BB300463FFC3}"/>
                </a:ext>
              </a:extLst>
            </p:cNvPr>
            <p:cNvSpPr/>
            <p:nvPr/>
          </p:nvSpPr>
          <p:spPr>
            <a:xfrm>
              <a:off x="2270234" y="6053959"/>
              <a:ext cx="4035973" cy="280626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C3EFC28D-7C0F-8245-8EA5-89B374505913}"/>
                </a:ext>
              </a:extLst>
            </p:cNvPr>
            <p:cNvSpPr/>
            <p:nvPr/>
          </p:nvSpPr>
          <p:spPr>
            <a:xfrm>
              <a:off x="5517931" y="6944710"/>
              <a:ext cx="1576552" cy="102475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0DB02E0-5BD3-9D4D-BB35-BA32F1F2D90E}"/>
              </a:ext>
            </a:extLst>
          </p:cNvPr>
          <p:cNvSpPr/>
          <p:nvPr/>
        </p:nvSpPr>
        <p:spPr>
          <a:xfrm>
            <a:off x="18163954" y="6763407"/>
            <a:ext cx="4035973" cy="28062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9B8150-D86F-7F40-98C5-662384EC709F}"/>
              </a:ext>
            </a:extLst>
          </p:cNvPr>
          <p:cNvSpPr/>
          <p:nvPr/>
        </p:nvSpPr>
        <p:spPr>
          <a:xfrm flipH="1">
            <a:off x="2596438" y="8355751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Supplier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D0C11A-4A33-C549-BC74-23AAB7389FC1}"/>
              </a:ext>
            </a:extLst>
          </p:cNvPr>
          <p:cNvSpPr/>
          <p:nvPr/>
        </p:nvSpPr>
        <p:spPr>
          <a:xfrm flipH="1">
            <a:off x="8067073" y="8355751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763F88-B136-3D4C-A3EB-4AD1DE3EC412}"/>
              </a:ext>
            </a:extLst>
          </p:cNvPr>
          <p:cNvSpPr/>
          <p:nvPr/>
        </p:nvSpPr>
        <p:spPr>
          <a:xfrm flipH="1">
            <a:off x="13300602" y="8355751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Manufacturer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59C340-83A5-814A-903D-B82CAD05A2BE}"/>
              </a:ext>
            </a:extLst>
          </p:cNvPr>
          <p:cNvSpPr/>
          <p:nvPr/>
        </p:nvSpPr>
        <p:spPr>
          <a:xfrm flipH="1">
            <a:off x="18629346" y="8355751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Retails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Forma libre 9">
            <a:extLst>
              <a:ext uri="{FF2B5EF4-FFF2-40B4-BE49-F238E27FC236}">
                <a16:creationId xmlns:a16="http://schemas.microsoft.com/office/drawing/2014/main" id="{C1976D8E-11C6-7C46-AB51-574C4280A795}"/>
              </a:ext>
            </a:extLst>
          </p:cNvPr>
          <p:cNvSpPr/>
          <p:nvPr/>
        </p:nvSpPr>
        <p:spPr>
          <a:xfrm>
            <a:off x="14464984" y="7338750"/>
            <a:ext cx="829647" cy="795172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58" name="Grupo 400">
            <a:extLst>
              <a:ext uri="{FF2B5EF4-FFF2-40B4-BE49-F238E27FC236}">
                <a16:creationId xmlns:a16="http://schemas.microsoft.com/office/drawing/2014/main" id="{E520C26B-B232-C448-852F-9C7BEF2ED267}"/>
              </a:ext>
            </a:extLst>
          </p:cNvPr>
          <p:cNvGrpSpPr/>
          <p:nvPr/>
        </p:nvGrpSpPr>
        <p:grpSpPr>
          <a:xfrm>
            <a:off x="3762434" y="7332208"/>
            <a:ext cx="874709" cy="801918"/>
            <a:chOff x="6866528" y="2838951"/>
            <a:chExt cx="532366" cy="488064"/>
          </a:xfrm>
          <a:solidFill>
            <a:schemeClr val="bg1"/>
          </a:solidFill>
        </p:grpSpPr>
        <p:sp>
          <p:nvSpPr>
            <p:cNvPr id="60" name="Forma libre 115">
              <a:extLst>
                <a:ext uri="{FF2B5EF4-FFF2-40B4-BE49-F238E27FC236}">
                  <a16:creationId xmlns:a16="http://schemas.microsoft.com/office/drawing/2014/main" id="{D5F2F575-C889-C847-977D-033DE71B9C48}"/>
                </a:ext>
              </a:extLst>
            </p:cNvPr>
            <p:cNvSpPr/>
            <p:nvPr/>
          </p:nvSpPr>
          <p:spPr>
            <a:xfrm>
              <a:off x="6866528" y="2838951"/>
              <a:ext cx="532366" cy="488064"/>
            </a:xfrm>
            <a:custGeom>
              <a:avLst/>
              <a:gdLst>
                <a:gd name="connsiteX0" fmla="*/ 465433 w 532366"/>
                <a:gd name="connsiteY0" fmla="*/ 249734 h 488063"/>
                <a:gd name="connsiteX1" fmla="*/ 465359 w 532366"/>
                <a:gd name="connsiteY1" fmla="*/ 122069 h 488063"/>
                <a:gd name="connsiteX2" fmla="*/ 465359 w 532366"/>
                <a:gd name="connsiteY2" fmla="*/ 121847 h 488063"/>
                <a:gd name="connsiteX3" fmla="*/ 465359 w 532366"/>
                <a:gd name="connsiteY3" fmla="*/ 121405 h 488063"/>
                <a:gd name="connsiteX4" fmla="*/ 465285 w 532366"/>
                <a:gd name="connsiteY4" fmla="*/ 120961 h 488063"/>
                <a:gd name="connsiteX5" fmla="*/ 465212 w 532366"/>
                <a:gd name="connsiteY5" fmla="*/ 120519 h 488063"/>
                <a:gd name="connsiteX6" fmla="*/ 465138 w 532366"/>
                <a:gd name="connsiteY6" fmla="*/ 120149 h 488063"/>
                <a:gd name="connsiteX7" fmla="*/ 465064 w 532366"/>
                <a:gd name="connsiteY7" fmla="*/ 119706 h 488063"/>
                <a:gd name="connsiteX8" fmla="*/ 464990 w 532366"/>
                <a:gd name="connsiteY8" fmla="*/ 119189 h 488063"/>
                <a:gd name="connsiteX9" fmla="*/ 464916 w 532366"/>
                <a:gd name="connsiteY9" fmla="*/ 118894 h 488063"/>
                <a:gd name="connsiteX10" fmla="*/ 464842 w 532366"/>
                <a:gd name="connsiteY10" fmla="*/ 118525 h 488063"/>
                <a:gd name="connsiteX11" fmla="*/ 464695 w 532366"/>
                <a:gd name="connsiteY11" fmla="*/ 117934 h 488063"/>
                <a:gd name="connsiteX12" fmla="*/ 464547 w 532366"/>
                <a:gd name="connsiteY12" fmla="*/ 117565 h 488063"/>
                <a:gd name="connsiteX13" fmla="*/ 464399 w 532366"/>
                <a:gd name="connsiteY13" fmla="*/ 117270 h 488063"/>
                <a:gd name="connsiteX14" fmla="*/ 464178 w 532366"/>
                <a:gd name="connsiteY14" fmla="*/ 116679 h 488063"/>
                <a:gd name="connsiteX15" fmla="*/ 463956 w 532366"/>
                <a:gd name="connsiteY15" fmla="*/ 116310 h 488063"/>
                <a:gd name="connsiteX16" fmla="*/ 463882 w 532366"/>
                <a:gd name="connsiteY16" fmla="*/ 116162 h 488063"/>
                <a:gd name="connsiteX17" fmla="*/ 463809 w 532366"/>
                <a:gd name="connsiteY17" fmla="*/ 116088 h 488063"/>
                <a:gd name="connsiteX18" fmla="*/ 463587 w 532366"/>
                <a:gd name="connsiteY18" fmla="*/ 115571 h 488063"/>
                <a:gd name="connsiteX19" fmla="*/ 463292 w 532366"/>
                <a:gd name="connsiteY19" fmla="*/ 115128 h 488063"/>
                <a:gd name="connsiteX20" fmla="*/ 463144 w 532366"/>
                <a:gd name="connsiteY20" fmla="*/ 114907 h 488063"/>
                <a:gd name="connsiteX21" fmla="*/ 462923 w 532366"/>
                <a:gd name="connsiteY21" fmla="*/ 114538 h 488063"/>
                <a:gd name="connsiteX22" fmla="*/ 462553 w 532366"/>
                <a:gd name="connsiteY22" fmla="*/ 114021 h 488063"/>
                <a:gd name="connsiteX23" fmla="*/ 462406 w 532366"/>
                <a:gd name="connsiteY23" fmla="*/ 113799 h 488063"/>
                <a:gd name="connsiteX24" fmla="*/ 462184 w 532366"/>
                <a:gd name="connsiteY24" fmla="*/ 113504 h 488063"/>
                <a:gd name="connsiteX25" fmla="*/ 461741 w 532366"/>
                <a:gd name="connsiteY25" fmla="*/ 112987 h 488063"/>
                <a:gd name="connsiteX26" fmla="*/ 461520 w 532366"/>
                <a:gd name="connsiteY26" fmla="*/ 112766 h 488063"/>
                <a:gd name="connsiteX27" fmla="*/ 461298 w 532366"/>
                <a:gd name="connsiteY27" fmla="*/ 112544 h 488063"/>
                <a:gd name="connsiteX28" fmla="*/ 460781 w 532366"/>
                <a:gd name="connsiteY28" fmla="*/ 112101 h 488063"/>
                <a:gd name="connsiteX29" fmla="*/ 460560 w 532366"/>
                <a:gd name="connsiteY29" fmla="*/ 111953 h 488063"/>
                <a:gd name="connsiteX30" fmla="*/ 460264 w 532366"/>
                <a:gd name="connsiteY30" fmla="*/ 111732 h 488063"/>
                <a:gd name="connsiteX31" fmla="*/ 459748 w 532366"/>
                <a:gd name="connsiteY31" fmla="*/ 111363 h 488063"/>
                <a:gd name="connsiteX32" fmla="*/ 459748 w 532366"/>
                <a:gd name="connsiteY32" fmla="*/ 111363 h 488063"/>
                <a:gd name="connsiteX33" fmla="*/ 459600 w 532366"/>
                <a:gd name="connsiteY33" fmla="*/ 111215 h 488063"/>
                <a:gd name="connsiteX34" fmla="*/ 459231 w 532366"/>
                <a:gd name="connsiteY34" fmla="*/ 110920 h 488063"/>
                <a:gd name="connsiteX35" fmla="*/ 458788 w 532366"/>
                <a:gd name="connsiteY35" fmla="*/ 110624 h 488063"/>
                <a:gd name="connsiteX36" fmla="*/ 458640 w 532366"/>
                <a:gd name="connsiteY36" fmla="*/ 110551 h 488063"/>
                <a:gd name="connsiteX37" fmla="*/ 458640 w 532366"/>
                <a:gd name="connsiteY37" fmla="*/ 110551 h 488063"/>
                <a:gd name="connsiteX38" fmla="*/ 458123 w 532366"/>
                <a:gd name="connsiteY38" fmla="*/ 110255 h 488063"/>
                <a:gd name="connsiteX39" fmla="*/ 457975 w 532366"/>
                <a:gd name="connsiteY39" fmla="*/ 110181 h 488063"/>
                <a:gd name="connsiteX40" fmla="*/ 381406 w 532366"/>
                <a:gd name="connsiteY40" fmla="*/ 72377 h 488063"/>
                <a:gd name="connsiteX41" fmla="*/ 376385 w 532366"/>
                <a:gd name="connsiteY41" fmla="*/ 69866 h 488063"/>
                <a:gd name="connsiteX42" fmla="*/ 317094 w 532366"/>
                <a:gd name="connsiteY42" fmla="*/ 40553 h 488063"/>
                <a:gd name="connsiteX43" fmla="*/ 311039 w 532366"/>
                <a:gd name="connsiteY43" fmla="*/ 37525 h 488063"/>
                <a:gd name="connsiteX44" fmla="*/ 240377 w 532366"/>
                <a:gd name="connsiteY44" fmla="*/ 2600 h 488063"/>
                <a:gd name="connsiteX45" fmla="*/ 227456 w 532366"/>
                <a:gd name="connsiteY45" fmla="*/ 1936 h 488063"/>
                <a:gd name="connsiteX46" fmla="*/ 7864 w 532366"/>
                <a:gd name="connsiteY46" fmla="*/ 110403 h 488063"/>
                <a:gd name="connsiteX47" fmla="*/ 7347 w 532366"/>
                <a:gd name="connsiteY47" fmla="*/ 110698 h 488063"/>
                <a:gd name="connsiteX48" fmla="*/ 7126 w 532366"/>
                <a:gd name="connsiteY48" fmla="*/ 110846 h 488063"/>
                <a:gd name="connsiteX49" fmla="*/ 6239 w 532366"/>
                <a:gd name="connsiteY49" fmla="*/ 111363 h 488063"/>
                <a:gd name="connsiteX50" fmla="*/ 6018 w 532366"/>
                <a:gd name="connsiteY50" fmla="*/ 111510 h 488063"/>
                <a:gd name="connsiteX51" fmla="*/ 5206 w 532366"/>
                <a:gd name="connsiteY51" fmla="*/ 112175 h 488063"/>
                <a:gd name="connsiteX52" fmla="*/ 5058 w 532366"/>
                <a:gd name="connsiteY52" fmla="*/ 112323 h 488063"/>
                <a:gd name="connsiteX53" fmla="*/ 4246 w 532366"/>
                <a:gd name="connsiteY53" fmla="*/ 113061 h 488063"/>
                <a:gd name="connsiteX54" fmla="*/ 4098 w 532366"/>
                <a:gd name="connsiteY54" fmla="*/ 113209 h 488063"/>
                <a:gd name="connsiteX55" fmla="*/ 3360 w 532366"/>
                <a:gd name="connsiteY55" fmla="*/ 114095 h 488063"/>
                <a:gd name="connsiteX56" fmla="*/ 3286 w 532366"/>
                <a:gd name="connsiteY56" fmla="*/ 114242 h 488063"/>
                <a:gd name="connsiteX57" fmla="*/ 2621 w 532366"/>
                <a:gd name="connsiteY57" fmla="*/ 115202 h 488063"/>
                <a:gd name="connsiteX58" fmla="*/ 2548 w 532366"/>
                <a:gd name="connsiteY58" fmla="*/ 115350 h 488063"/>
                <a:gd name="connsiteX59" fmla="*/ 2178 w 532366"/>
                <a:gd name="connsiteY59" fmla="*/ 116014 h 488063"/>
                <a:gd name="connsiteX60" fmla="*/ 2104 w 532366"/>
                <a:gd name="connsiteY60" fmla="*/ 116162 h 488063"/>
                <a:gd name="connsiteX61" fmla="*/ 1957 w 532366"/>
                <a:gd name="connsiteY61" fmla="*/ 116384 h 488063"/>
                <a:gd name="connsiteX62" fmla="*/ 1883 w 532366"/>
                <a:gd name="connsiteY62" fmla="*/ 116457 h 488063"/>
                <a:gd name="connsiteX63" fmla="*/ 1883 w 532366"/>
                <a:gd name="connsiteY63" fmla="*/ 116531 h 488063"/>
                <a:gd name="connsiteX64" fmla="*/ 1588 w 532366"/>
                <a:gd name="connsiteY64" fmla="*/ 117122 h 488063"/>
                <a:gd name="connsiteX65" fmla="*/ 1440 w 532366"/>
                <a:gd name="connsiteY65" fmla="*/ 117491 h 488063"/>
                <a:gd name="connsiteX66" fmla="*/ 1366 w 532366"/>
                <a:gd name="connsiteY66" fmla="*/ 117639 h 488063"/>
                <a:gd name="connsiteX67" fmla="*/ 1292 w 532366"/>
                <a:gd name="connsiteY67" fmla="*/ 117786 h 488063"/>
                <a:gd name="connsiteX68" fmla="*/ 1145 w 532366"/>
                <a:gd name="connsiteY68" fmla="*/ 118303 h 488063"/>
                <a:gd name="connsiteX69" fmla="*/ 997 w 532366"/>
                <a:gd name="connsiteY69" fmla="*/ 118820 h 488063"/>
                <a:gd name="connsiteX70" fmla="*/ 997 w 532366"/>
                <a:gd name="connsiteY70" fmla="*/ 118820 h 488063"/>
                <a:gd name="connsiteX71" fmla="*/ 923 w 532366"/>
                <a:gd name="connsiteY71" fmla="*/ 119042 h 488063"/>
                <a:gd name="connsiteX72" fmla="*/ 849 w 532366"/>
                <a:gd name="connsiteY72" fmla="*/ 119485 h 488063"/>
                <a:gd name="connsiteX73" fmla="*/ 776 w 532366"/>
                <a:gd name="connsiteY73" fmla="*/ 120002 h 488063"/>
                <a:gd name="connsiteX74" fmla="*/ 702 w 532366"/>
                <a:gd name="connsiteY74" fmla="*/ 120297 h 488063"/>
                <a:gd name="connsiteX75" fmla="*/ 628 w 532366"/>
                <a:gd name="connsiteY75" fmla="*/ 120740 h 488063"/>
                <a:gd name="connsiteX76" fmla="*/ 554 w 532366"/>
                <a:gd name="connsiteY76" fmla="*/ 121257 h 488063"/>
                <a:gd name="connsiteX77" fmla="*/ 554 w 532366"/>
                <a:gd name="connsiteY77" fmla="*/ 121257 h 488063"/>
                <a:gd name="connsiteX78" fmla="*/ 554 w 532366"/>
                <a:gd name="connsiteY78" fmla="*/ 121552 h 488063"/>
                <a:gd name="connsiteX79" fmla="*/ 554 w 532366"/>
                <a:gd name="connsiteY79" fmla="*/ 122069 h 488063"/>
                <a:gd name="connsiteX80" fmla="*/ 554 w 532366"/>
                <a:gd name="connsiteY80" fmla="*/ 122291 h 488063"/>
                <a:gd name="connsiteX81" fmla="*/ 554 w 532366"/>
                <a:gd name="connsiteY81" fmla="*/ 366766 h 488063"/>
                <a:gd name="connsiteX82" fmla="*/ 554 w 532366"/>
                <a:gd name="connsiteY82" fmla="*/ 366987 h 488063"/>
                <a:gd name="connsiteX83" fmla="*/ 628 w 532366"/>
                <a:gd name="connsiteY83" fmla="*/ 367799 h 488063"/>
                <a:gd name="connsiteX84" fmla="*/ 702 w 532366"/>
                <a:gd name="connsiteY84" fmla="*/ 368316 h 488063"/>
                <a:gd name="connsiteX85" fmla="*/ 776 w 532366"/>
                <a:gd name="connsiteY85" fmla="*/ 368981 h 488063"/>
                <a:gd name="connsiteX86" fmla="*/ 923 w 532366"/>
                <a:gd name="connsiteY86" fmla="*/ 369645 h 488063"/>
                <a:gd name="connsiteX87" fmla="*/ 1071 w 532366"/>
                <a:gd name="connsiteY87" fmla="*/ 370162 h 488063"/>
                <a:gd name="connsiteX88" fmla="*/ 1292 w 532366"/>
                <a:gd name="connsiteY88" fmla="*/ 370901 h 488063"/>
                <a:gd name="connsiteX89" fmla="*/ 1440 w 532366"/>
                <a:gd name="connsiteY89" fmla="*/ 371343 h 488063"/>
                <a:gd name="connsiteX90" fmla="*/ 1735 w 532366"/>
                <a:gd name="connsiteY90" fmla="*/ 372082 h 488063"/>
                <a:gd name="connsiteX91" fmla="*/ 1957 w 532366"/>
                <a:gd name="connsiteY91" fmla="*/ 372525 h 488063"/>
                <a:gd name="connsiteX92" fmla="*/ 2326 w 532366"/>
                <a:gd name="connsiteY92" fmla="*/ 373189 h 488063"/>
                <a:gd name="connsiteX93" fmla="*/ 2621 w 532366"/>
                <a:gd name="connsiteY93" fmla="*/ 373706 h 488063"/>
                <a:gd name="connsiteX94" fmla="*/ 2991 w 532366"/>
                <a:gd name="connsiteY94" fmla="*/ 374223 h 488063"/>
                <a:gd name="connsiteX95" fmla="*/ 3434 w 532366"/>
                <a:gd name="connsiteY95" fmla="*/ 374814 h 488063"/>
                <a:gd name="connsiteX96" fmla="*/ 3729 w 532366"/>
                <a:gd name="connsiteY96" fmla="*/ 375183 h 488063"/>
                <a:gd name="connsiteX97" fmla="*/ 4246 w 532366"/>
                <a:gd name="connsiteY97" fmla="*/ 375774 h 488063"/>
                <a:gd name="connsiteX98" fmla="*/ 4541 w 532366"/>
                <a:gd name="connsiteY98" fmla="*/ 376143 h 488063"/>
                <a:gd name="connsiteX99" fmla="*/ 5132 w 532366"/>
                <a:gd name="connsiteY99" fmla="*/ 376660 h 488063"/>
                <a:gd name="connsiteX100" fmla="*/ 5575 w 532366"/>
                <a:gd name="connsiteY100" fmla="*/ 377029 h 488063"/>
                <a:gd name="connsiteX101" fmla="*/ 6092 w 532366"/>
                <a:gd name="connsiteY101" fmla="*/ 377398 h 488063"/>
                <a:gd name="connsiteX102" fmla="*/ 6609 w 532366"/>
                <a:gd name="connsiteY102" fmla="*/ 377767 h 488063"/>
                <a:gd name="connsiteX103" fmla="*/ 7052 w 532366"/>
                <a:gd name="connsiteY103" fmla="*/ 378063 h 488063"/>
                <a:gd name="connsiteX104" fmla="*/ 7790 w 532366"/>
                <a:gd name="connsiteY104" fmla="*/ 378432 h 488063"/>
                <a:gd name="connsiteX105" fmla="*/ 7938 w 532366"/>
                <a:gd name="connsiteY105" fmla="*/ 378506 h 488063"/>
                <a:gd name="connsiteX106" fmla="*/ 227160 w 532366"/>
                <a:gd name="connsiteY106" fmla="*/ 486751 h 488063"/>
                <a:gd name="connsiteX107" fmla="*/ 227530 w 532366"/>
                <a:gd name="connsiteY107" fmla="*/ 486899 h 488063"/>
                <a:gd name="connsiteX108" fmla="*/ 227825 w 532366"/>
                <a:gd name="connsiteY108" fmla="*/ 487046 h 488063"/>
                <a:gd name="connsiteX109" fmla="*/ 228046 w 532366"/>
                <a:gd name="connsiteY109" fmla="*/ 487120 h 488063"/>
                <a:gd name="connsiteX110" fmla="*/ 228932 w 532366"/>
                <a:gd name="connsiteY110" fmla="*/ 487489 h 488063"/>
                <a:gd name="connsiteX111" fmla="*/ 229228 w 532366"/>
                <a:gd name="connsiteY111" fmla="*/ 487563 h 488063"/>
                <a:gd name="connsiteX112" fmla="*/ 229449 w 532366"/>
                <a:gd name="connsiteY112" fmla="*/ 487637 h 488063"/>
                <a:gd name="connsiteX113" fmla="*/ 229523 w 532366"/>
                <a:gd name="connsiteY113" fmla="*/ 487637 h 488063"/>
                <a:gd name="connsiteX114" fmla="*/ 230335 w 532366"/>
                <a:gd name="connsiteY114" fmla="*/ 487859 h 488063"/>
                <a:gd name="connsiteX115" fmla="*/ 230335 w 532366"/>
                <a:gd name="connsiteY115" fmla="*/ 487859 h 488063"/>
                <a:gd name="connsiteX116" fmla="*/ 230483 w 532366"/>
                <a:gd name="connsiteY116" fmla="*/ 487859 h 488063"/>
                <a:gd name="connsiteX117" fmla="*/ 231148 w 532366"/>
                <a:gd name="connsiteY117" fmla="*/ 488006 h 488063"/>
                <a:gd name="connsiteX118" fmla="*/ 231295 w 532366"/>
                <a:gd name="connsiteY118" fmla="*/ 488006 h 488063"/>
                <a:gd name="connsiteX119" fmla="*/ 231664 w 532366"/>
                <a:gd name="connsiteY119" fmla="*/ 488080 h 488063"/>
                <a:gd name="connsiteX120" fmla="*/ 231664 w 532366"/>
                <a:gd name="connsiteY120" fmla="*/ 488080 h 488063"/>
                <a:gd name="connsiteX121" fmla="*/ 231960 w 532366"/>
                <a:gd name="connsiteY121" fmla="*/ 488080 h 488063"/>
                <a:gd name="connsiteX122" fmla="*/ 232107 w 532366"/>
                <a:gd name="connsiteY122" fmla="*/ 488080 h 488063"/>
                <a:gd name="connsiteX123" fmla="*/ 232994 w 532366"/>
                <a:gd name="connsiteY123" fmla="*/ 488080 h 488063"/>
                <a:gd name="connsiteX124" fmla="*/ 232994 w 532366"/>
                <a:gd name="connsiteY124" fmla="*/ 488080 h 488063"/>
                <a:gd name="connsiteX125" fmla="*/ 232994 w 532366"/>
                <a:gd name="connsiteY125" fmla="*/ 488080 h 488063"/>
                <a:gd name="connsiteX126" fmla="*/ 233879 w 532366"/>
                <a:gd name="connsiteY126" fmla="*/ 488080 h 488063"/>
                <a:gd name="connsiteX127" fmla="*/ 234027 w 532366"/>
                <a:gd name="connsiteY127" fmla="*/ 488080 h 488063"/>
                <a:gd name="connsiteX128" fmla="*/ 234322 w 532366"/>
                <a:gd name="connsiteY128" fmla="*/ 488080 h 488063"/>
                <a:gd name="connsiteX129" fmla="*/ 234322 w 532366"/>
                <a:gd name="connsiteY129" fmla="*/ 488080 h 488063"/>
                <a:gd name="connsiteX130" fmla="*/ 234692 w 532366"/>
                <a:gd name="connsiteY130" fmla="*/ 488006 h 488063"/>
                <a:gd name="connsiteX131" fmla="*/ 234839 w 532366"/>
                <a:gd name="connsiteY131" fmla="*/ 488006 h 488063"/>
                <a:gd name="connsiteX132" fmla="*/ 235504 w 532366"/>
                <a:gd name="connsiteY132" fmla="*/ 487859 h 488063"/>
                <a:gd name="connsiteX133" fmla="*/ 235652 w 532366"/>
                <a:gd name="connsiteY133" fmla="*/ 487859 h 488063"/>
                <a:gd name="connsiteX134" fmla="*/ 235652 w 532366"/>
                <a:gd name="connsiteY134" fmla="*/ 487859 h 488063"/>
                <a:gd name="connsiteX135" fmla="*/ 236464 w 532366"/>
                <a:gd name="connsiteY135" fmla="*/ 487637 h 488063"/>
                <a:gd name="connsiteX136" fmla="*/ 236538 w 532366"/>
                <a:gd name="connsiteY136" fmla="*/ 487637 h 488063"/>
                <a:gd name="connsiteX137" fmla="*/ 236759 w 532366"/>
                <a:gd name="connsiteY137" fmla="*/ 487563 h 488063"/>
                <a:gd name="connsiteX138" fmla="*/ 237055 w 532366"/>
                <a:gd name="connsiteY138" fmla="*/ 487489 h 488063"/>
                <a:gd name="connsiteX139" fmla="*/ 237940 w 532366"/>
                <a:gd name="connsiteY139" fmla="*/ 487120 h 488063"/>
                <a:gd name="connsiteX140" fmla="*/ 238162 w 532366"/>
                <a:gd name="connsiteY140" fmla="*/ 487046 h 488063"/>
                <a:gd name="connsiteX141" fmla="*/ 238384 w 532366"/>
                <a:gd name="connsiteY141" fmla="*/ 486899 h 488063"/>
                <a:gd name="connsiteX142" fmla="*/ 238753 w 532366"/>
                <a:gd name="connsiteY142" fmla="*/ 486751 h 488063"/>
                <a:gd name="connsiteX143" fmla="*/ 342199 w 532366"/>
                <a:gd name="connsiteY143" fmla="*/ 435656 h 488063"/>
                <a:gd name="connsiteX144" fmla="*/ 418915 w 532366"/>
                <a:gd name="connsiteY144" fmla="*/ 465708 h 488063"/>
                <a:gd name="connsiteX145" fmla="*/ 532034 w 532366"/>
                <a:gd name="connsiteY145" fmla="*/ 352589 h 488063"/>
                <a:gd name="connsiteX146" fmla="*/ 465433 w 532366"/>
                <a:gd name="connsiteY146" fmla="*/ 249734 h 488063"/>
                <a:gd name="connsiteX147" fmla="*/ 233215 w 532366"/>
                <a:gd name="connsiteY147" fmla="*/ 28813 h 488063"/>
                <a:gd name="connsiteX148" fmla="*/ 277886 w 532366"/>
                <a:gd name="connsiteY148" fmla="*/ 50890 h 488063"/>
                <a:gd name="connsiteX149" fmla="*/ 88642 w 532366"/>
                <a:gd name="connsiteY149" fmla="*/ 144589 h 488063"/>
                <a:gd name="connsiteX150" fmla="*/ 43749 w 532366"/>
                <a:gd name="connsiteY150" fmla="*/ 122438 h 488063"/>
                <a:gd name="connsiteX151" fmla="*/ 233215 w 532366"/>
                <a:gd name="connsiteY151" fmla="*/ 28813 h 488063"/>
                <a:gd name="connsiteX152" fmla="*/ 342789 w 532366"/>
                <a:gd name="connsiteY152" fmla="*/ 82935 h 488063"/>
                <a:gd name="connsiteX153" fmla="*/ 153545 w 532366"/>
                <a:gd name="connsiteY153" fmla="*/ 176635 h 488063"/>
                <a:gd name="connsiteX154" fmla="*/ 118546 w 532366"/>
                <a:gd name="connsiteY154" fmla="*/ 159357 h 488063"/>
                <a:gd name="connsiteX155" fmla="*/ 307790 w 532366"/>
                <a:gd name="connsiteY155" fmla="*/ 65657 h 488063"/>
                <a:gd name="connsiteX156" fmla="*/ 342789 w 532366"/>
                <a:gd name="connsiteY156" fmla="*/ 82935 h 488063"/>
                <a:gd name="connsiteX157" fmla="*/ 422091 w 532366"/>
                <a:gd name="connsiteY157" fmla="*/ 122069 h 488063"/>
                <a:gd name="connsiteX158" fmla="*/ 232846 w 532366"/>
                <a:gd name="connsiteY158" fmla="*/ 215769 h 488063"/>
                <a:gd name="connsiteX159" fmla="*/ 183523 w 532366"/>
                <a:gd name="connsiteY159" fmla="*/ 191402 h 488063"/>
                <a:gd name="connsiteX160" fmla="*/ 372767 w 532366"/>
                <a:gd name="connsiteY160" fmla="*/ 97703 h 488063"/>
                <a:gd name="connsiteX161" fmla="*/ 422091 w 532366"/>
                <a:gd name="connsiteY161" fmla="*/ 122069 h 488063"/>
                <a:gd name="connsiteX162" fmla="*/ 26988 w 532366"/>
                <a:gd name="connsiteY162" fmla="*/ 143703 h 488063"/>
                <a:gd name="connsiteX163" fmla="*/ 219629 w 532366"/>
                <a:gd name="connsiteY163" fmla="*/ 238806 h 488063"/>
                <a:gd name="connsiteX164" fmla="*/ 219629 w 532366"/>
                <a:gd name="connsiteY164" fmla="*/ 453598 h 488063"/>
                <a:gd name="connsiteX165" fmla="*/ 26988 w 532366"/>
                <a:gd name="connsiteY165" fmla="*/ 358496 h 488063"/>
                <a:gd name="connsiteX166" fmla="*/ 26988 w 532366"/>
                <a:gd name="connsiteY166" fmla="*/ 143703 h 488063"/>
                <a:gd name="connsiteX167" fmla="*/ 246210 w 532366"/>
                <a:gd name="connsiteY167" fmla="*/ 238879 h 488063"/>
                <a:gd name="connsiteX168" fmla="*/ 438852 w 532366"/>
                <a:gd name="connsiteY168" fmla="*/ 143482 h 488063"/>
                <a:gd name="connsiteX169" fmla="*/ 438925 w 532366"/>
                <a:gd name="connsiteY169" fmla="*/ 241464 h 488063"/>
                <a:gd name="connsiteX170" fmla="*/ 418915 w 532366"/>
                <a:gd name="connsiteY170" fmla="*/ 239692 h 488063"/>
                <a:gd name="connsiteX171" fmla="*/ 305797 w 532366"/>
                <a:gd name="connsiteY171" fmla="*/ 352810 h 488063"/>
                <a:gd name="connsiteX172" fmla="*/ 324478 w 532366"/>
                <a:gd name="connsiteY172" fmla="*/ 414981 h 488063"/>
                <a:gd name="connsiteX173" fmla="*/ 246210 w 532366"/>
                <a:gd name="connsiteY173" fmla="*/ 453598 h 488063"/>
                <a:gd name="connsiteX174" fmla="*/ 246210 w 532366"/>
                <a:gd name="connsiteY174" fmla="*/ 238879 h 488063"/>
                <a:gd name="connsiteX175" fmla="*/ 418842 w 532366"/>
                <a:gd name="connsiteY175" fmla="*/ 439421 h 488063"/>
                <a:gd name="connsiteX176" fmla="*/ 332305 w 532366"/>
                <a:gd name="connsiteY176" fmla="*/ 352884 h 488063"/>
                <a:gd name="connsiteX177" fmla="*/ 418842 w 532366"/>
                <a:gd name="connsiteY177" fmla="*/ 266347 h 488063"/>
                <a:gd name="connsiteX178" fmla="*/ 505379 w 532366"/>
                <a:gd name="connsiteY178" fmla="*/ 352884 h 488063"/>
                <a:gd name="connsiteX179" fmla="*/ 418842 w 532366"/>
                <a:gd name="connsiteY179" fmla="*/ 439421 h 48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532366" h="488063">
                  <a:moveTo>
                    <a:pt x="465433" y="249734"/>
                  </a:moveTo>
                  <a:lnTo>
                    <a:pt x="465359" y="122069"/>
                  </a:lnTo>
                  <a:cubicBezTo>
                    <a:pt x="465359" y="121995"/>
                    <a:pt x="465359" y="121921"/>
                    <a:pt x="465359" y="121847"/>
                  </a:cubicBezTo>
                  <a:cubicBezTo>
                    <a:pt x="465359" y="121700"/>
                    <a:pt x="465359" y="121552"/>
                    <a:pt x="465359" y="121405"/>
                  </a:cubicBezTo>
                  <a:cubicBezTo>
                    <a:pt x="465359" y="121257"/>
                    <a:pt x="465359" y="121109"/>
                    <a:pt x="465285" y="120961"/>
                  </a:cubicBezTo>
                  <a:cubicBezTo>
                    <a:pt x="465285" y="120814"/>
                    <a:pt x="465285" y="120666"/>
                    <a:pt x="465212" y="120519"/>
                  </a:cubicBezTo>
                  <a:cubicBezTo>
                    <a:pt x="465212" y="120371"/>
                    <a:pt x="465212" y="120297"/>
                    <a:pt x="465138" y="120149"/>
                  </a:cubicBezTo>
                  <a:cubicBezTo>
                    <a:pt x="465138" y="120002"/>
                    <a:pt x="465064" y="119854"/>
                    <a:pt x="465064" y="119706"/>
                  </a:cubicBezTo>
                  <a:cubicBezTo>
                    <a:pt x="465064" y="119559"/>
                    <a:pt x="464990" y="119337"/>
                    <a:pt x="464990" y="119189"/>
                  </a:cubicBezTo>
                  <a:cubicBezTo>
                    <a:pt x="464990" y="119116"/>
                    <a:pt x="464916" y="118968"/>
                    <a:pt x="464916" y="118894"/>
                  </a:cubicBezTo>
                  <a:cubicBezTo>
                    <a:pt x="464916" y="118746"/>
                    <a:pt x="464842" y="118673"/>
                    <a:pt x="464842" y="118525"/>
                  </a:cubicBezTo>
                  <a:cubicBezTo>
                    <a:pt x="464768" y="118303"/>
                    <a:pt x="464768" y="118156"/>
                    <a:pt x="464695" y="117934"/>
                  </a:cubicBezTo>
                  <a:cubicBezTo>
                    <a:pt x="464621" y="117786"/>
                    <a:pt x="464621" y="117713"/>
                    <a:pt x="464547" y="117565"/>
                  </a:cubicBezTo>
                  <a:cubicBezTo>
                    <a:pt x="464547" y="117491"/>
                    <a:pt x="464473" y="117344"/>
                    <a:pt x="464399" y="117270"/>
                  </a:cubicBezTo>
                  <a:cubicBezTo>
                    <a:pt x="464325" y="117048"/>
                    <a:pt x="464251" y="116900"/>
                    <a:pt x="464178" y="116679"/>
                  </a:cubicBezTo>
                  <a:cubicBezTo>
                    <a:pt x="464104" y="116531"/>
                    <a:pt x="464030" y="116384"/>
                    <a:pt x="463956" y="116310"/>
                  </a:cubicBezTo>
                  <a:cubicBezTo>
                    <a:pt x="463956" y="116236"/>
                    <a:pt x="463956" y="116236"/>
                    <a:pt x="463882" y="116162"/>
                  </a:cubicBezTo>
                  <a:cubicBezTo>
                    <a:pt x="463882" y="116162"/>
                    <a:pt x="463809" y="116088"/>
                    <a:pt x="463809" y="116088"/>
                  </a:cubicBezTo>
                  <a:cubicBezTo>
                    <a:pt x="463735" y="115940"/>
                    <a:pt x="463661" y="115793"/>
                    <a:pt x="463587" y="115571"/>
                  </a:cubicBezTo>
                  <a:cubicBezTo>
                    <a:pt x="463513" y="115424"/>
                    <a:pt x="463440" y="115276"/>
                    <a:pt x="463292" y="115128"/>
                  </a:cubicBezTo>
                  <a:cubicBezTo>
                    <a:pt x="463218" y="115054"/>
                    <a:pt x="463218" y="114981"/>
                    <a:pt x="463144" y="114907"/>
                  </a:cubicBezTo>
                  <a:cubicBezTo>
                    <a:pt x="463070" y="114759"/>
                    <a:pt x="462996" y="114685"/>
                    <a:pt x="462923" y="114538"/>
                  </a:cubicBezTo>
                  <a:cubicBezTo>
                    <a:pt x="462775" y="114390"/>
                    <a:pt x="462701" y="114242"/>
                    <a:pt x="462553" y="114021"/>
                  </a:cubicBezTo>
                  <a:cubicBezTo>
                    <a:pt x="462479" y="113947"/>
                    <a:pt x="462406" y="113873"/>
                    <a:pt x="462406" y="113799"/>
                  </a:cubicBezTo>
                  <a:cubicBezTo>
                    <a:pt x="462332" y="113725"/>
                    <a:pt x="462258" y="113578"/>
                    <a:pt x="462184" y="113504"/>
                  </a:cubicBezTo>
                  <a:cubicBezTo>
                    <a:pt x="462036" y="113356"/>
                    <a:pt x="461889" y="113209"/>
                    <a:pt x="461741" y="112987"/>
                  </a:cubicBezTo>
                  <a:cubicBezTo>
                    <a:pt x="461667" y="112913"/>
                    <a:pt x="461594" y="112839"/>
                    <a:pt x="461520" y="112766"/>
                  </a:cubicBezTo>
                  <a:cubicBezTo>
                    <a:pt x="461446" y="112692"/>
                    <a:pt x="461372" y="112618"/>
                    <a:pt x="461298" y="112544"/>
                  </a:cubicBezTo>
                  <a:cubicBezTo>
                    <a:pt x="461151" y="112396"/>
                    <a:pt x="461003" y="112249"/>
                    <a:pt x="460781" y="112101"/>
                  </a:cubicBezTo>
                  <a:cubicBezTo>
                    <a:pt x="460707" y="112027"/>
                    <a:pt x="460634" y="111953"/>
                    <a:pt x="460560" y="111953"/>
                  </a:cubicBezTo>
                  <a:cubicBezTo>
                    <a:pt x="460486" y="111879"/>
                    <a:pt x="460338" y="111806"/>
                    <a:pt x="460264" y="111732"/>
                  </a:cubicBezTo>
                  <a:cubicBezTo>
                    <a:pt x="460117" y="111584"/>
                    <a:pt x="459895" y="111437"/>
                    <a:pt x="459748" y="111363"/>
                  </a:cubicBezTo>
                  <a:cubicBezTo>
                    <a:pt x="459748" y="111363"/>
                    <a:pt x="459748" y="111363"/>
                    <a:pt x="459748" y="111363"/>
                  </a:cubicBezTo>
                  <a:cubicBezTo>
                    <a:pt x="459674" y="111289"/>
                    <a:pt x="459600" y="111289"/>
                    <a:pt x="459600" y="111215"/>
                  </a:cubicBezTo>
                  <a:cubicBezTo>
                    <a:pt x="459452" y="111141"/>
                    <a:pt x="459305" y="111067"/>
                    <a:pt x="459231" y="110920"/>
                  </a:cubicBezTo>
                  <a:cubicBezTo>
                    <a:pt x="459083" y="110846"/>
                    <a:pt x="458935" y="110698"/>
                    <a:pt x="458788" y="110624"/>
                  </a:cubicBezTo>
                  <a:cubicBezTo>
                    <a:pt x="458714" y="110624"/>
                    <a:pt x="458714" y="110551"/>
                    <a:pt x="458640" y="110551"/>
                  </a:cubicBezTo>
                  <a:cubicBezTo>
                    <a:pt x="458640" y="110551"/>
                    <a:pt x="458640" y="110551"/>
                    <a:pt x="458640" y="110551"/>
                  </a:cubicBezTo>
                  <a:cubicBezTo>
                    <a:pt x="458492" y="110477"/>
                    <a:pt x="458271" y="110329"/>
                    <a:pt x="458123" y="110255"/>
                  </a:cubicBezTo>
                  <a:cubicBezTo>
                    <a:pt x="458049" y="110255"/>
                    <a:pt x="458049" y="110181"/>
                    <a:pt x="457975" y="110181"/>
                  </a:cubicBezTo>
                  <a:lnTo>
                    <a:pt x="381406" y="72377"/>
                  </a:lnTo>
                  <a:cubicBezTo>
                    <a:pt x="379930" y="71195"/>
                    <a:pt x="378231" y="70383"/>
                    <a:pt x="376385" y="69866"/>
                  </a:cubicBezTo>
                  <a:lnTo>
                    <a:pt x="317094" y="40553"/>
                  </a:lnTo>
                  <a:cubicBezTo>
                    <a:pt x="315322" y="39002"/>
                    <a:pt x="313254" y="38042"/>
                    <a:pt x="311039" y="37525"/>
                  </a:cubicBezTo>
                  <a:lnTo>
                    <a:pt x="240377" y="2600"/>
                  </a:lnTo>
                  <a:cubicBezTo>
                    <a:pt x="236611" y="238"/>
                    <a:pt x="231738" y="-205"/>
                    <a:pt x="227456" y="1936"/>
                  </a:cubicBezTo>
                  <a:lnTo>
                    <a:pt x="7864" y="110403"/>
                  </a:lnTo>
                  <a:cubicBezTo>
                    <a:pt x="7642" y="110477"/>
                    <a:pt x="7495" y="110624"/>
                    <a:pt x="7347" y="110698"/>
                  </a:cubicBezTo>
                  <a:cubicBezTo>
                    <a:pt x="7273" y="110772"/>
                    <a:pt x="7199" y="110772"/>
                    <a:pt x="7126" y="110846"/>
                  </a:cubicBezTo>
                  <a:cubicBezTo>
                    <a:pt x="6830" y="110993"/>
                    <a:pt x="6535" y="111215"/>
                    <a:pt x="6239" y="111363"/>
                  </a:cubicBezTo>
                  <a:cubicBezTo>
                    <a:pt x="6165" y="111437"/>
                    <a:pt x="6092" y="111437"/>
                    <a:pt x="6018" y="111510"/>
                  </a:cubicBezTo>
                  <a:cubicBezTo>
                    <a:pt x="5722" y="111732"/>
                    <a:pt x="5427" y="111953"/>
                    <a:pt x="5206" y="112175"/>
                  </a:cubicBezTo>
                  <a:cubicBezTo>
                    <a:pt x="5132" y="112249"/>
                    <a:pt x="5058" y="112249"/>
                    <a:pt x="5058" y="112323"/>
                  </a:cubicBezTo>
                  <a:cubicBezTo>
                    <a:pt x="4763" y="112544"/>
                    <a:pt x="4541" y="112839"/>
                    <a:pt x="4246" y="113061"/>
                  </a:cubicBezTo>
                  <a:cubicBezTo>
                    <a:pt x="4172" y="113135"/>
                    <a:pt x="4172" y="113135"/>
                    <a:pt x="4098" y="113209"/>
                  </a:cubicBezTo>
                  <a:cubicBezTo>
                    <a:pt x="3876" y="113504"/>
                    <a:pt x="3581" y="113799"/>
                    <a:pt x="3360" y="114095"/>
                  </a:cubicBezTo>
                  <a:cubicBezTo>
                    <a:pt x="3360" y="114168"/>
                    <a:pt x="3286" y="114168"/>
                    <a:pt x="3286" y="114242"/>
                  </a:cubicBezTo>
                  <a:cubicBezTo>
                    <a:pt x="3065" y="114538"/>
                    <a:pt x="2843" y="114833"/>
                    <a:pt x="2621" y="115202"/>
                  </a:cubicBezTo>
                  <a:cubicBezTo>
                    <a:pt x="2621" y="115276"/>
                    <a:pt x="2548" y="115276"/>
                    <a:pt x="2548" y="115350"/>
                  </a:cubicBezTo>
                  <a:cubicBezTo>
                    <a:pt x="2400" y="115571"/>
                    <a:pt x="2252" y="115793"/>
                    <a:pt x="2178" y="116014"/>
                  </a:cubicBezTo>
                  <a:cubicBezTo>
                    <a:pt x="2178" y="116088"/>
                    <a:pt x="2104" y="116088"/>
                    <a:pt x="2104" y="116162"/>
                  </a:cubicBezTo>
                  <a:cubicBezTo>
                    <a:pt x="2031" y="116236"/>
                    <a:pt x="2031" y="116310"/>
                    <a:pt x="1957" y="116384"/>
                  </a:cubicBezTo>
                  <a:cubicBezTo>
                    <a:pt x="1957" y="116384"/>
                    <a:pt x="1957" y="116457"/>
                    <a:pt x="1883" y="116457"/>
                  </a:cubicBezTo>
                  <a:cubicBezTo>
                    <a:pt x="1883" y="116457"/>
                    <a:pt x="1883" y="116457"/>
                    <a:pt x="1883" y="116531"/>
                  </a:cubicBezTo>
                  <a:cubicBezTo>
                    <a:pt x="1809" y="116753"/>
                    <a:pt x="1661" y="116900"/>
                    <a:pt x="1588" y="117122"/>
                  </a:cubicBezTo>
                  <a:cubicBezTo>
                    <a:pt x="1514" y="117270"/>
                    <a:pt x="1514" y="117344"/>
                    <a:pt x="1440" y="117491"/>
                  </a:cubicBezTo>
                  <a:cubicBezTo>
                    <a:pt x="1440" y="117565"/>
                    <a:pt x="1440" y="117565"/>
                    <a:pt x="1366" y="117639"/>
                  </a:cubicBezTo>
                  <a:cubicBezTo>
                    <a:pt x="1366" y="117713"/>
                    <a:pt x="1292" y="117786"/>
                    <a:pt x="1292" y="117786"/>
                  </a:cubicBezTo>
                  <a:cubicBezTo>
                    <a:pt x="1219" y="117934"/>
                    <a:pt x="1145" y="118156"/>
                    <a:pt x="1145" y="118303"/>
                  </a:cubicBezTo>
                  <a:cubicBezTo>
                    <a:pt x="1071" y="118451"/>
                    <a:pt x="1071" y="118599"/>
                    <a:pt x="997" y="118820"/>
                  </a:cubicBezTo>
                  <a:cubicBezTo>
                    <a:pt x="997" y="118820"/>
                    <a:pt x="997" y="118820"/>
                    <a:pt x="997" y="118820"/>
                  </a:cubicBezTo>
                  <a:cubicBezTo>
                    <a:pt x="997" y="118894"/>
                    <a:pt x="923" y="118968"/>
                    <a:pt x="923" y="119042"/>
                  </a:cubicBezTo>
                  <a:cubicBezTo>
                    <a:pt x="849" y="119189"/>
                    <a:pt x="849" y="119337"/>
                    <a:pt x="849" y="119485"/>
                  </a:cubicBezTo>
                  <a:cubicBezTo>
                    <a:pt x="776" y="119632"/>
                    <a:pt x="776" y="119854"/>
                    <a:pt x="776" y="120002"/>
                  </a:cubicBezTo>
                  <a:cubicBezTo>
                    <a:pt x="776" y="120075"/>
                    <a:pt x="702" y="120223"/>
                    <a:pt x="702" y="120297"/>
                  </a:cubicBezTo>
                  <a:cubicBezTo>
                    <a:pt x="702" y="120445"/>
                    <a:pt x="628" y="120592"/>
                    <a:pt x="628" y="120740"/>
                  </a:cubicBezTo>
                  <a:cubicBezTo>
                    <a:pt x="628" y="120888"/>
                    <a:pt x="628" y="121109"/>
                    <a:pt x="554" y="121257"/>
                  </a:cubicBezTo>
                  <a:cubicBezTo>
                    <a:pt x="554" y="121257"/>
                    <a:pt x="554" y="121257"/>
                    <a:pt x="554" y="121257"/>
                  </a:cubicBezTo>
                  <a:cubicBezTo>
                    <a:pt x="554" y="121331"/>
                    <a:pt x="554" y="121405"/>
                    <a:pt x="554" y="121552"/>
                  </a:cubicBezTo>
                  <a:cubicBezTo>
                    <a:pt x="554" y="121700"/>
                    <a:pt x="554" y="121921"/>
                    <a:pt x="554" y="122069"/>
                  </a:cubicBezTo>
                  <a:cubicBezTo>
                    <a:pt x="554" y="122143"/>
                    <a:pt x="554" y="122217"/>
                    <a:pt x="554" y="122291"/>
                  </a:cubicBezTo>
                  <a:lnTo>
                    <a:pt x="554" y="366766"/>
                  </a:lnTo>
                  <a:cubicBezTo>
                    <a:pt x="554" y="366840"/>
                    <a:pt x="554" y="366913"/>
                    <a:pt x="554" y="366987"/>
                  </a:cubicBezTo>
                  <a:cubicBezTo>
                    <a:pt x="554" y="367282"/>
                    <a:pt x="554" y="367504"/>
                    <a:pt x="628" y="367799"/>
                  </a:cubicBezTo>
                  <a:cubicBezTo>
                    <a:pt x="628" y="367947"/>
                    <a:pt x="628" y="368168"/>
                    <a:pt x="702" y="368316"/>
                  </a:cubicBezTo>
                  <a:cubicBezTo>
                    <a:pt x="702" y="368538"/>
                    <a:pt x="776" y="368759"/>
                    <a:pt x="776" y="368981"/>
                  </a:cubicBezTo>
                  <a:cubicBezTo>
                    <a:pt x="849" y="369202"/>
                    <a:pt x="849" y="369424"/>
                    <a:pt x="923" y="369645"/>
                  </a:cubicBezTo>
                  <a:cubicBezTo>
                    <a:pt x="997" y="369793"/>
                    <a:pt x="997" y="370014"/>
                    <a:pt x="1071" y="370162"/>
                  </a:cubicBezTo>
                  <a:cubicBezTo>
                    <a:pt x="1145" y="370384"/>
                    <a:pt x="1219" y="370679"/>
                    <a:pt x="1292" y="370901"/>
                  </a:cubicBezTo>
                  <a:cubicBezTo>
                    <a:pt x="1366" y="371048"/>
                    <a:pt x="1440" y="371196"/>
                    <a:pt x="1440" y="371343"/>
                  </a:cubicBezTo>
                  <a:cubicBezTo>
                    <a:pt x="1514" y="371565"/>
                    <a:pt x="1588" y="371860"/>
                    <a:pt x="1735" y="372082"/>
                  </a:cubicBezTo>
                  <a:cubicBezTo>
                    <a:pt x="1809" y="372230"/>
                    <a:pt x="1883" y="372377"/>
                    <a:pt x="1957" y="372525"/>
                  </a:cubicBezTo>
                  <a:cubicBezTo>
                    <a:pt x="2031" y="372747"/>
                    <a:pt x="2178" y="372968"/>
                    <a:pt x="2326" y="373189"/>
                  </a:cubicBezTo>
                  <a:cubicBezTo>
                    <a:pt x="2400" y="373337"/>
                    <a:pt x="2548" y="373558"/>
                    <a:pt x="2621" y="373706"/>
                  </a:cubicBezTo>
                  <a:cubicBezTo>
                    <a:pt x="2695" y="373854"/>
                    <a:pt x="2843" y="374075"/>
                    <a:pt x="2991" y="374223"/>
                  </a:cubicBezTo>
                  <a:cubicBezTo>
                    <a:pt x="3138" y="374445"/>
                    <a:pt x="3286" y="374592"/>
                    <a:pt x="3434" y="374814"/>
                  </a:cubicBezTo>
                  <a:cubicBezTo>
                    <a:pt x="3507" y="374962"/>
                    <a:pt x="3655" y="375109"/>
                    <a:pt x="3729" y="375183"/>
                  </a:cubicBezTo>
                  <a:cubicBezTo>
                    <a:pt x="3876" y="375404"/>
                    <a:pt x="4098" y="375552"/>
                    <a:pt x="4246" y="375774"/>
                  </a:cubicBezTo>
                  <a:cubicBezTo>
                    <a:pt x="4320" y="375921"/>
                    <a:pt x="4467" y="375995"/>
                    <a:pt x="4541" y="376143"/>
                  </a:cubicBezTo>
                  <a:cubicBezTo>
                    <a:pt x="4689" y="376291"/>
                    <a:pt x="4910" y="376512"/>
                    <a:pt x="5132" y="376660"/>
                  </a:cubicBezTo>
                  <a:cubicBezTo>
                    <a:pt x="5280" y="376808"/>
                    <a:pt x="5427" y="376881"/>
                    <a:pt x="5575" y="377029"/>
                  </a:cubicBezTo>
                  <a:cubicBezTo>
                    <a:pt x="5722" y="377177"/>
                    <a:pt x="5944" y="377324"/>
                    <a:pt x="6092" y="377398"/>
                  </a:cubicBezTo>
                  <a:cubicBezTo>
                    <a:pt x="6239" y="377546"/>
                    <a:pt x="6461" y="377693"/>
                    <a:pt x="6609" y="377767"/>
                  </a:cubicBezTo>
                  <a:cubicBezTo>
                    <a:pt x="6756" y="377841"/>
                    <a:pt x="6904" y="377989"/>
                    <a:pt x="7052" y="378063"/>
                  </a:cubicBezTo>
                  <a:cubicBezTo>
                    <a:pt x="7273" y="378210"/>
                    <a:pt x="7495" y="378358"/>
                    <a:pt x="7790" y="378432"/>
                  </a:cubicBezTo>
                  <a:cubicBezTo>
                    <a:pt x="7864" y="378432"/>
                    <a:pt x="7938" y="378506"/>
                    <a:pt x="7938" y="378506"/>
                  </a:cubicBezTo>
                  <a:lnTo>
                    <a:pt x="227160" y="486751"/>
                  </a:lnTo>
                  <a:cubicBezTo>
                    <a:pt x="227308" y="486825"/>
                    <a:pt x="227382" y="486825"/>
                    <a:pt x="227530" y="486899"/>
                  </a:cubicBezTo>
                  <a:cubicBezTo>
                    <a:pt x="227603" y="486972"/>
                    <a:pt x="227677" y="486972"/>
                    <a:pt x="227825" y="487046"/>
                  </a:cubicBezTo>
                  <a:cubicBezTo>
                    <a:pt x="227899" y="487046"/>
                    <a:pt x="227972" y="487120"/>
                    <a:pt x="228046" y="487120"/>
                  </a:cubicBezTo>
                  <a:cubicBezTo>
                    <a:pt x="228342" y="487268"/>
                    <a:pt x="228637" y="487342"/>
                    <a:pt x="228932" y="487489"/>
                  </a:cubicBezTo>
                  <a:cubicBezTo>
                    <a:pt x="229006" y="487489"/>
                    <a:pt x="229080" y="487563"/>
                    <a:pt x="229228" y="487563"/>
                  </a:cubicBezTo>
                  <a:cubicBezTo>
                    <a:pt x="229302" y="487563"/>
                    <a:pt x="229376" y="487637"/>
                    <a:pt x="229449" y="487637"/>
                  </a:cubicBezTo>
                  <a:cubicBezTo>
                    <a:pt x="229449" y="487637"/>
                    <a:pt x="229523" y="487637"/>
                    <a:pt x="229523" y="487637"/>
                  </a:cubicBezTo>
                  <a:cubicBezTo>
                    <a:pt x="229745" y="487711"/>
                    <a:pt x="230040" y="487785"/>
                    <a:pt x="230335" y="487859"/>
                  </a:cubicBezTo>
                  <a:cubicBezTo>
                    <a:pt x="230335" y="487859"/>
                    <a:pt x="230335" y="487859"/>
                    <a:pt x="230335" y="487859"/>
                  </a:cubicBezTo>
                  <a:cubicBezTo>
                    <a:pt x="230409" y="487859"/>
                    <a:pt x="230483" y="487859"/>
                    <a:pt x="230483" y="487859"/>
                  </a:cubicBezTo>
                  <a:cubicBezTo>
                    <a:pt x="230705" y="487933"/>
                    <a:pt x="230926" y="487933"/>
                    <a:pt x="231148" y="488006"/>
                  </a:cubicBezTo>
                  <a:cubicBezTo>
                    <a:pt x="231222" y="488006"/>
                    <a:pt x="231295" y="488006"/>
                    <a:pt x="231295" y="488006"/>
                  </a:cubicBezTo>
                  <a:cubicBezTo>
                    <a:pt x="231443" y="488006"/>
                    <a:pt x="231517" y="488006"/>
                    <a:pt x="231664" y="488080"/>
                  </a:cubicBezTo>
                  <a:cubicBezTo>
                    <a:pt x="231664" y="488080"/>
                    <a:pt x="231664" y="488080"/>
                    <a:pt x="231664" y="488080"/>
                  </a:cubicBezTo>
                  <a:cubicBezTo>
                    <a:pt x="231738" y="488080"/>
                    <a:pt x="231886" y="488080"/>
                    <a:pt x="231960" y="488080"/>
                  </a:cubicBezTo>
                  <a:cubicBezTo>
                    <a:pt x="232033" y="488080"/>
                    <a:pt x="232033" y="488080"/>
                    <a:pt x="232107" y="488080"/>
                  </a:cubicBezTo>
                  <a:cubicBezTo>
                    <a:pt x="232403" y="488080"/>
                    <a:pt x="232698" y="488080"/>
                    <a:pt x="232994" y="488080"/>
                  </a:cubicBezTo>
                  <a:cubicBezTo>
                    <a:pt x="232994" y="488080"/>
                    <a:pt x="232994" y="488080"/>
                    <a:pt x="232994" y="488080"/>
                  </a:cubicBezTo>
                  <a:cubicBezTo>
                    <a:pt x="232994" y="488080"/>
                    <a:pt x="232994" y="488080"/>
                    <a:pt x="232994" y="488080"/>
                  </a:cubicBezTo>
                  <a:cubicBezTo>
                    <a:pt x="233289" y="488080"/>
                    <a:pt x="233584" y="488080"/>
                    <a:pt x="233879" y="488080"/>
                  </a:cubicBezTo>
                  <a:cubicBezTo>
                    <a:pt x="233953" y="488080"/>
                    <a:pt x="233953" y="488080"/>
                    <a:pt x="234027" y="488080"/>
                  </a:cubicBezTo>
                  <a:cubicBezTo>
                    <a:pt x="234101" y="488080"/>
                    <a:pt x="234249" y="488080"/>
                    <a:pt x="234322" y="488080"/>
                  </a:cubicBezTo>
                  <a:cubicBezTo>
                    <a:pt x="234322" y="488080"/>
                    <a:pt x="234322" y="488080"/>
                    <a:pt x="234322" y="488080"/>
                  </a:cubicBezTo>
                  <a:cubicBezTo>
                    <a:pt x="234470" y="488080"/>
                    <a:pt x="234544" y="488080"/>
                    <a:pt x="234692" y="488006"/>
                  </a:cubicBezTo>
                  <a:cubicBezTo>
                    <a:pt x="234766" y="488006"/>
                    <a:pt x="234839" y="488006"/>
                    <a:pt x="234839" y="488006"/>
                  </a:cubicBezTo>
                  <a:cubicBezTo>
                    <a:pt x="235061" y="488006"/>
                    <a:pt x="235283" y="487933"/>
                    <a:pt x="235504" y="487859"/>
                  </a:cubicBezTo>
                  <a:cubicBezTo>
                    <a:pt x="235578" y="487859"/>
                    <a:pt x="235652" y="487859"/>
                    <a:pt x="235652" y="487859"/>
                  </a:cubicBezTo>
                  <a:cubicBezTo>
                    <a:pt x="235652" y="487859"/>
                    <a:pt x="235652" y="487859"/>
                    <a:pt x="235652" y="487859"/>
                  </a:cubicBezTo>
                  <a:cubicBezTo>
                    <a:pt x="235947" y="487785"/>
                    <a:pt x="236168" y="487711"/>
                    <a:pt x="236464" y="487637"/>
                  </a:cubicBezTo>
                  <a:cubicBezTo>
                    <a:pt x="236464" y="487637"/>
                    <a:pt x="236538" y="487637"/>
                    <a:pt x="236538" y="487637"/>
                  </a:cubicBezTo>
                  <a:cubicBezTo>
                    <a:pt x="236611" y="487637"/>
                    <a:pt x="236685" y="487563"/>
                    <a:pt x="236759" y="487563"/>
                  </a:cubicBezTo>
                  <a:cubicBezTo>
                    <a:pt x="236833" y="487563"/>
                    <a:pt x="236907" y="487489"/>
                    <a:pt x="237055" y="487489"/>
                  </a:cubicBezTo>
                  <a:cubicBezTo>
                    <a:pt x="237350" y="487416"/>
                    <a:pt x="237645" y="487268"/>
                    <a:pt x="237940" y="487120"/>
                  </a:cubicBezTo>
                  <a:cubicBezTo>
                    <a:pt x="238014" y="487120"/>
                    <a:pt x="238088" y="487046"/>
                    <a:pt x="238162" y="487046"/>
                  </a:cubicBezTo>
                  <a:cubicBezTo>
                    <a:pt x="238236" y="487046"/>
                    <a:pt x="238310" y="486972"/>
                    <a:pt x="238384" y="486899"/>
                  </a:cubicBezTo>
                  <a:cubicBezTo>
                    <a:pt x="238531" y="486825"/>
                    <a:pt x="238605" y="486825"/>
                    <a:pt x="238753" y="486751"/>
                  </a:cubicBezTo>
                  <a:lnTo>
                    <a:pt x="342199" y="435656"/>
                  </a:lnTo>
                  <a:cubicBezTo>
                    <a:pt x="362356" y="454263"/>
                    <a:pt x="389307" y="465708"/>
                    <a:pt x="418915" y="465708"/>
                  </a:cubicBezTo>
                  <a:cubicBezTo>
                    <a:pt x="481308" y="465708"/>
                    <a:pt x="532034" y="414981"/>
                    <a:pt x="532034" y="352589"/>
                  </a:cubicBezTo>
                  <a:cubicBezTo>
                    <a:pt x="532034" y="307031"/>
                    <a:pt x="504641" y="267529"/>
                    <a:pt x="465433" y="249734"/>
                  </a:cubicBezTo>
                  <a:close/>
                  <a:moveTo>
                    <a:pt x="233215" y="28813"/>
                  </a:moveTo>
                  <a:lnTo>
                    <a:pt x="277886" y="50890"/>
                  </a:lnTo>
                  <a:lnTo>
                    <a:pt x="88642" y="144589"/>
                  </a:lnTo>
                  <a:lnTo>
                    <a:pt x="43749" y="122438"/>
                  </a:lnTo>
                  <a:lnTo>
                    <a:pt x="233215" y="28813"/>
                  </a:lnTo>
                  <a:close/>
                  <a:moveTo>
                    <a:pt x="342789" y="82935"/>
                  </a:moveTo>
                  <a:lnTo>
                    <a:pt x="153545" y="176635"/>
                  </a:lnTo>
                  <a:lnTo>
                    <a:pt x="118546" y="159357"/>
                  </a:lnTo>
                  <a:lnTo>
                    <a:pt x="307790" y="65657"/>
                  </a:lnTo>
                  <a:lnTo>
                    <a:pt x="342789" y="82935"/>
                  </a:lnTo>
                  <a:close/>
                  <a:moveTo>
                    <a:pt x="422091" y="122069"/>
                  </a:moveTo>
                  <a:lnTo>
                    <a:pt x="232846" y="215769"/>
                  </a:lnTo>
                  <a:lnTo>
                    <a:pt x="183523" y="191402"/>
                  </a:lnTo>
                  <a:lnTo>
                    <a:pt x="372767" y="97703"/>
                  </a:lnTo>
                  <a:lnTo>
                    <a:pt x="422091" y="122069"/>
                  </a:lnTo>
                  <a:close/>
                  <a:moveTo>
                    <a:pt x="26988" y="143703"/>
                  </a:moveTo>
                  <a:lnTo>
                    <a:pt x="219629" y="238806"/>
                  </a:lnTo>
                  <a:lnTo>
                    <a:pt x="219629" y="453598"/>
                  </a:lnTo>
                  <a:lnTo>
                    <a:pt x="26988" y="358496"/>
                  </a:lnTo>
                  <a:lnTo>
                    <a:pt x="26988" y="143703"/>
                  </a:lnTo>
                  <a:close/>
                  <a:moveTo>
                    <a:pt x="246210" y="238879"/>
                  </a:moveTo>
                  <a:lnTo>
                    <a:pt x="438852" y="143482"/>
                  </a:lnTo>
                  <a:lnTo>
                    <a:pt x="438925" y="241464"/>
                  </a:lnTo>
                  <a:cubicBezTo>
                    <a:pt x="432428" y="240282"/>
                    <a:pt x="425783" y="239692"/>
                    <a:pt x="418915" y="239692"/>
                  </a:cubicBezTo>
                  <a:cubicBezTo>
                    <a:pt x="356523" y="239692"/>
                    <a:pt x="305797" y="290418"/>
                    <a:pt x="305797" y="352810"/>
                  </a:cubicBezTo>
                  <a:cubicBezTo>
                    <a:pt x="305797" y="375774"/>
                    <a:pt x="312664" y="397186"/>
                    <a:pt x="324478" y="414981"/>
                  </a:cubicBezTo>
                  <a:lnTo>
                    <a:pt x="246210" y="453598"/>
                  </a:lnTo>
                  <a:lnTo>
                    <a:pt x="246210" y="238879"/>
                  </a:lnTo>
                  <a:close/>
                  <a:moveTo>
                    <a:pt x="418842" y="439421"/>
                  </a:moveTo>
                  <a:cubicBezTo>
                    <a:pt x="371143" y="439421"/>
                    <a:pt x="332305" y="400583"/>
                    <a:pt x="332305" y="352884"/>
                  </a:cubicBezTo>
                  <a:cubicBezTo>
                    <a:pt x="332305" y="305185"/>
                    <a:pt x="371143" y="266347"/>
                    <a:pt x="418842" y="266347"/>
                  </a:cubicBezTo>
                  <a:cubicBezTo>
                    <a:pt x="466540" y="266347"/>
                    <a:pt x="505379" y="305185"/>
                    <a:pt x="505379" y="352884"/>
                  </a:cubicBezTo>
                  <a:cubicBezTo>
                    <a:pt x="505379" y="400583"/>
                    <a:pt x="466614" y="439421"/>
                    <a:pt x="418842" y="439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116">
              <a:extLst>
                <a:ext uri="{FF2B5EF4-FFF2-40B4-BE49-F238E27FC236}">
                  <a16:creationId xmlns:a16="http://schemas.microsoft.com/office/drawing/2014/main" id="{F0218F72-9414-F74B-AE09-F69C7E955C6A}"/>
                </a:ext>
              </a:extLst>
            </p:cNvPr>
            <p:cNvSpPr/>
            <p:nvPr/>
          </p:nvSpPr>
          <p:spPr>
            <a:xfrm>
              <a:off x="7212317" y="3138218"/>
              <a:ext cx="137337" cy="115186"/>
            </a:xfrm>
            <a:custGeom>
              <a:avLst/>
              <a:gdLst>
                <a:gd name="connsiteX0" fmla="*/ 132049 w 137337"/>
                <a:gd name="connsiteY0" fmla="*/ 3481 h 115186"/>
                <a:gd name="connsiteX1" fmla="*/ 113368 w 137337"/>
                <a:gd name="connsiteY1" fmla="*/ 5475 h 115186"/>
                <a:gd name="connsiteX2" fmla="*/ 51640 w 137337"/>
                <a:gd name="connsiteY2" fmla="*/ 81896 h 115186"/>
                <a:gd name="connsiteX3" fmla="*/ 23361 w 137337"/>
                <a:gd name="connsiteY3" fmla="*/ 53026 h 115186"/>
                <a:gd name="connsiteX4" fmla="*/ 4532 w 137337"/>
                <a:gd name="connsiteY4" fmla="*/ 52878 h 115186"/>
                <a:gd name="connsiteX5" fmla="*/ 4384 w 137337"/>
                <a:gd name="connsiteY5" fmla="*/ 71707 h 115186"/>
                <a:gd name="connsiteX6" fmla="*/ 43149 w 137337"/>
                <a:gd name="connsiteY6" fmla="*/ 111210 h 115186"/>
                <a:gd name="connsiteX7" fmla="*/ 43223 w 137337"/>
                <a:gd name="connsiteY7" fmla="*/ 111283 h 115186"/>
                <a:gd name="connsiteX8" fmla="*/ 43740 w 137337"/>
                <a:gd name="connsiteY8" fmla="*/ 111800 h 115186"/>
                <a:gd name="connsiteX9" fmla="*/ 44257 w 137337"/>
                <a:gd name="connsiteY9" fmla="*/ 112244 h 115186"/>
                <a:gd name="connsiteX10" fmla="*/ 44330 w 137337"/>
                <a:gd name="connsiteY10" fmla="*/ 112317 h 115186"/>
                <a:gd name="connsiteX11" fmla="*/ 45143 w 137337"/>
                <a:gd name="connsiteY11" fmla="*/ 112908 h 115186"/>
                <a:gd name="connsiteX12" fmla="*/ 45586 w 137337"/>
                <a:gd name="connsiteY12" fmla="*/ 113203 h 115186"/>
                <a:gd name="connsiteX13" fmla="*/ 46324 w 137337"/>
                <a:gd name="connsiteY13" fmla="*/ 113646 h 115186"/>
                <a:gd name="connsiteX14" fmla="*/ 46767 w 137337"/>
                <a:gd name="connsiteY14" fmla="*/ 113868 h 115186"/>
                <a:gd name="connsiteX15" fmla="*/ 47432 w 137337"/>
                <a:gd name="connsiteY15" fmla="*/ 114163 h 115186"/>
                <a:gd name="connsiteX16" fmla="*/ 47875 w 137337"/>
                <a:gd name="connsiteY16" fmla="*/ 114311 h 115186"/>
                <a:gd name="connsiteX17" fmla="*/ 48613 w 137337"/>
                <a:gd name="connsiteY17" fmla="*/ 114606 h 115186"/>
                <a:gd name="connsiteX18" fmla="*/ 49056 w 137337"/>
                <a:gd name="connsiteY18" fmla="*/ 114754 h 115186"/>
                <a:gd name="connsiteX19" fmla="*/ 49868 w 137337"/>
                <a:gd name="connsiteY19" fmla="*/ 114975 h 115186"/>
                <a:gd name="connsiteX20" fmla="*/ 50237 w 137337"/>
                <a:gd name="connsiteY20" fmla="*/ 115049 h 115186"/>
                <a:gd name="connsiteX21" fmla="*/ 51124 w 137337"/>
                <a:gd name="connsiteY21" fmla="*/ 115197 h 115186"/>
                <a:gd name="connsiteX22" fmla="*/ 51419 w 137337"/>
                <a:gd name="connsiteY22" fmla="*/ 115271 h 115186"/>
                <a:gd name="connsiteX23" fmla="*/ 52600 w 137337"/>
                <a:gd name="connsiteY23" fmla="*/ 115345 h 115186"/>
                <a:gd name="connsiteX24" fmla="*/ 52600 w 137337"/>
                <a:gd name="connsiteY24" fmla="*/ 115345 h 115186"/>
                <a:gd name="connsiteX25" fmla="*/ 52600 w 137337"/>
                <a:gd name="connsiteY25" fmla="*/ 115345 h 115186"/>
                <a:gd name="connsiteX26" fmla="*/ 53929 w 137337"/>
                <a:gd name="connsiteY26" fmla="*/ 115271 h 115186"/>
                <a:gd name="connsiteX27" fmla="*/ 54299 w 137337"/>
                <a:gd name="connsiteY27" fmla="*/ 115197 h 115186"/>
                <a:gd name="connsiteX28" fmla="*/ 55259 w 137337"/>
                <a:gd name="connsiteY28" fmla="*/ 115049 h 115186"/>
                <a:gd name="connsiteX29" fmla="*/ 55701 w 137337"/>
                <a:gd name="connsiteY29" fmla="*/ 114975 h 115186"/>
                <a:gd name="connsiteX30" fmla="*/ 56588 w 137337"/>
                <a:gd name="connsiteY30" fmla="*/ 114754 h 115186"/>
                <a:gd name="connsiteX31" fmla="*/ 57031 w 137337"/>
                <a:gd name="connsiteY31" fmla="*/ 114606 h 115186"/>
                <a:gd name="connsiteX32" fmla="*/ 57843 w 137337"/>
                <a:gd name="connsiteY32" fmla="*/ 114311 h 115186"/>
                <a:gd name="connsiteX33" fmla="*/ 58360 w 137337"/>
                <a:gd name="connsiteY33" fmla="*/ 114090 h 115186"/>
                <a:gd name="connsiteX34" fmla="*/ 59098 w 137337"/>
                <a:gd name="connsiteY34" fmla="*/ 113720 h 115186"/>
                <a:gd name="connsiteX35" fmla="*/ 59615 w 137337"/>
                <a:gd name="connsiteY35" fmla="*/ 113425 h 115186"/>
                <a:gd name="connsiteX36" fmla="*/ 60353 w 137337"/>
                <a:gd name="connsiteY36" fmla="*/ 112908 h 115186"/>
                <a:gd name="connsiteX37" fmla="*/ 60796 w 137337"/>
                <a:gd name="connsiteY37" fmla="*/ 112613 h 115186"/>
                <a:gd name="connsiteX38" fmla="*/ 61682 w 137337"/>
                <a:gd name="connsiteY38" fmla="*/ 111874 h 115186"/>
                <a:gd name="connsiteX39" fmla="*/ 61904 w 137337"/>
                <a:gd name="connsiteY39" fmla="*/ 111653 h 115186"/>
                <a:gd name="connsiteX40" fmla="*/ 62864 w 137337"/>
                <a:gd name="connsiteY40" fmla="*/ 110619 h 115186"/>
                <a:gd name="connsiteX41" fmla="*/ 62938 w 137337"/>
                <a:gd name="connsiteY41" fmla="*/ 110545 h 115186"/>
                <a:gd name="connsiteX42" fmla="*/ 134043 w 137337"/>
                <a:gd name="connsiteY42" fmla="*/ 22531 h 115186"/>
                <a:gd name="connsiteX43" fmla="*/ 132049 w 137337"/>
                <a:gd name="connsiteY43" fmla="*/ 3481 h 11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7337" h="115186">
                  <a:moveTo>
                    <a:pt x="132049" y="3481"/>
                  </a:moveTo>
                  <a:cubicBezTo>
                    <a:pt x="126364" y="-1097"/>
                    <a:pt x="117946" y="-211"/>
                    <a:pt x="113368" y="5475"/>
                  </a:cubicBezTo>
                  <a:lnTo>
                    <a:pt x="51640" y="81896"/>
                  </a:lnTo>
                  <a:lnTo>
                    <a:pt x="23361" y="53026"/>
                  </a:lnTo>
                  <a:cubicBezTo>
                    <a:pt x="18192" y="47783"/>
                    <a:pt x="9775" y="47710"/>
                    <a:pt x="4532" y="52878"/>
                  </a:cubicBezTo>
                  <a:cubicBezTo>
                    <a:pt x="-710" y="58047"/>
                    <a:pt x="-784" y="66465"/>
                    <a:pt x="4384" y="71707"/>
                  </a:cubicBezTo>
                  <a:lnTo>
                    <a:pt x="43149" y="111210"/>
                  </a:lnTo>
                  <a:cubicBezTo>
                    <a:pt x="43149" y="111210"/>
                    <a:pt x="43223" y="111210"/>
                    <a:pt x="43223" y="111283"/>
                  </a:cubicBezTo>
                  <a:cubicBezTo>
                    <a:pt x="43371" y="111431"/>
                    <a:pt x="43592" y="111579"/>
                    <a:pt x="43740" y="111800"/>
                  </a:cubicBezTo>
                  <a:cubicBezTo>
                    <a:pt x="43887" y="111948"/>
                    <a:pt x="44109" y="112096"/>
                    <a:pt x="44257" y="112244"/>
                  </a:cubicBezTo>
                  <a:cubicBezTo>
                    <a:pt x="44257" y="112244"/>
                    <a:pt x="44257" y="112244"/>
                    <a:pt x="44330" y="112317"/>
                  </a:cubicBezTo>
                  <a:cubicBezTo>
                    <a:pt x="44552" y="112539"/>
                    <a:pt x="44847" y="112686"/>
                    <a:pt x="45143" y="112908"/>
                  </a:cubicBezTo>
                  <a:cubicBezTo>
                    <a:pt x="45291" y="112982"/>
                    <a:pt x="45438" y="113129"/>
                    <a:pt x="45586" y="113203"/>
                  </a:cubicBezTo>
                  <a:cubicBezTo>
                    <a:pt x="45807" y="113351"/>
                    <a:pt x="46103" y="113499"/>
                    <a:pt x="46324" y="113646"/>
                  </a:cubicBezTo>
                  <a:cubicBezTo>
                    <a:pt x="46472" y="113720"/>
                    <a:pt x="46620" y="113794"/>
                    <a:pt x="46767" y="113868"/>
                  </a:cubicBezTo>
                  <a:cubicBezTo>
                    <a:pt x="46989" y="114016"/>
                    <a:pt x="47210" y="114090"/>
                    <a:pt x="47432" y="114163"/>
                  </a:cubicBezTo>
                  <a:cubicBezTo>
                    <a:pt x="47579" y="114237"/>
                    <a:pt x="47727" y="114311"/>
                    <a:pt x="47875" y="114311"/>
                  </a:cubicBezTo>
                  <a:cubicBezTo>
                    <a:pt x="48096" y="114385"/>
                    <a:pt x="48392" y="114459"/>
                    <a:pt x="48613" y="114606"/>
                  </a:cubicBezTo>
                  <a:cubicBezTo>
                    <a:pt x="48761" y="114680"/>
                    <a:pt x="48909" y="114680"/>
                    <a:pt x="49056" y="114754"/>
                  </a:cubicBezTo>
                  <a:cubicBezTo>
                    <a:pt x="49352" y="114828"/>
                    <a:pt x="49573" y="114901"/>
                    <a:pt x="49868" y="114975"/>
                  </a:cubicBezTo>
                  <a:cubicBezTo>
                    <a:pt x="50016" y="114975"/>
                    <a:pt x="50164" y="115049"/>
                    <a:pt x="50237" y="115049"/>
                  </a:cubicBezTo>
                  <a:cubicBezTo>
                    <a:pt x="50533" y="115123"/>
                    <a:pt x="50828" y="115123"/>
                    <a:pt x="51124" y="115197"/>
                  </a:cubicBezTo>
                  <a:cubicBezTo>
                    <a:pt x="51198" y="115197"/>
                    <a:pt x="51345" y="115197"/>
                    <a:pt x="51419" y="115271"/>
                  </a:cubicBezTo>
                  <a:cubicBezTo>
                    <a:pt x="51788" y="115271"/>
                    <a:pt x="52231" y="115345"/>
                    <a:pt x="52600" y="115345"/>
                  </a:cubicBezTo>
                  <a:cubicBezTo>
                    <a:pt x="52600" y="115345"/>
                    <a:pt x="52600" y="115345"/>
                    <a:pt x="52600" y="115345"/>
                  </a:cubicBezTo>
                  <a:cubicBezTo>
                    <a:pt x="52600" y="115345"/>
                    <a:pt x="52600" y="115345"/>
                    <a:pt x="52600" y="115345"/>
                  </a:cubicBezTo>
                  <a:cubicBezTo>
                    <a:pt x="53043" y="115345"/>
                    <a:pt x="53486" y="115345"/>
                    <a:pt x="53929" y="115271"/>
                  </a:cubicBezTo>
                  <a:cubicBezTo>
                    <a:pt x="54077" y="115271"/>
                    <a:pt x="54225" y="115197"/>
                    <a:pt x="54299" y="115197"/>
                  </a:cubicBezTo>
                  <a:cubicBezTo>
                    <a:pt x="54594" y="115123"/>
                    <a:pt x="54963" y="115123"/>
                    <a:pt x="55259" y="115049"/>
                  </a:cubicBezTo>
                  <a:cubicBezTo>
                    <a:pt x="55406" y="115049"/>
                    <a:pt x="55554" y="114975"/>
                    <a:pt x="55701" y="114975"/>
                  </a:cubicBezTo>
                  <a:cubicBezTo>
                    <a:pt x="55997" y="114901"/>
                    <a:pt x="56292" y="114828"/>
                    <a:pt x="56588" y="114754"/>
                  </a:cubicBezTo>
                  <a:cubicBezTo>
                    <a:pt x="56735" y="114680"/>
                    <a:pt x="56883" y="114680"/>
                    <a:pt x="57031" y="114606"/>
                  </a:cubicBezTo>
                  <a:cubicBezTo>
                    <a:pt x="57326" y="114532"/>
                    <a:pt x="57547" y="114385"/>
                    <a:pt x="57843" y="114311"/>
                  </a:cubicBezTo>
                  <a:cubicBezTo>
                    <a:pt x="57990" y="114237"/>
                    <a:pt x="58138" y="114163"/>
                    <a:pt x="58360" y="114090"/>
                  </a:cubicBezTo>
                  <a:cubicBezTo>
                    <a:pt x="58581" y="113942"/>
                    <a:pt x="58877" y="113794"/>
                    <a:pt x="59098" y="113720"/>
                  </a:cubicBezTo>
                  <a:cubicBezTo>
                    <a:pt x="59246" y="113646"/>
                    <a:pt x="59393" y="113573"/>
                    <a:pt x="59615" y="113425"/>
                  </a:cubicBezTo>
                  <a:cubicBezTo>
                    <a:pt x="59836" y="113277"/>
                    <a:pt x="60058" y="113129"/>
                    <a:pt x="60353" y="112908"/>
                  </a:cubicBezTo>
                  <a:cubicBezTo>
                    <a:pt x="60501" y="112834"/>
                    <a:pt x="60649" y="112686"/>
                    <a:pt x="60796" y="112613"/>
                  </a:cubicBezTo>
                  <a:cubicBezTo>
                    <a:pt x="61092" y="112391"/>
                    <a:pt x="61387" y="112096"/>
                    <a:pt x="61682" y="111874"/>
                  </a:cubicBezTo>
                  <a:cubicBezTo>
                    <a:pt x="61756" y="111800"/>
                    <a:pt x="61830" y="111727"/>
                    <a:pt x="61904" y="111653"/>
                  </a:cubicBezTo>
                  <a:cubicBezTo>
                    <a:pt x="62273" y="111283"/>
                    <a:pt x="62568" y="110988"/>
                    <a:pt x="62864" y="110619"/>
                  </a:cubicBezTo>
                  <a:cubicBezTo>
                    <a:pt x="62864" y="110619"/>
                    <a:pt x="62864" y="110619"/>
                    <a:pt x="62938" y="110545"/>
                  </a:cubicBezTo>
                  <a:lnTo>
                    <a:pt x="134043" y="22531"/>
                  </a:lnTo>
                  <a:cubicBezTo>
                    <a:pt x="138621" y="16477"/>
                    <a:pt x="137735" y="8133"/>
                    <a:pt x="132049" y="3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2" name="Grupo 556">
            <a:extLst>
              <a:ext uri="{FF2B5EF4-FFF2-40B4-BE49-F238E27FC236}">
                <a16:creationId xmlns:a16="http://schemas.microsoft.com/office/drawing/2014/main" id="{0D88D1B0-39CD-F445-84D6-E5CE1F0AEAE6}"/>
              </a:ext>
            </a:extLst>
          </p:cNvPr>
          <p:cNvGrpSpPr/>
          <p:nvPr/>
        </p:nvGrpSpPr>
        <p:grpSpPr>
          <a:xfrm>
            <a:off x="19737911" y="7344784"/>
            <a:ext cx="888056" cy="874709"/>
            <a:chOff x="7553067" y="5581613"/>
            <a:chExt cx="540488" cy="532366"/>
          </a:xfrm>
          <a:solidFill>
            <a:schemeClr val="bg1"/>
          </a:solidFill>
        </p:grpSpPr>
        <p:sp>
          <p:nvSpPr>
            <p:cNvPr id="63" name="Forma libre 449">
              <a:extLst>
                <a:ext uri="{FF2B5EF4-FFF2-40B4-BE49-F238E27FC236}">
                  <a16:creationId xmlns:a16="http://schemas.microsoft.com/office/drawing/2014/main" id="{13888A06-4FBA-5041-9BA4-C13F3E4A39BB}"/>
                </a:ext>
              </a:extLst>
            </p:cNvPr>
            <p:cNvSpPr/>
            <p:nvPr/>
          </p:nvSpPr>
          <p:spPr>
            <a:xfrm>
              <a:off x="7553067" y="5581613"/>
              <a:ext cx="540488" cy="532366"/>
            </a:xfrm>
            <a:custGeom>
              <a:avLst/>
              <a:gdLst>
                <a:gd name="connsiteX0" fmla="*/ 489799 w 540488"/>
                <a:gd name="connsiteY0" fmla="*/ 210178 h 532366"/>
                <a:gd name="connsiteX1" fmla="*/ 487362 w 540488"/>
                <a:gd name="connsiteY1" fmla="*/ 210104 h 532366"/>
                <a:gd name="connsiteX2" fmla="*/ 487141 w 540488"/>
                <a:gd name="connsiteY2" fmla="*/ 210104 h 532366"/>
                <a:gd name="connsiteX3" fmla="*/ 464768 w 540488"/>
                <a:gd name="connsiteY3" fmla="*/ 194672 h 532366"/>
                <a:gd name="connsiteX4" fmla="*/ 462332 w 540488"/>
                <a:gd name="connsiteY4" fmla="*/ 188322 h 532366"/>
                <a:gd name="connsiteX5" fmla="*/ 467279 w 540488"/>
                <a:gd name="connsiteY5" fmla="*/ 162405 h 532366"/>
                <a:gd name="connsiteX6" fmla="*/ 467500 w 540488"/>
                <a:gd name="connsiteY6" fmla="*/ 162183 h 532366"/>
                <a:gd name="connsiteX7" fmla="*/ 470675 w 540488"/>
                <a:gd name="connsiteY7" fmla="*/ 158861 h 532366"/>
                <a:gd name="connsiteX8" fmla="*/ 470306 w 540488"/>
                <a:gd name="connsiteY8" fmla="*/ 87682 h 532366"/>
                <a:gd name="connsiteX9" fmla="*/ 454136 w 540488"/>
                <a:gd name="connsiteY9" fmla="*/ 71511 h 532366"/>
                <a:gd name="connsiteX10" fmla="*/ 382883 w 540488"/>
                <a:gd name="connsiteY10" fmla="*/ 71290 h 532366"/>
                <a:gd name="connsiteX11" fmla="*/ 381997 w 540488"/>
                <a:gd name="connsiteY11" fmla="*/ 72102 h 532366"/>
                <a:gd name="connsiteX12" fmla="*/ 381701 w 540488"/>
                <a:gd name="connsiteY12" fmla="*/ 72397 h 532366"/>
                <a:gd name="connsiteX13" fmla="*/ 354898 w 540488"/>
                <a:gd name="connsiteY13" fmla="*/ 77123 h 532366"/>
                <a:gd name="connsiteX14" fmla="*/ 346776 w 540488"/>
                <a:gd name="connsiteY14" fmla="*/ 73727 h 532366"/>
                <a:gd name="connsiteX15" fmla="*/ 331566 w 540488"/>
                <a:gd name="connsiteY15" fmla="*/ 51575 h 532366"/>
                <a:gd name="connsiteX16" fmla="*/ 331418 w 540488"/>
                <a:gd name="connsiteY16" fmla="*/ 49582 h 532366"/>
                <a:gd name="connsiteX17" fmla="*/ 280913 w 540488"/>
                <a:gd name="connsiteY17" fmla="*/ 554 h 532366"/>
                <a:gd name="connsiteX18" fmla="*/ 258098 w 540488"/>
                <a:gd name="connsiteY18" fmla="*/ 554 h 532366"/>
                <a:gd name="connsiteX19" fmla="*/ 207519 w 540488"/>
                <a:gd name="connsiteY19" fmla="*/ 50541 h 532366"/>
                <a:gd name="connsiteX20" fmla="*/ 207519 w 540488"/>
                <a:gd name="connsiteY20" fmla="*/ 50837 h 532366"/>
                <a:gd name="connsiteX21" fmla="*/ 207519 w 540488"/>
                <a:gd name="connsiteY21" fmla="*/ 51649 h 532366"/>
                <a:gd name="connsiteX22" fmla="*/ 192383 w 540488"/>
                <a:gd name="connsiteY22" fmla="*/ 73874 h 532366"/>
                <a:gd name="connsiteX23" fmla="*/ 184335 w 540488"/>
                <a:gd name="connsiteY23" fmla="*/ 77344 h 532366"/>
                <a:gd name="connsiteX24" fmla="*/ 157458 w 540488"/>
                <a:gd name="connsiteY24" fmla="*/ 72766 h 532366"/>
                <a:gd name="connsiteX25" fmla="*/ 155759 w 540488"/>
                <a:gd name="connsiteY25" fmla="*/ 71364 h 532366"/>
                <a:gd name="connsiteX26" fmla="*/ 86057 w 540488"/>
                <a:gd name="connsiteY26" fmla="*/ 73062 h 532366"/>
                <a:gd name="connsiteX27" fmla="*/ 69887 w 540488"/>
                <a:gd name="connsiteY27" fmla="*/ 89232 h 532366"/>
                <a:gd name="connsiteX28" fmla="*/ 69739 w 540488"/>
                <a:gd name="connsiteY28" fmla="*/ 160559 h 532366"/>
                <a:gd name="connsiteX29" fmla="*/ 72028 w 540488"/>
                <a:gd name="connsiteY29" fmla="*/ 162922 h 532366"/>
                <a:gd name="connsiteX30" fmla="*/ 72176 w 540488"/>
                <a:gd name="connsiteY30" fmla="*/ 163070 h 532366"/>
                <a:gd name="connsiteX31" fmla="*/ 77197 w 540488"/>
                <a:gd name="connsiteY31" fmla="*/ 188913 h 532366"/>
                <a:gd name="connsiteX32" fmla="*/ 74760 w 540488"/>
                <a:gd name="connsiteY32" fmla="*/ 195262 h 532366"/>
                <a:gd name="connsiteX33" fmla="*/ 52461 w 540488"/>
                <a:gd name="connsiteY33" fmla="*/ 210768 h 532366"/>
                <a:gd name="connsiteX34" fmla="*/ 51280 w 540488"/>
                <a:gd name="connsiteY34" fmla="*/ 210842 h 532366"/>
                <a:gd name="connsiteX35" fmla="*/ 50172 w 540488"/>
                <a:gd name="connsiteY35" fmla="*/ 210916 h 532366"/>
                <a:gd name="connsiteX36" fmla="*/ 554 w 540488"/>
                <a:gd name="connsiteY36" fmla="*/ 261494 h 532366"/>
                <a:gd name="connsiteX37" fmla="*/ 554 w 540488"/>
                <a:gd name="connsiteY37" fmla="*/ 284310 h 532366"/>
                <a:gd name="connsiteX38" fmla="*/ 50984 w 540488"/>
                <a:gd name="connsiteY38" fmla="*/ 334889 h 532366"/>
                <a:gd name="connsiteX39" fmla="*/ 57261 w 540488"/>
                <a:gd name="connsiteY39" fmla="*/ 334962 h 532366"/>
                <a:gd name="connsiteX40" fmla="*/ 57335 w 540488"/>
                <a:gd name="connsiteY40" fmla="*/ 334962 h 532366"/>
                <a:gd name="connsiteX41" fmla="*/ 79264 w 540488"/>
                <a:gd name="connsiteY41" fmla="*/ 349287 h 532366"/>
                <a:gd name="connsiteX42" fmla="*/ 80593 w 540488"/>
                <a:gd name="connsiteY42" fmla="*/ 352240 h 532366"/>
                <a:gd name="connsiteX43" fmla="*/ 75942 w 540488"/>
                <a:gd name="connsiteY43" fmla="*/ 379191 h 532366"/>
                <a:gd name="connsiteX44" fmla="*/ 74096 w 540488"/>
                <a:gd name="connsiteY44" fmla="*/ 381554 h 532366"/>
                <a:gd name="connsiteX45" fmla="*/ 76901 w 540488"/>
                <a:gd name="connsiteY45" fmla="*/ 450001 h 532366"/>
                <a:gd name="connsiteX46" fmla="*/ 93072 w 540488"/>
                <a:gd name="connsiteY46" fmla="*/ 466171 h 532366"/>
                <a:gd name="connsiteX47" fmla="*/ 164398 w 540488"/>
                <a:gd name="connsiteY47" fmla="*/ 466393 h 532366"/>
                <a:gd name="connsiteX48" fmla="*/ 166023 w 540488"/>
                <a:gd name="connsiteY48" fmla="*/ 464842 h 532366"/>
                <a:gd name="connsiteX49" fmla="*/ 166244 w 540488"/>
                <a:gd name="connsiteY49" fmla="*/ 464621 h 532366"/>
                <a:gd name="connsiteX50" fmla="*/ 192383 w 540488"/>
                <a:gd name="connsiteY50" fmla="*/ 459452 h 532366"/>
                <a:gd name="connsiteX51" fmla="*/ 192900 w 540488"/>
                <a:gd name="connsiteY51" fmla="*/ 459673 h 532366"/>
                <a:gd name="connsiteX52" fmla="*/ 208258 w 540488"/>
                <a:gd name="connsiteY52" fmla="*/ 481898 h 532366"/>
                <a:gd name="connsiteX53" fmla="*/ 208627 w 540488"/>
                <a:gd name="connsiteY53" fmla="*/ 485000 h 532366"/>
                <a:gd name="connsiteX54" fmla="*/ 259058 w 540488"/>
                <a:gd name="connsiteY54" fmla="*/ 532181 h 532366"/>
                <a:gd name="connsiteX55" fmla="*/ 281874 w 540488"/>
                <a:gd name="connsiteY55" fmla="*/ 532181 h 532366"/>
                <a:gd name="connsiteX56" fmla="*/ 332452 w 540488"/>
                <a:gd name="connsiteY56" fmla="*/ 481751 h 532366"/>
                <a:gd name="connsiteX57" fmla="*/ 347736 w 540488"/>
                <a:gd name="connsiteY57" fmla="*/ 459452 h 532366"/>
                <a:gd name="connsiteX58" fmla="*/ 348253 w 540488"/>
                <a:gd name="connsiteY58" fmla="*/ 459230 h 532366"/>
                <a:gd name="connsiteX59" fmla="*/ 374391 w 540488"/>
                <a:gd name="connsiteY59" fmla="*/ 464251 h 532366"/>
                <a:gd name="connsiteX60" fmla="*/ 376459 w 540488"/>
                <a:gd name="connsiteY60" fmla="*/ 465950 h 532366"/>
                <a:gd name="connsiteX61" fmla="*/ 445940 w 540488"/>
                <a:gd name="connsiteY61" fmla="*/ 464030 h 532366"/>
                <a:gd name="connsiteX62" fmla="*/ 462110 w 540488"/>
                <a:gd name="connsiteY62" fmla="*/ 447859 h 532366"/>
                <a:gd name="connsiteX63" fmla="*/ 466762 w 540488"/>
                <a:gd name="connsiteY63" fmla="*/ 381701 h 532366"/>
                <a:gd name="connsiteX64" fmla="*/ 464473 w 540488"/>
                <a:gd name="connsiteY64" fmla="*/ 378600 h 532366"/>
                <a:gd name="connsiteX65" fmla="*/ 459673 w 540488"/>
                <a:gd name="connsiteY65" fmla="*/ 351650 h 532366"/>
                <a:gd name="connsiteX66" fmla="*/ 461003 w 540488"/>
                <a:gd name="connsiteY66" fmla="*/ 348622 h 532366"/>
                <a:gd name="connsiteX67" fmla="*/ 482858 w 540488"/>
                <a:gd name="connsiteY67" fmla="*/ 334224 h 532366"/>
                <a:gd name="connsiteX68" fmla="*/ 483080 w 540488"/>
                <a:gd name="connsiteY68" fmla="*/ 334224 h 532366"/>
                <a:gd name="connsiteX69" fmla="*/ 490168 w 540488"/>
                <a:gd name="connsiteY69" fmla="*/ 334076 h 532366"/>
                <a:gd name="connsiteX70" fmla="*/ 540304 w 540488"/>
                <a:gd name="connsiteY70" fmla="*/ 283498 h 532366"/>
                <a:gd name="connsiteX71" fmla="*/ 540304 w 540488"/>
                <a:gd name="connsiteY71" fmla="*/ 260682 h 532366"/>
                <a:gd name="connsiteX72" fmla="*/ 489799 w 540488"/>
                <a:gd name="connsiteY72" fmla="*/ 210178 h 532366"/>
                <a:gd name="connsiteX73" fmla="*/ 513575 w 540488"/>
                <a:gd name="connsiteY73" fmla="*/ 283572 h 532366"/>
                <a:gd name="connsiteX74" fmla="*/ 489725 w 540488"/>
                <a:gd name="connsiteY74" fmla="*/ 307569 h 532366"/>
                <a:gd name="connsiteX75" fmla="*/ 489504 w 540488"/>
                <a:gd name="connsiteY75" fmla="*/ 307569 h 532366"/>
                <a:gd name="connsiteX76" fmla="*/ 482415 w 540488"/>
                <a:gd name="connsiteY76" fmla="*/ 307717 h 532366"/>
                <a:gd name="connsiteX77" fmla="*/ 436415 w 540488"/>
                <a:gd name="connsiteY77" fmla="*/ 338211 h 532366"/>
                <a:gd name="connsiteX78" fmla="*/ 436415 w 540488"/>
                <a:gd name="connsiteY78" fmla="*/ 338211 h 532366"/>
                <a:gd name="connsiteX79" fmla="*/ 435307 w 540488"/>
                <a:gd name="connsiteY79" fmla="*/ 340796 h 532366"/>
                <a:gd name="connsiteX80" fmla="*/ 440845 w 540488"/>
                <a:gd name="connsiteY80" fmla="*/ 392038 h 532366"/>
                <a:gd name="connsiteX81" fmla="*/ 443208 w 540488"/>
                <a:gd name="connsiteY81" fmla="*/ 395214 h 532366"/>
                <a:gd name="connsiteX82" fmla="*/ 443208 w 540488"/>
                <a:gd name="connsiteY82" fmla="*/ 429105 h 532366"/>
                <a:gd name="connsiteX83" fmla="*/ 427038 w 540488"/>
                <a:gd name="connsiteY83" fmla="*/ 445275 h 532366"/>
                <a:gd name="connsiteX84" fmla="*/ 393220 w 540488"/>
                <a:gd name="connsiteY84" fmla="*/ 445349 h 532366"/>
                <a:gd name="connsiteX85" fmla="*/ 391153 w 540488"/>
                <a:gd name="connsiteY85" fmla="*/ 443651 h 532366"/>
                <a:gd name="connsiteX86" fmla="*/ 338137 w 540488"/>
                <a:gd name="connsiteY86" fmla="*/ 434569 h 532366"/>
                <a:gd name="connsiteX87" fmla="*/ 337695 w 540488"/>
                <a:gd name="connsiteY87" fmla="*/ 434717 h 532366"/>
                <a:gd name="connsiteX88" fmla="*/ 305797 w 540488"/>
                <a:gd name="connsiteY88" fmla="*/ 481603 h 532366"/>
                <a:gd name="connsiteX89" fmla="*/ 281800 w 540488"/>
                <a:gd name="connsiteY89" fmla="*/ 505526 h 532366"/>
                <a:gd name="connsiteX90" fmla="*/ 258910 w 540488"/>
                <a:gd name="connsiteY90" fmla="*/ 505526 h 532366"/>
                <a:gd name="connsiteX91" fmla="*/ 234913 w 540488"/>
                <a:gd name="connsiteY91" fmla="*/ 481677 h 532366"/>
                <a:gd name="connsiteX92" fmla="*/ 234544 w 540488"/>
                <a:gd name="connsiteY92" fmla="*/ 478576 h 532366"/>
                <a:gd name="connsiteX93" fmla="*/ 202572 w 540488"/>
                <a:gd name="connsiteY93" fmla="*/ 434864 h 532366"/>
                <a:gd name="connsiteX94" fmla="*/ 202129 w 540488"/>
                <a:gd name="connsiteY94" fmla="*/ 434717 h 532366"/>
                <a:gd name="connsiteX95" fmla="*/ 147416 w 540488"/>
                <a:gd name="connsiteY95" fmla="*/ 445570 h 532366"/>
                <a:gd name="connsiteX96" fmla="*/ 145791 w 540488"/>
                <a:gd name="connsiteY96" fmla="*/ 447121 h 532366"/>
                <a:gd name="connsiteX97" fmla="*/ 145570 w 540488"/>
                <a:gd name="connsiteY97" fmla="*/ 447343 h 532366"/>
                <a:gd name="connsiteX98" fmla="*/ 111679 w 540488"/>
                <a:gd name="connsiteY98" fmla="*/ 447343 h 532366"/>
                <a:gd name="connsiteX99" fmla="*/ 95509 w 540488"/>
                <a:gd name="connsiteY99" fmla="*/ 431172 h 532366"/>
                <a:gd name="connsiteX100" fmla="*/ 95435 w 540488"/>
                <a:gd name="connsiteY100" fmla="*/ 397355 h 532366"/>
                <a:gd name="connsiteX101" fmla="*/ 97281 w 540488"/>
                <a:gd name="connsiteY101" fmla="*/ 394992 h 532366"/>
                <a:gd name="connsiteX102" fmla="*/ 104664 w 540488"/>
                <a:gd name="connsiteY102" fmla="*/ 341239 h 532366"/>
                <a:gd name="connsiteX103" fmla="*/ 103483 w 540488"/>
                <a:gd name="connsiteY103" fmla="*/ 338654 h 532366"/>
                <a:gd name="connsiteX104" fmla="*/ 57261 w 540488"/>
                <a:gd name="connsiteY104" fmla="*/ 308307 h 532366"/>
                <a:gd name="connsiteX105" fmla="*/ 50984 w 540488"/>
                <a:gd name="connsiteY105" fmla="*/ 308233 h 532366"/>
                <a:gd name="connsiteX106" fmla="*/ 50911 w 540488"/>
                <a:gd name="connsiteY106" fmla="*/ 308233 h 532366"/>
                <a:gd name="connsiteX107" fmla="*/ 26987 w 540488"/>
                <a:gd name="connsiteY107" fmla="*/ 284236 h 532366"/>
                <a:gd name="connsiteX108" fmla="*/ 26987 w 540488"/>
                <a:gd name="connsiteY108" fmla="*/ 261421 h 532366"/>
                <a:gd name="connsiteX109" fmla="*/ 50837 w 540488"/>
                <a:gd name="connsiteY109" fmla="*/ 237423 h 532366"/>
                <a:gd name="connsiteX110" fmla="*/ 52018 w 540488"/>
                <a:gd name="connsiteY110" fmla="*/ 237350 h 532366"/>
                <a:gd name="connsiteX111" fmla="*/ 53126 w 540488"/>
                <a:gd name="connsiteY111" fmla="*/ 237276 h 532366"/>
                <a:gd name="connsiteX112" fmla="*/ 99643 w 540488"/>
                <a:gd name="connsiteY112" fmla="*/ 204344 h 532366"/>
                <a:gd name="connsiteX113" fmla="*/ 101785 w 540488"/>
                <a:gd name="connsiteY113" fmla="*/ 198807 h 532366"/>
                <a:gd name="connsiteX114" fmla="*/ 91004 w 540488"/>
                <a:gd name="connsiteY114" fmla="*/ 144241 h 532366"/>
                <a:gd name="connsiteX115" fmla="*/ 88715 w 540488"/>
                <a:gd name="connsiteY115" fmla="*/ 141878 h 532366"/>
                <a:gd name="connsiteX116" fmla="*/ 88568 w 540488"/>
                <a:gd name="connsiteY116" fmla="*/ 141730 h 532366"/>
                <a:gd name="connsiteX117" fmla="*/ 88568 w 540488"/>
                <a:gd name="connsiteY117" fmla="*/ 107839 h 532366"/>
                <a:gd name="connsiteX118" fmla="*/ 104738 w 540488"/>
                <a:gd name="connsiteY118" fmla="*/ 91669 h 532366"/>
                <a:gd name="connsiteX119" fmla="*/ 138555 w 540488"/>
                <a:gd name="connsiteY119" fmla="*/ 91595 h 532366"/>
                <a:gd name="connsiteX120" fmla="*/ 140254 w 540488"/>
                <a:gd name="connsiteY120" fmla="*/ 92998 h 532366"/>
                <a:gd name="connsiteX121" fmla="*/ 195189 w 540488"/>
                <a:gd name="connsiteY121" fmla="*/ 101415 h 532366"/>
                <a:gd name="connsiteX122" fmla="*/ 202203 w 540488"/>
                <a:gd name="connsiteY122" fmla="*/ 98388 h 532366"/>
                <a:gd name="connsiteX123" fmla="*/ 234027 w 540488"/>
                <a:gd name="connsiteY123" fmla="*/ 52018 h 532366"/>
                <a:gd name="connsiteX124" fmla="*/ 234027 w 540488"/>
                <a:gd name="connsiteY124" fmla="*/ 51723 h 532366"/>
                <a:gd name="connsiteX125" fmla="*/ 234027 w 540488"/>
                <a:gd name="connsiteY125" fmla="*/ 50911 h 532366"/>
                <a:gd name="connsiteX126" fmla="*/ 258024 w 540488"/>
                <a:gd name="connsiteY126" fmla="*/ 26987 h 532366"/>
                <a:gd name="connsiteX127" fmla="*/ 280840 w 540488"/>
                <a:gd name="connsiteY127" fmla="*/ 26987 h 532366"/>
                <a:gd name="connsiteX128" fmla="*/ 304837 w 540488"/>
                <a:gd name="connsiteY128" fmla="*/ 50837 h 532366"/>
                <a:gd name="connsiteX129" fmla="*/ 304984 w 540488"/>
                <a:gd name="connsiteY129" fmla="*/ 52830 h 532366"/>
                <a:gd name="connsiteX130" fmla="*/ 336956 w 540488"/>
                <a:gd name="connsiteY130" fmla="*/ 98314 h 532366"/>
                <a:gd name="connsiteX131" fmla="*/ 343971 w 540488"/>
                <a:gd name="connsiteY131" fmla="*/ 101268 h 532366"/>
                <a:gd name="connsiteX132" fmla="*/ 400308 w 540488"/>
                <a:gd name="connsiteY132" fmla="*/ 91300 h 532366"/>
                <a:gd name="connsiteX133" fmla="*/ 401195 w 540488"/>
                <a:gd name="connsiteY133" fmla="*/ 90487 h 532366"/>
                <a:gd name="connsiteX134" fmla="*/ 401490 w 540488"/>
                <a:gd name="connsiteY134" fmla="*/ 90192 h 532366"/>
                <a:gd name="connsiteX135" fmla="*/ 435381 w 540488"/>
                <a:gd name="connsiteY135" fmla="*/ 90192 h 532366"/>
                <a:gd name="connsiteX136" fmla="*/ 451551 w 540488"/>
                <a:gd name="connsiteY136" fmla="*/ 106362 h 532366"/>
                <a:gd name="connsiteX137" fmla="*/ 451625 w 540488"/>
                <a:gd name="connsiteY137" fmla="*/ 140180 h 532366"/>
                <a:gd name="connsiteX138" fmla="*/ 451404 w 540488"/>
                <a:gd name="connsiteY138" fmla="*/ 140401 h 532366"/>
                <a:gd name="connsiteX139" fmla="*/ 448229 w 540488"/>
                <a:gd name="connsiteY139" fmla="*/ 143724 h 532366"/>
                <a:gd name="connsiteX140" fmla="*/ 437670 w 540488"/>
                <a:gd name="connsiteY140" fmla="*/ 198216 h 532366"/>
                <a:gd name="connsiteX141" fmla="*/ 439811 w 540488"/>
                <a:gd name="connsiteY141" fmla="*/ 203754 h 532366"/>
                <a:gd name="connsiteX142" fmla="*/ 486919 w 540488"/>
                <a:gd name="connsiteY142" fmla="*/ 236538 h 532366"/>
                <a:gd name="connsiteX143" fmla="*/ 489356 w 540488"/>
                <a:gd name="connsiteY143" fmla="*/ 236611 h 532366"/>
                <a:gd name="connsiteX144" fmla="*/ 489577 w 540488"/>
                <a:gd name="connsiteY144" fmla="*/ 236611 h 532366"/>
                <a:gd name="connsiteX145" fmla="*/ 513501 w 540488"/>
                <a:gd name="connsiteY145" fmla="*/ 260608 h 532366"/>
                <a:gd name="connsiteX146" fmla="*/ 513501 w 540488"/>
                <a:gd name="connsiteY146" fmla="*/ 283572 h 53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540488" h="532366">
                  <a:moveTo>
                    <a:pt x="489799" y="210178"/>
                  </a:moveTo>
                  <a:lnTo>
                    <a:pt x="487362" y="210104"/>
                  </a:lnTo>
                  <a:cubicBezTo>
                    <a:pt x="487288" y="210104"/>
                    <a:pt x="487215" y="210104"/>
                    <a:pt x="487141" y="210104"/>
                  </a:cubicBezTo>
                  <a:cubicBezTo>
                    <a:pt x="477173" y="210104"/>
                    <a:pt x="468165" y="203901"/>
                    <a:pt x="464768" y="194672"/>
                  </a:cubicBezTo>
                  <a:cubicBezTo>
                    <a:pt x="463956" y="192531"/>
                    <a:pt x="463144" y="190463"/>
                    <a:pt x="462332" y="188322"/>
                  </a:cubicBezTo>
                  <a:cubicBezTo>
                    <a:pt x="458640" y="179314"/>
                    <a:pt x="460634" y="169198"/>
                    <a:pt x="467279" y="162405"/>
                  </a:cubicBezTo>
                  <a:cubicBezTo>
                    <a:pt x="467352" y="162331"/>
                    <a:pt x="467426" y="162257"/>
                    <a:pt x="467500" y="162183"/>
                  </a:cubicBezTo>
                  <a:lnTo>
                    <a:pt x="470675" y="158861"/>
                  </a:lnTo>
                  <a:cubicBezTo>
                    <a:pt x="490021" y="139146"/>
                    <a:pt x="489873" y="107249"/>
                    <a:pt x="470306" y="87682"/>
                  </a:cubicBezTo>
                  <a:lnTo>
                    <a:pt x="454136" y="71511"/>
                  </a:lnTo>
                  <a:cubicBezTo>
                    <a:pt x="434495" y="51871"/>
                    <a:pt x="402597" y="51797"/>
                    <a:pt x="382883" y="71290"/>
                  </a:cubicBezTo>
                  <a:lnTo>
                    <a:pt x="381997" y="72102"/>
                  </a:lnTo>
                  <a:cubicBezTo>
                    <a:pt x="381923" y="72176"/>
                    <a:pt x="381775" y="72250"/>
                    <a:pt x="381701" y="72397"/>
                  </a:cubicBezTo>
                  <a:cubicBezTo>
                    <a:pt x="374687" y="79412"/>
                    <a:pt x="364128" y="81258"/>
                    <a:pt x="354898" y="77123"/>
                  </a:cubicBezTo>
                  <a:cubicBezTo>
                    <a:pt x="352240" y="75942"/>
                    <a:pt x="349509" y="74760"/>
                    <a:pt x="346776" y="73727"/>
                  </a:cubicBezTo>
                  <a:cubicBezTo>
                    <a:pt x="337547" y="70035"/>
                    <a:pt x="331566" y="61322"/>
                    <a:pt x="331566" y="51575"/>
                  </a:cubicBezTo>
                  <a:cubicBezTo>
                    <a:pt x="331566" y="50911"/>
                    <a:pt x="331492" y="50246"/>
                    <a:pt x="331418" y="49582"/>
                  </a:cubicBezTo>
                  <a:cubicBezTo>
                    <a:pt x="330606" y="22483"/>
                    <a:pt x="308160" y="554"/>
                    <a:pt x="280913" y="554"/>
                  </a:cubicBezTo>
                  <a:lnTo>
                    <a:pt x="258098" y="554"/>
                  </a:lnTo>
                  <a:cubicBezTo>
                    <a:pt x="230409" y="554"/>
                    <a:pt x="207815" y="22926"/>
                    <a:pt x="207519" y="50541"/>
                  </a:cubicBezTo>
                  <a:lnTo>
                    <a:pt x="207519" y="50837"/>
                  </a:lnTo>
                  <a:cubicBezTo>
                    <a:pt x="207519" y="51132"/>
                    <a:pt x="207519" y="51428"/>
                    <a:pt x="207519" y="51649"/>
                  </a:cubicBezTo>
                  <a:cubicBezTo>
                    <a:pt x="207519" y="61469"/>
                    <a:pt x="201538" y="70182"/>
                    <a:pt x="192383" y="73874"/>
                  </a:cubicBezTo>
                  <a:cubicBezTo>
                    <a:pt x="189651" y="74982"/>
                    <a:pt x="186993" y="76163"/>
                    <a:pt x="184335" y="77344"/>
                  </a:cubicBezTo>
                  <a:cubicBezTo>
                    <a:pt x="175105" y="81553"/>
                    <a:pt x="164546" y="79707"/>
                    <a:pt x="157458" y="72766"/>
                  </a:cubicBezTo>
                  <a:cubicBezTo>
                    <a:pt x="156941" y="72250"/>
                    <a:pt x="156350" y="71733"/>
                    <a:pt x="155759" y="71364"/>
                  </a:cubicBezTo>
                  <a:cubicBezTo>
                    <a:pt x="135971" y="53421"/>
                    <a:pt x="105181" y="54012"/>
                    <a:pt x="86057" y="73062"/>
                  </a:cubicBezTo>
                  <a:lnTo>
                    <a:pt x="69887" y="89232"/>
                  </a:lnTo>
                  <a:cubicBezTo>
                    <a:pt x="50246" y="108873"/>
                    <a:pt x="50172" y="140844"/>
                    <a:pt x="69739" y="160559"/>
                  </a:cubicBezTo>
                  <a:lnTo>
                    <a:pt x="72028" y="162922"/>
                  </a:lnTo>
                  <a:cubicBezTo>
                    <a:pt x="72102" y="162996"/>
                    <a:pt x="72102" y="162996"/>
                    <a:pt x="72176" y="163070"/>
                  </a:cubicBezTo>
                  <a:cubicBezTo>
                    <a:pt x="78895" y="169788"/>
                    <a:pt x="80889" y="179978"/>
                    <a:pt x="77197" y="188913"/>
                  </a:cubicBezTo>
                  <a:cubicBezTo>
                    <a:pt x="76384" y="190980"/>
                    <a:pt x="75499" y="193121"/>
                    <a:pt x="74760" y="195262"/>
                  </a:cubicBezTo>
                  <a:cubicBezTo>
                    <a:pt x="71364" y="204492"/>
                    <a:pt x="62429" y="210695"/>
                    <a:pt x="52461" y="210768"/>
                  </a:cubicBezTo>
                  <a:cubicBezTo>
                    <a:pt x="52092" y="210768"/>
                    <a:pt x="51723" y="210768"/>
                    <a:pt x="51280" y="210842"/>
                  </a:cubicBezTo>
                  <a:lnTo>
                    <a:pt x="50172" y="210916"/>
                  </a:lnTo>
                  <a:cubicBezTo>
                    <a:pt x="22705" y="211433"/>
                    <a:pt x="554" y="233953"/>
                    <a:pt x="554" y="261494"/>
                  </a:cubicBezTo>
                  <a:lnTo>
                    <a:pt x="554" y="284310"/>
                  </a:lnTo>
                  <a:cubicBezTo>
                    <a:pt x="554" y="312147"/>
                    <a:pt x="23148" y="334815"/>
                    <a:pt x="50984" y="334889"/>
                  </a:cubicBezTo>
                  <a:lnTo>
                    <a:pt x="57261" y="334962"/>
                  </a:lnTo>
                  <a:cubicBezTo>
                    <a:pt x="57261" y="334962"/>
                    <a:pt x="57335" y="334962"/>
                    <a:pt x="57335" y="334962"/>
                  </a:cubicBezTo>
                  <a:cubicBezTo>
                    <a:pt x="66859" y="334962"/>
                    <a:pt x="75499" y="340574"/>
                    <a:pt x="79264" y="349287"/>
                  </a:cubicBezTo>
                  <a:cubicBezTo>
                    <a:pt x="79707" y="350247"/>
                    <a:pt x="80150" y="351281"/>
                    <a:pt x="80593" y="352240"/>
                  </a:cubicBezTo>
                  <a:cubicBezTo>
                    <a:pt x="84802" y="361470"/>
                    <a:pt x="82956" y="372102"/>
                    <a:pt x="75942" y="379191"/>
                  </a:cubicBezTo>
                  <a:cubicBezTo>
                    <a:pt x="75203" y="379929"/>
                    <a:pt x="74612" y="380742"/>
                    <a:pt x="74096" y="381554"/>
                  </a:cubicBezTo>
                  <a:cubicBezTo>
                    <a:pt x="57261" y="401416"/>
                    <a:pt x="58221" y="431320"/>
                    <a:pt x="76901" y="450001"/>
                  </a:cubicBezTo>
                  <a:lnTo>
                    <a:pt x="93072" y="466171"/>
                  </a:lnTo>
                  <a:cubicBezTo>
                    <a:pt x="112712" y="485812"/>
                    <a:pt x="144684" y="485886"/>
                    <a:pt x="164398" y="466393"/>
                  </a:cubicBezTo>
                  <a:lnTo>
                    <a:pt x="166023" y="464842"/>
                  </a:lnTo>
                  <a:cubicBezTo>
                    <a:pt x="166097" y="464768"/>
                    <a:pt x="166171" y="464695"/>
                    <a:pt x="166244" y="464621"/>
                  </a:cubicBezTo>
                  <a:cubicBezTo>
                    <a:pt x="173038" y="457827"/>
                    <a:pt x="183301" y="455834"/>
                    <a:pt x="192383" y="459452"/>
                  </a:cubicBezTo>
                  <a:lnTo>
                    <a:pt x="192900" y="459673"/>
                  </a:lnTo>
                  <a:cubicBezTo>
                    <a:pt x="202203" y="463365"/>
                    <a:pt x="208184" y="472078"/>
                    <a:pt x="208258" y="481898"/>
                  </a:cubicBezTo>
                  <a:cubicBezTo>
                    <a:pt x="208258" y="482932"/>
                    <a:pt x="208406" y="483966"/>
                    <a:pt x="208627" y="485000"/>
                  </a:cubicBezTo>
                  <a:cubicBezTo>
                    <a:pt x="210325" y="511286"/>
                    <a:pt x="232403" y="532181"/>
                    <a:pt x="259058" y="532181"/>
                  </a:cubicBezTo>
                  <a:lnTo>
                    <a:pt x="281874" y="532181"/>
                  </a:lnTo>
                  <a:cubicBezTo>
                    <a:pt x="309710" y="532181"/>
                    <a:pt x="332378" y="509514"/>
                    <a:pt x="332452" y="481751"/>
                  </a:cubicBezTo>
                  <a:cubicBezTo>
                    <a:pt x="332452" y="471930"/>
                    <a:pt x="338506" y="463218"/>
                    <a:pt x="347736" y="459452"/>
                  </a:cubicBezTo>
                  <a:lnTo>
                    <a:pt x="348253" y="459230"/>
                  </a:lnTo>
                  <a:cubicBezTo>
                    <a:pt x="357261" y="455538"/>
                    <a:pt x="367525" y="457532"/>
                    <a:pt x="374391" y="464251"/>
                  </a:cubicBezTo>
                  <a:cubicBezTo>
                    <a:pt x="375056" y="464916"/>
                    <a:pt x="375721" y="465433"/>
                    <a:pt x="376459" y="465950"/>
                  </a:cubicBezTo>
                  <a:cubicBezTo>
                    <a:pt x="396247" y="483671"/>
                    <a:pt x="426890" y="483006"/>
                    <a:pt x="445940" y="464030"/>
                  </a:cubicBezTo>
                  <a:lnTo>
                    <a:pt x="462110" y="447859"/>
                  </a:lnTo>
                  <a:cubicBezTo>
                    <a:pt x="480126" y="429843"/>
                    <a:pt x="481677" y="401490"/>
                    <a:pt x="466762" y="381701"/>
                  </a:cubicBezTo>
                  <a:cubicBezTo>
                    <a:pt x="466171" y="380594"/>
                    <a:pt x="465433" y="379560"/>
                    <a:pt x="464473" y="378600"/>
                  </a:cubicBezTo>
                  <a:cubicBezTo>
                    <a:pt x="457384" y="371512"/>
                    <a:pt x="455538" y="360953"/>
                    <a:pt x="459673" y="351650"/>
                  </a:cubicBezTo>
                  <a:cubicBezTo>
                    <a:pt x="460117" y="350690"/>
                    <a:pt x="460560" y="349656"/>
                    <a:pt x="461003" y="348622"/>
                  </a:cubicBezTo>
                  <a:cubicBezTo>
                    <a:pt x="464768" y="339910"/>
                    <a:pt x="473333" y="334298"/>
                    <a:pt x="482858" y="334224"/>
                  </a:cubicBezTo>
                  <a:cubicBezTo>
                    <a:pt x="482932" y="334224"/>
                    <a:pt x="483006" y="334224"/>
                    <a:pt x="483080" y="334224"/>
                  </a:cubicBezTo>
                  <a:lnTo>
                    <a:pt x="490168" y="334076"/>
                  </a:lnTo>
                  <a:cubicBezTo>
                    <a:pt x="517857" y="333855"/>
                    <a:pt x="540304" y="311187"/>
                    <a:pt x="540304" y="283498"/>
                  </a:cubicBezTo>
                  <a:lnTo>
                    <a:pt x="540304" y="260682"/>
                  </a:lnTo>
                  <a:cubicBezTo>
                    <a:pt x="540156" y="232993"/>
                    <a:pt x="517562" y="210325"/>
                    <a:pt x="489799" y="210178"/>
                  </a:cubicBezTo>
                  <a:close/>
                  <a:moveTo>
                    <a:pt x="513575" y="283572"/>
                  </a:moveTo>
                  <a:cubicBezTo>
                    <a:pt x="513575" y="296715"/>
                    <a:pt x="502868" y="307495"/>
                    <a:pt x="489725" y="307569"/>
                  </a:cubicBezTo>
                  <a:cubicBezTo>
                    <a:pt x="489651" y="307569"/>
                    <a:pt x="489577" y="307569"/>
                    <a:pt x="489504" y="307569"/>
                  </a:cubicBezTo>
                  <a:lnTo>
                    <a:pt x="482415" y="307717"/>
                  </a:lnTo>
                  <a:cubicBezTo>
                    <a:pt x="462406" y="307864"/>
                    <a:pt x="444315" y="319826"/>
                    <a:pt x="436415" y="338211"/>
                  </a:cubicBezTo>
                  <a:cubicBezTo>
                    <a:pt x="436415" y="338211"/>
                    <a:pt x="436415" y="338211"/>
                    <a:pt x="436415" y="338211"/>
                  </a:cubicBezTo>
                  <a:cubicBezTo>
                    <a:pt x="436046" y="339097"/>
                    <a:pt x="435676" y="339983"/>
                    <a:pt x="435307" y="340796"/>
                  </a:cubicBezTo>
                  <a:cubicBezTo>
                    <a:pt x="427702" y="357704"/>
                    <a:pt x="430065" y="377493"/>
                    <a:pt x="440845" y="392038"/>
                  </a:cubicBezTo>
                  <a:cubicBezTo>
                    <a:pt x="441436" y="393146"/>
                    <a:pt x="442248" y="394254"/>
                    <a:pt x="443208" y="395214"/>
                  </a:cubicBezTo>
                  <a:cubicBezTo>
                    <a:pt x="452511" y="404591"/>
                    <a:pt x="452511" y="419727"/>
                    <a:pt x="443208" y="429105"/>
                  </a:cubicBezTo>
                  <a:lnTo>
                    <a:pt x="427038" y="445275"/>
                  </a:lnTo>
                  <a:cubicBezTo>
                    <a:pt x="417734" y="454579"/>
                    <a:pt x="402597" y="454579"/>
                    <a:pt x="393220" y="445349"/>
                  </a:cubicBezTo>
                  <a:cubicBezTo>
                    <a:pt x="392555" y="444685"/>
                    <a:pt x="391891" y="444168"/>
                    <a:pt x="391153" y="443651"/>
                  </a:cubicBezTo>
                  <a:cubicBezTo>
                    <a:pt x="376828" y="430803"/>
                    <a:pt x="356301" y="427259"/>
                    <a:pt x="338137" y="434569"/>
                  </a:cubicBezTo>
                  <a:lnTo>
                    <a:pt x="337695" y="434717"/>
                  </a:lnTo>
                  <a:cubicBezTo>
                    <a:pt x="318349" y="442543"/>
                    <a:pt x="305797" y="460929"/>
                    <a:pt x="305797" y="481603"/>
                  </a:cubicBezTo>
                  <a:cubicBezTo>
                    <a:pt x="305797" y="494820"/>
                    <a:pt x="295016" y="505526"/>
                    <a:pt x="281800" y="505526"/>
                  </a:cubicBezTo>
                  <a:lnTo>
                    <a:pt x="258910" y="505526"/>
                  </a:lnTo>
                  <a:cubicBezTo>
                    <a:pt x="245767" y="505526"/>
                    <a:pt x="234987" y="494820"/>
                    <a:pt x="234913" y="481677"/>
                  </a:cubicBezTo>
                  <a:cubicBezTo>
                    <a:pt x="234913" y="480643"/>
                    <a:pt x="234765" y="479610"/>
                    <a:pt x="234544" y="478576"/>
                  </a:cubicBezTo>
                  <a:cubicBezTo>
                    <a:pt x="233288" y="459157"/>
                    <a:pt x="220958" y="442248"/>
                    <a:pt x="202572" y="434864"/>
                  </a:cubicBezTo>
                  <a:lnTo>
                    <a:pt x="202129" y="434717"/>
                  </a:lnTo>
                  <a:cubicBezTo>
                    <a:pt x="183227" y="427111"/>
                    <a:pt x="161814" y="431320"/>
                    <a:pt x="147416" y="445570"/>
                  </a:cubicBezTo>
                  <a:lnTo>
                    <a:pt x="145791" y="447121"/>
                  </a:lnTo>
                  <a:cubicBezTo>
                    <a:pt x="145718" y="447195"/>
                    <a:pt x="145644" y="447269"/>
                    <a:pt x="145570" y="447343"/>
                  </a:cubicBezTo>
                  <a:cubicBezTo>
                    <a:pt x="136193" y="456646"/>
                    <a:pt x="121056" y="456646"/>
                    <a:pt x="111679" y="447343"/>
                  </a:cubicBezTo>
                  <a:lnTo>
                    <a:pt x="95509" y="431172"/>
                  </a:lnTo>
                  <a:cubicBezTo>
                    <a:pt x="86205" y="421869"/>
                    <a:pt x="86205" y="406732"/>
                    <a:pt x="95435" y="397355"/>
                  </a:cubicBezTo>
                  <a:cubicBezTo>
                    <a:pt x="96173" y="396617"/>
                    <a:pt x="96764" y="395878"/>
                    <a:pt x="97281" y="394992"/>
                  </a:cubicBezTo>
                  <a:cubicBezTo>
                    <a:pt x="109980" y="380077"/>
                    <a:pt x="112934" y="359403"/>
                    <a:pt x="104664" y="341239"/>
                  </a:cubicBezTo>
                  <a:cubicBezTo>
                    <a:pt x="104295" y="340352"/>
                    <a:pt x="103926" y="339540"/>
                    <a:pt x="103483" y="338654"/>
                  </a:cubicBezTo>
                  <a:cubicBezTo>
                    <a:pt x="95509" y="320269"/>
                    <a:pt x="77418" y="308381"/>
                    <a:pt x="57261" y="308307"/>
                  </a:cubicBezTo>
                  <a:lnTo>
                    <a:pt x="50984" y="308233"/>
                  </a:lnTo>
                  <a:cubicBezTo>
                    <a:pt x="50984" y="308233"/>
                    <a:pt x="50911" y="308233"/>
                    <a:pt x="50911" y="308233"/>
                  </a:cubicBezTo>
                  <a:cubicBezTo>
                    <a:pt x="37694" y="308233"/>
                    <a:pt x="26987" y="297453"/>
                    <a:pt x="26987" y="284236"/>
                  </a:cubicBezTo>
                  <a:lnTo>
                    <a:pt x="26987" y="261421"/>
                  </a:lnTo>
                  <a:cubicBezTo>
                    <a:pt x="26987" y="248278"/>
                    <a:pt x="37694" y="237497"/>
                    <a:pt x="50837" y="237423"/>
                  </a:cubicBezTo>
                  <a:cubicBezTo>
                    <a:pt x="51206" y="237423"/>
                    <a:pt x="51575" y="237423"/>
                    <a:pt x="52018" y="237350"/>
                  </a:cubicBezTo>
                  <a:lnTo>
                    <a:pt x="53126" y="237276"/>
                  </a:lnTo>
                  <a:cubicBezTo>
                    <a:pt x="73874" y="236907"/>
                    <a:pt x="92481" y="223690"/>
                    <a:pt x="99643" y="204344"/>
                  </a:cubicBezTo>
                  <a:cubicBezTo>
                    <a:pt x="100308" y="202499"/>
                    <a:pt x="101046" y="200653"/>
                    <a:pt x="101785" y="198807"/>
                  </a:cubicBezTo>
                  <a:cubicBezTo>
                    <a:pt x="109390" y="179978"/>
                    <a:pt x="105181" y="158565"/>
                    <a:pt x="91004" y="144241"/>
                  </a:cubicBezTo>
                  <a:lnTo>
                    <a:pt x="88715" y="141878"/>
                  </a:lnTo>
                  <a:cubicBezTo>
                    <a:pt x="88641" y="141804"/>
                    <a:pt x="88641" y="141804"/>
                    <a:pt x="88568" y="141730"/>
                  </a:cubicBezTo>
                  <a:cubicBezTo>
                    <a:pt x="79264" y="132353"/>
                    <a:pt x="79264" y="117217"/>
                    <a:pt x="88568" y="107839"/>
                  </a:cubicBezTo>
                  <a:lnTo>
                    <a:pt x="104738" y="91669"/>
                  </a:lnTo>
                  <a:cubicBezTo>
                    <a:pt x="114041" y="82365"/>
                    <a:pt x="129178" y="82365"/>
                    <a:pt x="138555" y="91595"/>
                  </a:cubicBezTo>
                  <a:cubicBezTo>
                    <a:pt x="139072" y="92112"/>
                    <a:pt x="139663" y="92629"/>
                    <a:pt x="140254" y="92998"/>
                  </a:cubicBezTo>
                  <a:cubicBezTo>
                    <a:pt x="155169" y="106510"/>
                    <a:pt x="176508" y="109833"/>
                    <a:pt x="195189" y="101415"/>
                  </a:cubicBezTo>
                  <a:cubicBezTo>
                    <a:pt x="197477" y="100381"/>
                    <a:pt x="199840" y="99348"/>
                    <a:pt x="202203" y="98388"/>
                  </a:cubicBezTo>
                  <a:cubicBezTo>
                    <a:pt x="221327" y="90635"/>
                    <a:pt x="233805" y="72471"/>
                    <a:pt x="234027" y="52018"/>
                  </a:cubicBezTo>
                  <a:lnTo>
                    <a:pt x="234027" y="51723"/>
                  </a:lnTo>
                  <a:cubicBezTo>
                    <a:pt x="234027" y="51428"/>
                    <a:pt x="234027" y="51132"/>
                    <a:pt x="234027" y="50911"/>
                  </a:cubicBezTo>
                  <a:cubicBezTo>
                    <a:pt x="234027" y="37694"/>
                    <a:pt x="244807" y="26987"/>
                    <a:pt x="258024" y="26987"/>
                  </a:cubicBezTo>
                  <a:lnTo>
                    <a:pt x="280840" y="26987"/>
                  </a:lnTo>
                  <a:cubicBezTo>
                    <a:pt x="293983" y="26987"/>
                    <a:pt x="304763" y="37694"/>
                    <a:pt x="304837" y="50837"/>
                  </a:cubicBezTo>
                  <a:cubicBezTo>
                    <a:pt x="304837" y="51501"/>
                    <a:pt x="304911" y="52166"/>
                    <a:pt x="304984" y="52830"/>
                  </a:cubicBezTo>
                  <a:cubicBezTo>
                    <a:pt x="305575" y="72988"/>
                    <a:pt x="318054" y="90709"/>
                    <a:pt x="336956" y="98314"/>
                  </a:cubicBezTo>
                  <a:cubicBezTo>
                    <a:pt x="339319" y="99274"/>
                    <a:pt x="341682" y="100234"/>
                    <a:pt x="343971" y="101268"/>
                  </a:cubicBezTo>
                  <a:cubicBezTo>
                    <a:pt x="363316" y="109980"/>
                    <a:pt x="385393" y="106067"/>
                    <a:pt x="400308" y="91300"/>
                  </a:cubicBezTo>
                  <a:lnTo>
                    <a:pt x="401195" y="90487"/>
                  </a:lnTo>
                  <a:cubicBezTo>
                    <a:pt x="401268" y="90413"/>
                    <a:pt x="401416" y="90340"/>
                    <a:pt x="401490" y="90192"/>
                  </a:cubicBezTo>
                  <a:cubicBezTo>
                    <a:pt x="410867" y="80889"/>
                    <a:pt x="426004" y="80889"/>
                    <a:pt x="435381" y="90192"/>
                  </a:cubicBezTo>
                  <a:lnTo>
                    <a:pt x="451551" y="106362"/>
                  </a:lnTo>
                  <a:cubicBezTo>
                    <a:pt x="460855" y="115666"/>
                    <a:pt x="460855" y="130803"/>
                    <a:pt x="451625" y="140180"/>
                  </a:cubicBezTo>
                  <a:cubicBezTo>
                    <a:pt x="451551" y="140254"/>
                    <a:pt x="451477" y="140327"/>
                    <a:pt x="451404" y="140401"/>
                  </a:cubicBezTo>
                  <a:lnTo>
                    <a:pt x="448229" y="143724"/>
                  </a:lnTo>
                  <a:cubicBezTo>
                    <a:pt x="434126" y="158048"/>
                    <a:pt x="429991" y="179461"/>
                    <a:pt x="437670" y="198216"/>
                  </a:cubicBezTo>
                  <a:cubicBezTo>
                    <a:pt x="438408" y="200062"/>
                    <a:pt x="439147" y="201908"/>
                    <a:pt x="439811" y="203754"/>
                  </a:cubicBezTo>
                  <a:cubicBezTo>
                    <a:pt x="447047" y="223320"/>
                    <a:pt x="465950" y="236464"/>
                    <a:pt x="486919" y="236538"/>
                  </a:cubicBezTo>
                  <a:lnTo>
                    <a:pt x="489356" y="236611"/>
                  </a:lnTo>
                  <a:cubicBezTo>
                    <a:pt x="489430" y="236611"/>
                    <a:pt x="489504" y="236611"/>
                    <a:pt x="489577" y="236611"/>
                  </a:cubicBezTo>
                  <a:cubicBezTo>
                    <a:pt x="502794" y="236611"/>
                    <a:pt x="513501" y="247391"/>
                    <a:pt x="513501" y="260608"/>
                  </a:cubicBezTo>
                  <a:lnTo>
                    <a:pt x="513501" y="283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450">
              <a:extLst>
                <a:ext uri="{FF2B5EF4-FFF2-40B4-BE49-F238E27FC236}">
                  <a16:creationId xmlns:a16="http://schemas.microsoft.com/office/drawing/2014/main" id="{3BCA4233-433F-A34D-87BB-B22C31273B35}"/>
                </a:ext>
              </a:extLst>
            </p:cNvPr>
            <p:cNvSpPr/>
            <p:nvPr/>
          </p:nvSpPr>
          <p:spPr>
            <a:xfrm>
              <a:off x="7678442" y="5700196"/>
              <a:ext cx="295349" cy="295349"/>
            </a:xfrm>
            <a:custGeom>
              <a:avLst/>
              <a:gdLst>
                <a:gd name="connsiteX0" fmla="*/ 147785 w 295348"/>
                <a:gd name="connsiteY0" fmla="*/ 554 h 295348"/>
                <a:gd name="connsiteX1" fmla="*/ 554 w 295348"/>
                <a:gd name="connsiteY1" fmla="*/ 147785 h 295348"/>
                <a:gd name="connsiteX2" fmla="*/ 147785 w 295348"/>
                <a:gd name="connsiteY2" fmla="*/ 295016 h 295348"/>
                <a:gd name="connsiteX3" fmla="*/ 295017 w 295348"/>
                <a:gd name="connsiteY3" fmla="*/ 147785 h 295348"/>
                <a:gd name="connsiteX4" fmla="*/ 147785 w 295348"/>
                <a:gd name="connsiteY4" fmla="*/ 554 h 295348"/>
                <a:gd name="connsiteX5" fmla="*/ 147785 w 295348"/>
                <a:gd name="connsiteY5" fmla="*/ 268435 h 295348"/>
                <a:gd name="connsiteX6" fmla="*/ 27135 w 295348"/>
                <a:gd name="connsiteY6" fmla="*/ 147785 h 295348"/>
                <a:gd name="connsiteX7" fmla="*/ 147785 w 295348"/>
                <a:gd name="connsiteY7" fmla="*/ 27135 h 295348"/>
                <a:gd name="connsiteX8" fmla="*/ 268435 w 295348"/>
                <a:gd name="connsiteY8" fmla="*/ 147785 h 295348"/>
                <a:gd name="connsiteX9" fmla="*/ 147785 w 295348"/>
                <a:gd name="connsiteY9" fmla="*/ 268435 h 29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48" h="295348">
                  <a:moveTo>
                    <a:pt x="147785" y="554"/>
                  </a:moveTo>
                  <a:cubicBezTo>
                    <a:pt x="66564" y="554"/>
                    <a:pt x="554" y="66638"/>
                    <a:pt x="554" y="147785"/>
                  </a:cubicBezTo>
                  <a:cubicBezTo>
                    <a:pt x="554" y="228932"/>
                    <a:pt x="66638" y="295016"/>
                    <a:pt x="147785" y="295016"/>
                  </a:cubicBezTo>
                  <a:cubicBezTo>
                    <a:pt x="228932" y="295016"/>
                    <a:pt x="295017" y="228932"/>
                    <a:pt x="295017" y="147785"/>
                  </a:cubicBezTo>
                  <a:cubicBezTo>
                    <a:pt x="295017" y="66638"/>
                    <a:pt x="229006" y="554"/>
                    <a:pt x="147785" y="554"/>
                  </a:cubicBezTo>
                  <a:close/>
                  <a:moveTo>
                    <a:pt x="147785" y="268435"/>
                  </a:moveTo>
                  <a:cubicBezTo>
                    <a:pt x="81258" y="268435"/>
                    <a:pt x="27135" y="214313"/>
                    <a:pt x="27135" y="147785"/>
                  </a:cubicBezTo>
                  <a:cubicBezTo>
                    <a:pt x="27135" y="81258"/>
                    <a:pt x="81258" y="27135"/>
                    <a:pt x="147785" y="27135"/>
                  </a:cubicBezTo>
                  <a:cubicBezTo>
                    <a:pt x="214313" y="27135"/>
                    <a:pt x="268435" y="81258"/>
                    <a:pt x="268435" y="147785"/>
                  </a:cubicBezTo>
                  <a:cubicBezTo>
                    <a:pt x="268435" y="214313"/>
                    <a:pt x="214313" y="268435"/>
                    <a:pt x="147785" y="26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451">
              <a:extLst>
                <a:ext uri="{FF2B5EF4-FFF2-40B4-BE49-F238E27FC236}">
                  <a16:creationId xmlns:a16="http://schemas.microsoft.com/office/drawing/2014/main" id="{7D0FA346-9DC1-C444-A78F-4171FB0F261F}"/>
                </a:ext>
              </a:extLst>
            </p:cNvPr>
            <p:cNvSpPr/>
            <p:nvPr/>
          </p:nvSpPr>
          <p:spPr>
            <a:xfrm>
              <a:off x="7780695" y="5751291"/>
              <a:ext cx="85651" cy="192715"/>
            </a:xfrm>
            <a:custGeom>
              <a:avLst/>
              <a:gdLst>
                <a:gd name="connsiteX0" fmla="*/ 48854 w 85651"/>
                <a:gd name="connsiteY0" fmla="*/ 84654 h 192715"/>
                <a:gd name="connsiteX1" fmla="*/ 30986 w 85651"/>
                <a:gd name="connsiteY1" fmla="*/ 74539 h 192715"/>
                <a:gd name="connsiteX2" fmla="*/ 27072 w 85651"/>
                <a:gd name="connsiteY2" fmla="*/ 70330 h 192715"/>
                <a:gd name="connsiteX3" fmla="*/ 32168 w 85651"/>
                <a:gd name="connsiteY3" fmla="*/ 60805 h 192715"/>
                <a:gd name="connsiteX4" fmla="*/ 66723 w 85651"/>
                <a:gd name="connsiteY4" fmla="*/ 61396 h 192715"/>
                <a:gd name="connsiteX5" fmla="*/ 84149 w 85651"/>
                <a:gd name="connsiteY5" fmla="*/ 54381 h 192715"/>
                <a:gd name="connsiteX6" fmla="*/ 77134 w 85651"/>
                <a:gd name="connsiteY6" fmla="*/ 36956 h 192715"/>
                <a:gd name="connsiteX7" fmla="*/ 54835 w 85651"/>
                <a:gd name="connsiteY7" fmla="*/ 31049 h 192715"/>
                <a:gd name="connsiteX8" fmla="*/ 56017 w 85651"/>
                <a:gd name="connsiteY8" fmla="*/ 25585 h 192715"/>
                <a:gd name="connsiteX9" fmla="*/ 56017 w 85651"/>
                <a:gd name="connsiteY9" fmla="*/ 13844 h 192715"/>
                <a:gd name="connsiteX10" fmla="*/ 42726 w 85651"/>
                <a:gd name="connsiteY10" fmla="*/ 554 h 192715"/>
                <a:gd name="connsiteX11" fmla="*/ 29435 w 85651"/>
                <a:gd name="connsiteY11" fmla="*/ 13844 h 192715"/>
                <a:gd name="connsiteX12" fmla="*/ 29435 w 85651"/>
                <a:gd name="connsiteY12" fmla="*/ 25585 h 192715"/>
                <a:gd name="connsiteX13" fmla="*/ 31429 w 85651"/>
                <a:gd name="connsiteY13" fmla="*/ 32526 h 192715"/>
                <a:gd name="connsiteX14" fmla="*/ 17548 w 85651"/>
                <a:gd name="connsiteY14" fmla="*/ 38654 h 192715"/>
                <a:gd name="connsiteX15" fmla="*/ 565 w 85651"/>
                <a:gd name="connsiteY15" fmla="*/ 70330 h 192715"/>
                <a:gd name="connsiteX16" fmla="*/ 37040 w 85651"/>
                <a:gd name="connsiteY16" fmla="*/ 108504 h 192715"/>
                <a:gd name="connsiteX17" fmla="*/ 55131 w 85651"/>
                <a:gd name="connsiteY17" fmla="*/ 118767 h 192715"/>
                <a:gd name="connsiteX18" fmla="*/ 59192 w 85651"/>
                <a:gd name="connsiteY18" fmla="*/ 123345 h 192715"/>
                <a:gd name="connsiteX19" fmla="*/ 54319 w 85651"/>
                <a:gd name="connsiteY19" fmla="*/ 132575 h 192715"/>
                <a:gd name="connsiteX20" fmla="*/ 19172 w 85651"/>
                <a:gd name="connsiteY20" fmla="*/ 131393 h 192715"/>
                <a:gd name="connsiteX21" fmla="*/ 1673 w 85651"/>
                <a:gd name="connsiteY21" fmla="*/ 138260 h 192715"/>
                <a:gd name="connsiteX22" fmla="*/ 8540 w 85651"/>
                <a:gd name="connsiteY22" fmla="*/ 155760 h 192715"/>
                <a:gd name="connsiteX23" fmla="*/ 30691 w 85651"/>
                <a:gd name="connsiteY23" fmla="*/ 162036 h 192715"/>
                <a:gd name="connsiteX24" fmla="*/ 29509 w 85651"/>
                <a:gd name="connsiteY24" fmla="*/ 167500 h 192715"/>
                <a:gd name="connsiteX25" fmla="*/ 29509 w 85651"/>
                <a:gd name="connsiteY25" fmla="*/ 179240 h 192715"/>
                <a:gd name="connsiteX26" fmla="*/ 42800 w 85651"/>
                <a:gd name="connsiteY26" fmla="*/ 192531 h 192715"/>
                <a:gd name="connsiteX27" fmla="*/ 56091 w 85651"/>
                <a:gd name="connsiteY27" fmla="*/ 179240 h 192715"/>
                <a:gd name="connsiteX28" fmla="*/ 56091 w 85651"/>
                <a:gd name="connsiteY28" fmla="*/ 167500 h 192715"/>
                <a:gd name="connsiteX29" fmla="*/ 54392 w 85651"/>
                <a:gd name="connsiteY29" fmla="*/ 161002 h 192715"/>
                <a:gd name="connsiteX30" fmla="*/ 68864 w 85651"/>
                <a:gd name="connsiteY30" fmla="*/ 154874 h 192715"/>
                <a:gd name="connsiteX31" fmla="*/ 85773 w 85651"/>
                <a:gd name="connsiteY31" fmla="*/ 123345 h 192715"/>
                <a:gd name="connsiteX32" fmla="*/ 48854 w 85651"/>
                <a:gd name="connsiteY32" fmla="*/ 84654 h 19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5651" h="192715">
                  <a:moveTo>
                    <a:pt x="48854" y="84654"/>
                  </a:moveTo>
                  <a:cubicBezTo>
                    <a:pt x="42283" y="81332"/>
                    <a:pt x="35416" y="77935"/>
                    <a:pt x="30986" y="74539"/>
                  </a:cubicBezTo>
                  <a:cubicBezTo>
                    <a:pt x="27811" y="72102"/>
                    <a:pt x="27072" y="70625"/>
                    <a:pt x="27072" y="70330"/>
                  </a:cubicBezTo>
                  <a:cubicBezTo>
                    <a:pt x="27072" y="66121"/>
                    <a:pt x="28697" y="63094"/>
                    <a:pt x="32168" y="60805"/>
                  </a:cubicBezTo>
                  <a:cubicBezTo>
                    <a:pt x="38591" y="56523"/>
                    <a:pt x="51808" y="55046"/>
                    <a:pt x="66723" y="61396"/>
                  </a:cubicBezTo>
                  <a:cubicBezTo>
                    <a:pt x="73516" y="64276"/>
                    <a:pt x="81269" y="61100"/>
                    <a:pt x="84149" y="54381"/>
                  </a:cubicBezTo>
                  <a:cubicBezTo>
                    <a:pt x="87028" y="47662"/>
                    <a:pt x="83854" y="39835"/>
                    <a:pt x="77134" y="36956"/>
                  </a:cubicBezTo>
                  <a:cubicBezTo>
                    <a:pt x="69751" y="33854"/>
                    <a:pt x="62219" y="31861"/>
                    <a:pt x="54835" y="31049"/>
                  </a:cubicBezTo>
                  <a:cubicBezTo>
                    <a:pt x="55574" y="29424"/>
                    <a:pt x="56017" y="27578"/>
                    <a:pt x="56017" y="25585"/>
                  </a:cubicBezTo>
                  <a:lnTo>
                    <a:pt x="56017" y="13844"/>
                  </a:lnTo>
                  <a:cubicBezTo>
                    <a:pt x="56017" y="6535"/>
                    <a:pt x="50036" y="554"/>
                    <a:pt x="42726" y="554"/>
                  </a:cubicBezTo>
                  <a:cubicBezTo>
                    <a:pt x="35416" y="554"/>
                    <a:pt x="29435" y="6535"/>
                    <a:pt x="29435" y="13844"/>
                  </a:cubicBezTo>
                  <a:lnTo>
                    <a:pt x="29435" y="25585"/>
                  </a:lnTo>
                  <a:cubicBezTo>
                    <a:pt x="29435" y="28095"/>
                    <a:pt x="30174" y="30532"/>
                    <a:pt x="31429" y="32526"/>
                  </a:cubicBezTo>
                  <a:cubicBezTo>
                    <a:pt x="26334" y="33854"/>
                    <a:pt x="21683" y="35922"/>
                    <a:pt x="17548" y="38654"/>
                  </a:cubicBezTo>
                  <a:cubicBezTo>
                    <a:pt x="6620" y="45890"/>
                    <a:pt x="565" y="57187"/>
                    <a:pt x="565" y="70330"/>
                  </a:cubicBezTo>
                  <a:cubicBezTo>
                    <a:pt x="565" y="90266"/>
                    <a:pt x="20796" y="100382"/>
                    <a:pt x="37040" y="108504"/>
                  </a:cubicBezTo>
                  <a:cubicBezTo>
                    <a:pt x="43686" y="111827"/>
                    <a:pt x="50627" y="115297"/>
                    <a:pt x="55131" y="118767"/>
                  </a:cubicBezTo>
                  <a:cubicBezTo>
                    <a:pt x="58306" y="121204"/>
                    <a:pt x="59192" y="122828"/>
                    <a:pt x="59192" y="123345"/>
                  </a:cubicBezTo>
                  <a:cubicBezTo>
                    <a:pt x="59192" y="127480"/>
                    <a:pt x="57641" y="130433"/>
                    <a:pt x="54319" y="132575"/>
                  </a:cubicBezTo>
                  <a:cubicBezTo>
                    <a:pt x="47895" y="136783"/>
                    <a:pt x="34530" y="138039"/>
                    <a:pt x="19172" y="131393"/>
                  </a:cubicBezTo>
                  <a:cubicBezTo>
                    <a:pt x="12453" y="128440"/>
                    <a:pt x="4626" y="131541"/>
                    <a:pt x="1673" y="138260"/>
                  </a:cubicBezTo>
                  <a:cubicBezTo>
                    <a:pt x="-1281" y="144979"/>
                    <a:pt x="1820" y="152806"/>
                    <a:pt x="8540" y="155760"/>
                  </a:cubicBezTo>
                  <a:cubicBezTo>
                    <a:pt x="15923" y="158935"/>
                    <a:pt x="23381" y="161002"/>
                    <a:pt x="30691" y="162036"/>
                  </a:cubicBezTo>
                  <a:cubicBezTo>
                    <a:pt x="29952" y="163734"/>
                    <a:pt x="29509" y="165580"/>
                    <a:pt x="29509" y="167500"/>
                  </a:cubicBezTo>
                  <a:lnTo>
                    <a:pt x="29509" y="179240"/>
                  </a:lnTo>
                  <a:cubicBezTo>
                    <a:pt x="29509" y="186550"/>
                    <a:pt x="35490" y="192531"/>
                    <a:pt x="42800" y="192531"/>
                  </a:cubicBezTo>
                  <a:cubicBezTo>
                    <a:pt x="50110" y="192531"/>
                    <a:pt x="56091" y="186550"/>
                    <a:pt x="56091" y="179240"/>
                  </a:cubicBezTo>
                  <a:lnTo>
                    <a:pt x="56091" y="167500"/>
                  </a:lnTo>
                  <a:cubicBezTo>
                    <a:pt x="56091" y="165137"/>
                    <a:pt x="55500" y="162922"/>
                    <a:pt x="54392" y="161002"/>
                  </a:cubicBezTo>
                  <a:cubicBezTo>
                    <a:pt x="59709" y="159673"/>
                    <a:pt x="64582" y="157680"/>
                    <a:pt x="68864" y="154874"/>
                  </a:cubicBezTo>
                  <a:cubicBezTo>
                    <a:pt x="79793" y="147712"/>
                    <a:pt x="85773" y="136562"/>
                    <a:pt x="85773" y="123345"/>
                  </a:cubicBezTo>
                  <a:cubicBezTo>
                    <a:pt x="85700" y="103040"/>
                    <a:pt x="65246" y="92850"/>
                    <a:pt x="48854" y="84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1" name="Grupo 358">
            <a:extLst>
              <a:ext uri="{FF2B5EF4-FFF2-40B4-BE49-F238E27FC236}">
                <a16:creationId xmlns:a16="http://schemas.microsoft.com/office/drawing/2014/main" id="{9B2BCE8D-44D6-3A48-8292-2FC5400076E7}"/>
              </a:ext>
            </a:extLst>
          </p:cNvPr>
          <p:cNvGrpSpPr/>
          <p:nvPr/>
        </p:nvGrpSpPr>
        <p:grpSpPr>
          <a:xfrm>
            <a:off x="9199024" y="7292075"/>
            <a:ext cx="701985" cy="799729"/>
            <a:chOff x="3430145" y="52609"/>
            <a:chExt cx="466651" cy="531628"/>
          </a:xfrm>
          <a:solidFill>
            <a:schemeClr val="bg1"/>
          </a:solidFill>
        </p:grpSpPr>
        <p:sp>
          <p:nvSpPr>
            <p:cNvPr id="72" name="Forma libre 8">
              <a:extLst>
                <a:ext uri="{FF2B5EF4-FFF2-40B4-BE49-F238E27FC236}">
                  <a16:creationId xmlns:a16="http://schemas.microsoft.com/office/drawing/2014/main" id="{04900551-0080-124F-A4AF-6B5ED3702955}"/>
                </a:ext>
              </a:extLst>
            </p:cNvPr>
            <p:cNvSpPr/>
            <p:nvPr/>
          </p:nvSpPr>
          <p:spPr>
            <a:xfrm>
              <a:off x="3671822" y="121304"/>
              <a:ext cx="143244" cy="115186"/>
            </a:xfrm>
            <a:custGeom>
              <a:avLst/>
              <a:gdLst>
                <a:gd name="connsiteX0" fmla="*/ 48982 w 143244"/>
                <a:gd name="connsiteY0" fmla="*/ 111136 h 115186"/>
                <a:gd name="connsiteX1" fmla="*/ 49499 w 143244"/>
                <a:gd name="connsiteY1" fmla="*/ 111653 h 115186"/>
                <a:gd name="connsiteX2" fmla="*/ 50016 w 143244"/>
                <a:gd name="connsiteY2" fmla="*/ 112096 h 115186"/>
                <a:gd name="connsiteX3" fmla="*/ 50090 w 143244"/>
                <a:gd name="connsiteY3" fmla="*/ 112170 h 115186"/>
                <a:gd name="connsiteX4" fmla="*/ 50902 w 143244"/>
                <a:gd name="connsiteY4" fmla="*/ 112760 h 115186"/>
                <a:gd name="connsiteX5" fmla="*/ 51345 w 143244"/>
                <a:gd name="connsiteY5" fmla="*/ 113056 h 115186"/>
                <a:gd name="connsiteX6" fmla="*/ 52083 w 143244"/>
                <a:gd name="connsiteY6" fmla="*/ 113499 h 115186"/>
                <a:gd name="connsiteX7" fmla="*/ 52526 w 143244"/>
                <a:gd name="connsiteY7" fmla="*/ 113720 h 115186"/>
                <a:gd name="connsiteX8" fmla="*/ 53265 w 143244"/>
                <a:gd name="connsiteY8" fmla="*/ 114089 h 115186"/>
                <a:gd name="connsiteX9" fmla="*/ 53708 w 143244"/>
                <a:gd name="connsiteY9" fmla="*/ 114237 h 115186"/>
                <a:gd name="connsiteX10" fmla="*/ 54446 w 143244"/>
                <a:gd name="connsiteY10" fmla="*/ 114532 h 115186"/>
                <a:gd name="connsiteX11" fmla="*/ 54889 w 143244"/>
                <a:gd name="connsiteY11" fmla="*/ 114680 h 115186"/>
                <a:gd name="connsiteX12" fmla="*/ 55701 w 143244"/>
                <a:gd name="connsiteY12" fmla="*/ 114902 h 115186"/>
                <a:gd name="connsiteX13" fmla="*/ 56071 w 143244"/>
                <a:gd name="connsiteY13" fmla="*/ 114975 h 115186"/>
                <a:gd name="connsiteX14" fmla="*/ 56957 w 143244"/>
                <a:gd name="connsiteY14" fmla="*/ 115123 h 115186"/>
                <a:gd name="connsiteX15" fmla="*/ 57252 w 143244"/>
                <a:gd name="connsiteY15" fmla="*/ 115197 h 115186"/>
                <a:gd name="connsiteX16" fmla="*/ 58433 w 143244"/>
                <a:gd name="connsiteY16" fmla="*/ 115271 h 115186"/>
                <a:gd name="connsiteX17" fmla="*/ 58433 w 143244"/>
                <a:gd name="connsiteY17" fmla="*/ 115271 h 115186"/>
                <a:gd name="connsiteX18" fmla="*/ 58433 w 143244"/>
                <a:gd name="connsiteY18" fmla="*/ 115271 h 115186"/>
                <a:gd name="connsiteX19" fmla="*/ 59762 w 143244"/>
                <a:gd name="connsiteY19" fmla="*/ 115197 h 115186"/>
                <a:gd name="connsiteX20" fmla="*/ 60132 w 143244"/>
                <a:gd name="connsiteY20" fmla="*/ 115123 h 115186"/>
                <a:gd name="connsiteX21" fmla="*/ 61091 w 143244"/>
                <a:gd name="connsiteY21" fmla="*/ 114975 h 115186"/>
                <a:gd name="connsiteX22" fmla="*/ 61534 w 143244"/>
                <a:gd name="connsiteY22" fmla="*/ 114902 h 115186"/>
                <a:gd name="connsiteX23" fmla="*/ 62421 w 143244"/>
                <a:gd name="connsiteY23" fmla="*/ 114680 h 115186"/>
                <a:gd name="connsiteX24" fmla="*/ 62864 w 143244"/>
                <a:gd name="connsiteY24" fmla="*/ 114532 h 115186"/>
                <a:gd name="connsiteX25" fmla="*/ 63676 w 143244"/>
                <a:gd name="connsiteY25" fmla="*/ 114237 h 115186"/>
                <a:gd name="connsiteX26" fmla="*/ 64193 w 143244"/>
                <a:gd name="connsiteY26" fmla="*/ 114016 h 115186"/>
                <a:gd name="connsiteX27" fmla="*/ 64931 w 143244"/>
                <a:gd name="connsiteY27" fmla="*/ 113573 h 115186"/>
                <a:gd name="connsiteX28" fmla="*/ 65448 w 143244"/>
                <a:gd name="connsiteY28" fmla="*/ 113277 h 115186"/>
                <a:gd name="connsiteX29" fmla="*/ 66186 w 143244"/>
                <a:gd name="connsiteY29" fmla="*/ 112760 h 115186"/>
                <a:gd name="connsiteX30" fmla="*/ 66629 w 143244"/>
                <a:gd name="connsiteY30" fmla="*/ 112465 h 115186"/>
                <a:gd name="connsiteX31" fmla="*/ 67515 w 143244"/>
                <a:gd name="connsiteY31" fmla="*/ 111727 h 115186"/>
                <a:gd name="connsiteX32" fmla="*/ 67737 w 143244"/>
                <a:gd name="connsiteY32" fmla="*/ 111505 h 115186"/>
                <a:gd name="connsiteX33" fmla="*/ 68697 w 143244"/>
                <a:gd name="connsiteY33" fmla="*/ 110471 h 115186"/>
                <a:gd name="connsiteX34" fmla="*/ 68771 w 143244"/>
                <a:gd name="connsiteY34" fmla="*/ 110398 h 115186"/>
                <a:gd name="connsiteX35" fmla="*/ 140023 w 143244"/>
                <a:gd name="connsiteY35" fmla="*/ 22162 h 115186"/>
                <a:gd name="connsiteX36" fmla="*/ 138030 w 143244"/>
                <a:gd name="connsiteY36" fmla="*/ 3481 h 115186"/>
                <a:gd name="connsiteX37" fmla="*/ 119349 w 143244"/>
                <a:gd name="connsiteY37" fmla="*/ 5475 h 115186"/>
                <a:gd name="connsiteX38" fmla="*/ 57473 w 143244"/>
                <a:gd name="connsiteY38" fmla="*/ 82118 h 115186"/>
                <a:gd name="connsiteX39" fmla="*/ 23361 w 143244"/>
                <a:gd name="connsiteY39" fmla="*/ 47341 h 115186"/>
                <a:gd name="connsiteX40" fmla="*/ 4532 w 143244"/>
                <a:gd name="connsiteY40" fmla="*/ 47193 h 115186"/>
                <a:gd name="connsiteX41" fmla="*/ 4385 w 143244"/>
                <a:gd name="connsiteY41" fmla="*/ 66021 h 115186"/>
                <a:gd name="connsiteX42" fmla="*/ 48982 w 143244"/>
                <a:gd name="connsiteY42" fmla="*/ 111136 h 115186"/>
                <a:gd name="connsiteX43" fmla="*/ 48982 w 143244"/>
                <a:gd name="connsiteY43" fmla="*/ 111136 h 11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3244" h="115186">
                  <a:moveTo>
                    <a:pt x="48982" y="111136"/>
                  </a:moveTo>
                  <a:cubicBezTo>
                    <a:pt x="49130" y="111284"/>
                    <a:pt x="49351" y="111431"/>
                    <a:pt x="49499" y="111653"/>
                  </a:cubicBezTo>
                  <a:cubicBezTo>
                    <a:pt x="49647" y="111800"/>
                    <a:pt x="49794" y="111948"/>
                    <a:pt x="50016" y="112096"/>
                  </a:cubicBezTo>
                  <a:cubicBezTo>
                    <a:pt x="50016" y="112096"/>
                    <a:pt x="50016" y="112096"/>
                    <a:pt x="50090" y="112170"/>
                  </a:cubicBezTo>
                  <a:cubicBezTo>
                    <a:pt x="50385" y="112391"/>
                    <a:pt x="50607" y="112613"/>
                    <a:pt x="50902" y="112760"/>
                  </a:cubicBezTo>
                  <a:cubicBezTo>
                    <a:pt x="51050" y="112834"/>
                    <a:pt x="51197" y="112982"/>
                    <a:pt x="51345" y="113056"/>
                  </a:cubicBezTo>
                  <a:cubicBezTo>
                    <a:pt x="51566" y="113203"/>
                    <a:pt x="51862" y="113351"/>
                    <a:pt x="52083" y="113499"/>
                  </a:cubicBezTo>
                  <a:cubicBezTo>
                    <a:pt x="52231" y="113573"/>
                    <a:pt x="52379" y="113646"/>
                    <a:pt x="52526" y="113720"/>
                  </a:cubicBezTo>
                  <a:cubicBezTo>
                    <a:pt x="52748" y="113868"/>
                    <a:pt x="52969" y="113942"/>
                    <a:pt x="53265" y="114089"/>
                  </a:cubicBezTo>
                  <a:cubicBezTo>
                    <a:pt x="53412" y="114163"/>
                    <a:pt x="53560" y="114237"/>
                    <a:pt x="53708" y="114237"/>
                  </a:cubicBezTo>
                  <a:cubicBezTo>
                    <a:pt x="53929" y="114311"/>
                    <a:pt x="54225" y="114385"/>
                    <a:pt x="54446" y="114532"/>
                  </a:cubicBezTo>
                  <a:cubicBezTo>
                    <a:pt x="54594" y="114606"/>
                    <a:pt x="54741" y="114606"/>
                    <a:pt x="54889" y="114680"/>
                  </a:cubicBezTo>
                  <a:cubicBezTo>
                    <a:pt x="55184" y="114754"/>
                    <a:pt x="55406" y="114828"/>
                    <a:pt x="55701" y="114902"/>
                  </a:cubicBezTo>
                  <a:cubicBezTo>
                    <a:pt x="55849" y="114902"/>
                    <a:pt x="55997" y="114975"/>
                    <a:pt x="56071" y="114975"/>
                  </a:cubicBezTo>
                  <a:cubicBezTo>
                    <a:pt x="56366" y="115049"/>
                    <a:pt x="56661" y="115049"/>
                    <a:pt x="56957" y="115123"/>
                  </a:cubicBezTo>
                  <a:cubicBezTo>
                    <a:pt x="57030" y="115123"/>
                    <a:pt x="57178" y="115123"/>
                    <a:pt x="57252" y="115197"/>
                  </a:cubicBezTo>
                  <a:cubicBezTo>
                    <a:pt x="57621" y="115197"/>
                    <a:pt x="58064" y="115271"/>
                    <a:pt x="58433" y="115271"/>
                  </a:cubicBezTo>
                  <a:cubicBezTo>
                    <a:pt x="58433" y="115271"/>
                    <a:pt x="58433" y="115271"/>
                    <a:pt x="58433" y="115271"/>
                  </a:cubicBezTo>
                  <a:cubicBezTo>
                    <a:pt x="58433" y="115271"/>
                    <a:pt x="58433" y="115271"/>
                    <a:pt x="58433" y="115271"/>
                  </a:cubicBezTo>
                  <a:cubicBezTo>
                    <a:pt x="58876" y="115271"/>
                    <a:pt x="59319" y="115271"/>
                    <a:pt x="59762" y="115197"/>
                  </a:cubicBezTo>
                  <a:cubicBezTo>
                    <a:pt x="59910" y="115197"/>
                    <a:pt x="60058" y="115123"/>
                    <a:pt x="60132" y="115123"/>
                  </a:cubicBezTo>
                  <a:cubicBezTo>
                    <a:pt x="60427" y="115049"/>
                    <a:pt x="60796" y="115049"/>
                    <a:pt x="61091" y="114975"/>
                  </a:cubicBezTo>
                  <a:cubicBezTo>
                    <a:pt x="61239" y="114975"/>
                    <a:pt x="61387" y="114902"/>
                    <a:pt x="61534" y="114902"/>
                  </a:cubicBezTo>
                  <a:cubicBezTo>
                    <a:pt x="61830" y="114828"/>
                    <a:pt x="62125" y="114754"/>
                    <a:pt x="62421" y="114680"/>
                  </a:cubicBezTo>
                  <a:cubicBezTo>
                    <a:pt x="62568" y="114606"/>
                    <a:pt x="62716" y="114606"/>
                    <a:pt x="62864" y="114532"/>
                  </a:cubicBezTo>
                  <a:cubicBezTo>
                    <a:pt x="63159" y="114459"/>
                    <a:pt x="63380" y="114311"/>
                    <a:pt x="63676" y="114237"/>
                  </a:cubicBezTo>
                  <a:cubicBezTo>
                    <a:pt x="63823" y="114163"/>
                    <a:pt x="63971" y="114089"/>
                    <a:pt x="64193" y="114016"/>
                  </a:cubicBezTo>
                  <a:cubicBezTo>
                    <a:pt x="64414" y="113868"/>
                    <a:pt x="64710" y="113720"/>
                    <a:pt x="64931" y="113573"/>
                  </a:cubicBezTo>
                  <a:cubicBezTo>
                    <a:pt x="65079" y="113499"/>
                    <a:pt x="65226" y="113425"/>
                    <a:pt x="65448" y="113277"/>
                  </a:cubicBezTo>
                  <a:cubicBezTo>
                    <a:pt x="65669" y="113130"/>
                    <a:pt x="65891" y="112982"/>
                    <a:pt x="66186" y="112760"/>
                  </a:cubicBezTo>
                  <a:cubicBezTo>
                    <a:pt x="66334" y="112686"/>
                    <a:pt x="66482" y="112539"/>
                    <a:pt x="66629" y="112465"/>
                  </a:cubicBezTo>
                  <a:cubicBezTo>
                    <a:pt x="66925" y="112243"/>
                    <a:pt x="67220" y="111948"/>
                    <a:pt x="67515" y="111727"/>
                  </a:cubicBezTo>
                  <a:cubicBezTo>
                    <a:pt x="67589" y="111653"/>
                    <a:pt x="67663" y="111579"/>
                    <a:pt x="67737" y="111505"/>
                  </a:cubicBezTo>
                  <a:cubicBezTo>
                    <a:pt x="68106" y="111136"/>
                    <a:pt x="68401" y="110841"/>
                    <a:pt x="68697" y="110471"/>
                  </a:cubicBezTo>
                  <a:cubicBezTo>
                    <a:pt x="68697" y="110471"/>
                    <a:pt x="68697" y="110471"/>
                    <a:pt x="68771" y="110398"/>
                  </a:cubicBezTo>
                  <a:lnTo>
                    <a:pt x="140023" y="22162"/>
                  </a:lnTo>
                  <a:cubicBezTo>
                    <a:pt x="144601" y="16477"/>
                    <a:pt x="143715" y="8059"/>
                    <a:pt x="138030" y="3481"/>
                  </a:cubicBezTo>
                  <a:cubicBezTo>
                    <a:pt x="132344" y="-1097"/>
                    <a:pt x="123927" y="-211"/>
                    <a:pt x="119349" y="5475"/>
                  </a:cubicBezTo>
                  <a:lnTo>
                    <a:pt x="57473" y="82118"/>
                  </a:lnTo>
                  <a:lnTo>
                    <a:pt x="23361" y="47341"/>
                  </a:lnTo>
                  <a:cubicBezTo>
                    <a:pt x="18192" y="42098"/>
                    <a:pt x="9775" y="42024"/>
                    <a:pt x="4532" y="47193"/>
                  </a:cubicBezTo>
                  <a:cubicBezTo>
                    <a:pt x="-710" y="52361"/>
                    <a:pt x="-784" y="60779"/>
                    <a:pt x="4385" y="66021"/>
                  </a:cubicBezTo>
                  <a:lnTo>
                    <a:pt x="48982" y="111136"/>
                  </a:lnTo>
                  <a:cubicBezTo>
                    <a:pt x="48908" y="111136"/>
                    <a:pt x="48982" y="111136"/>
                    <a:pt x="48982" y="1111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9">
              <a:extLst>
                <a:ext uri="{FF2B5EF4-FFF2-40B4-BE49-F238E27FC236}">
                  <a16:creationId xmlns:a16="http://schemas.microsoft.com/office/drawing/2014/main" id="{E3B22857-67DB-474E-BC25-F3143887C00D}"/>
                </a:ext>
              </a:extLst>
            </p:cNvPr>
            <p:cNvSpPr/>
            <p:nvPr/>
          </p:nvSpPr>
          <p:spPr>
            <a:xfrm>
              <a:off x="3430145" y="52609"/>
              <a:ext cx="466651" cy="531628"/>
            </a:xfrm>
            <a:custGeom>
              <a:avLst/>
              <a:gdLst>
                <a:gd name="connsiteX0" fmla="*/ 114706 w 466651"/>
                <a:gd name="connsiteY0" fmla="*/ 362430 h 531627"/>
                <a:gd name="connsiteX1" fmla="*/ 418472 w 466651"/>
                <a:gd name="connsiteY1" fmla="*/ 362430 h 531627"/>
                <a:gd name="connsiteX2" fmla="*/ 431542 w 466651"/>
                <a:gd name="connsiteY2" fmla="*/ 351502 h 531627"/>
                <a:gd name="connsiteX3" fmla="*/ 466097 w 466651"/>
                <a:gd name="connsiteY3" fmla="*/ 157532 h 531627"/>
                <a:gd name="connsiteX4" fmla="*/ 460781 w 466651"/>
                <a:gd name="connsiteY4" fmla="*/ 136340 h 531627"/>
                <a:gd name="connsiteX5" fmla="*/ 446235 w 466651"/>
                <a:gd name="connsiteY5" fmla="*/ 127037 h 531627"/>
                <a:gd name="connsiteX6" fmla="*/ 318128 w 466651"/>
                <a:gd name="connsiteY6" fmla="*/ 554 h 531627"/>
                <a:gd name="connsiteX7" fmla="*/ 191054 w 466651"/>
                <a:gd name="connsiteY7" fmla="*/ 112269 h 531627"/>
                <a:gd name="connsiteX8" fmla="*/ 88420 w 466651"/>
                <a:gd name="connsiteY8" fmla="*/ 106510 h 531627"/>
                <a:gd name="connsiteX9" fmla="*/ 82292 w 466651"/>
                <a:gd name="connsiteY9" fmla="*/ 68706 h 531627"/>
                <a:gd name="connsiteX10" fmla="*/ 82218 w 466651"/>
                <a:gd name="connsiteY10" fmla="*/ 68484 h 531627"/>
                <a:gd name="connsiteX11" fmla="*/ 82070 w 466651"/>
                <a:gd name="connsiteY11" fmla="*/ 67746 h 531627"/>
                <a:gd name="connsiteX12" fmla="*/ 81922 w 466651"/>
                <a:gd name="connsiteY12" fmla="*/ 67229 h 531627"/>
                <a:gd name="connsiteX13" fmla="*/ 81701 w 466651"/>
                <a:gd name="connsiteY13" fmla="*/ 66490 h 531627"/>
                <a:gd name="connsiteX14" fmla="*/ 81479 w 466651"/>
                <a:gd name="connsiteY14" fmla="*/ 65900 h 531627"/>
                <a:gd name="connsiteX15" fmla="*/ 81184 w 466651"/>
                <a:gd name="connsiteY15" fmla="*/ 65309 h 531627"/>
                <a:gd name="connsiteX16" fmla="*/ 80889 w 466651"/>
                <a:gd name="connsiteY16" fmla="*/ 64718 h 531627"/>
                <a:gd name="connsiteX17" fmla="*/ 80593 w 466651"/>
                <a:gd name="connsiteY17" fmla="*/ 64201 h 531627"/>
                <a:gd name="connsiteX18" fmla="*/ 80224 w 466651"/>
                <a:gd name="connsiteY18" fmla="*/ 63611 h 531627"/>
                <a:gd name="connsiteX19" fmla="*/ 79929 w 466651"/>
                <a:gd name="connsiteY19" fmla="*/ 63168 h 531627"/>
                <a:gd name="connsiteX20" fmla="*/ 79486 w 466651"/>
                <a:gd name="connsiteY20" fmla="*/ 62577 h 531627"/>
                <a:gd name="connsiteX21" fmla="*/ 79117 w 466651"/>
                <a:gd name="connsiteY21" fmla="*/ 62134 h 531627"/>
                <a:gd name="connsiteX22" fmla="*/ 78600 w 466651"/>
                <a:gd name="connsiteY22" fmla="*/ 61617 h 531627"/>
                <a:gd name="connsiteX23" fmla="*/ 78157 w 466651"/>
                <a:gd name="connsiteY23" fmla="*/ 61248 h 531627"/>
                <a:gd name="connsiteX24" fmla="*/ 77640 w 466651"/>
                <a:gd name="connsiteY24" fmla="*/ 60805 h 531627"/>
                <a:gd name="connsiteX25" fmla="*/ 77123 w 466651"/>
                <a:gd name="connsiteY25" fmla="*/ 60436 h 531627"/>
                <a:gd name="connsiteX26" fmla="*/ 76606 w 466651"/>
                <a:gd name="connsiteY26" fmla="*/ 60067 h 531627"/>
                <a:gd name="connsiteX27" fmla="*/ 76015 w 466651"/>
                <a:gd name="connsiteY27" fmla="*/ 59697 h 531627"/>
                <a:gd name="connsiteX28" fmla="*/ 75499 w 466651"/>
                <a:gd name="connsiteY28" fmla="*/ 59402 h 531627"/>
                <a:gd name="connsiteX29" fmla="*/ 74908 w 466651"/>
                <a:gd name="connsiteY29" fmla="*/ 59107 h 531627"/>
                <a:gd name="connsiteX30" fmla="*/ 74391 w 466651"/>
                <a:gd name="connsiteY30" fmla="*/ 58811 h 531627"/>
                <a:gd name="connsiteX31" fmla="*/ 73800 w 466651"/>
                <a:gd name="connsiteY31" fmla="*/ 58590 h 531627"/>
                <a:gd name="connsiteX32" fmla="*/ 73210 w 466651"/>
                <a:gd name="connsiteY32" fmla="*/ 58368 h 531627"/>
                <a:gd name="connsiteX33" fmla="*/ 72619 w 466651"/>
                <a:gd name="connsiteY33" fmla="*/ 58221 h 531627"/>
                <a:gd name="connsiteX34" fmla="*/ 71954 w 466651"/>
                <a:gd name="connsiteY34" fmla="*/ 58073 h 531627"/>
                <a:gd name="connsiteX35" fmla="*/ 71364 w 466651"/>
                <a:gd name="connsiteY35" fmla="*/ 57999 h 531627"/>
                <a:gd name="connsiteX36" fmla="*/ 70625 w 466651"/>
                <a:gd name="connsiteY36" fmla="*/ 57851 h 531627"/>
                <a:gd name="connsiteX37" fmla="*/ 70108 w 466651"/>
                <a:gd name="connsiteY37" fmla="*/ 57778 h 531627"/>
                <a:gd name="connsiteX38" fmla="*/ 69296 w 466651"/>
                <a:gd name="connsiteY38" fmla="*/ 57704 h 531627"/>
                <a:gd name="connsiteX39" fmla="*/ 69075 w 466651"/>
                <a:gd name="connsiteY39" fmla="*/ 57704 h 531627"/>
                <a:gd name="connsiteX40" fmla="*/ 13844 w 466651"/>
                <a:gd name="connsiteY40" fmla="*/ 57704 h 531627"/>
                <a:gd name="connsiteX41" fmla="*/ 554 w 466651"/>
                <a:gd name="connsiteY41" fmla="*/ 70994 h 531627"/>
                <a:gd name="connsiteX42" fmla="*/ 13844 w 466651"/>
                <a:gd name="connsiteY42" fmla="*/ 84285 h 531627"/>
                <a:gd name="connsiteX43" fmla="*/ 57704 w 466651"/>
                <a:gd name="connsiteY43" fmla="*/ 84285 h 531627"/>
                <a:gd name="connsiteX44" fmla="*/ 99053 w 466651"/>
                <a:gd name="connsiteY44" fmla="*/ 339910 h 531627"/>
                <a:gd name="connsiteX45" fmla="*/ 70035 w 466651"/>
                <a:gd name="connsiteY45" fmla="*/ 372693 h 531627"/>
                <a:gd name="connsiteX46" fmla="*/ 61765 w 466651"/>
                <a:gd name="connsiteY46" fmla="*/ 424601 h 531627"/>
                <a:gd name="connsiteX47" fmla="*/ 99569 w 466651"/>
                <a:gd name="connsiteY47" fmla="*/ 453397 h 531627"/>
                <a:gd name="connsiteX48" fmla="*/ 91004 w 466651"/>
                <a:gd name="connsiteY48" fmla="*/ 481456 h 531627"/>
                <a:gd name="connsiteX49" fmla="*/ 141214 w 466651"/>
                <a:gd name="connsiteY49" fmla="*/ 531665 h 531627"/>
                <a:gd name="connsiteX50" fmla="*/ 191423 w 466651"/>
                <a:gd name="connsiteY50" fmla="*/ 481456 h 531627"/>
                <a:gd name="connsiteX51" fmla="*/ 183153 w 466651"/>
                <a:gd name="connsiteY51" fmla="*/ 453840 h 531627"/>
                <a:gd name="connsiteX52" fmla="*/ 296567 w 466651"/>
                <a:gd name="connsiteY52" fmla="*/ 453840 h 531627"/>
                <a:gd name="connsiteX53" fmla="*/ 288445 w 466651"/>
                <a:gd name="connsiteY53" fmla="*/ 481160 h 531627"/>
                <a:gd name="connsiteX54" fmla="*/ 338654 w 466651"/>
                <a:gd name="connsiteY54" fmla="*/ 531370 h 531627"/>
                <a:gd name="connsiteX55" fmla="*/ 388864 w 466651"/>
                <a:gd name="connsiteY55" fmla="*/ 481160 h 531627"/>
                <a:gd name="connsiteX56" fmla="*/ 380742 w 466651"/>
                <a:gd name="connsiteY56" fmla="*/ 453840 h 531627"/>
                <a:gd name="connsiteX57" fmla="*/ 418177 w 466651"/>
                <a:gd name="connsiteY57" fmla="*/ 453840 h 531627"/>
                <a:gd name="connsiteX58" fmla="*/ 431468 w 466651"/>
                <a:gd name="connsiteY58" fmla="*/ 440550 h 531627"/>
                <a:gd name="connsiteX59" fmla="*/ 418177 w 466651"/>
                <a:gd name="connsiteY59" fmla="*/ 427259 h 531627"/>
                <a:gd name="connsiteX60" fmla="*/ 106215 w 466651"/>
                <a:gd name="connsiteY60" fmla="*/ 427259 h 531627"/>
                <a:gd name="connsiteX61" fmla="*/ 105255 w 466651"/>
                <a:gd name="connsiteY61" fmla="*/ 427259 h 531627"/>
                <a:gd name="connsiteX62" fmla="*/ 86205 w 466651"/>
                <a:gd name="connsiteY62" fmla="*/ 414116 h 531627"/>
                <a:gd name="connsiteX63" fmla="*/ 89971 w 466651"/>
                <a:gd name="connsiteY63" fmla="*/ 390340 h 531627"/>
                <a:gd name="connsiteX64" fmla="*/ 114706 w 466651"/>
                <a:gd name="connsiteY64" fmla="*/ 362430 h 531627"/>
                <a:gd name="connsiteX65" fmla="*/ 318201 w 466651"/>
                <a:gd name="connsiteY65" fmla="*/ 27135 h 531627"/>
                <a:gd name="connsiteX66" fmla="*/ 419728 w 466651"/>
                <a:gd name="connsiteY66" fmla="*/ 128661 h 531627"/>
                <a:gd name="connsiteX67" fmla="*/ 318201 w 466651"/>
                <a:gd name="connsiteY67" fmla="*/ 230188 h 531627"/>
                <a:gd name="connsiteX68" fmla="*/ 216675 w 466651"/>
                <a:gd name="connsiteY68" fmla="*/ 128661 h 531627"/>
                <a:gd name="connsiteX69" fmla="*/ 318201 w 466651"/>
                <a:gd name="connsiteY69" fmla="*/ 27135 h 531627"/>
                <a:gd name="connsiteX70" fmla="*/ 190537 w 466651"/>
                <a:gd name="connsiteY70" fmla="*/ 138851 h 531627"/>
                <a:gd name="connsiteX71" fmla="*/ 318201 w 466651"/>
                <a:gd name="connsiteY71" fmla="*/ 256769 h 531627"/>
                <a:gd name="connsiteX72" fmla="*/ 434790 w 466651"/>
                <a:gd name="connsiteY72" fmla="*/ 181676 h 531627"/>
                <a:gd name="connsiteX73" fmla="*/ 407323 w 466651"/>
                <a:gd name="connsiteY73" fmla="*/ 335849 h 531627"/>
                <a:gd name="connsiteX74" fmla="*/ 125560 w 466651"/>
                <a:gd name="connsiteY74" fmla="*/ 335849 h 531627"/>
                <a:gd name="connsiteX75" fmla="*/ 92850 w 466651"/>
                <a:gd name="connsiteY75" fmla="*/ 133387 h 531627"/>
                <a:gd name="connsiteX76" fmla="*/ 190537 w 466651"/>
                <a:gd name="connsiteY76" fmla="*/ 138851 h 531627"/>
                <a:gd name="connsiteX77" fmla="*/ 338950 w 466651"/>
                <a:gd name="connsiteY77" fmla="*/ 504640 h 531627"/>
                <a:gd name="connsiteX78" fmla="*/ 315322 w 466651"/>
                <a:gd name="connsiteY78" fmla="*/ 481013 h 531627"/>
                <a:gd name="connsiteX79" fmla="*/ 338950 w 466651"/>
                <a:gd name="connsiteY79" fmla="*/ 457385 h 531627"/>
                <a:gd name="connsiteX80" fmla="*/ 362578 w 466651"/>
                <a:gd name="connsiteY80" fmla="*/ 481013 h 531627"/>
                <a:gd name="connsiteX81" fmla="*/ 338950 w 466651"/>
                <a:gd name="connsiteY81" fmla="*/ 504640 h 531627"/>
                <a:gd name="connsiteX82" fmla="*/ 141509 w 466651"/>
                <a:gd name="connsiteY82" fmla="*/ 504862 h 531627"/>
                <a:gd name="connsiteX83" fmla="*/ 117881 w 466651"/>
                <a:gd name="connsiteY83" fmla="*/ 481234 h 531627"/>
                <a:gd name="connsiteX84" fmla="*/ 141509 w 466651"/>
                <a:gd name="connsiteY84" fmla="*/ 457606 h 531627"/>
                <a:gd name="connsiteX85" fmla="*/ 165137 w 466651"/>
                <a:gd name="connsiteY85" fmla="*/ 481234 h 531627"/>
                <a:gd name="connsiteX86" fmla="*/ 141509 w 466651"/>
                <a:gd name="connsiteY86" fmla="*/ 504862 h 53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466651" h="531627">
                  <a:moveTo>
                    <a:pt x="114706" y="362430"/>
                  </a:moveTo>
                  <a:lnTo>
                    <a:pt x="418472" y="362430"/>
                  </a:lnTo>
                  <a:cubicBezTo>
                    <a:pt x="424896" y="362430"/>
                    <a:pt x="430434" y="357778"/>
                    <a:pt x="431542" y="351502"/>
                  </a:cubicBezTo>
                  <a:lnTo>
                    <a:pt x="466097" y="157532"/>
                  </a:lnTo>
                  <a:cubicBezTo>
                    <a:pt x="467426" y="150074"/>
                    <a:pt x="465507" y="142321"/>
                    <a:pt x="460781" y="136340"/>
                  </a:cubicBezTo>
                  <a:cubicBezTo>
                    <a:pt x="457089" y="131689"/>
                    <a:pt x="451994" y="128440"/>
                    <a:pt x="446235" y="127037"/>
                  </a:cubicBezTo>
                  <a:cubicBezTo>
                    <a:pt x="445349" y="57187"/>
                    <a:pt x="388273" y="554"/>
                    <a:pt x="318128" y="554"/>
                  </a:cubicBezTo>
                  <a:cubicBezTo>
                    <a:pt x="253077" y="554"/>
                    <a:pt x="199176" y="49360"/>
                    <a:pt x="191054" y="112269"/>
                  </a:cubicBezTo>
                  <a:lnTo>
                    <a:pt x="88420" y="106510"/>
                  </a:lnTo>
                  <a:lnTo>
                    <a:pt x="82292" y="68706"/>
                  </a:lnTo>
                  <a:cubicBezTo>
                    <a:pt x="82292" y="68632"/>
                    <a:pt x="82292" y="68558"/>
                    <a:pt x="82218" y="68484"/>
                  </a:cubicBezTo>
                  <a:cubicBezTo>
                    <a:pt x="82144" y="68263"/>
                    <a:pt x="82144" y="67967"/>
                    <a:pt x="82070" y="67746"/>
                  </a:cubicBezTo>
                  <a:cubicBezTo>
                    <a:pt x="81996" y="67598"/>
                    <a:pt x="81996" y="67376"/>
                    <a:pt x="81922" y="67229"/>
                  </a:cubicBezTo>
                  <a:cubicBezTo>
                    <a:pt x="81849" y="67007"/>
                    <a:pt x="81775" y="66786"/>
                    <a:pt x="81701" y="66490"/>
                  </a:cubicBezTo>
                  <a:cubicBezTo>
                    <a:pt x="81627" y="66269"/>
                    <a:pt x="81553" y="66121"/>
                    <a:pt x="81479" y="65900"/>
                  </a:cubicBezTo>
                  <a:cubicBezTo>
                    <a:pt x="81406" y="65678"/>
                    <a:pt x="81332" y="65457"/>
                    <a:pt x="81184" y="65309"/>
                  </a:cubicBezTo>
                  <a:cubicBezTo>
                    <a:pt x="81110" y="65087"/>
                    <a:pt x="80962" y="64940"/>
                    <a:pt x="80889" y="64718"/>
                  </a:cubicBezTo>
                  <a:cubicBezTo>
                    <a:pt x="80815" y="64571"/>
                    <a:pt x="80667" y="64349"/>
                    <a:pt x="80593" y="64201"/>
                  </a:cubicBezTo>
                  <a:cubicBezTo>
                    <a:pt x="80446" y="63980"/>
                    <a:pt x="80372" y="63758"/>
                    <a:pt x="80224" y="63611"/>
                  </a:cubicBezTo>
                  <a:cubicBezTo>
                    <a:pt x="80150" y="63463"/>
                    <a:pt x="80003" y="63315"/>
                    <a:pt x="79929" y="63168"/>
                  </a:cubicBezTo>
                  <a:cubicBezTo>
                    <a:pt x="79781" y="62946"/>
                    <a:pt x="79633" y="62799"/>
                    <a:pt x="79486" y="62577"/>
                  </a:cubicBezTo>
                  <a:cubicBezTo>
                    <a:pt x="79338" y="62429"/>
                    <a:pt x="79264" y="62282"/>
                    <a:pt x="79117" y="62134"/>
                  </a:cubicBezTo>
                  <a:cubicBezTo>
                    <a:pt x="78969" y="61986"/>
                    <a:pt x="78821" y="61765"/>
                    <a:pt x="78600" y="61617"/>
                  </a:cubicBezTo>
                  <a:cubicBezTo>
                    <a:pt x="78452" y="61469"/>
                    <a:pt x="78304" y="61322"/>
                    <a:pt x="78157" y="61248"/>
                  </a:cubicBezTo>
                  <a:cubicBezTo>
                    <a:pt x="78009" y="61100"/>
                    <a:pt x="77787" y="60953"/>
                    <a:pt x="77640" y="60805"/>
                  </a:cubicBezTo>
                  <a:cubicBezTo>
                    <a:pt x="77492" y="60657"/>
                    <a:pt x="77344" y="60510"/>
                    <a:pt x="77123" y="60436"/>
                  </a:cubicBezTo>
                  <a:cubicBezTo>
                    <a:pt x="76975" y="60288"/>
                    <a:pt x="76754" y="60140"/>
                    <a:pt x="76606" y="60067"/>
                  </a:cubicBezTo>
                  <a:cubicBezTo>
                    <a:pt x="76458" y="59919"/>
                    <a:pt x="76237" y="59845"/>
                    <a:pt x="76015" y="59697"/>
                  </a:cubicBezTo>
                  <a:cubicBezTo>
                    <a:pt x="75868" y="59624"/>
                    <a:pt x="75646" y="59476"/>
                    <a:pt x="75499" y="59402"/>
                  </a:cubicBezTo>
                  <a:cubicBezTo>
                    <a:pt x="75277" y="59254"/>
                    <a:pt x="75129" y="59181"/>
                    <a:pt x="74908" y="59107"/>
                  </a:cubicBezTo>
                  <a:cubicBezTo>
                    <a:pt x="74760" y="59033"/>
                    <a:pt x="74539" y="58959"/>
                    <a:pt x="74391" y="58811"/>
                  </a:cubicBezTo>
                  <a:cubicBezTo>
                    <a:pt x="74169" y="58738"/>
                    <a:pt x="73948" y="58664"/>
                    <a:pt x="73800" y="58590"/>
                  </a:cubicBezTo>
                  <a:cubicBezTo>
                    <a:pt x="73579" y="58516"/>
                    <a:pt x="73431" y="58442"/>
                    <a:pt x="73210" y="58368"/>
                  </a:cubicBezTo>
                  <a:cubicBezTo>
                    <a:pt x="72988" y="58294"/>
                    <a:pt x="72840" y="58221"/>
                    <a:pt x="72619" y="58221"/>
                  </a:cubicBezTo>
                  <a:cubicBezTo>
                    <a:pt x="72397" y="58147"/>
                    <a:pt x="72176" y="58073"/>
                    <a:pt x="71954" y="58073"/>
                  </a:cubicBezTo>
                  <a:cubicBezTo>
                    <a:pt x="71733" y="57999"/>
                    <a:pt x="71585" y="57999"/>
                    <a:pt x="71364" y="57999"/>
                  </a:cubicBezTo>
                  <a:cubicBezTo>
                    <a:pt x="71142" y="57925"/>
                    <a:pt x="70847" y="57925"/>
                    <a:pt x="70625" y="57851"/>
                  </a:cubicBezTo>
                  <a:cubicBezTo>
                    <a:pt x="70478" y="57851"/>
                    <a:pt x="70256" y="57851"/>
                    <a:pt x="70108" y="57778"/>
                  </a:cubicBezTo>
                  <a:cubicBezTo>
                    <a:pt x="69813" y="57778"/>
                    <a:pt x="69592" y="57778"/>
                    <a:pt x="69296" y="57704"/>
                  </a:cubicBezTo>
                  <a:cubicBezTo>
                    <a:pt x="69222" y="57704"/>
                    <a:pt x="69148" y="57704"/>
                    <a:pt x="69075" y="57704"/>
                  </a:cubicBezTo>
                  <a:lnTo>
                    <a:pt x="13844" y="57704"/>
                  </a:lnTo>
                  <a:cubicBezTo>
                    <a:pt x="6535" y="57704"/>
                    <a:pt x="554" y="63685"/>
                    <a:pt x="554" y="70994"/>
                  </a:cubicBezTo>
                  <a:cubicBezTo>
                    <a:pt x="554" y="78304"/>
                    <a:pt x="6535" y="84285"/>
                    <a:pt x="13844" y="84285"/>
                  </a:cubicBezTo>
                  <a:lnTo>
                    <a:pt x="57704" y="84285"/>
                  </a:lnTo>
                  <a:lnTo>
                    <a:pt x="99053" y="339910"/>
                  </a:lnTo>
                  <a:lnTo>
                    <a:pt x="70035" y="372693"/>
                  </a:lnTo>
                  <a:cubicBezTo>
                    <a:pt x="57335" y="387018"/>
                    <a:pt x="54160" y="406954"/>
                    <a:pt x="61765" y="424601"/>
                  </a:cubicBezTo>
                  <a:cubicBezTo>
                    <a:pt x="68632" y="440476"/>
                    <a:pt x="82808" y="451182"/>
                    <a:pt x="99569" y="453397"/>
                  </a:cubicBezTo>
                  <a:cubicBezTo>
                    <a:pt x="94179" y="461446"/>
                    <a:pt x="91004" y="471045"/>
                    <a:pt x="91004" y="481456"/>
                  </a:cubicBezTo>
                  <a:cubicBezTo>
                    <a:pt x="91004" y="509144"/>
                    <a:pt x="113525" y="531665"/>
                    <a:pt x="141214" y="531665"/>
                  </a:cubicBezTo>
                  <a:cubicBezTo>
                    <a:pt x="168903" y="531665"/>
                    <a:pt x="191423" y="509144"/>
                    <a:pt x="191423" y="481456"/>
                  </a:cubicBezTo>
                  <a:cubicBezTo>
                    <a:pt x="191423" y="471266"/>
                    <a:pt x="188396" y="461741"/>
                    <a:pt x="183153" y="453840"/>
                  </a:cubicBezTo>
                  <a:lnTo>
                    <a:pt x="296567" y="453840"/>
                  </a:lnTo>
                  <a:cubicBezTo>
                    <a:pt x="291398" y="461741"/>
                    <a:pt x="288445" y="471118"/>
                    <a:pt x="288445" y="481160"/>
                  </a:cubicBezTo>
                  <a:cubicBezTo>
                    <a:pt x="288445" y="508849"/>
                    <a:pt x="310965" y="531370"/>
                    <a:pt x="338654" y="531370"/>
                  </a:cubicBezTo>
                  <a:cubicBezTo>
                    <a:pt x="366343" y="531370"/>
                    <a:pt x="388864" y="508849"/>
                    <a:pt x="388864" y="481160"/>
                  </a:cubicBezTo>
                  <a:cubicBezTo>
                    <a:pt x="388864" y="471045"/>
                    <a:pt x="385836" y="461667"/>
                    <a:pt x="380742" y="453840"/>
                  </a:cubicBezTo>
                  <a:lnTo>
                    <a:pt x="418177" y="453840"/>
                  </a:lnTo>
                  <a:cubicBezTo>
                    <a:pt x="425487" y="453840"/>
                    <a:pt x="431468" y="447860"/>
                    <a:pt x="431468" y="440550"/>
                  </a:cubicBezTo>
                  <a:cubicBezTo>
                    <a:pt x="431468" y="433240"/>
                    <a:pt x="425487" y="427259"/>
                    <a:pt x="418177" y="427259"/>
                  </a:cubicBezTo>
                  <a:lnTo>
                    <a:pt x="106215" y="427259"/>
                  </a:lnTo>
                  <a:cubicBezTo>
                    <a:pt x="105919" y="427259"/>
                    <a:pt x="105550" y="427259"/>
                    <a:pt x="105255" y="427259"/>
                  </a:cubicBezTo>
                  <a:cubicBezTo>
                    <a:pt x="96764" y="426964"/>
                    <a:pt x="89601" y="422090"/>
                    <a:pt x="86205" y="414116"/>
                  </a:cubicBezTo>
                  <a:cubicBezTo>
                    <a:pt x="82661" y="405920"/>
                    <a:pt x="84064" y="396986"/>
                    <a:pt x="89971" y="390340"/>
                  </a:cubicBezTo>
                  <a:lnTo>
                    <a:pt x="114706" y="362430"/>
                  </a:lnTo>
                  <a:close/>
                  <a:moveTo>
                    <a:pt x="318201" y="27135"/>
                  </a:moveTo>
                  <a:cubicBezTo>
                    <a:pt x="374170" y="27135"/>
                    <a:pt x="419728" y="72693"/>
                    <a:pt x="419728" y="128661"/>
                  </a:cubicBezTo>
                  <a:cubicBezTo>
                    <a:pt x="419728" y="184630"/>
                    <a:pt x="374170" y="230188"/>
                    <a:pt x="318201" y="230188"/>
                  </a:cubicBezTo>
                  <a:cubicBezTo>
                    <a:pt x="262233" y="230188"/>
                    <a:pt x="216675" y="184630"/>
                    <a:pt x="216675" y="128661"/>
                  </a:cubicBezTo>
                  <a:cubicBezTo>
                    <a:pt x="216675" y="72693"/>
                    <a:pt x="262233" y="27135"/>
                    <a:pt x="318201" y="27135"/>
                  </a:cubicBezTo>
                  <a:close/>
                  <a:moveTo>
                    <a:pt x="190537" y="138851"/>
                  </a:moveTo>
                  <a:cubicBezTo>
                    <a:pt x="195779" y="204714"/>
                    <a:pt x="251010" y="256769"/>
                    <a:pt x="318201" y="256769"/>
                  </a:cubicBezTo>
                  <a:cubicBezTo>
                    <a:pt x="369961" y="256769"/>
                    <a:pt x="414633" y="225979"/>
                    <a:pt x="434790" y="181676"/>
                  </a:cubicBezTo>
                  <a:lnTo>
                    <a:pt x="407323" y="335849"/>
                  </a:lnTo>
                  <a:lnTo>
                    <a:pt x="125560" y="335849"/>
                  </a:lnTo>
                  <a:lnTo>
                    <a:pt x="92850" y="133387"/>
                  </a:lnTo>
                  <a:lnTo>
                    <a:pt x="190537" y="138851"/>
                  </a:lnTo>
                  <a:close/>
                  <a:moveTo>
                    <a:pt x="338950" y="504640"/>
                  </a:moveTo>
                  <a:cubicBezTo>
                    <a:pt x="325881" y="504640"/>
                    <a:pt x="315322" y="494082"/>
                    <a:pt x="315322" y="481013"/>
                  </a:cubicBezTo>
                  <a:cubicBezTo>
                    <a:pt x="315322" y="467943"/>
                    <a:pt x="325881" y="457385"/>
                    <a:pt x="338950" y="457385"/>
                  </a:cubicBezTo>
                  <a:cubicBezTo>
                    <a:pt x="352019" y="457385"/>
                    <a:pt x="362578" y="467943"/>
                    <a:pt x="362578" y="481013"/>
                  </a:cubicBezTo>
                  <a:cubicBezTo>
                    <a:pt x="362578" y="494082"/>
                    <a:pt x="351945" y="504640"/>
                    <a:pt x="338950" y="504640"/>
                  </a:cubicBezTo>
                  <a:close/>
                  <a:moveTo>
                    <a:pt x="141509" y="504862"/>
                  </a:moveTo>
                  <a:cubicBezTo>
                    <a:pt x="128440" y="504862"/>
                    <a:pt x="117881" y="494303"/>
                    <a:pt x="117881" y="481234"/>
                  </a:cubicBezTo>
                  <a:cubicBezTo>
                    <a:pt x="117881" y="468165"/>
                    <a:pt x="128440" y="457606"/>
                    <a:pt x="141509" y="457606"/>
                  </a:cubicBezTo>
                  <a:cubicBezTo>
                    <a:pt x="154578" y="457606"/>
                    <a:pt x="165137" y="468165"/>
                    <a:pt x="165137" y="481234"/>
                  </a:cubicBezTo>
                  <a:cubicBezTo>
                    <a:pt x="165137" y="494303"/>
                    <a:pt x="154578" y="504862"/>
                    <a:pt x="141509" y="5048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18225252-802C-B346-8A6C-C4CDE8396463}"/>
              </a:ext>
            </a:extLst>
          </p:cNvPr>
          <p:cNvSpPr/>
          <p:nvPr/>
        </p:nvSpPr>
        <p:spPr>
          <a:xfrm flipH="1">
            <a:off x="5425419" y="5193451"/>
            <a:ext cx="310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Networking Planning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F33E43-FE85-9A48-A6E9-677D2EB3ECCC}"/>
              </a:ext>
            </a:extLst>
          </p:cNvPr>
          <p:cNvSpPr/>
          <p:nvPr/>
        </p:nvSpPr>
        <p:spPr>
          <a:xfrm flipH="1">
            <a:off x="10636231" y="5193451"/>
            <a:ext cx="310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Material Planning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12A3C0F-CD31-144E-AA2E-67B65754B059}"/>
              </a:ext>
            </a:extLst>
          </p:cNvPr>
          <p:cNvSpPr/>
          <p:nvPr/>
        </p:nvSpPr>
        <p:spPr>
          <a:xfrm flipH="1">
            <a:off x="16043253" y="5193451"/>
            <a:ext cx="310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Transport Optimization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526D2CD-B3B7-9349-970D-316E4C019EB5}"/>
              </a:ext>
            </a:extLst>
          </p:cNvPr>
          <p:cNvSpPr/>
          <p:nvPr/>
        </p:nvSpPr>
        <p:spPr>
          <a:xfrm flipH="1">
            <a:off x="5425419" y="10070251"/>
            <a:ext cx="310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Supply Concepts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0F0E19-71C1-8A4B-9ADD-FC4519961D7A}"/>
              </a:ext>
            </a:extLst>
          </p:cNvPr>
          <p:cNvSpPr/>
          <p:nvPr/>
        </p:nvSpPr>
        <p:spPr>
          <a:xfrm flipH="1">
            <a:off x="10636231" y="10070251"/>
            <a:ext cx="310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Layout Planning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F426C6-A841-264A-8518-2CC9EAB1CF01}"/>
              </a:ext>
            </a:extLst>
          </p:cNvPr>
          <p:cNvSpPr/>
          <p:nvPr/>
        </p:nvSpPr>
        <p:spPr>
          <a:xfrm flipH="1">
            <a:off x="16043253" y="10070251"/>
            <a:ext cx="310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Warehouse Logistic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7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CDB6278F-5199-DC47-A272-7720764893A2}"/>
              </a:ext>
            </a:extLst>
          </p:cNvPr>
          <p:cNvSpPr/>
          <p:nvPr/>
        </p:nvSpPr>
        <p:spPr>
          <a:xfrm rot="2700000">
            <a:off x="12492492" y="9009550"/>
            <a:ext cx="3837069" cy="3354469"/>
          </a:xfrm>
          <a:prstGeom prst="rightArrow">
            <a:avLst>
              <a:gd name="adj1" fmla="val 73276"/>
              <a:gd name="adj2" fmla="val 50000"/>
            </a:avLst>
          </a:prstGeom>
          <a:solidFill>
            <a:schemeClr val="accent3"/>
          </a:solidFill>
          <a:ln>
            <a:noFill/>
          </a:ln>
          <a:scene3d>
            <a:camera prst="perspectiveFront" fov="4800000"/>
            <a:lightRig rig="balanced" dir="t">
              <a:rot lat="0" lon="0" rev="3000000"/>
            </a:lightRig>
          </a:scene3d>
          <a:sp3d prstMaterial="plastic">
            <a:bevelT w="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E5583B15-9798-D04F-8BA7-2E0D222F766D}"/>
              </a:ext>
            </a:extLst>
          </p:cNvPr>
          <p:cNvSpPr/>
          <p:nvPr/>
        </p:nvSpPr>
        <p:spPr>
          <a:xfrm rot="18900000">
            <a:off x="12502023" y="4559875"/>
            <a:ext cx="3837072" cy="3354469"/>
          </a:xfrm>
          <a:prstGeom prst="rightArrow">
            <a:avLst>
              <a:gd name="adj1" fmla="val 73276"/>
              <a:gd name="adj2" fmla="val 50000"/>
            </a:avLst>
          </a:prstGeom>
          <a:solidFill>
            <a:schemeClr val="accent2"/>
          </a:solidFill>
          <a:ln>
            <a:noFill/>
          </a:ln>
          <a:scene3d>
            <a:camera prst="perspectiveFront" fov="4800000"/>
            <a:lightRig rig="balanced" dir="t">
              <a:rot lat="0" lon="0" rev="3000000"/>
            </a:lightRig>
          </a:scene3d>
          <a:sp3d prstMaterial="plastic">
            <a:bevelT w="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812EC272-F484-104D-A65B-E13239E42592}"/>
              </a:ext>
            </a:extLst>
          </p:cNvPr>
          <p:cNvSpPr/>
          <p:nvPr/>
        </p:nvSpPr>
        <p:spPr>
          <a:xfrm rot="8100000" flipV="1">
            <a:off x="8052346" y="9009550"/>
            <a:ext cx="3837069" cy="3354469"/>
          </a:xfrm>
          <a:prstGeom prst="rightArrow">
            <a:avLst>
              <a:gd name="adj1" fmla="val 73276"/>
              <a:gd name="adj2" fmla="val 50000"/>
            </a:avLst>
          </a:prstGeom>
          <a:solidFill>
            <a:schemeClr val="accent4"/>
          </a:solidFill>
          <a:ln>
            <a:noFill/>
          </a:ln>
          <a:scene3d>
            <a:camera prst="perspectiveFront" fov="4800000"/>
            <a:lightRig rig="balanced" dir="t">
              <a:rot lat="0" lon="0" rev="3000000"/>
            </a:lightRig>
          </a:scene3d>
          <a:sp3d prstMaterial="plastic">
            <a:bevelT w="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EE8A3B08-C1E7-4B4B-ABB6-166591923F8B}"/>
              </a:ext>
            </a:extLst>
          </p:cNvPr>
          <p:cNvSpPr/>
          <p:nvPr/>
        </p:nvSpPr>
        <p:spPr>
          <a:xfrm rot="2700000" flipH="1">
            <a:off x="8049297" y="4566364"/>
            <a:ext cx="3837072" cy="3354469"/>
          </a:xfrm>
          <a:prstGeom prst="rightArrow">
            <a:avLst>
              <a:gd name="adj1" fmla="val 73276"/>
              <a:gd name="adj2" fmla="val 50000"/>
            </a:avLst>
          </a:prstGeom>
          <a:solidFill>
            <a:schemeClr val="accent1"/>
          </a:solidFill>
          <a:ln>
            <a:noFill/>
          </a:ln>
          <a:scene3d>
            <a:camera prst="perspectiveFront" fov="4800000"/>
            <a:lightRig rig="balanced" dir="t">
              <a:rot lat="0" lon="0" rev="3000000"/>
            </a:lightRig>
          </a:scene3d>
          <a:sp3d prstMaterial="plastic">
            <a:bevelT w="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828F2B-A218-CE49-9DA8-1A0D1877E672}"/>
              </a:ext>
            </a:extLst>
          </p:cNvPr>
          <p:cNvSpPr txBox="1"/>
          <p:nvPr/>
        </p:nvSpPr>
        <p:spPr>
          <a:xfrm>
            <a:off x="8810818" y="5054386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EE37E5-5096-F84F-85C6-7171685844D3}"/>
              </a:ext>
            </a:extLst>
          </p:cNvPr>
          <p:cNvSpPr txBox="1"/>
          <p:nvPr/>
        </p:nvSpPr>
        <p:spPr>
          <a:xfrm>
            <a:off x="14936419" y="5054386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E713E4-7B62-0347-A401-C3BE205D5CEB}"/>
              </a:ext>
            </a:extLst>
          </p:cNvPr>
          <p:cNvSpPr txBox="1"/>
          <p:nvPr/>
        </p:nvSpPr>
        <p:spPr>
          <a:xfrm>
            <a:off x="8810818" y="1116244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29CCB5-556C-CF44-908C-030522854965}"/>
              </a:ext>
            </a:extLst>
          </p:cNvPr>
          <p:cNvSpPr txBox="1"/>
          <p:nvPr/>
        </p:nvSpPr>
        <p:spPr>
          <a:xfrm>
            <a:off x="14936419" y="1116244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0AF7B1-B564-2746-A89D-CAAF0FCD0C23}"/>
              </a:ext>
            </a:extLst>
          </p:cNvPr>
          <p:cNvSpPr txBox="1"/>
          <p:nvPr/>
        </p:nvSpPr>
        <p:spPr>
          <a:xfrm>
            <a:off x="9285076" y="6236733"/>
            <a:ext cx="1971955" cy="44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kern="0" dirty="0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Supplier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C47773-80D1-264A-93C1-64CC418F43A7}"/>
              </a:ext>
            </a:extLst>
          </p:cNvPr>
          <p:cNvSpPr txBox="1"/>
          <p:nvPr/>
        </p:nvSpPr>
        <p:spPr>
          <a:xfrm>
            <a:off x="12846846" y="10189009"/>
            <a:ext cx="2482654" cy="44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kern="0" dirty="0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Manufacturer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26962B-D9D3-7F4A-B1AC-D797829D47D0}"/>
              </a:ext>
            </a:extLst>
          </p:cNvPr>
          <p:cNvSpPr txBox="1"/>
          <p:nvPr/>
        </p:nvSpPr>
        <p:spPr>
          <a:xfrm>
            <a:off x="9242918" y="10185295"/>
            <a:ext cx="229327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kern="0" dirty="0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Retails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35D9DE-69D8-7942-B0EC-8D9F739E3A3A}"/>
              </a:ext>
            </a:extLst>
          </p:cNvPr>
          <p:cNvSpPr txBox="1"/>
          <p:nvPr/>
        </p:nvSpPr>
        <p:spPr>
          <a:xfrm>
            <a:off x="12950517" y="6237513"/>
            <a:ext cx="243827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kern="0" dirty="0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Products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16E70EEA-75A4-564E-A8AE-0FFDBC9B1D68}"/>
              </a:ext>
            </a:extLst>
          </p:cNvPr>
          <p:cNvSpPr/>
          <p:nvPr/>
        </p:nvSpPr>
        <p:spPr>
          <a:xfrm>
            <a:off x="16340911" y="5918007"/>
            <a:ext cx="4549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A7A955A0-9D9C-DE43-9D1E-6B0301D2D239}"/>
              </a:ext>
            </a:extLst>
          </p:cNvPr>
          <p:cNvSpPr/>
          <p:nvPr/>
        </p:nvSpPr>
        <p:spPr>
          <a:xfrm>
            <a:off x="16340911" y="9508602"/>
            <a:ext cx="4549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7516BCC7-9D18-4D44-B02C-460DDC67C3FA}"/>
              </a:ext>
            </a:extLst>
          </p:cNvPr>
          <p:cNvSpPr/>
          <p:nvPr/>
        </p:nvSpPr>
        <p:spPr>
          <a:xfrm>
            <a:off x="3487039" y="5918007"/>
            <a:ext cx="4549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31259C6E-073C-DC44-943E-5048705FD33C}"/>
              </a:ext>
            </a:extLst>
          </p:cNvPr>
          <p:cNvSpPr/>
          <p:nvPr/>
        </p:nvSpPr>
        <p:spPr>
          <a:xfrm>
            <a:off x="3487039" y="9508602"/>
            <a:ext cx="4549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21C475B-08F0-3C4E-A0FE-8759BE5EFC69}"/>
              </a:ext>
            </a:extLst>
          </p:cNvPr>
          <p:cNvGrpSpPr/>
          <p:nvPr/>
        </p:nvGrpSpPr>
        <p:grpSpPr>
          <a:xfrm>
            <a:off x="12396310" y="8647097"/>
            <a:ext cx="1225177" cy="1225177"/>
            <a:chOff x="16906038" y="10231010"/>
            <a:chExt cx="1603668" cy="1603668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1DA4F4E-DF66-C74C-AFDF-B4663F33687F}"/>
                </a:ext>
              </a:extLst>
            </p:cNvPr>
            <p:cNvSpPr/>
            <p:nvPr/>
          </p:nvSpPr>
          <p:spPr>
            <a:xfrm>
              <a:off x="16906038" y="10231010"/>
              <a:ext cx="1603668" cy="160366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">
              <a:extLst>
                <a:ext uri="{FF2B5EF4-FFF2-40B4-BE49-F238E27FC236}">
                  <a16:creationId xmlns:a16="http://schemas.microsoft.com/office/drawing/2014/main" id="{631FCACE-4680-CD4A-AFD0-83652D190CCE}"/>
                </a:ext>
              </a:extLst>
            </p:cNvPr>
            <p:cNvSpPr/>
            <p:nvPr/>
          </p:nvSpPr>
          <p:spPr>
            <a:xfrm>
              <a:off x="17288697" y="10626097"/>
              <a:ext cx="848766" cy="813496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4FB1338-0FCF-9E41-90C5-3CE919EBEF80}"/>
              </a:ext>
            </a:extLst>
          </p:cNvPr>
          <p:cNvGrpSpPr/>
          <p:nvPr/>
        </p:nvGrpSpPr>
        <p:grpSpPr>
          <a:xfrm>
            <a:off x="10643677" y="6934798"/>
            <a:ext cx="1225177" cy="1225177"/>
            <a:chOff x="13169903" y="4162709"/>
            <a:chExt cx="1603668" cy="1603668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F406B58-EF84-8C47-B3ED-5D3A74D40859}"/>
                </a:ext>
              </a:extLst>
            </p:cNvPr>
            <p:cNvSpPr/>
            <p:nvPr/>
          </p:nvSpPr>
          <p:spPr>
            <a:xfrm>
              <a:off x="13169903" y="4162709"/>
              <a:ext cx="1603668" cy="16036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upo 400">
              <a:extLst>
                <a:ext uri="{FF2B5EF4-FFF2-40B4-BE49-F238E27FC236}">
                  <a16:creationId xmlns:a16="http://schemas.microsoft.com/office/drawing/2014/main" id="{D2A94B35-2CB4-234D-98E9-03201F543DDA}"/>
                </a:ext>
              </a:extLst>
            </p:cNvPr>
            <p:cNvGrpSpPr/>
            <p:nvPr/>
          </p:nvGrpSpPr>
          <p:grpSpPr>
            <a:xfrm>
              <a:off x="13568625" y="4556475"/>
              <a:ext cx="894866" cy="820398"/>
              <a:chOff x="6866528" y="2838951"/>
              <a:chExt cx="532366" cy="488064"/>
            </a:xfrm>
            <a:solidFill>
              <a:schemeClr val="bg1"/>
            </a:solidFill>
          </p:grpSpPr>
          <p:sp>
            <p:nvSpPr>
              <p:cNvPr id="99" name="Forma libre 115">
                <a:extLst>
                  <a:ext uri="{FF2B5EF4-FFF2-40B4-BE49-F238E27FC236}">
                    <a16:creationId xmlns:a16="http://schemas.microsoft.com/office/drawing/2014/main" id="{95F5BF4E-5A6F-E147-BD75-59186C83DD50}"/>
                  </a:ext>
                </a:extLst>
              </p:cNvPr>
              <p:cNvSpPr/>
              <p:nvPr/>
            </p:nvSpPr>
            <p:spPr>
              <a:xfrm>
                <a:off x="6866528" y="2838951"/>
                <a:ext cx="532366" cy="488064"/>
              </a:xfrm>
              <a:custGeom>
                <a:avLst/>
                <a:gdLst>
                  <a:gd name="connsiteX0" fmla="*/ 465433 w 532366"/>
                  <a:gd name="connsiteY0" fmla="*/ 249734 h 488063"/>
                  <a:gd name="connsiteX1" fmla="*/ 465359 w 532366"/>
                  <a:gd name="connsiteY1" fmla="*/ 122069 h 488063"/>
                  <a:gd name="connsiteX2" fmla="*/ 465359 w 532366"/>
                  <a:gd name="connsiteY2" fmla="*/ 121847 h 488063"/>
                  <a:gd name="connsiteX3" fmla="*/ 465359 w 532366"/>
                  <a:gd name="connsiteY3" fmla="*/ 121405 h 488063"/>
                  <a:gd name="connsiteX4" fmla="*/ 465285 w 532366"/>
                  <a:gd name="connsiteY4" fmla="*/ 120961 h 488063"/>
                  <a:gd name="connsiteX5" fmla="*/ 465212 w 532366"/>
                  <a:gd name="connsiteY5" fmla="*/ 120519 h 488063"/>
                  <a:gd name="connsiteX6" fmla="*/ 465138 w 532366"/>
                  <a:gd name="connsiteY6" fmla="*/ 120149 h 488063"/>
                  <a:gd name="connsiteX7" fmla="*/ 465064 w 532366"/>
                  <a:gd name="connsiteY7" fmla="*/ 119706 h 488063"/>
                  <a:gd name="connsiteX8" fmla="*/ 464990 w 532366"/>
                  <a:gd name="connsiteY8" fmla="*/ 119189 h 488063"/>
                  <a:gd name="connsiteX9" fmla="*/ 464916 w 532366"/>
                  <a:gd name="connsiteY9" fmla="*/ 118894 h 488063"/>
                  <a:gd name="connsiteX10" fmla="*/ 464842 w 532366"/>
                  <a:gd name="connsiteY10" fmla="*/ 118525 h 488063"/>
                  <a:gd name="connsiteX11" fmla="*/ 464695 w 532366"/>
                  <a:gd name="connsiteY11" fmla="*/ 117934 h 488063"/>
                  <a:gd name="connsiteX12" fmla="*/ 464547 w 532366"/>
                  <a:gd name="connsiteY12" fmla="*/ 117565 h 488063"/>
                  <a:gd name="connsiteX13" fmla="*/ 464399 w 532366"/>
                  <a:gd name="connsiteY13" fmla="*/ 117270 h 488063"/>
                  <a:gd name="connsiteX14" fmla="*/ 464178 w 532366"/>
                  <a:gd name="connsiteY14" fmla="*/ 116679 h 488063"/>
                  <a:gd name="connsiteX15" fmla="*/ 463956 w 532366"/>
                  <a:gd name="connsiteY15" fmla="*/ 116310 h 488063"/>
                  <a:gd name="connsiteX16" fmla="*/ 463882 w 532366"/>
                  <a:gd name="connsiteY16" fmla="*/ 116162 h 488063"/>
                  <a:gd name="connsiteX17" fmla="*/ 463809 w 532366"/>
                  <a:gd name="connsiteY17" fmla="*/ 116088 h 488063"/>
                  <a:gd name="connsiteX18" fmla="*/ 463587 w 532366"/>
                  <a:gd name="connsiteY18" fmla="*/ 115571 h 488063"/>
                  <a:gd name="connsiteX19" fmla="*/ 463292 w 532366"/>
                  <a:gd name="connsiteY19" fmla="*/ 115128 h 488063"/>
                  <a:gd name="connsiteX20" fmla="*/ 463144 w 532366"/>
                  <a:gd name="connsiteY20" fmla="*/ 114907 h 488063"/>
                  <a:gd name="connsiteX21" fmla="*/ 462923 w 532366"/>
                  <a:gd name="connsiteY21" fmla="*/ 114538 h 488063"/>
                  <a:gd name="connsiteX22" fmla="*/ 462553 w 532366"/>
                  <a:gd name="connsiteY22" fmla="*/ 114021 h 488063"/>
                  <a:gd name="connsiteX23" fmla="*/ 462406 w 532366"/>
                  <a:gd name="connsiteY23" fmla="*/ 113799 h 488063"/>
                  <a:gd name="connsiteX24" fmla="*/ 462184 w 532366"/>
                  <a:gd name="connsiteY24" fmla="*/ 113504 h 488063"/>
                  <a:gd name="connsiteX25" fmla="*/ 461741 w 532366"/>
                  <a:gd name="connsiteY25" fmla="*/ 112987 h 488063"/>
                  <a:gd name="connsiteX26" fmla="*/ 461520 w 532366"/>
                  <a:gd name="connsiteY26" fmla="*/ 112766 h 488063"/>
                  <a:gd name="connsiteX27" fmla="*/ 461298 w 532366"/>
                  <a:gd name="connsiteY27" fmla="*/ 112544 h 488063"/>
                  <a:gd name="connsiteX28" fmla="*/ 460781 w 532366"/>
                  <a:gd name="connsiteY28" fmla="*/ 112101 h 488063"/>
                  <a:gd name="connsiteX29" fmla="*/ 460560 w 532366"/>
                  <a:gd name="connsiteY29" fmla="*/ 111953 h 488063"/>
                  <a:gd name="connsiteX30" fmla="*/ 460264 w 532366"/>
                  <a:gd name="connsiteY30" fmla="*/ 111732 h 488063"/>
                  <a:gd name="connsiteX31" fmla="*/ 459748 w 532366"/>
                  <a:gd name="connsiteY31" fmla="*/ 111363 h 488063"/>
                  <a:gd name="connsiteX32" fmla="*/ 459748 w 532366"/>
                  <a:gd name="connsiteY32" fmla="*/ 111363 h 488063"/>
                  <a:gd name="connsiteX33" fmla="*/ 459600 w 532366"/>
                  <a:gd name="connsiteY33" fmla="*/ 111215 h 488063"/>
                  <a:gd name="connsiteX34" fmla="*/ 459231 w 532366"/>
                  <a:gd name="connsiteY34" fmla="*/ 110920 h 488063"/>
                  <a:gd name="connsiteX35" fmla="*/ 458788 w 532366"/>
                  <a:gd name="connsiteY35" fmla="*/ 110624 h 488063"/>
                  <a:gd name="connsiteX36" fmla="*/ 458640 w 532366"/>
                  <a:gd name="connsiteY36" fmla="*/ 110551 h 488063"/>
                  <a:gd name="connsiteX37" fmla="*/ 458640 w 532366"/>
                  <a:gd name="connsiteY37" fmla="*/ 110551 h 488063"/>
                  <a:gd name="connsiteX38" fmla="*/ 458123 w 532366"/>
                  <a:gd name="connsiteY38" fmla="*/ 110255 h 488063"/>
                  <a:gd name="connsiteX39" fmla="*/ 457975 w 532366"/>
                  <a:gd name="connsiteY39" fmla="*/ 110181 h 488063"/>
                  <a:gd name="connsiteX40" fmla="*/ 381406 w 532366"/>
                  <a:gd name="connsiteY40" fmla="*/ 72377 h 488063"/>
                  <a:gd name="connsiteX41" fmla="*/ 376385 w 532366"/>
                  <a:gd name="connsiteY41" fmla="*/ 69866 h 488063"/>
                  <a:gd name="connsiteX42" fmla="*/ 317094 w 532366"/>
                  <a:gd name="connsiteY42" fmla="*/ 40553 h 488063"/>
                  <a:gd name="connsiteX43" fmla="*/ 311039 w 532366"/>
                  <a:gd name="connsiteY43" fmla="*/ 37525 h 488063"/>
                  <a:gd name="connsiteX44" fmla="*/ 240377 w 532366"/>
                  <a:gd name="connsiteY44" fmla="*/ 2600 h 488063"/>
                  <a:gd name="connsiteX45" fmla="*/ 227456 w 532366"/>
                  <a:gd name="connsiteY45" fmla="*/ 1936 h 488063"/>
                  <a:gd name="connsiteX46" fmla="*/ 7864 w 532366"/>
                  <a:gd name="connsiteY46" fmla="*/ 110403 h 488063"/>
                  <a:gd name="connsiteX47" fmla="*/ 7347 w 532366"/>
                  <a:gd name="connsiteY47" fmla="*/ 110698 h 488063"/>
                  <a:gd name="connsiteX48" fmla="*/ 7126 w 532366"/>
                  <a:gd name="connsiteY48" fmla="*/ 110846 h 488063"/>
                  <a:gd name="connsiteX49" fmla="*/ 6239 w 532366"/>
                  <a:gd name="connsiteY49" fmla="*/ 111363 h 488063"/>
                  <a:gd name="connsiteX50" fmla="*/ 6018 w 532366"/>
                  <a:gd name="connsiteY50" fmla="*/ 111510 h 488063"/>
                  <a:gd name="connsiteX51" fmla="*/ 5206 w 532366"/>
                  <a:gd name="connsiteY51" fmla="*/ 112175 h 488063"/>
                  <a:gd name="connsiteX52" fmla="*/ 5058 w 532366"/>
                  <a:gd name="connsiteY52" fmla="*/ 112323 h 488063"/>
                  <a:gd name="connsiteX53" fmla="*/ 4246 w 532366"/>
                  <a:gd name="connsiteY53" fmla="*/ 113061 h 488063"/>
                  <a:gd name="connsiteX54" fmla="*/ 4098 w 532366"/>
                  <a:gd name="connsiteY54" fmla="*/ 113209 h 488063"/>
                  <a:gd name="connsiteX55" fmla="*/ 3360 w 532366"/>
                  <a:gd name="connsiteY55" fmla="*/ 114095 h 488063"/>
                  <a:gd name="connsiteX56" fmla="*/ 3286 w 532366"/>
                  <a:gd name="connsiteY56" fmla="*/ 114242 h 488063"/>
                  <a:gd name="connsiteX57" fmla="*/ 2621 w 532366"/>
                  <a:gd name="connsiteY57" fmla="*/ 115202 h 488063"/>
                  <a:gd name="connsiteX58" fmla="*/ 2548 w 532366"/>
                  <a:gd name="connsiteY58" fmla="*/ 115350 h 488063"/>
                  <a:gd name="connsiteX59" fmla="*/ 2178 w 532366"/>
                  <a:gd name="connsiteY59" fmla="*/ 116014 h 488063"/>
                  <a:gd name="connsiteX60" fmla="*/ 2104 w 532366"/>
                  <a:gd name="connsiteY60" fmla="*/ 116162 h 488063"/>
                  <a:gd name="connsiteX61" fmla="*/ 1957 w 532366"/>
                  <a:gd name="connsiteY61" fmla="*/ 116384 h 488063"/>
                  <a:gd name="connsiteX62" fmla="*/ 1883 w 532366"/>
                  <a:gd name="connsiteY62" fmla="*/ 116457 h 488063"/>
                  <a:gd name="connsiteX63" fmla="*/ 1883 w 532366"/>
                  <a:gd name="connsiteY63" fmla="*/ 116531 h 488063"/>
                  <a:gd name="connsiteX64" fmla="*/ 1588 w 532366"/>
                  <a:gd name="connsiteY64" fmla="*/ 117122 h 488063"/>
                  <a:gd name="connsiteX65" fmla="*/ 1440 w 532366"/>
                  <a:gd name="connsiteY65" fmla="*/ 117491 h 488063"/>
                  <a:gd name="connsiteX66" fmla="*/ 1366 w 532366"/>
                  <a:gd name="connsiteY66" fmla="*/ 117639 h 488063"/>
                  <a:gd name="connsiteX67" fmla="*/ 1292 w 532366"/>
                  <a:gd name="connsiteY67" fmla="*/ 117786 h 488063"/>
                  <a:gd name="connsiteX68" fmla="*/ 1145 w 532366"/>
                  <a:gd name="connsiteY68" fmla="*/ 118303 h 488063"/>
                  <a:gd name="connsiteX69" fmla="*/ 997 w 532366"/>
                  <a:gd name="connsiteY69" fmla="*/ 118820 h 488063"/>
                  <a:gd name="connsiteX70" fmla="*/ 997 w 532366"/>
                  <a:gd name="connsiteY70" fmla="*/ 118820 h 488063"/>
                  <a:gd name="connsiteX71" fmla="*/ 923 w 532366"/>
                  <a:gd name="connsiteY71" fmla="*/ 119042 h 488063"/>
                  <a:gd name="connsiteX72" fmla="*/ 849 w 532366"/>
                  <a:gd name="connsiteY72" fmla="*/ 119485 h 488063"/>
                  <a:gd name="connsiteX73" fmla="*/ 776 w 532366"/>
                  <a:gd name="connsiteY73" fmla="*/ 120002 h 488063"/>
                  <a:gd name="connsiteX74" fmla="*/ 702 w 532366"/>
                  <a:gd name="connsiteY74" fmla="*/ 120297 h 488063"/>
                  <a:gd name="connsiteX75" fmla="*/ 628 w 532366"/>
                  <a:gd name="connsiteY75" fmla="*/ 120740 h 488063"/>
                  <a:gd name="connsiteX76" fmla="*/ 554 w 532366"/>
                  <a:gd name="connsiteY76" fmla="*/ 121257 h 488063"/>
                  <a:gd name="connsiteX77" fmla="*/ 554 w 532366"/>
                  <a:gd name="connsiteY77" fmla="*/ 121257 h 488063"/>
                  <a:gd name="connsiteX78" fmla="*/ 554 w 532366"/>
                  <a:gd name="connsiteY78" fmla="*/ 121552 h 488063"/>
                  <a:gd name="connsiteX79" fmla="*/ 554 w 532366"/>
                  <a:gd name="connsiteY79" fmla="*/ 122069 h 488063"/>
                  <a:gd name="connsiteX80" fmla="*/ 554 w 532366"/>
                  <a:gd name="connsiteY80" fmla="*/ 122291 h 488063"/>
                  <a:gd name="connsiteX81" fmla="*/ 554 w 532366"/>
                  <a:gd name="connsiteY81" fmla="*/ 366766 h 488063"/>
                  <a:gd name="connsiteX82" fmla="*/ 554 w 532366"/>
                  <a:gd name="connsiteY82" fmla="*/ 366987 h 488063"/>
                  <a:gd name="connsiteX83" fmla="*/ 628 w 532366"/>
                  <a:gd name="connsiteY83" fmla="*/ 367799 h 488063"/>
                  <a:gd name="connsiteX84" fmla="*/ 702 w 532366"/>
                  <a:gd name="connsiteY84" fmla="*/ 368316 h 488063"/>
                  <a:gd name="connsiteX85" fmla="*/ 776 w 532366"/>
                  <a:gd name="connsiteY85" fmla="*/ 368981 h 488063"/>
                  <a:gd name="connsiteX86" fmla="*/ 923 w 532366"/>
                  <a:gd name="connsiteY86" fmla="*/ 369645 h 488063"/>
                  <a:gd name="connsiteX87" fmla="*/ 1071 w 532366"/>
                  <a:gd name="connsiteY87" fmla="*/ 370162 h 488063"/>
                  <a:gd name="connsiteX88" fmla="*/ 1292 w 532366"/>
                  <a:gd name="connsiteY88" fmla="*/ 370901 h 488063"/>
                  <a:gd name="connsiteX89" fmla="*/ 1440 w 532366"/>
                  <a:gd name="connsiteY89" fmla="*/ 371343 h 488063"/>
                  <a:gd name="connsiteX90" fmla="*/ 1735 w 532366"/>
                  <a:gd name="connsiteY90" fmla="*/ 372082 h 488063"/>
                  <a:gd name="connsiteX91" fmla="*/ 1957 w 532366"/>
                  <a:gd name="connsiteY91" fmla="*/ 372525 h 488063"/>
                  <a:gd name="connsiteX92" fmla="*/ 2326 w 532366"/>
                  <a:gd name="connsiteY92" fmla="*/ 373189 h 488063"/>
                  <a:gd name="connsiteX93" fmla="*/ 2621 w 532366"/>
                  <a:gd name="connsiteY93" fmla="*/ 373706 h 488063"/>
                  <a:gd name="connsiteX94" fmla="*/ 2991 w 532366"/>
                  <a:gd name="connsiteY94" fmla="*/ 374223 h 488063"/>
                  <a:gd name="connsiteX95" fmla="*/ 3434 w 532366"/>
                  <a:gd name="connsiteY95" fmla="*/ 374814 h 488063"/>
                  <a:gd name="connsiteX96" fmla="*/ 3729 w 532366"/>
                  <a:gd name="connsiteY96" fmla="*/ 375183 h 488063"/>
                  <a:gd name="connsiteX97" fmla="*/ 4246 w 532366"/>
                  <a:gd name="connsiteY97" fmla="*/ 375774 h 488063"/>
                  <a:gd name="connsiteX98" fmla="*/ 4541 w 532366"/>
                  <a:gd name="connsiteY98" fmla="*/ 376143 h 488063"/>
                  <a:gd name="connsiteX99" fmla="*/ 5132 w 532366"/>
                  <a:gd name="connsiteY99" fmla="*/ 376660 h 488063"/>
                  <a:gd name="connsiteX100" fmla="*/ 5575 w 532366"/>
                  <a:gd name="connsiteY100" fmla="*/ 377029 h 488063"/>
                  <a:gd name="connsiteX101" fmla="*/ 6092 w 532366"/>
                  <a:gd name="connsiteY101" fmla="*/ 377398 h 488063"/>
                  <a:gd name="connsiteX102" fmla="*/ 6609 w 532366"/>
                  <a:gd name="connsiteY102" fmla="*/ 377767 h 488063"/>
                  <a:gd name="connsiteX103" fmla="*/ 7052 w 532366"/>
                  <a:gd name="connsiteY103" fmla="*/ 378063 h 488063"/>
                  <a:gd name="connsiteX104" fmla="*/ 7790 w 532366"/>
                  <a:gd name="connsiteY104" fmla="*/ 378432 h 488063"/>
                  <a:gd name="connsiteX105" fmla="*/ 7938 w 532366"/>
                  <a:gd name="connsiteY105" fmla="*/ 378506 h 488063"/>
                  <a:gd name="connsiteX106" fmla="*/ 227160 w 532366"/>
                  <a:gd name="connsiteY106" fmla="*/ 486751 h 488063"/>
                  <a:gd name="connsiteX107" fmla="*/ 227530 w 532366"/>
                  <a:gd name="connsiteY107" fmla="*/ 486899 h 488063"/>
                  <a:gd name="connsiteX108" fmla="*/ 227825 w 532366"/>
                  <a:gd name="connsiteY108" fmla="*/ 487046 h 488063"/>
                  <a:gd name="connsiteX109" fmla="*/ 228046 w 532366"/>
                  <a:gd name="connsiteY109" fmla="*/ 487120 h 488063"/>
                  <a:gd name="connsiteX110" fmla="*/ 228932 w 532366"/>
                  <a:gd name="connsiteY110" fmla="*/ 487489 h 488063"/>
                  <a:gd name="connsiteX111" fmla="*/ 229228 w 532366"/>
                  <a:gd name="connsiteY111" fmla="*/ 487563 h 488063"/>
                  <a:gd name="connsiteX112" fmla="*/ 229449 w 532366"/>
                  <a:gd name="connsiteY112" fmla="*/ 487637 h 488063"/>
                  <a:gd name="connsiteX113" fmla="*/ 229523 w 532366"/>
                  <a:gd name="connsiteY113" fmla="*/ 487637 h 488063"/>
                  <a:gd name="connsiteX114" fmla="*/ 230335 w 532366"/>
                  <a:gd name="connsiteY114" fmla="*/ 487859 h 488063"/>
                  <a:gd name="connsiteX115" fmla="*/ 230335 w 532366"/>
                  <a:gd name="connsiteY115" fmla="*/ 487859 h 488063"/>
                  <a:gd name="connsiteX116" fmla="*/ 230483 w 532366"/>
                  <a:gd name="connsiteY116" fmla="*/ 487859 h 488063"/>
                  <a:gd name="connsiteX117" fmla="*/ 231148 w 532366"/>
                  <a:gd name="connsiteY117" fmla="*/ 488006 h 488063"/>
                  <a:gd name="connsiteX118" fmla="*/ 231295 w 532366"/>
                  <a:gd name="connsiteY118" fmla="*/ 488006 h 488063"/>
                  <a:gd name="connsiteX119" fmla="*/ 231664 w 532366"/>
                  <a:gd name="connsiteY119" fmla="*/ 488080 h 488063"/>
                  <a:gd name="connsiteX120" fmla="*/ 231664 w 532366"/>
                  <a:gd name="connsiteY120" fmla="*/ 488080 h 488063"/>
                  <a:gd name="connsiteX121" fmla="*/ 231960 w 532366"/>
                  <a:gd name="connsiteY121" fmla="*/ 488080 h 488063"/>
                  <a:gd name="connsiteX122" fmla="*/ 232107 w 532366"/>
                  <a:gd name="connsiteY122" fmla="*/ 488080 h 488063"/>
                  <a:gd name="connsiteX123" fmla="*/ 232994 w 532366"/>
                  <a:gd name="connsiteY123" fmla="*/ 488080 h 488063"/>
                  <a:gd name="connsiteX124" fmla="*/ 232994 w 532366"/>
                  <a:gd name="connsiteY124" fmla="*/ 488080 h 488063"/>
                  <a:gd name="connsiteX125" fmla="*/ 232994 w 532366"/>
                  <a:gd name="connsiteY125" fmla="*/ 488080 h 488063"/>
                  <a:gd name="connsiteX126" fmla="*/ 233879 w 532366"/>
                  <a:gd name="connsiteY126" fmla="*/ 488080 h 488063"/>
                  <a:gd name="connsiteX127" fmla="*/ 234027 w 532366"/>
                  <a:gd name="connsiteY127" fmla="*/ 488080 h 488063"/>
                  <a:gd name="connsiteX128" fmla="*/ 234322 w 532366"/>
                  <a:gd name="connsiteY128" fmla="*/ 488080 h 488063"/>
                  <a:gd name="connsiteX129" fmla="*/ 234322 w 532366"/>
                  <a:gd name="connsiteY129" fmla="*/ 488080 h 488063"/>
                  <a:gd name="connsiteX130" fmla="*/ 234692 w 532366"/>
                  <a:gd name="connsiteY130" fmla="*/ 488006 h 488063"/>
                  <a:gd name="connsiteX131" fmla="*/ 234839 w 532366"/>
                  <a:gd name="connsiteY131" fmla="*/ 488006 h 488063"/>
                  <a:gd name="connsiteX132" fmla="*/ 235504 w 532366"/>
                  <a:gd name="connsiteY132" fmla="*/ 487859 h 488063"/>
                  <a:gd name="connsiteX133" fmla="*/ 235652 w 532366"/>
                  <a:gd name="connsiteY133" fmla="*/ 487859 h 488063"/>
                  <a:gd name="connsiteX134" fmla="*/ 235652 w 532366"/>
                  <a:gd name="connsiteY134" fmla="*/ 487859 h 488063"/>
                  <a:gd name="connsiteX135" fmla="*/ 236464 w 532366"/>
                  <a:gd name="connsiteY135" fmla="*/ 487637 h 488063"/>
                  <a:gd name="connsiteX136" fmla="*/ 236538 w 532366"/>
                  <a:gd name="connsiteY136" fmla="*/ 487637 h 488063"/>
                  <a:gd name="connsiteX137" fmla="*/ 236759 w 532366"/>
                  <a:gd name="connsiteY137" fmla="*/ 487563 h 488063"/>
                  <a:gd name="connsiteX138" fmla="*/ 237055 w 532366"/>
                  <a:gd name="connsiteY138" fmla="*/ 487489 h 488063"/>
                  <a:gd name="connsiteX139" fmla="*/ 237940 w 532366"/>
                  <a:gd name="connsiteY139" fmla="*/ 487120 h 488063"/>
                  <a:gd name="connsiteX140" fmla="*/ 238162 w 532366"/>
                  <a:gd name="connsiteY140" fmla="*/ 487046 h 488063"/>
                  <a:gd name="connsiteX141" fmla="*/ 238384 w 532366"/>
                  <a:gd name="connsiteY141" fmla="*/ 486899 h 488063"/>
                  <a:gd name="connsiteX142" fmla="*/ 238753 w 532366"/>
                  <a:gd name="connsiteY142" fmla="*/ 486751 h 488063"/>
                  <a:gd name="connsiteX143" fmla="*/ 342199 w 532366"/>
                  <a:gd name="connsiteY143" fmla="*/ 435656 h 488063"/>
                  <a:gd name="connsiteX144" fmla="*/ 418915 w 532366"/>
                  <a:gd name="connsiteY144" fmla="*/ 465708 h 488063"/>
                  <a:gd name="connsiteX145" fmla="*/ 532034 w 532366"/>
                  <a:gd name="connsiteY145" fmla="*/ 352589 h 488063"/>
                  <a:gd name="connsiteX146" fmla="*/ 465433 w 532366"/>
                  <a:gd name="connsiteY146" fmla="*/ 249734 h 488063"/>
                  <a:gd name="connsiteX147" fmla="*/ 233215 w 532366"/>
                  <a:gd name="connsiteY147" fmla="*/ 28813 h 488063"/>
                  <a:gd name="connsiteX148" fmla="*/ 277886 w 532366"/>
                  <a:gd name="connsiteY148" fmla="*/ 50890 h 488063"/>
                  <a:gd name="connsiteX149" fmla="*/ 88642 w 532366"/>
                  <a:gd name="connsiteY149" fmla="*/ 144589 h 488063"/>
                  <a:gd name="connsiteX150" fmla="*/ 43749 w 532366"/>
                  <a:gd name="connsiteY150" fmla="*/ 122438 h 488063"/>
                  <a:gd name="connsiteX151" fmla="*/ 233215 w 532366"/>
                  <a:gd name="connsiteY151" fmla="*/ 28813 h 488063"/>
                  <a:gd name="connsiteX152" fmla="*/ 342789 w 532366"/>
                  <a:gd name="connsiteY152" fmla="*/ 82935 h 488063"/>
                  <a:gd name="connsiteX153" fmla="*/ 153545 w 532366"/>
                  <a:gd name="connsiteY153" fmla="*/ 176635 h 488063"/>
                  <a:gd name="connsiteX154" fmla="*/ 118546 w 532366"/>
                  <a:gd name="connsiteY154" fmla="*/ 159357 h 488063"/>
                  <a:gd name="connsiteX155" fmla="*/ 307790 w 532366"/>
                  <a:gd name="connsiteY155" fmla="*/ 65657 h 488063"/>
                  <a:gd name="connsiteX156" fmla="*/ 342789 w 532366"/>
                  <a:gd name="connsiteY156" fmla="*/ 82935 h 488063"/>
                  <a:gd name="connsiteX157" fmla="*/ 422091 w 532366"/>
                  <a:gd name="connsiteY157" fmla="*/ 122069 h 488063"/>
                  <a:gd name="connsiteX158" fmla="*/ 232846 w 532366"/>
                  <a:gd name="connsiteY158" fmla="*/ 215769 h 488063"/>
                  <a:gd name="connsiteX159" fmla="*/ 183523 w 532366"/>
                  <a:gd name="connsiteY159" fmla="*/ 191402 h 488063"/>
                  <a:gd name="connsiteX160" fmla="*/ 372767 w 532366"/>
                  <a:gd name="connsiteY160" fmla="*/ 97703 h 488063"/>
                  <a:gd name="connsiteX161" fmla="*/ 422091 w 532366"/>
                  <a:gd name="connsiteY161" fmla="*/ 122069 h 488063"/>
                  <a:gd name="connsiteX162" fmla="*/ 26988 w 532366"/>
                  <a:gd name="connsiteY162" fmla="*/ 143703 h 488063"/>
                  <a:gd name="connsiteX163" fmla="*/ 219629 w 532366"/>
                  <a:gd name="connsiteY163" fmla="*/ 238806 h 488063"/>
                  <a:gd name="connsiteX164" fmla="*/ 219629 w 532366"/>
                  <a:gd name="connsiteY164" fmla="*/ 453598 h 488063"/>
                  <a:gd name="connsiteX165" fmla="*/ 26988 w 532366"/>
                  <a:gd name="connsiteY165" fmla="*/ 358496 h 488063"/>
                  <a:gd name="connsiteX166" fmla="*/ 26988 w 532366"/>
                  <a:gd name="connsiteY166" fmla="*/ 143703 h 488063"/>
                  <a:gd name="connsiteX167" fmla="*/ 246210 w 532366"/>
                  <a:gd name="connsiteY167" fmla="*/ 238879 h 488063"/>
                  <a:gd name="connsiteX168" fmla="*/ 438852 w 532366"/>
                  <a:gd name="connsiteY168" fmla="*/ 143482 h 488063"/>
                  <a:gd name="connsiteX169" fmla="*/ 438925 w 532366"/>
                  <a:gd name="connsiteY169" fmla="*/ 241464 h 488063"/>
                  <a:gd name="connsiteX170" fmla="*/ 418915 w 532366"/>
                  <a:gd name="connsiteY170" fmla="*/ 239692 h 488063"/>
                  <a:gd name="connsiteX171" fmla="*/ 305797 w 532366"/>
                  <a:gd name="connsiteY171" fmla="*/ 352810 h 488063"/>
                  <a:gd name="connsiteX172" fmla="*/ 324478 w 532366"/>
                  <a:gd name="connsiteY172" fmla="*/ 414981 h 488063"/>
                  <a:gd name="connsiteX173" fmla="*/ 246210 w 532366"/>
                  <a:gd name="connsiteY173" fmla="*/ 453598 h 488063"/>
                  <a:gd name="connsiteX174" fmla="*/ 246210 w 532366"/>
                  <a:gd name="connsiteY174" fmla="*/ 238879 h 488063"/>
                  <a:gd name="connsiteX175" fmla="*/ 418842 w 532366"/>
                  <a:gd name="connsiteY175" fmla="*/ 439421 h 488063"/>
                  <a:gd name="connsiteX176" fmla="*/ 332305 w 532366"/>
                  <a:gd name="connsiteY176" fmla="*/ 352884 h 488063"/>
                  <a:gd name="connsiteX177" fmla="*/ 418842 w 532366"/>
                  <a:gd name="connsiteY177" fmla="*/ 266347 h 488063"/>
                  <a:gd name="connsiteX178" fmla="*/ 505379 w 532366"/>
                  <a:gd name="connsiteY178" fmla="*/ 352884 h 488063"/>
                  <a:gd name="connsiteX179" fmla="*/ 418842 w 532366"/>
                  <a:gd name="connsiteY179" fmla="*/ 439421 h 48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532366" h="488063">
                    <a:moveTo>
                      <a:pt x="465433" y="249734"/>
                    </a:moveTo>
                    <a:lnTo>
                      <a:pt x="465359" y="122069"/>
                    </a:lnTo>
                    <a:cubicBezTo>
                      <a:pt x="465359" y="121995"/>
                      <a:pt x="465359" y="121921"/>
                      <a:pt x="465359" y="121847"/>
                    </a:cubicBezTo>
                    <a:cubicBezTo>
                      <a:pt x="465359" y="121700"/>
                      <a:pt x="465359" y="121552"/>
                      <a:pt x="465359" y="121405"/>
                    </a:cubicBezTo>
                    <a:cubicBezTo>
                      <a:pt x="465359" y="121257"/>
                      <a:pt x="465359" y="121109"/>
                      <a:pt x="465285" y="120961"/>
                    </a:cubicBezTo>
                    <a:cubicBezTo>
                      <a:pt x="465285" y="120814"/>
                      <a:pt x="465285" y="120666"/>
                      <a:pt x="465212" y="120519"/>
                    </a:cubicBezTo>
                    <a:cubicBezTo>
                      <a:pt x="465212" y="120371"/>
                      <a:pt x="465212" y="120297"/>
                      <a:pt x="465138" y="120149"/>
                    </a:cubicBezTo>
                    <a:cubicBezTo>
                      <a:pt x="465138" y="120002"/>
                      <a:pt x="465064" y="119854"/>
                      <a:pt x="465064" y="119706"/>
                    </a:cubicBezTo>
                    <a:cubicBezTo>
                      <a:pt x="465064" y="119559"/>
                      <a:pt x="464990" y="119337"/>
                      <a:pt x="464990" y="119189"/>
                    </a:cubicBezTo>
                    <a:cubicBezTo>
                      <a:pt x="464990" y="119116"/>
                      <a:pt x="464916" y="118968"/>
                      <a:pt x="464916" y="118894"/>
                    </a:cubicBezTo>
                    <a:cubicBezTo>
                      <a:pt x="464916" y="118746"/>
                      <a:pt x="464842" y="118673"/>
                      <a:pt x="464842" y="118525"/>
                    </a:cubicBezTo>
                    <a:cubicBezTo>
                      <a:pt x="464768" y="118303"/>
                      <a:pt x="464768" y="118156"/>
                      <a:pt x="464695" y="117934"/>
                    </a:cubicBezTo>
                    <a:cubicBezTo>
                      <a:pt x="464621" y="117786"/>
                      <a:pt x="464621" y="117713"/>
                      <a:pt x="464547" y="117565"/>
                    </a:cubicBezTo>
                    <a:cubicBezTo>
                      <a:pt x="464547" y="117491"/>
                      <a:pt x="464473" y="117344"/>
                      <a:pt x="464399" y="117270"/>
                    </a:cubicBezTo>
                    <a:cubicBezTo>
                      <a:pt x="464325" y="117048"/>
                      <a:pt x="464251" y="116900"/>
                      <a:pt x="464178" y="116679"/>
                    </a:cubicBezTo>
                    <a:cubicBezTo>
                      <a:pt x="464104" y="116531"/>
                      <a:pt x="464030" y="116384"/>
                      <a:pt x="463956" y="116310"/>
                    </a:cubicBezTo>
                    <a:cubicBezTo>
                      <a:pt x="463956" y="116236"/>
                      <a:pt x="463956" y="116236"/>
                      <a:pt x="463882" y="116162"/>
                    </a:cubicBezTo>
                    <a:cubicBezTo>
                      <a:pt x="463882" y="116162"/>
                      <a:pt x="463809" y="116088"/>
                      <a:pt x="463809" y="116088"/>
                    </a:cubicBezTo>
                    <a:cubicBezTo>
                      <a:pt x="463735" y="115940"/>
                      <a:pt x="463661" y="115793"/>
                      <a:pt x="463587" y="115571"/>
                    </a:cubicBezTo>
                    <a:cubicBezTo>
                      <a:pt x="463513" y="115424"/>
                      <a:pt x="463440" y="115276"/>
                      <a:pt x="463292" y="115128"/>
                    </a:cubicBezTo>
                    <a:cubicBezTo>
                      <a:pt x="463218" y="115054"/>
                      <a:pt x="463218" y="114981"/>
                      <a:pt x="463144" y="114907"/>
                    </a:cubicBezTo>
                    <a:cubicBezTo>
                      <a:pt x="463070" y="114759"/>
                      <a:pt x="462996" y="114685"/>
                      <a:pt x="462923" y="114538"/>
                    </a:cubicBezTo>
                    <a:cubicBezTo>
                      <a:pt x="462775" y="114390"/>
                      <a:pt x="462701" y="114242"/>
                      <a:pt x="462553" y="114021"/>
                    </a:cubicBezTo>
                    <a:cubicBezTo>
                      <a:pt x="462479" y="113947"/>
                      <a:pt x="462406" y="113873"/>
                      <a:pt x="462406" y="113799"/>
                    </a:cubicBezTo>
                    <a:cubicBezTo>
                      <a:pt x="462332" y="113725"/>
                      <a:pt x="462258" y="113578"/>
                      <a:pt x="462184" y="113504"/>
                    </a:cubicBezTo>
                    <a:cubicBezTo>
                      <a:pt x="462036" y="113356"/>
                      <a:pt x="461889" y="113209"/>
                      <a:pt x="461741" y="112987"/>
                    </a:cubicBezTo>
                    <a:cubicBezTo>
                      <a:pt x="461667" y="112913"/>
                      <a:pt x="461594" y="112839"/>
                      <a:pt x="461520" y="112766"/>
                    </a:cubicBezTo>
                    <a:cubicBezTo>
                      <a:pt x="461446" y="112692"/>
                      <a:pt x="461372" y="112618"/>
                      <a:pt x="461298" y="112544"/>
                    </a:cubicBezTo>
                    <a:cubicBezTo>
                      <a:pt x="461151" y="112396"/>
                      <a:pt x="461003" y="112249"/>
                      <a:pt x="460781" y="112101"/>
                    </a:cubicBezTo>
                    <a:cubicBezTo>
                      <a:pt x="460707" y="112027"/>
                      <a:pt x="460634" y="111953"/>
                      <a:pt x="460560" y="111953"/>
                    </a:cubicBezTo>
                    <a:cubicBezTo>
                      <a:pt x="460486" y="111879"/>
                      <a:pt x="460338" y="111806"/>
                      <a:pt x="460264" y="111732"/>
                    </a:cubicBezTo>
                    <a:cubicBezTo>
                      <a:pt x="460117" y="111584"/>
                      <a:pt x="459895" y="111437"/>
                      <a:pt x="459748" y="111363"/>
                    </a:cubicBezTo>
                    <a:cubicBezTo>
                      <a:pt x="459748" y="111363"/>
                      <a:pt x="459748" y="111363"/>
                      <a:pt x="459748" y="111363"/>
                    </a:cubicBezTo>
                    <a:cubicBezTo>
                      <a:pt x="459674" y="111289"/>
                      <a:pt x="459600" y="111289"/>
                      <a:pt x="459600" y="111215"/>
                    </a:cubicBezTo>
                    <a:cubicBezTo>
                      <a:pt x="459452" y="111141"/>
                      <a:pt x="459305" y="111067"/>
                      <a:pt x="459231" y="110920"/>
                    </a:cubicBezTo>
                    <a:cubicBezTo>
                      <a:pt x="459083" y="110846"/>
                      <a:pt x="458935" y="110698"/>
                      <a:pt x="458788" y="110624"/>
                    </a:cubicBezTo>
                    <a:cubicBezTo>
                      <a:pt x="458714" y="110624"/>
                      <a:pt x="458714" y="110551"/>
                      <a:pt x="458640" y="110551"/>
                    </a:cubicBezTo>
                    <a:cubicBezTo>
                      <a:pt x="458640" y="110551"/>
                      <a:pt x="458640" y="110551"/>
                      <a:pt x="458640" y="110551"/>
                    </a:cubicBezTo>
                    <a:cubicBezTo>
                      <a:pt x="458492" y="110477"/>
                      <a:pt x="458271" y="110329"/>
                      <a:pt x="458123" y="110255"/>
                    </a:cubicBezTo>
                    <a:cubicBezTo>
                      <a:pt x="458049" y="110255"/>
                      <a:pt x="458049" y="110181"/>
                      <a:pt x="457975" y="110181"/>
                    </a:cubicBezTo>
                    <a:lnTo>
                      <a:pt x="381406" y="72377"/>
                    </a:lnTo>
                    <a:cubicBezTo>
                      <a:pt x="379930" y="71195"/>
                      <a:pt x="378231" y="70383"/>
                      <a:pt x="376385" y="69866"/>
                    </a:cubicBezTo>
                    <a:lnTo>
                      <a:pt x="317094" y="40553"/>
                    </a:lnTo>
                    <a:cubicBezTo>
                      <a:pt x="315322" y="39002"/>
                      <a:pt x="313254" y="38042"/>
                      <a:pt x="311039" y="37525"/>
                    </a:cubicBezTo>
                    <a:lnTo>
                      <a:pt x="240377" y="2600"/>
                    </a:lnTo>
                    <a:cubicBezTo>
                      <a:pt x="236611" y="238"/>
                      <a:pt x="231738" y="-205"/>
                      <a:pt x="227456" y="1936"/>
                    </a:cubicBezTo>
                    <a:lnTo>
                      <a:pt x="7864" y="110403"/>
                    </a:lnTo>
                    <a:cubicBezTo>
                      <a:pt x="7642" y="110477"/>
                      <a:pt x="7495" y="110624"/>
                      <a:pt x="7347" y="110698"/>
                    </a:cubicBezTo>
                    <a:cubicBezTo>
                      <a:pt x="7273" y="110772"/>
                      <a:pt x="7199" y="110772"/>
                      <a:pt x="7126" y="110846"/>
                    </a:cubicBezTo>
                    <a:cubicBezTo>
                      <a:pt x="6830" y="110993"/>
                      <a:pt x="6535" y="111215"/>
                      <a:pt x="6239" y="111363"/>
                    </a:cubicBezTo>
                    <a:cubicBezTo>
                      <a:pt x="6165" y="111437"/>
                      <a:pt x="6092" y="111437"/>
                      <a:pt x="6018" y="111510"/>
                    </a:cubicBezTo>
                    <a:cubicBezTo>
                      <a:pt x="5722" y="111732"/>
                      <a:pt x="5427" y="111953"/>
                      <a:pt x="5206" y="112175"/>
                    </a:cubicBezTo>
                    <a:cubicBezTo>
                      <a:pt x="5132" y="112249"/>
                      <a:pt x="5058" y="112249"/>
                      <a:pt x="5058" y="112323"/>
                    </a:cubicBezTo>
                    <a:cubicBezTo>
                      <a:pt x="4763" y="112544"/>
                      <a:pt x="4541" y="112839"/>
                      <a:pt x="4246" y="113061"/>
                    </a:cubicBezTo>
                    <a:cubicBezTo>
                      <a:pt x="4172" y="113135"/>
                      <a:pt x="4172" y="113135"/>
                      <a:pt x="4098" y="113209"/>
                    </a:cubicBezTo>
                    <a:cubicBezTo>
                      <a:pt x="3876" y="113504"/>
                      <a:pt x="3581" y="113799"/>
                      <a:pt x="3360" y="114095"/>
                    </a:cubicBezTo>
                    <a:cubicBezTo>
                      <a:pt x="3360" y="114168"/>
                      <a:pt x="3286" y="114168"/>
                      <a:pt x="3286" y="114242"/>
                    </a:cubicBezTo>
                    <a:cubicBezTo>
                      <a:pt x="3065" y="114538"/>
                      <a:pt x="2843" y="114833"/>
                      <a:pt x="2621" y="115202"/>
                    </a:cubicBezTo>
                    <a:cubicBezTo>
                      <a:pt x="2621" y="115276"/>
                      <a:pt x="2548" y="115276"/>
                      <a:pt x="2548" y="115350"/>
                    </a:cubicBezTo>
                    <a:cubicBezTo>
                      <a:pt x="2400" y="115571"/>
                      <a:pt x="2252" y="115793"/>
                      <a:pt x="2178" y="116014"/>
                    </a:cubicBezTo>
                    <a:cubicBezTo>
                      <a:pt x="2178" y="116088"/>
                      <a:pt x="2104" y="116088"/>
                      <a:pt x="2104" y="116162"/>
                    </a:cubicBezTo>
                    <a:cubicBezTo>
                      <a:pt x="2031" y="116236"/>
                      <a:pt x="2031" y="116310"/>
                      <a:pt x="1957" y="116384"/>
                    </a:cubicBezTo>
                    <a:cubicBezTo>
                      <a:pt x="1957" y="116384"/>
                      <a:pt x="1957" y="116457"/>
                      <a:pt x="1883" y="116457"/>
                    </a:cubicBezTo>
                    <a:cubicBezTo>
                      <a:pt x="1883" y="116457"/>
                      <a:pt x="1883" y="116457"/>
                      <a:pt x="1883" y="116531"/>
                    </a:cubicBezTo>
                    <a:cubicBezTo>
                      <a:pt x="1809" y="116753"/>
                      <a:pt x="1661" y="116900"/>
                      <a:pt x="1588" y="117122"/>
                    </a:cubicBezTo>
                    <a:cubicBezTo>
                      <a:pt x="1514" y="117270"/>
                      <a:pt x="1514" y="117344"/>
                      <a:pt x="1440" y="117491"/>
                    </a:cubicBezTo>
                    <a:cubicBezTo>
                      <a:pt x="1440" y="117565"/>
                      <a:pt x="1440" y="117565"/>
                      <a:pt x="1366" y="117639"/>
                    </a:cubicBezTo>
                    <a:cubicBezTo>
                      <a:pt x="1366" y="117713"/>
                      <a:pt x="1292" y="117786"/>
                      <a:pt x="1292" y="117786"/>
                    </a:cubicBezTo>
                    <a:cubicBezTo>
                      <a:pt x="1219" y="117934"/>
                      <a:pt x="1145" y="118156"/>
                      <a:pt x="1145" y="118303"/>
                    </a:cubicBezTo>
                    <a:cubicBezTo>
                      <a:pt x="1071" y="118451"/>
                      <a:pt x="1071" y="118599"/>
                      <a:pt x="997" y="118820"/>
                    </a:cubicBezTo>
                    <a:cubicBezTo>
                      <a:pt x="997" y="118820"/>
                      <a:pt x="997" y="118820"/>
                      <a:pt x="997" y="118820"/>
                    </a:cubicBezTo>
                    <a:cubicBezTo>
                      <a:pt x="997" y="118894"/>
                      <a:pt x="923" y="118968"/>
                      <a:pt x="923" y="119042"/>
                    </a:cubicBezTo>
                    <a:cubicBezTo>
                      <a:pt x="849" y="119189"/>
                      <a:pt x="849" y="119337"/>
                      <a:pt x="849" y="119485"/>
                    </a:cubicBezTo>
                    <a:cubicBezTo>
                      <a:pt x="776" y="119632"/>
                      <a:pt x="776" y="119854"/>
                      <a:pt x="776" y="120002"/>
                    </a:cubicBezTo>
                    <a:cubicBezTo>
                      <a:pt x="776" y="120075"/>
                      <a:pt x="702" y="120223"/>
                      <a:pt x="702" y="120297"/>
                    </a:cubicBezTo>
                    <a:cubicBezTo>
                      <a:pt x="702" y="120445"/>
                      <a:pt x="628" y="120592"/>
                      <a:pt x="628" y="120740"/>
                    </a:cubicBezTo>
                    <a:cubicBezTo>
                      <a:pt x="628" y="120888"/>
                      <a:pt x="628" y="121109"/>
                      <a:pt x="554" y="121257"/>
                    </a:cubicBezTo>
                    <a:cubicBezTo>
                      <a:pt x="554" y="121257"/>
                      <a:pt x="554" y="121257"/>
                      <a:pt x="554" y="121257"/>
                    </a:cubicBezTo>
                    <a:cubicBezTo>
                      <a:pt x="554" y="121331"/>
                      <a:pt x="554" y="121405"/>
                      <a:pt x="554" y="121552"/>
                    </a:cubicBezTo>
                    <a:cubicBezTo>
                      <a:pt x="554" y="121700"/>
                      <a:pt x="554" y="121921"/>
                      <a:pt x="554" y="122069"/>
                    </a:cubicBezTo>
                    <a:cubicBezTo>
                      <a:pt x="554" y="122143"/>
                      <a:pt x="554" y="122217"/>
                      <a:pt x="554" y="122291"/>
                    </a:cubicBezTo>
                    <a:lnTo>
                      <a:pt x="554" y="366766"/>
                    </a:lnTo>
                    <a:cubicBezTo>
                      <a:pt x="554" y="366840"/>
                      <a:pt x="554" y="366913"/>
                      <a:pt x="554" y="366987"/>
                    </a:cubicBezTo>
                    <a:cubicBezTo>
                      <a:pt x="554" y="367282"/>
                      <a:pt x="554" y="367504"/>
                      <a:pt x="628" y="367799"/>
                    </a:cubicBezTo>
                    <a:cubicBezTo>
                      <a:pt x="628" y="367947"/>
                      <a:pt x="628" y="368168"/>
                      <a:pt x="702" y="368316"/>
                    </a:cubicBezTo>
                    <a:cubicBezTo>
                      <a:pt x="702" y="368538"/>
                      <a:pt x="776" y="368759"/>
                      <a:pt x="776" y="368981"/>
                    </a:cubicBezTo>
                    <a:cubicBezTo>
                      <a:pt x="849" y="369202"/>
                      <a:pt x="849" y="369424"/>
                      <a:pt x="923" y="369645"/>
                    </a:cubicBezTo>
                    <a:cubicBezTo>
                      <a:pt x="997" y="369793"/>
                      <a:pt x="997" y="370014"/>
                      <a:pt x="1071" y="370162"/>
                    </a:cubicBezTo>
                    <a:cubicBezTo>
                      <a:pt x="1145" y="370384"/>
                      <a:pt x="1219" y="370679"/>
                      <a:pt x="1292" y="370901"/>
                    </a:cubicBezTo>
                    <a:cubicBezTo>
                      <a:pt x="1366" y="371048"/>
                      <a:pt x="1440" y="371196"/>
                      <a:pt x="1440" y="371343"/>
                    </a:cubicBezTo>
                    <a:cubicBezTo>
                      <a:pt x="1514" y="371565"/>
                      <a:pt x="1588" y="371860"/>
                      <a:pt x="1735" y="372082"/>
                    </a:cubicBezTo>
                    <a:cubicBezTo>
                      <a:pt x="1809" y="372230"/>
                      <a:pt x="1883" y="372377"/>
                      <a:pt x="1957" y="372525"/>
                    </a:cubicBezTo>
                    <a:cubicBezTo>
                      <a:pt x="2031" y="372747"/>
                      <a:pt x="2178" y="372968"/>
                      <a:pt x="2326" y="373189"/>
                    </a:cubicBezTo>
                    <a:cubicBezTo>
                      <a:pt x="2400" y="373337"/>
                      <a:pt x="2548" y="373558"/>
                      <a:pt x="2621" y="373706"/>
                    </a:cubicBezTo>
                    <a:cubicBezTo>
                      <a:pt x="2695" y="373854"/>
                      <a:pt x="2843" y="374075"/>
                      <a:pt x="2991" y="374223"/>
                    </a:cubicBezTo>
                    <a:cubicBezTo>
                      <a:pt x="3138" y="374445"/>
                      <a:pt x="3286" y="374592"/>
                      <a:pt x="3434" y="374814"/>
                    </a:cubicBezTo>
                    <a:cubicBezTo>
                      <a:pt x="3507" y="374962"/>
                      <a:pt x="3655" y="375109"/>
                      <a:pt x="3729" y="375183"/>
                    </a:cubicBezTo>
                    <a:cubicBezTo>
                      <a:pt x="3876" y="375404"/>
                      <a:pt x="4098" y="375552"/>
                      <a:pt x="4246" y="375774"/>
                    </a:cubicBezTo>
                    <a:cubicBezTo>
                      <a:pt x="4320" y="375921"/>
                      <a:pt x="4467" y="375995"/>
                      <a:pt x="4541" y="376143"/>
                    </a:cubicBezTo>
                    <a:cubicBezTo>
                      <a:pt x="4689" y="376291"/>
                      <a:pt x="4910" y="376512"/>
                      <a:pt x="5132" y="376660"/>
                    </a:cubicBezTo>
                    <a:cubicBezTo>
                      <a:pt x="5280" y="376808"/>
                      <a:pt x="5427" y="376881"/>
                      <a:pt x="5575" y="377029"/>
                    </a:cubicBezTo>
                    <a:cubicBezTo>
                      <a:pt x="5722" y="377177"/>
                      <a:pt x="5944" y="377324"/>
                      <a:pt x="6092" y="377398"/>
                    </a:cubicBezTo>
                    <a:cubicBezTo>
                      <a:pt x="6239" y="377546"/>
                      <a:pt x="6461" y="377693"/>
                      <a:pt x="6609" y="377767"/>
                    </a:cubicBezTo>
                    <a:cubicBezTo>
                      <a:pt x="6756" y="377841"/>
                      <a:pt x="6904" y="377989"/>
                      <a:pt x="7052" y="378063"/>
                    </a:cubicBezTo>
                    <a:cubicBezTo>
                      <a:pt x="7273" y="378210"/>
                      <a:pt x="7495" y="378358"/>
                      <a:pt x="7790" y="378432"/>
                    </a:cubicBezTo>
                    <a:cubicBezTo>
                      <a:pt x="7864" y="378432"/>
                      <a:pt x="7938" y="378506"/>
                      <a:pt x="7938" y="378506"/>
                    </a:cubicBezTo>
                    <a:lnTo>
                      <a:pt x="227160" y="486751"/>
                    </a:lnTo>
                    <a:cubicBezTo>
                      <a:pt x="227308" y="486825"/>
                      <a:pt x="227382" y="486825"/>
                      <a:pt x="227530" y="486899"/>
                    </a:cubicBezTo>
                    <a:cubicBezTo>
                      <a:pt x="227603" y="486972"/>
                      <a:pt x="227677" y="486972"/>
                      <a:pt x="227825" y="487046"/>
                    </a:cubicBezTo>
                    <a:cubicBezTo>
                      <a:pt x="227899" y="487046"/>
                      <a:pt x="227972" y="487120"/>
                      <a:pt x="228046" y="487120"/>
                    </a:cubicBezTo>
                    <a:cubicBezTo>
                      <a:pt x="228342" y="487268"/>
                      <a:pt x="228637" y="487342"/>
                      <a:pt x="228932" y="487489"/>
                    </a:cubicBezTo>
                    <a:cubicBezTo>
                      <a:pt x="229006" y="487489"/>
                      <a:pt x="229080" y="487563"/>
                      <a:pt x="229228" y="487563"/>
                    </a:cubicBezTo>
                    <a:cubicBezTo>
                      <a:pt x="229302" y="487563"/>
                      <a:pt x="229376" y="487637"/>
                      <a:pt x="229449" y="487637"/>
                    </a:cubicBezTo>
                    <a:cubicBezTo>
                      <a:pt x="229449" y="487637"/>
                      <a:pt x="229523" y="487637"/>
                      <a:pt x="229523" y="487637"/>
                    </a:cubicBezTo>
                    <a:cubicBezTo>
                      <a:pt x="229745" y="487711"/>
                      <a:pt x="230040" y="487785"/>
                      <a:pt x="230335" y="487859"/>
                    </a:cubicBezTo>
                    <a:cubicBezTo>
                      <a:pt x="230335" y="487859"/>
                      <a:pt x="230335" y="487859"/>
                      <a:pt x="230335" y="487859"/>
                    </a:cubicBezTo>
                    <a:cubicBezTo>
                      <a:pt x="230409" y="487859"/>
                      <a:pt x="230483" y="487859"/>
                      <a:pt x="230483" y="487859"/>
                    </a:cubicBezTo>
                    <a:cubicBezTo>
                      <a:pt x="230705" y="487933"/>
                      <a:pt x="230926" y="487933"/>
                      <a:pt x="231148" y="488006"/>
                    </a:cubicBezTo>
                    <a:cubicBezTo>
                      <a:pt x="231222" y="488006"/>
                      <a:pt x="231295" y="488006"/>
                      <a:pt x="231295" y="488006"/>
                    </a:cubicBezTo>
                    <a:cubicBezTo>
                      <a:pt x="231443" y="488006"/>
                      <a:pt x="231517" y="488006"/>
                      <a:pt x="231664" y="488080"/>
                    </a:cubicBezTo>
                    <a:cubicBezTo>
                      <a:pt x="231664" y="488080"/>
                      <a:pt x="231664" y="488080"/>
                      <a:pt x="231664" y="488080"/>
                    </a:cubicBezTo>
                    <a:cubicBezTo>
                      <a:pt x="231738" y="488080"/>
                      <a:pt x="231886" y="488080"/>
                      <a:pt x="231960" y="488080"/>
                    </a:cubicBezTo>
                    <a:cubicBezTo>
                      <a:pt x="232033" y="488080"/>
                      <a:pt x="232033" y="488080"/>
                      <a:pt x="232107" y="488080"/>
                    </a:cubicBezTo>
                    <a:cubicBezTo>
                      <a:pt x="232403" y="488080"/>
                      <a:pt x="232698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3289" y="488080"/>
                      <a:pt x="233584" y="488080"/>
                      <a:pt x="233879" y="488080"/>
                    </a:cubicBezTo>
                    <a:cubicBezTo>
                      <a:pt x="233953" y="488080"/>
                      <a:pt x="233953" y="488080"/>
                      <a:pt x="234027" y="488080"/>
                    </a:cubicBezTo>
                    <a:cubicBezTo>
                      <a:pt x="234101" y="488080"/>
                      <a:pt x="234249" y="488080"/>
                      <a:pt x="234322" y="488080"/>
                    </a:cubicBezTo>
                    <a:cubicBezTo>
                      <a:pt x="234322" y="488080"/>
                      <a:pt x="234322" y="488080"/>
                      <a:pt x="234322" y="488080"/>
                    </a:cubicBezTo>
                    <a:cubicBezTo>
                      <a:pt x="234470" y="488080"/>
                      <a:pt x="234544" y="488080"/>
                      <a:pt x="234692" y="488006"/>
                    </a:cubicBezTo>
                    <a:cubicBezTo>
                      <a:pt x="234766" y="488006"/>
                      <a:pt x="234839" y="488006"/>
                      <a:pt x="234839" y="488006"/>
                    </a:cubicBezTo>
                    <a:cubicBezTo>
                      <a:pt x="235061" y="488006"/>
                      <a:pt x="235283" y="487933"/>
                      <a:pt x="235504" y="487859"/>
                    </a:cubicBezTo>
                    <a:cubicBezTo>
                      <a:pt x="235578" y="487859"/>
                      <a:pt x="235652" y="487859"/>
                      <a:pt x="235652" y="487859"/>
                    </a:cubicBezTo>
                    <a:cubicBezTo>
                      <a:pt x="235652" y="487859"/>
                      <a:pt x="235652" y="487859"/>
                      <a:pt x="235652" y="487859"/>
                    </a:cubicBezTo>
                    <a:cubicBezTo>
                      <a:pt x="235947" y="487785"/>
                      <a:pt x="236168" y="487711"/>
                      <a:pt x="236464" y="487637"/>
                    </a:cubicBezTo>
                    <a:cubicBezTo>
                      <a:pt x="236464" y="487637"/>
                      <a:pt x="236538" y="487637"/>
                      <a:pt x="236538" y="487637"/>
                    </a:cubicBezTo>
                    <a:cubicBezTo>
                      <a:pt x="236611" y="487637"/>
                      <a:pt x="236685" y="487563"/>
                      <a:pt x="236759" y="487563"/>
                    </a:cubicBezTo>
                    <a:cubicBezTo>
                      <a:pt x="236833" y="487563"/>
                      <a:pt x="236907" y="487489"/>
                      <a:pt x="237055" y="487489"/>
                    </a:cubicBezTo>
                    <a:cubicBezTo>
                      <a:pt x="237350" y="487416"/>
                      <a:pt x="237645" y="487268"/>
                      <a:pt x="237940" y="487120"/>
                    </a:cubicBezTo>
                    <a:cubicBezTo>
                      <a:pt x="238014" y="487120"/>
                      <a:pt x="238088" y="487046"/>
                      <a:pt x="238162" y="487046"/>
                    </a:cubicBezTo>
                    <a:cubicBezTo>
                      <a:pt x="238236" y="487046"/>
                      <a:pt x="238310" y="486972"/>
                      <a:pt x="238384" y="486899"/>
                    </a:cubicBezTo>
                    <a:cubicBezTo>
                      <a:pt x="238531" y="486825"/>
                      <a:pt x="238605" y="486825"/>
                      <a:pt x="238753" y="486751"/>
                    </a:cubicBezTo>
                    <a:lnTo>
                      <a:pt x="342199" y="435656"/>
                    </a:lnTo>
                    <a:cubicBezTo>
                      <a:pt x="362356" y="454263"/>
                      <a:pt x="389307" y="465708"/>
                      <a:pt x="418915" y="465708"/>
                    </a:cubicBezTo>
                    <a:cubicBezTo>
                      <a:pt x="481308" y="465708"/>
                      <a:pt x="532034" y="414981"/>
                      <a:pt x="532034" y="352589"/>
                    </a:cubicBezTo>
                    <a:cubicBezTo>
                      <a:pt x="532034" y="307031"/>
                      <a:pt x="504641" y="267529"/>
                      <a:pt x="465433" y="249734"/>
                    </a:cubicBezTo>
                    <a:close/>
                    <a:moveTo>
                      <a:pt x="233215" y="28813"/>
                    </a:moveTo>
                    <a:lnTo>
                      <a:pt x="277886" y="50890"/>
                    </a:lnTo>
                    <a:lnTo>
                      <a:pt x="88642" y="144589"/>
                    </a:lnTo>
                    <a:lnTo>
                      <a:pt x="43749" y="122438"/>
                    </a:lnTo>
                    <a:lnTo>
                      <a:pt x="233215" y="28813"/>
                    </a:lnTo>
                    <a:close/>
                    <a:moveTo>
                      <a:pt x="342789" y="82935"/>
                    </a:moveTo>
                    <a:lnTo>
                      <a:pt x="153545" y="176635"/>
                    </a:lnTo>
                    <a:lnTo>
                      <a:pt x="118546" y="159357"/>
                    </a:lnTo>
                    <a:lnTo>
                      <a:pt x="307790" y="65657"/>
                    </a:lnTo>
                    <a:lnTo>
                      <a:pt x="342789" y="82935"/>
                    </a:lnTo>
                    <a:close/>
                    <a:moveTo>
                      <a:pt x="422091" y="122069"/>
                    </a:moveTo>
                    <a:lnTo>
                      <a:pt x="232846" y="215769"/>
                    </a:lnTo>
                    <a:lnTo>
                      <a:pt x="183523" y="191402"/>
                    </a:lnTo>
                    <a:lnTo>
                      <a:pt x="372767" y="97703"/>
                    </a:lnTo>
                    <a:lnTo>
                      <a:pt x="422091" y="122069"/>
                    </a:lnTo>
                    <a:close/>
                    <a:moveTo>
                      <a:pt x="26988" y="143703"/>
                    </a:moveTo>
                    <a:lnTo>
                      <a:pt x="219629" y="238806"/>
                    </a:lnTo>
                    <a:lnTo>
                      <a:pt x="219629" y="453598"/>
                    </a:lnTo>
                    <a:lnTo>
                      <a:pt x="26988" y="358496"/>
                    </a:lnTo>
                    <a:lnTo>
                      <a:pt x="26988" y="143703"/>
                    </a:lnTo>
                    <a:close/>
                    <a:moveTo>
                      <a:pt x="246210" y="238879"/>
                    </a:moveTo>
                    <a:lnTo>
                      <a:pt x="438852" y="143482"/>
                    </a:lnTo>
                    <a:lnTo>
                      <a:pt x="438925" y="241464"/>
                    </a:lnTo>
                    <a:cubicBezTo>
                      <a:pt x="432428" y="240282"/>
                      <a:pt x="425783" y="239692"/>
                      <a:pt x="418915" y="239692"/>
                    </a:cubicBezTo>
                    <a:cubicBezTo>
                      <a:pt x="356523" y="239692"/>
                      <a:pt x="305797" y="290418"/>
                      <a:pt x="305797" y="352810"/>
                    </a:cubicBezTo>
                    <a:cubicBezTo>
                      <a:pt x="305797" y="375774"/>
                      <a:pt x="312664" y="397186"/>
                      <a:pt x="324478" y="414981"/>
                    </a:cubicBezTo>
                    <a:lnTo>
                      <a:pt x="246210" y="453598"/>
                    </a:lnTo>
                    <a:lnTo>
                      <a:pt x="246210" y="238879"/>
                    </a:lnTo>
                    <a:close/>
                    <a:moveTo>
                      <a:pt x="418842" y="439421"/>
                    </a:moveTo>
                    <a:cubicBezTo>
                      <a:pt x="371143" y="439421"/>
                      <a:pt x="332305" y="400583"/>
                      <a:pt x="332305" y="352884"/>
                    </a:cubicBezTo>
                    <a:cubicBezTo>
                      <a:pt x="332305" y="305185"/>
                      <a:pt x="371143" y="266347"/>
                      <a:pt x="418842" y="266347"/>
                    </a:cubicBezTo>
                    <a:cubicBezTo>
                      <a:pt x="466540" y="266347"/>
                      <a:pt x="505379" y="305185"/>
                      <a:pt x="505379" y="352884"/>
                    </a:cubicBezTo>
                    <a:cubicBezTo>
                      <a:pt x="505379" y="400583"/>
                      <a:pt x="466614" y="439421"/>
                      <a:pt x="418842" y="439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0" name="Forma libre 116">
                <a:extLst>
                  <a:ext uri="{FF2B5EF4-FFF2-40B4-BE49-F238E27FC236}">
                    <a16:creationId xmlns:a16="http://schemas.microsoft.com/office/drawing/2014/main" id="{2D38FCC6-3292-C548-9C2B-1A3FBDC8DBE2}"/>
                  </a:ext>
                </a:extLst>
              </p:cNvPr>
              <p:cNvSpPr/>
              <p:nvPr/>
            </p:nvSpPr>
            <p:spPr>
              <a:xfrm>
                <a:off x="7212317" y="3138218"/>
                <a:ext cx="137337" cy="115186"/>
              </a:xfrm>
              <a:custGeom>
                <a:avLst/>
                <a:gdLst>
                  <a:gd name="connsiteX0" fmla="*/ 132049 w 137337"/>
                  <a:gd name="connsiteY0" fmla="*/ 3481 h 115186"/>
                  <a:gd name="connsiteX1" fmla="*/ 113368 w 137337"/>
                  <a:gd name="connsiteY1" fmla="*/ 5475 h 115186"/>
                  <a:gd name="connsiteX2" fmla="*/ 51640 w 137337"/>
                  <a:gd name="connsiteY2" fmla="*/ 81896 h 115186"/>
                  <a:gd name="connsiteX3" fmla="*/ 23361 w 137337"/>
                  <a:gd name="connsiteY3" fmla="*/ 53026 h 115186"/>
                  <a:gd name="connsiteX4" fmla="*/ 4532 w 137337"/>
                  <a:gd name="connsiteY4" fmla="*/ 52878 h 115186"/>
                  <a:gd name="connsiteX5" fmla="*/ 4384 w 137337"/>
                  <a:gd name="connsiteY5" fmla="*/ 71707 h 115186"/>
                  <a:gd name="connsiteX6" fmla="*/ 43149 w 137337"/>
                  <a:gd name="connsiteY6" fmla="*/ 111210 h 115186"/>
                  <a:gd name="connsiteX7" fmla="*/ 43223 w 137337"/>
                  <a:gd name="connsiteY7" fmla="*/ 111283 h 115186"/>
                  <a:gd name="connsiteX8" fmla="*/ 43740 w 137337"/>
                  <a:gd name="connsiteY8" fmla="*/ 111800 h 115186"/>
                  <a:gd name="connsiteX9" fmla="*/ 44257 w 137337"/>
                  <a:gd name="connsiteY9" fmla="*/ 112244 h 115186"/>
                  <a:gd name="connsiteX10" fmla="*/ 44330 w 137337"/>
                  <a:gd name="connsiteY10" fmla="*/ 112317 h 115186"/>
                  <a:gd name="connsiteX11" fmla="*/ 45143 w 137337"/>
                  <a:gd name="connsiteY11" fmla="*/ 112908 h 115186"/>
                  <a:gd name="connsiteX12" fmla="*/ 45586 w 137337"/>
                  <a:gd name="connsiteY12" fmla="*/ 113203 h 115186"/>
                  <a:gd name="connsiteX13" fmla="*/ 46324 w 137337"/>
                  <a:gd name="connsiteY13" fmla="*/ 113646 h 115186"/>
                  <a:gd name="connsiteX14" fmla="*/ 46767 w 137337"/>
                  <a:gd name="connsiteY14" fmla="*/ 113868 h 115186"/>
                  <a:gd name="connsiteX15" fmla="*/ 47432 w 137337"/>
                  <a:gd name="connsiteY15" fmla="*/ 114163 h 115186"/>
                  <a:gd name="connsiteX16" fmla="*/ 47875 w 137337"/>
                  <a:gd name="connsiteY16" fmla="*/ 114311 h 115186"/>
                  <a:gd name="connsiteX17" fmla="*/ 48613 w 137337"/>
                  <a:gd name="connsiteY17" fmla="*/ 114606 h 115186"/>
                  <a:gd name="connsiteX18" fmla="*/ 49056 w 137337"/>
                  <a:gd name="connsiteY18" fmla="*/ 114754 h 115186"/>
                  <a:gd name="connsiteX19" fmla="*/ 49868 w 137337"/>
                  <a:gd name="connsiteY19" fmla="*/ 114975 h 115186"/>
                  <a:gd name="connsiteX20" fmla="*/ 50237 w 137337"/>
                  <a:gd name="connsiteY20" fmla="*/ 115049 h 115186"/>
                  <a:gd name="connsiteX21" fmla="*/ 51124 w 137337"/>
                  <a:gd name="connsiteY21" fmla="*/ 115197 h 115186"/>
                  <a:gd name="connsiteX22" fmla="*/ 51419 w 137337"/>
                  <a:gd name="connsiteY22" fmla="*/ 115271 h 115186"/>
                  <a:gd name="connsiteX23" fmla="*/ 52600 w 137337"/>
                  <a:gd name="connsiteY23" fmla="*/ 115345 h 115186"/>
                  <a:gd name="connsiteX24" fmla="*/ 52600 w 137337"/>
                  <a:gd name="connsiteY24" fmla="*/ 115345 h 115186"/>
                  <a:gd name="connsiteX25" fmla="*/ 52600 w 137337"/>
                  <a:gd name="connsiteY25" fmla="*/ 115345 h 115186"/>
                  <a:gd name="connsiteX26" fmla="*/ 53929 w 137337"/>
                  <a:gd name="connsiteY26" fmla="*/ 115271 h 115186"/>
                  <a:gd name="connsiteX27" fmla="*/ 54299 w 137337"/>
                  <a:gd name="connsiteY27" fmla="*/ 115197 h 115186"/>
                  <a:gd name="connsiteX28" fmla="*/ 55259 w 137337"/>
                  <a:gd name="connsiteY28" fmla="*/ 115049 h 115186"/>
                  <a:gd name="connsiteX29" fmla="*/ 55701 w 137337"/>
                  <a:gd name="connsiteY29" fmla="*/ 114975 h 115186"/>
                  <a:gd name="connsiteX30" fmla="*/ 56588 w 137337"/>
                  <a:gd name="connsiteY30" fmla="*/ 114754 h 115186"/>
                  <a:gd name="connsiteX31" fmla="*/ 57031 w 137337"/>
                  <a:gd name="connsiteY31" fmla="*/ 114606 h 115186"/>
                  <a:gd name="connsiteX32" fmla="*/ 57843 w 137337"/>
                  <a:gd name="connsiteY32" fmla="*/ 114311 h 115186"/>
                  <a:gd name="connsiteX33" fmla="*/ 58360 w 137337"/>
                  <a:gd name="connsiteY33" fmla="*/ 114090 h 115186"/>
                  <a:gd name="connsiteX34" fmla="*/ 59098 w 137337"/>
                  <a:gd name="connsiteY34" fmla="*/ 113720 h 115186"/>
                  <a:gd name="connsiteX35" fmla="*/ 59615 w 137337"/>
                  <a:gd name="connsiteY35" fmla="*/ 113425 h 115186"/>
                  <a:gd name="connsiteX36" fmla="*/ 60353 w 137337"/>
                  <a:gd name="connsiteY36" fmla="*/ 112908 h 115186"/>
                  <a:gd name="connsiteX37" fmla="*/ 60796 w 137337"/>
                  <a:gd name="connsiteY37" fmla="*/ 112613 h 115186"/>
                  <a:gd name="connsiteX38" fmla="*/ 61682 w 137337"/>
                  <a:gd name="connsiteY38" fmla="*/ 111874 h 115186"/>
                  <a:gd name="connsiteX39" fmla="*/ 61904 w 137337"/>
                  <a:gd name="connsiteY39" fmla="*/ 111653 h 115186"/>
                  <a:gd name="connsiteX40" fmla="*/ 62864 w 137337"/>
                  <a:gd name="connsiteY40" fmla="*/ 110619 h 115186"/>
                  <a:gd name="connsiteX41" fmla="*/ 62938 w 137337"/>
                  <a:gd name="connsiteY41" fmla="*/ 110545 h 115186"/>
                  <a:gd name="connsiteX42" fmla="*/ 134043 w 137337"/>
                  <a:gd name="connsiteY42" fmla="*/ 22531 h 115186"/>
                  <a:gd name="connsiteX43" fmla="*/ 132049 w 137337"/>
                  <a:gd name="connsiteY43" fmla="*/ 3481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7337" h="115186">
                    <a:moveTo>
                      <a:pt x="132049" y="3481"/>
                    </a:moveTo>
                    <a:cubicBezTo>
                      <a:pt x="126364" y="-1097"/>
                      <a:pt x="117946" y="-211"/>
                      <a:pt x="113368" y="5475"/>
                    </a:cubicBezTo>
                    <a:lnTo>
                      <a:pt x="51640" y="81896"/>
                    </a:lnTo>
                    <a:lnTo>
                      <a:pt x="23361" y="53026"/>
                    </a:lnTo>
                    <a:cubicBezTo>
                      <a:pt x="18192" y="47783"/>
                      <a:pt x="9775" y="47710"/>
                      <a:pt x="4532" y="52878"/>
                    </a:cubicBezTo>
                    <a:cubicBezTo>
                      <a:pt x="-710" y="58047"/>
                      <a:pt x="-784" y="66465"/>
                      <a:pt x="4384" y="71707"/>
                    </a:cubicBezTo>
                    <a:lnTo>
                      <a:pt x="43149" y="111210"/>
                    </a:lnTo>
                    <a:cubicBezTo>
                      <a:pt x="43149" y="111210"/>
                      <a:pt x="43223" y="111210"/>
                      <a:pt x="43223" y="111283"/>
                    </a:cubicBezTo>
                    <a:cubicBezTo>
                      <a:pt x="43371" y="111431"/>
                      <a:pt x="43592" y="111579"/>
                      <a:pt x="43740" y="111800"/>
                    </a:cubicBezTo>
                    <a:cubicBezTo>
                      <a:pt x="43887" y="111948"/>
                      <a:pt x="44109" y="112096"/>
                      <a:pt x="44257" y="112244"/>
                    </a:cubicBezTo>
                    <a:cubicBezTo>
                      <a:pt x="44257" y="112244"/>
                      <a:pt x="44257" y="112244"/>
                      <a:pt x="44330" y="112317"/>
                    </a:cubicBezTo>
                    <a:cubicBezTo>
                      <a:pt x="44552" y="112539"/>
                      <a:pt x="44847" y="112686"/>
                      <a:pt x="45143" y="112908"/>
                    </a:cubicBezTo>
                    <a:cubicBezTo>
                      <a:pt x="45291" y="112982"/>
                      <a:pt x="45438" y="113129"/>
                      <a:pt x="45586" y="113203"/>
                    </a:cubicBezTo>
                    <a:cubicBezTo>
                      <a:pt x="45807" y="113351"/>
                      <a:pt x="46103" y="113499"/>
                      <a:pt x="46324" y="113646"/>
                    </a:cubicBezTo>
                    <a:cubicBezTo>
                      <a:pt x="46472" y="113720"/>
                      <a:pt x="46620" y="113794"/>
                      <a:pt x="46767" y="113868"/>
                    </a:cubicBezTo>
                    <a:cubicBezTo>
                      <a:pt x="46989" y="114016"/>
                      <a:pt x="47210" y="114090"/>
                      <a:pt x="47432" y="114163"/>
                    </a:cubicBezTo>
                    <a:cubicBezTo>
                      <a:pt x="47579" y="114237"/>
                      <a:pt x="47727" y="114311"/>
                      <a:pt x="47875" y="114311"/>
                    </a:cubicBezTo>
                    <a:cubicBezTo>
                      <a:pt x="48096" y="114385"/>
                      <a:pt x="48392" y="114459"/>
                      <a:pt x="48613" y="114606"/>
                    </a:cubicBezTo>
                    <a:cubicBezTo>
                      <a:pt x="48761" y="114680"/>
                      <a:pt x="48909" y="114680"/>
                      <a:pt x="49056" y="114754"/>
                    </a:cubicBezTo>
                    <a:cubicBezTo>
                      <a:pt x="49352" y="114828"/>
                      <a:pt x="49573" y="114901"/>
                      <a:pt x="49868" y="114975"/>
                    </a:cubicBezTo>
                    <a:cubicBezTo>
                      <a:pt x="50016" y="114975"/>
                      <a:pt x="50164" y="115049"/>
                      <a:pt x="50237" y="115049"/>
                    </a:cubicBezTo>
                    <a:cubicBezTo>
                      <a:pt x="50533" y="115123"/>
                      <a:pt x="50828" y="115123"/>
                      <a:pt x="51124" y="115197"/>
                    </a:cubicBezTo>
                    <a:cubicBezTo>
                      <a:pt x="51198" y="115197"/>
                      <a:pt x="51345" y="115197"/>
                      <a:pt x="51419" y="115271"/>
                    </a:cubicBezTo>
                    <a:cubicBezTo>
                      <a:pt x="51788" y="115271"/>
                      <a:pt x="52231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3043" y="115345"/>
                      <a:pt x="53486" y="115345"/>
                      <a:pt x="53929" y="115271"/>
                    </a:cubicBezTo>
                    <a:cubicBezTo>
                      <a:pt x="54077" y="115271"/>
                      <a:pt x="54225" y="115197"/>
                      <a:pt x="54299" y="115197"/>
                    </a:cubicBezTo>
                    <a:cubicBezTo>
                      <a:pt x="54594" y="115123"/>
                      <a:pt x="54963" y="115123"/>
                      <a:pt x="55259" y="115049"/>
                    </a:cubicBezTo>
                    <a:cubicBezTo>
                      <a:pt x="55406" y="115049"/>
                      <a:pt x="55554" y="114975"/>
                      <a:pt x="55701" y="114975"/>
                    </a:cubicBezTo>
                    <a:cubicBezTo>
                      <a:pt x="55997" y="114901"/>
                      <a:pt x="56292" y="114828"/>
                      <a:pt x="56588" y="114754"/>
                    </a:cubicBezTo>
                    <a:cubicBezTo>
                      <a:pt x="56735" y="114680"/>
                      <a:pt x="56883" y="114680"/>
                      <a:pt x="57031" y="114606"/>
                    </a:cubicBezTo>
                    <a:cubicBezTo>
                      <a:pt x="57326" y="114532"/>
                      <a:pt x="57547" y="114385"/>
                      <a:pt x="57843" y="114311"/>
                    </a:cubicBezTo>
                    <a:cubicBezTo>
                      <a:pt x="57990" y="114237"/>
                      <a:pt x="58138" y="114163"/>
                      <a:pt x="58360" y="114090"/>
                    </a:cubicBezTo>
                    <a:cubicBezTo>
                      <a:pt x="58581" y="113942"/>
                      <a:pt x="58877" y="113794"/>
                      <a:pt x="59098" y="113720"/>
                    </a:cubicBezTo>
                    <a:cubicBezTo>
                      <a:pt x="59246" y="113646"/>
                      <a:pt x="59393" y="113573"/>
                      <a:pt x="59615" y="113425"/>
                    </a:cubicBezTo>
                    <a:cubicBezTo>
                      <a:pt x="59836" y="113277"/>
                      <a:pt x="60058" y="113129"/>
                      <a:pt x="60353" y="112908"/>
                    </a:cubicBezTo>
                    <a:cubicBezTo>
                      <a:pt x="60501" y="112834"/>
                      <a:pt x="60649" y="112686"/>
                      <a:pt x="60796" y="112613"/>
                    </a:cubicBezTo>
                    <a:cubicBezTo>
                      <a:pt x="61092" y="112391"/>
                      <a:pt x="61387" y="112096"/>
                      <a:pt x="61682" y="111874"/>
                    </a:cubicBezTo>
                    <a:cubicBezTo>
                      <a:pt x="61756" y="111800"/>
                      <a:pt x="61830" y="111727"/>
                      <a:pt x="61904" y="111653"/>
                    </a:cubicBezTo>
                    <a:cubicBezTo>
                      <a:pt x="62273" y="111283"/>
                      <a:pt x="62568" y="110988"/>
                      <a:pt x="62864" y="110619"/>
                    </a:cubicBezTo>
                    <a:cubicBezTo>
                      <a:pt x="62864" y="110619"/>
                      <a:pt x="62864" y="110619"/>
                      <a:pt x="62938" y="110545"/>
                    </a:cubicBezTo>
                    <a:lnTo>
                      <a:pt x="134043" y="22531"/>
                    </a:lnTo>
                    <a:cubicBezTo>
                      <a:pt x="138621" y="16477"/>
                      <a:pt x="137735" y="8133"/>
                      <a:pt x="132049" y="3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77BD0E6-398C-8C41-ACED-EFE128DEFC27}"/>
              </a:ext>
            </a:extLst>
          </p:cNvPr>
          <p:cNvGrpSpPr/>
          <p:nvPr/>
        </p:nvGrpSpPr>
        <p:grpSpPr>
          <a:xfrm>
            <a:off x="10695343" y="8647740"/>
            <a:ext cx="1225177" cy="1225177"/>
            <a:chOff x="9341276" y="10259339"/>
            <a:chExt cx="1603668" cy="1603668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A62E27A-EFDE-F94C-8D64-1166A9FB9171}"/>
                </a:ext>
              </a:extLst>
            </p:cNvPr>
            <p:cNvSpPr/>
            <p:nvPr/>
          </p:nvSpPr>
          <p:spPr>
            <a:xfrm>
              <a:off x="9341276" y="10259339"/>
              <a:ext cx="1603668" cy="16036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upo 556">
              <a:extLst>
                <a:ext uri="{FF2B5EF4-FFF2-40B4-BE49-F238E27FC236}">
                  <a16:creationId xmlns:a16="http://schemas.microsoft.com/office/drawing/2014/main" id="{01C1DE5D-18EA-1A40-9540-89360B1635A1}"/>
                </a:ext>
              </a:extLst>
            </p:cNvPr>
            <p:cNvGrpSpPr/>
            <p:nvPr/>
          </p:nvGrpSpPr>
          <p:grpSpPr>
            <a:xfrm>
              <a:off x="9688850" y="10626097"/>
              <a:ext cx="908520" cy="894866"/>
              <a:chOff x="7553067" y="5581613"/>
              <a:chExt cx="540488" cy="532366"/>
            </a:xfrm>
            <a:solidFill>
              <a:schemeClr val="bg1"/>
            </a:solidFill>
          </p:grpSpPr>
          <p:sp>
            <p:nvSpPr>
              <p:cNvPr id="104" name="Forma libre 449">
                <a:extLst>
                  <a:ext uri="{FF2B5EF4-FFF2-40B4-BE49-F238E27FC236}">
                    <a16:creationId xmlns:a16="http://schemas.microsoft.com/office/drawing/2014/main" id="{622A84A5-648D-A944-BAA3-66B5DD2624C2}"/>
                  </a:ext>
                </a:extLst>
              </p:cNvPr>
              <p:cNvSpPr/>
              <p:nvPr/>
            </p:nvSpPr>
            <p:spPr>
              <a:xfrm>
                <a:off x="7553067" y="5581613"/>
                <a:ext cx="540488" cy="532366"/>
              </a:xfrm>
              <a:custGeom>
                <a:avLst/>
                <a:gdLst>
                  <a:gd name="connsiteX0" fmla="*/ 489799 w 540488"/>
                  <a:gd name="connsiteY0" fmla="*/ 210178 h 532366"/>
                  <a:gd name="connsiteX1" fmla="*/ 487362 w 540488"/>
                  <a:gd name="connsiteY1" fmla="*/ 210104 h 532366"/>
                  <a:gd name="connsiteX2" fmla="*/ 487141 w 540488"/>
                  <a:gd name="connsiteY2" fmla="*/ 210104 h 532366"/>
                  <a:gd name="connsiteX3" fmla="*/ 464768 w 540488"/>
                  <a:gd name="connsiteY3" fmla="*/ 194672 h 532366"/>
                  <a:gd name="connsiteX4" fmla="*/ 462332 w 540488"/>
                  <a:gd name="connsiteY4" fmla="*/ 188322 h 532366"/>
                  <a:gd name="connsiteX5" fmla="*/ 467279 w 540488"/>
                  <a:gd name="connsiteY5" fmla="*/ 162405 h 532366"/>
                  <a:gd name="connsiteX6" fmla="*/ 467500 w 540488"/>
                  <a:gd name="connsiteY6" fmla="*/ 162183 h 532366"/>
                  <a:gd name="connsiteX7" fmla="*/ 470675 w 540488"/>
                  <a:gd name="connsiteY7" fmla="*/ 158861 h 532366"/>
                  <a:gd name="connsiteX8" fmla="*/ 470306 w 540488"/>
                  <a:gd name="connsiteY8" fmla="*/ 87682 h 532366"/>
                  <a:gd name="connsiteX9" fmla="*/ 454136 w 540488"/>
                  <a:gd name="connsiteY9" fmla="*/ 71511 h 532366"/>
                  <a:gd name="connsiteX10" fmla="*/ 382883 w 540488"/>
                  <a:gd name="connsiteY10" fmla="*/ 71290 h 532366"/>
                  <a:gd name="connsiteX11" fmla="*/ 381997 w 540488"/>
                  <a:gd name="connsiteY11" fmla="*/ 72102 h 532366"/>
                  <a:gd name="connsiteX12" fmla="*/ 381701 w 540488"/>
                  <a:gd name="connsiteY12" fmla="*/ 72397 h 532366"/>
                  <a:gd name="connsiteX13" fmla="*/ 354898 w 540488"/>
                  <a:gd name="connsiteY13" fmla="*/ 77123 h 532366"/>
                  <a:gd name="connsiteX14" fmla="*/ 346776 w 540488"/>
                  <a:gd name="connsiteY14" fmla="*/ 73727 h 532366"/>
                  <a:gd name="connsiteX15" fmla="*/ 331566 w 540488"/>
                  <a:gd name="connsiteY15" fmla="*/ 51575 h 532366"/>
                  <a:gd name="connsiteX16" fmla="*/ 331418 w 540488"/>
                  <a:gd name="connsiteY16" fmla="*/ 49582 h 532366"/>
                  <a:gd name="connsiteX17" fmla="*/ 280913 w 540488"/>
                  <a:gd name="connsiteY17" fmla="*/ 554 h 532366"/>
                  <a:gd name="connsiteX18" fmla="*/ 258098 w 540488"/>
                  <a:gd name="connsiteY18" fmla="*/ 554 h 532366"/>
                  <a:gd name="connsiteX19" fmla="*/ 207519 w 540488"/>
                  <a:gd name="connsiteY19" fmla="*/ 50541 h 532366"/>
                  <a:gd name="connsiteX20" fmla="*/ 207519 w 540488"/>
                  <a:gd name="connsiteY20" fmla="*/ 50837 h 532366"/>
                  <a:gd name="connsiteX21" fmla="*/ 207519 w 540488"/>
                  <a:gd name="connsiteY21" fmla="*/ 51649 h 532366"/>
                  <a:gd name="connsiteX22" fmla="*/ 192383 w 540488"/>
                  <a:gd name="connsiteY22" fmla="*/ 73874 h 532366"/>
                  <a:gd name="connsiteX23" fmla="*/ 184335 w 540488"/>
                  <a:gd name="connsiteY23" fmla="*/ 77344 h 532366"/>
                  <a:gd name="connsiteX24" fmla="*/ 157458 w 540488"/>
                  <a:gd name="connsiteY24" fmla="*/ 72766 h 532366"/>
                  <a:gd name="connsiteX25" fmla="*/ 155759 w 540488"/>
                  <a:gd name="connsiteY25" fmla="*/ 71364 h 532366"/>
                  <a:gd name="connsiteX26" fmla="*/ 86057 w 540488"/>
                  <a:gd name="connsiteY26" fmla="*/ 73062 h 532366"/>
                  <a:gd name="connsiteX27" fmla="*/ 69887 w 540488"/>
                  <a:gd name="connsiteY27" fmla="*/ 89232 h 532366"/>
                  <a:gd name="connsiteX28" fmla="*/ 69739 w 540488"/>
                  <a:gd name="connsiteY28" fmla="*/ 160559 h 532366"/>
                  <a:gd name="connsiteX29" fmla="*/ 72028 w 540488"/>
                  <a:gd name="connsiteY29" fmla="*/ 162922 h 532366"/>
                  <a:gd name="connsiteX30" fmla="*/ 72176 w 540488"/>
                  <a:gd name="connsiteY30" fmla="*/ 163070 h 532366"/>
                  <a:gd name="connsiteX31" fmla="*/ 77197 w 540488"/>
                  <a:gd name="connsiteY31" fmla="*/ 188913 h 532366"/>
                  <a:gd name="connsiteX32" fmla="*/ 74760 w 540488"/>
                  <a:gd name="connsiteY32" fmla="*/ 195262 h 532366"/>
                  <a:gd name="connsiteX33" fmla="*/ 52461 w 540488"/>
                  <a:gd name="connsiteY33" fmla="*/ 210768 h 532366"/>
                  <a:gd name="connsiteX34" fmla="*/ 51280 w 540488"/>
                  <a:gd name="connsiteY34" fmla="*/ 210842 h 532366"/>
                  <a:gd name="connsiteX35" fmla="*/ 50172 w 540488"/>
                  <a:gd name="connsiteY35" fmla="*/ 210916 h 532366"/>
                  <a:gd name="connsiteX36" fmla="*/ 554 w 540488"/>
                  <a:gd name="connsiteY36" fmla="*/ 261494 h 532366"/>
                  <a:gd name="connsiteX37" fmla="*/ 554 w 540488"/>
                  <a:gd name="connsiteY37" fmla="*/ 284310 h 532366"/>
                  <a:gd name="connsiteX38" fmla="*/ 50984 w 540488"/>
                  <a:gd name="connsiteY38" fmla="*/ 334889 h 532366"/>
                  <a:gd name="connsiteX39" fmla="*/ 57261 w 540488"/>
                  <a:gd name="connsiteY39" fmla="*/ 334962 h 532366"/>
                  <a:gd name="connsiteX40" fmla="*/ 57335 w 540488"/>
                  <a:gd name="connsiteY40" fmla="*/ 334962 h 532366"/>
                  <a:gd name="connsiteX41" fmla="*/ 79264 w 540488"/>
                  <a:gd name="connsiteY41" fmla="*/ 349287 h 532366"/>
                  <a:gd name="connsiteX42" fmla="*/ 80593 w 540488"/>
                  <a:gd name="connsiteY42" fmla="*/ 352240 h 532366"/>
                  <a:gd name="connsiteX43" fmla="*/ 75942 w 540488"/>
                  <a:gd name="connsiteY43" fmla="*/ 379191 h 532366"/>
                  <a:gd name="connsiteX44" fmla="*/ 74096 w 540488"/>
                  <a:gd name="connsiteY44" fmla="*/ 381554 h 532366"/>
                  <a:gd name="connsiteX45" fmla="*/ 76901 w 540488"/>
                  <a:gd name="connsiteY45" fmla="*/ 450001 h 532366"/>
                  <a:gd name="connsiteX46" fmla="*/ 93072 w 540488"/>
                  <a:gd name="connsiteY46" fmla="*/ 466171 h 532366"/>
                  <a:gd name="connsiteX47" fmla="*/ 164398 w 540488"/>
                  <a:gd name="connsiteY47" fmla="*/ 466393 h 532366"/>
                  <a:gd name="connsiteX48" fmla="*/ 166023 w 540488"/>
                  <a:gd name="connsiteY48" fmla="*/ 464842 h 532366"/>
                  <a:gd name="connsiteX49" fmla="*/ 166244 w 540488"/>
                  <a:gd name="connsiteY49" fmla="*/ 464621 h 532366"/>
                  <a:gd name="connsiteX50" fmla="*/ 192383 w 540488"/>
                  <a:gd name="connsiteY50" fmla="*/ 459452 h 532366"/>
                  <a:gd name="connsiteX51" fmla="*/ 192900 w 540488"/>
                  <a:gd name="connsiteY51" fmla="*/ 459673 h 532366"/>
                  <a:gd name="connsiteX52" fmla="*/ 208258 w 540488"/>
                  <a:gd name="connsiteY52" fmla="*/ 481898 h 532366"/>
                  <a:gd name="connsiteX53" fmla="*/ 208627 w 540488"/>
                  <a:gd name="connsiteY53" fmla="*/ 485000 h 532366"/>
                  <a:gd name="connsiteX54" fmla="*/ 259058 w 540488"/>
                  <a:gd name="connsiteY54" fmla="*/ 532181 h 532366"/>
                  <a:gd name="connsiteX55" fmla="*/ 281874 w 540488"/>
                  <a:gd name="connsiteY55" fmla="*/ 532181 h 532366"/>
                  <a:gd name="connsiteX56" fmla="*/ 332452 w 540488"/>
                  <a:gd name="connsiteY56" fmla="*/ 481751 h 532366"/>
                  <a:gd name="connsiteX57" fmla="*/ 347736 w 540488"/>
                  <a:gd name="connsiteY57" fmla="*/ 459452 h 532366"/>
                  <a:gd name="connsiteX58" fmla="*/ 348253 w 540488"/>
                  <a:gd name="connsiteY58" fmla="*/ 459230 h 532366"/>
                  <a:gd name="connsiteX59" fmla="*/ 374391 w 540488"/>
                  <a:gd name="connsiteY59" fmla="*/ 464251 h 532366"/>
                  <a:gd name="connsiteX60" fmla="*/ 376459 w 540488"/>
                  <a:gd name="connsiteY60" fmla="*/ 465950 h 532366"/>
                  <a:gd name="connsiteX61" fmla="*/ 445940 w 540488"/>
                  <a:gd name="connsiteY61" fmla="*/ 464030 h 532366"/>
                  <a:gd name="connsiteX62" fmla="*/ 462110 w 540488"/>
                  <a:gd name="connsiteY62" fmla="*/ 447859 h 532366"/>
                  <a:gd name="connsiteX63" fmla="*/ 466762 w 540488"/>
                  <a:gd name="connsiteY63" fmla="*/ 381701 h 532366"/>
                  <a:gd name="connsiteX64" fmla="*/ 464473 w 540488"/>
                  <a:gd name="connsiteY64" fmla="*/ 378600 h 532366"/>
                  <a:gd name="connsiteX65" fmla="*/ 459673 w 540488"/>
                  <a:gd name="connsiteY65" fmla="*/ 351650 h 532366"/>
                  <a:gd name="connsiteX66" fmla="*/ 461003 w 540488"/>
                  <a:gd name="connsiteY66" fmla="*/ 348622 h 532366"/>
                  <a:gd name="connsiteX67" fmla="*/ 482858 w 540488"/>
                  <a:gd name="connsiteY67" fmla="*/ 334224 h 532366"/>
                  <a:gd name="connsiteX68" fmla="*/ 483080 w 540488"/>
                  <a:gd name="connsiteY68" fmla="*/ 334224 h 532366"/>
                  <a:gd name="connsiteX69" fmla="*/ 490168 w 540488"/>
                  <a:gd name="connsiteY69" fmla="*/ 334076 h 532366"/>
                  <a:gd name="connsiteX70" fmla="*/ 540304 w 540488"/>
                  <a:gd name="connsiteY70" fmla="*/ 283498 h 532366"/>
                  <a:gd name="connsiteX71" fmla="*/ 540304 w 540488"/>
                  <a:gd name="connsiteY71" fmla="*/ 260682 h 532366"/>
                  <a:gd name="connsiteX72" fmla="*/ 489799 w 540488"/>
                  <a:gd name="connsiteY72" fmla="*/ 210178 h 532366"/>
                  <a:gd name="connsiteX73" fmla="*/ 513575 w 540488"/>
                  <a:gd name="connsiteY73" fmla="*/ 283572 h 532366"/>
                  <a:gd name="connsiteX74" fmla="*/ 489725 w 540488"/>
                  <a:gd name="connsiteY74" fmla="*/ 307569 h 532366"/>
                  <a:gd name="connsiteX75" fmla="*/ 489504 w 540488"/>
                  <a:gd name="connsiteY75" fmla="*/ 307569 h 532366"/>
                  <a:gd name="connsiteX76" fmla="*/ 482415 w 540488"/>
                  <a:gd name="connsiteY76" fmla="*/ 307717 h 532366"/>
                  <a:gd name="connsiteX77" fmla="*/ 436415 w 540488"/>
                  <a:gd name="connsiteY77" fmla="*/ 338211 h 532366"/>
                  <a:gd name="connsiteX78" fmla="*/ 436415 w 540488"/>
                  <a:gd name="connsiteY78" fmla="*/ 338211 h 532366"/>
                  <a:gd name="connsiteX79" fmla="*/ 435307 w 540488"/>
                  <a:gd name="connsiteY79" fmla="*/ 340796 h 532366"/>
                  <a:gd name="connsiteX80" fmla="*/ 440845 w 540488"/>
                  <a:gd name="connsiteY80" fmla="*/ 392038 h 532366"/>
                  <a:gd name="connsiteX81" fmla="*/ 443208 w 540488"/>
                  <a:gd name="connsiteY81" fmla="*/ 395214 h 532366"/>
                  <a:gd name="connsiteX82" fmla="*/ 443208 w 540488"/>
                  <a:gd name="connsiteY82" fmla="*/ 429105 h 532366"/>
                  <a:gd name="connsiteX83" fmla="*/ 427038 w 540488"/>
                  <a:gd name="connsiteY83" fmla="*/ 445275 h 532366"/>
                  <a:gd name="connsiteX84" fmla="*/ 393220 w 540488"/>
                  <a:gd name="connsiteY84" fmla="*/ 445349 h 532366"/>
                  <a:gd name="connsiteX85" fmla="*/ 391153 w 540488"/>
                  <a:gd name="connsiteY85" fmla="*/ 443651 h 532366"/>
                  <a:gd name="connsiteX86" fmla="*/ 338137 w 540488"/>
                  <a:gd name="connsiteY86" fmla="*/ 434569 h 532366"/>
                  <a:gd name="connsiteX87" fmla="*/ 337695 w 540488"/>
                  <a:gd name="connsiteY87" fmla="*/ 434717 h 532366"/>
                  <a:gd name="connsiteX88" fmla="*/ 305797 w 540488"/>
                  <a:gd name="connsiteY88" fmla="*/ 481603 h 532366"/>
                  <a:gd name="connsiteX89" fmla="*/ 281800 w 540488"/>
                  <a:gd name="connsiteY89" fmla="*/ 505526 h 532366"/>
                  <a:gd name="connsiteX90" fmla="*/ 258910 w 540488"/>
                  <a:gd name="connsiteY90" fmla="*/ 505526 h 532366"/>
                  <a:gd name="connsiteX91" fmla="*/ 234913 w 540488"/>
                  <a:gd name="connsiteY91" fmla="*/ 481677 h 532366"/>
                  <a:gd name="connsiteX92" fmla="*/ 234544 w 540488"/>
                  <a:gd name="connsiteY92" fmla="*/ 478576 h 532366"/>
                  <a:gd name="connsiteX93" fmla="*/ 202572 w 540488"/>
                  <a:gd name="connsiteY93" fmla="*/ 434864 h 532366"/>
                  <a:gd name="connsiteX94" fmla="*/ 202129 w 540488"/>
                  <a:gd name="connsiteY94" fmla="*/ 434717 h 532366"/>
                  <a:gd name="connsiteX95" fmla="*/ 147416 w 540488"/>
                  <a:gd name="connsiteY95" fmla="*/ 445570 h 532366"/>
                  <a:gd name="connsiteX96" fmla="*/ 145791 w 540488"/>
                  <a:gd name="connsiteY96" fmla="*/ 447121 h 532366"/>
                  <a:gd name="connsiteX97" fmla="*/ 145570 w 540488"/>
                  <a:gd name="connsiteY97" fmla="*/ 447343 h 532366"/>
                  <a:gd name="connsiteX98" fmla="*/ 111679 w 540488"/>
                  <a:gd name="connsiteY98" fmla="*/ 447343 h 532366"/>
                  <a:gd name="connsiteX99" fmla="*/ 95509 w 540488"/>
                  <a:gd name="connsiteY99" fmla="*/ 431172 h 532366"/>
                  <a:gd name="connsiteX100" fmla="*/ 95435 w 540488"/>
                  <a:gd name="connsiteY100" fmla="*/ 397355 h 532366"/>
                  <a:gd name="connsiteX101" fmla="*/ 97281 w 540488"/>
                  <a:gd name="connsiteY101" fmla="*/ 394992 h 532366"/>
                  <a:gd name="connsiteX102" fmla="*/ 104664 w 540488"/>
                  <a:gd name="connsiteY102" fmla="*/ 341239 h 532366"/>
                  <a:gd name="connsiteX103" fmla="*/ 103483 w 540488"/>
                  <a:gd name="connsiteY103" fmla="*/ 338654 h 532366"/>
                  <a:gd name="connsiteX104" fmla="*/ 57261 w 540488"/>
                  <a:gd name="connsiteY104" fmla="*/ 308307 h 532366"/>
                  <a:gd name="connsiteX105" fmla="*/ 50984 w 540488"/>
                  <a:gd name="connsiteY105" fmla="*/ 308233 h 532366"/>
                  <a:gd name="connsiteX106" fmla="*/ 50911 w 540488"/>
                  <a:gd name="connsiteY106" fmla="*/ 308233 h 532366"/>
                  <a:gd name="connsiteX107" fmla="*/ 26987 w 540488"/>
                  <a:gd name="connsiteY107" fmla="*/ 284236 h 532366"/>
                  <a:gd name="connsiteX108" fmla="*/ 26987 w 540488"/>
                  <a:gd name="connsiteY108" fmla="*/ 261421 h 532366"/>
                  <a:gd name="connsiteX109" fmla="*/ 50837 w 540488"/>
                  <a:gd name="connsiteY109" fmla="*/ 237423 h 532366"/>
                  <a:gd name="connsiteX110" fmla="*/ 52018 w 540488"/>
                  <a:gd name="connsiteY110" fmla="*/ 237350 h 532366"/>
                  <a:gd name="connsiteX111" fmla="*/ 53126 w 540488"/>
                  <a:gd name="connsiteY111" fmla="*/ 237276 h 532366"/>
                  <a:gd name="connsiteX112" fmla="*/ 99643 w 540488"/>
                  <a:gd name="connsiteY112" fmla="*/ 204344 h 532366"/>
                  <a:gd name="connsiteX113" fmla="*/ 101785 w 540488"/>
                  <a:gd name="connsiteY113" fmla="*/ 198807 h 532366"/>
                  <a:gd name="connsiteX114" fmla="*/ 91004 w 540488"/>
                  <a:gd name="connsiteY114" fmla="*/ 144241 h 532366"/>
                  <a:gd name="connsiteX115" fmla="*/ 88715 w 540488"/>
                  <a:gd name="connsiteY115" fmla="*/ 141878 h 532366"/>
                  <a:gd name="connsiteX116" fmla="*/ 88568 w 540488"/>
                  <a:gd name="connsiteY116" fmla="*/ 141730 h 532366"/>
                  <a:gd name="connsiteX117" fmla="*/ 88568 w 540488"/>
                  <a:gd name="connsiteY117" fmla="*/ 107839 h 532366"/>
                  <a:gd name="connsiteX118" fmla="*/ 104738 w 540488"/>
                  <a:gd name="connsiteY118" fmla="*/ 91669 h 532366"/>
                  <a:gd name="connsiteX119" fmla="*/ 138555 w 540488"/>
                  <a:gd name="connsiteY119" fmla="*/ 91595 h 532366"/>
                  <a:gd name="connsiteX120" fmla="*/ 140254 w 540488"/>
                  <a:gd name="connsiteY120" fmla="*/ 92998 h 532366"/>
                  <a:gd name="connsiteX121" fmla="*/ 195189 w 540488"/>
                  <a:gd name="connsiteY121" fmla="*/ 101415 h 532366"/>
                  <a:gd name="connsiteX122" fmla="*/ 202203 w 540488"/>
                  <a:gd name="connsiteY122" fmla="*/ 98388 h 532366"/>
                  <a:gd name="connsiteX123" fmla="*/ 234027 w 540488"/>
                  <a:gd name="connsiteY123" fmla="*/ 52018 h 532366"/>
                  <a:gd name="connsiteX124" fmla="*/ 234027 w 540488"/>
                  <a:gd name="connsiteY124" fmla="*/ 51723 h 532366"/>
                  <a:gd name="connsiteX125" fmla="*/ 234027 w 540488"/>
                  <a:gd name="connsiteY125" fmla="*/ 50911 h 532366"/>
                  <a:gd name="connsiteX126" fmla="*/ 258024 w 540488"/>
                  <a:gd name="connsiteY126" fmla="*/ 26987 h 532366"/>
                  <a:gd name="connsiteX127" fmla="*/ 280840 w 540488"/>
                  <a:gd name="connsiteY127" fmla="*/ 26987 h 532366"/>
                  <a:gd name="connsiteX128" fmla="*/ 304837 w 540488"/>
                  <a:gd name="connsiteY128" fmla="*/ 50837 h 532366"/>
                  <a:gd name="connsiteX129" fmla="*/ 304984 w 540488"/>
                  <a:gd name="connsiteY129" fmla="*/ 52830 h 532366"/>
                  <a:gd name="connsiteX130" fmla="*/ 336956 w 540488"/>
                  <a:gd name="connsiteY130" fmla="*/ 98314 h 532366"/>
                  <a:gd name="connsiteX131" fmla="*/ 343971 w 540488"/>
                  <a:gd name="connsiteY131" fmla="*/ 101268 h 532366"/>
                  <a:gd name="connsiteX132" fmla="*/ 400308 w 540488"/>
                  <a:gd name="connsiteY132" fmla="*/ 91300 h 532366"/>
                  <a:gd name="connsiteX133" fmla="*/ 401195 w 540488"/>
                  <a:gd name="connsiteY133" fmla="*/ 90487 h 532366"/>
                  <a:gd name="connsiteX134" fmla="*/ 401490 w 540488"/>
                  <a:gd name="connsiteY134" fmla="*/ 90192 h 532366"/>
                  <a:gd name="connsiteX135" fmla="*/ 435381 w 540488"/>
                  <a:gd name="connsiteY135" fmla="*/ 90192 h 532366"/>
                  <a:gd name="connsiteX136" fmla="*/ 451551 w 540488"/>
                  <a:gd name="connsiteY136" fmla="*/ 106362 h 532366"/>
                  <a:gd name="connsiteX137" fmla="*/ 451625 w 540488"/>
                  <a:gd name="connsiteY137" fmla="*/ 140180 h 532366"/>
                  <a:gd name="connsiteX138" fmla="*/ 451404 w 540488"/>
                  <a:gd name="connsiteY138" fmla="*/ 140401 h 532366"/>
                  <a:gd name="connsiteX139" fmla="*/ 448229 w 540488"/>
                  <a:gd name="connsiteY139" fmla="*/ 143724 h 532366"/>
                  <a:gd name="connsiteX140" fmla="*/ 437670 w 540488"/>
                  <a:gd name="connsiteY140" fmla="*/ 198216 h 532366"/>
                  <a:gd name="connsiteX141" fmla="*/ 439811 w 540488"/>
                  <a:gd name="connsiteY141" fmla="*/ 203754 h 532366"/>
                  <a:gd name="connsiteX142" fmla="*/ 486919 w 540488"/>
                  <a:gd name="connsiteY142" fmla="*/ 236538 h 532366"/>
                  <a:gd name="connsiteX143" fmla="*/ 489356 w 540488"/>
                  <a:gd name="connsiteY143" fmla="*/ 236611 h 532366"/>
                  <a:gd name="connsiteX144" fmla="*/ 489577 w 540488"/>
                  <a:gd name="connsiteY144" fmla="*/ 236611 h 532366"/>
                  <a:gd name="connsiteX145" fmla="*/ 513501 w 540488"/>
                  <a:gd name="connsiteY145" fmla="*/ 260608 h 532366"/>
                  <a:gd name="connsiteX146" fmla="*/ 513501 w 540488"/>
                  <a:gd name="connsiteY146" fmla="*/ 283572 h 53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540488" h="532366">
                    <a:moveTo>
                      <a:pt x="489799" y="210178"/>
                    </a:moveTo>
                    <a:lnTo>
                      <a:pt x="487362" y="210104"/>
                    </a:lnTo>
                    <a:cubicBezTo>
                      <a:pt x="487288" y="210104"/>
                      <a:pt x="487215" y="210104"/>
                      <a:pt x="487141" y="210104"/>
                    </a:cubicBezTo>
                    <a:cubicBezTo>
                      <a:pt x="477173" y="210104"/>
                      <a:pt x="468165" y="203901"/>
                      <a:pt x="464768" y="194672"/>
                    </a:cubicBezTo>
                    <a:cubicBezTo>
                      <a:pt x="463956" y="192531"/>
                      <a:pt x="463144" y="190463"/>
                      <a:pt x="462332" y="188322"/>
                    </a:cubicBezTo>
                    <a:cubicBezTo>
                      <a:pt x="458640" y="179314"/>
                      <a:pt x="460634" y="169198"/>
                      <a:pt x="467279" y="162405"/>
                    </a:cubicBezTo>
                    <a:cubicBezTo>
                      <a:pt x="467352" y="162331"/>
                      <a:pt x="467426" y="162257"/>
                      <a:pt x="467500" y="162183"/>
                    </a:cubicBezTo>
                    <a:lnTo>
                      <a:pt x="470675" y="158861"/>
                    </a:lnTo>
                    <a:cubicBezTo>
                      <a:pt x="490021" y="139146"/>
                      <a:pt x="489873" y="107249"/>
                      <a:pt x="470306" y="87682"/>
                    </a:cubicBezTo>
                    <a:lnTo>
                      <a:pt x="454136" y="71511"/>
                    </a:lnTo>
                    <a:cubicBezTo>
                      <a:pt x="434495" y="51871"/>
                      <a:pt x="402597" y="51797"/>
                      <a:pt x="382883" y="71290"/>
                    </a:cubicBezTo>
                    <a:lnTo>
                      <a:pt x="381997" y="72102"/>
                    </a:lnTo>
                    <a:cubicBezTo>
                      <a:pt x="381923" y="72176"/>
                      <a:pt x="381775" y="72250"/>
                      <a:pt x="381701" y="72397"/>
                    </a:cubicBezTo>
                    <a:cubicBezTo>
                      <a:pt x="374687" y="79412"/>
                      <a:pt x="364128" y="81258"/>
                      <a:pt x="354898" y="77123"/>
                    </a:cubicBezTo>
                    <a:cubicBezTo>
                      <a:pt x="352240" y="75942"/>
                      <a:pt x="349509" y="74760"/>
                      <a:pt x="346776" y="73727"/>
                    </a:cubicBezTo>
                    <a:cubicBezTo>
                      <a:pt x="337547" y="70035"/>
                      <a:pt x="331566" y="61322"/>
                      <a:pt x="331566" y="51575"/>
                    </a:cubicBezTo>
                    <a:cubicBezTo>
                      <a:pt x="331566" y="50911"/>
                      <a:pt x="331492" y="50246"/>
                      <a:pt x="331418" y="49582"/>
                    </a:cubicBezTo>
                    <a:cubicBezTo>
                      <a:pt x="330606" y="22483"/>
                      <a:pt x="308160" y="554"/>
                      <a:pt x="280913" y="554"/>
                    </a:cubicBezTo>
                    <a:lnTo>
                      <a:pt x="258098" y="554"/>
                    </a:lnTo>
                    <a:cubicBezTo>
                      <a:pt x="230409" y="554"/>
                      <a:pt x="207815" y="22926"/>
                      <a:pt x="207519" y="50541"/>
                    </a:cubicBezTo>
                    <a:lnTo>
                      <a:pt x="207519" y="50837"/>
                    </a:lnTo>
                    <a:cubicBezTo>
                      <a:pt x="207519" y="51132"/>
                      <a:pt x="207519" y="51428"/>
                      <a:pt x="207519" y="51649"/>
                    </a:cubicBezTo>
                    <a:cubicBezTo>
                      <a:pt x="207519" y="61469"/>
                      <a:pt x="201538" y="70182"/>
                      <a:pt x="192383" y="73874"/>
                    </a:cubicBezTo>
                    <a:cubicBezTo>
                      <a:pt x="189651" y="74982"/>
                      <a:pt x="186993" y="76163"/>
                      <a:pt x="184335" y="77344"/>
                    </a:cubicBezTo>
                    <a:cubicBezTo>
                      <a:pt x="175105" y="81553"/>
                      <a:pt x="164546" y="79707"/>
                      <a:pt x="157458" y="72766"/>
                    </a:cubicBezTo>
                    <a:cubicBezTo>
                      <a:pt x="156941" y="72250"/>
                      <a:pt x="156350" y="71733"/>
                      <a:pt x="155759" y="71364"/>
                    </a:cubicBezTo>
                    <a:cubicBezTo>
                      <a:pt x="135971" y="53421"/>
                      <a:pt x="105181" y="54012"/>
                      <a:pt x="86057" y="73062"/>
                    </a:cubicBezTo>
                    <a:lnTo>
                      <a:pt x="69887" y="89232"/>
                    </a:lnTo>
                    <a:cubicBezTo>
                      <a:pt x="50246" y="108873"/>
                      <a:pt x="50172" y="140844"/>
                      <a:pt x="69739" y="160559"/>
                    </a:cubicBezTo>
                    <a:lnTo>
                      <a:pt x="72028" y="162922"/>
                    </a:lnTo>
                    <a:cubicBezTo>
                      <a:pt x="72102" y="162996"/>
                      <a:pt x="72102" y="162996"/>
                      <a:pt x="72176" y="163070"/>
                    </a:cubicBezTo>
                    <a:cubicBezTo>
                      <a:pt x="78895" y="169788"/>
                      <a:pt x="80889" y="179978"/>
                      <a:pt x="77197" y="188913"/>
                    </a:cubicBezTo>
                    <a:cubicBezTo>
                      <a:pt x="76384" y="190980"/>
                      <a:pt x="75499" y="193121"/>
                      <a:pt x="74760" y="195262"/>
                    </a:cubicBezTo>
                    <a:cubicBezTo>
                      <a:pt x="71364" y="204492"/>
                      <a:pt x="62429" y="210695"/>
                      <a:pt x="52461" y="210768"/>
                    </a:cubicBezTo>
                    <a:cubicBezTo>
                      <a:pt x="52092" y="210768"/>
                      <a:pt x="51723" y="210768"/>
                      <a:pt x="51280" y="210842"/>
                    </a:cubicBezTo>
                    <a:lnTo>
                      <a:pt x="50172" y="210916"/>
                    </a:lnTo>
                    <a:cubicBezTo>
                      <a:pt x="22705" y="211433"/>
                      <a:pt x="554" y="233953"/>
                      <a:pt x="554" y="261494"/>
                    </a:cubicBezTo>
                    <a:lnTo>
                      <a:pt x="554" y="284310"/>
                    </a:lnTo>
                    <a:cubicBezTo>
                      <a:pt x="554" y="312147"/>
                      <a:pt x="23148" y="334815"/>
                      <a:pt x="50984" y="334889"/>
                    </a:cubicBezTo>
                    <a:lnTo>
                      <a:pt x="57261" y="334962"/>
                    </a:lnTo>
                    <a:cubicBezTo>
                      <a:pt x="57261" y="334962"/>
                      <a:pt x="57335" y="334962"/>
                      <a:pt x="57335" y="334962"/>
                    </a:cubicBezTo>
                    <a:cubicBezTo>
                      <a:pt x="66859" y="334962"/>
                      <a:pt x="75499" y="340574"/>
                      <a:pt x="79264" y="349287"/>
                    </a:cubicBezTo>
                    <a:cubicBezTo>
                      <a:pt x="79707" y="350247"/>
                      <a:pt x="80150" y="351281"/>
                      <a:pt x="80593" y="352240"/>
                    </a:cubicBezTo>
                    <a:cubicBezTo>
                      <a:pt x="84802" y="361470"/>
                      <a:pt x="82956" y="372102"/>
                      <a:pt x="75942" y="379191"/>
                    </a:cubicBezTo>
                    <a:cubicBezTo>
                      <a:pt x="75203" y="379929"/>
                      <a:pt x="74612" y="380742"/>
                      <a:pt x="74096" y="381554"/>
                    </a:cubicBezTo>
                    <a:cubicBezTo>
                      <a:pt x="57261" y="401416"/>
                      <a:pt x="58221" y="431320"/>
                      <a:pt x="76901" y="450001"/>
                    </a:cubicBezTo>
                    <a:lnTo>
                      <a:pt x="93072" y="466171"/>
                    </a:lnTo>
                    <a:cubicBezTo>
                      <a:pt x="112712" y="485812"/>
                      <a:pt x="144684" y="485886"/>
                      <a:pt x="164398" y="466393"/>
                    </a:cubicBezTo>
                    <a:lnTo>
                      <a:pt x="166023" y="464842"/>
                    </a:lnTo>
                    <a:cubicBezTo>
                      <a:pt x="166097" y="464768"/>
                      <a:pt x="166171" y="464695"/>
                      <a:pt x="166244" y="464621"/>
                    </a:cubicBezTo>
                    <a:cubicBezTo>
                      <a:pt x="173038" y="457827"/>
                      <a:pt x="183301" y="455834"/>
                      <a:pt x="192383" y="459452"/>
                    </a:cubicBezTo>
                    <a:lnTo>
                      <a:pt x="192900" y="459673"/>
                    </a:lnTo>
                    <a:cubicBezTo>
                      <a:pt x="202203" y="463365"/>
                      <a:pt x="208184" y="472078"/>
                      <a:pt x="208258" y="481898"/>
                    </a:cubicBezTo>
                    <a:cubicBezTo>
                      <a:pt x="208258" y="482932"/>
                      <a:pt x="208406" y="483966"/>
                      <a:pt x="208627" y="485000"/>
                    </a:cubicBezTo>
                    <a:cubicBezTo>
                      <a:pt x="210325" y="511286"/>
                      <a:pt x="232403" y="532181"/>
                      <a:pt x="259058" y="532181"/>
                    </a:cubicBezTo>
                    <a:lnTo>
                      <a:pt x="281874" y="532181"/>
                    </a:lnTo>
                    <a:cubicBezTo>
                      <a:pt x="309710" y="532181"/>
                      <a:pt x="332378" y="509514"/>
                      <a:pt x="332452" y="481751"/>
                    </a:cubicBezTo>
                    <a:cubicBezTo>
                      <a:pt x="332452" y="471930"/>
                      <a:pt x="338506" y="463218"/>
                      <a:pt x="347736" y="459452"/>
                    </a:cubicBezTo>
                    <a:lnTo>
                      <a:pt x="348253" y="459230"/>
                    </a:lnTo>
                    <a:cubicBezTo>
                      <a:pt x="357261" y="455538"/>
                      <a:pt x="367525" y="457532"/>
                      <a:pt x="374391" y="464251"/>
                    </a:cubicBezTo>
                    <a:cubicBezTo>
                      <a:pt x="375056" y="464916"/>
                      <a:pt x="375721" y="465433"/>
                      <a:pt x="376459" y="465950"/>
                    </a:cubicBezTo>
                    <a:cubicBezTo>
                      <a:pt x="396247" y="483671"/>
                      <a:pt x="426890" y="483006"/>
                      <a:pt x="445940" y="464030"/>
                    </a:cubicBezTo>
                    <a:lnTo>
                      <a:pt x="462110" y="447859"/>
                    </a:lnTo>
                    <a:cubicBezTo>
                      <a:pt x="480126" y="429843"/>
                      <a:pt x="481677" y="401490"/>
                      <a:pt x="466762" y="381701"/>
                    </a:cubicBezTo>
                    <a:cubicBezTo>
                      <a:pt x="466171" y="380594"/>
                      <a:pt x="465433" y="379560"/>
                      <a:pt x="464473" y="378600"/>
                    </a:cubicBezTo>
                    <a:cubicBezTo>
                      <a:pt x="457384" y="371512"/>
                      <a:pt x="455538" y="360953"/>
                      <a:pt x="459673" y="351650"/>
                    </a:cubicBezTo>
                    <a:cubicBezTo>
                      <a:pt x="460117" y="350690"/>
                      <a:pt x="460560" y="349656"/>
                      <a:pt x="461003" y="348622"/>
                    </a:cubicBezTo>
                    <a:cubicBezTo>
                      <a:pt x="464768" y="339910"/>
                      <a:pt x="473333" y="334298"/>
                      <a:pt x="482858" y="334224"/>
                    </a:cubicBezTo>
                    <a:cubicBezTo>
                      <a:pt x="482932" y="334224"/>
                      <a:pt x="483006" y="334224"/>
                      <a:pt x="483080" y="334224"/>
                    </a:cubicBezTo>
                    <a:lnTo>
                      <a:pt x="490168" y="334076"/>
                    </a:lnTo>
                    <a:cubicBezTo>
                      <a:pt x="517857" y="333855"/>
                      <a:pt x="540304" y="311187"/>
                      <a:pt x="540304" y="283498"/>
                    </a:cubicBezTo>
                    <a:lnTo>
                      <a:pt x="540304" y="260682"/>
                    </a:lnTo>
                    <a:cubicBezTo>
                      <a:pt x="540156" y="232993"/>
                      <a:pt x="517562" y="210325"/>
                      <a:pt x="489799" y="210178"/>
                    </a:cubicBezTo>
                    <a:close/>
                    <a:moveTo>
                      <a:pt x="513575" y="283572"/>
                    </a:moveTo>
                    <a:cubicBezTo>
                      <a:pt x="513575" y="296715"/>
                      <a:pt x="502868" y="307495"/>
                      <a:pt x="489725" y="307569"/>
                    </a:cubicBezTo>
                    <a:cubicBezTo>
                      <a:pt x="489651" y="307569"/>
                      <a:pt x="489577" y="307569"/>
                      <a:pt x="489504" y="307569"/>
                    </a:cubicBezTo>
                    <a:lnTo>
                      <a:pt x="482415" y="307717"/>
                    </a:lnTo>
                    <a:cubicBezTo>
                      <a:pt x="462406" y="307864"/>
                      <a:pt x="444315" y="319826"/>
                      <a:pt x="436415" y="338211"/>
                    </a:cubicBezTo>
                    <a:cubicBezTo>
                      <a:pt x="436415" y="338211"/>
                      <a:pt x="436415" y="338211"/>
                      <a:pt x="436415" y="338211"/>
                    </a:cubicBezTo>
                    <a:cubicBezTo>
                      <a:pt x="436046" y="339097"/>
                      <a:pt x="435676" y="339983"/>
                      <a:pt x="435307" y="340796"/>
                    </a:cubicBezTo>
                    <a:cubicBezTo>
                      <a:pt x="427702" y="357704"/>
                      <a:pt x="430065" y="377493"/>
                      <a:pt x="440845" y="392038"/>
                    </a:cubicBezTo>
                    <a:cubicBezTo>
                      <a:pt x="441436" y="393146"/>
                      <a:pt x="442248" y="394254"/>
                      <a:pt x="443208" y="395214"/>
                    </a:cubicBezTo>
                    <a:cubicBezTo>
                      <a:pt x="452511" y="404591"/>
                      <a:pt x="452511" y="419727"/>
                      <a:pt x="443208" y="429105"/>
                    </a:cubicBezTo>
                    <a:lnTo>
                      <a:pt x="427038" y="445275"/>
                    </a:lnTo>
                    <a:cubicBezTo>
                      <a:pt x="417734" y="454579"/>
                      <a:pt x="402597" y="454579"/>
                      <a:pt x="393220" y="445349"/>
                    </a:cubicBezTo>
                    <a:cubicBezTo>
                      <a:pt x="392555" y="444685"/>
                      <a:pt x="391891" y="444168"/>
                      <a:pt x="391153" y="443651"/>
                    </a:cubicBezTo>
                    <a:cubicBezTo>
                      <a:pt x="376828" y="430803"/>
                      <a:pt x="356301" y="427259"/>
                      <a:pt x="338137" y="434569"/>
                    </a:cubicBezTo>
                    <a:lnTo>
                      <a:pt x="337695" y="434717"/>
                    </a:lnTo>
                    <a:cubicBezTo>
                      <a:pt x="318349" y="442543"/>
                      <a:pt x="305797" y="460929"/>
                      <a:pt x="305797" y="481603"/>
                    </a:cubicBezTo>
                    <a:cubicBezTo>
                      <a:pt x="305797" y="494820"/>
                      <a:pt x="295016" y="505526"/>
                      <a:pt x="281800" y="505526"/>
                    </a:cubicBezTo>
                    <a:lnTo>
                      <a:pt x="258910" y="505526"/>
                    </a:lnTo>
                    <a:cubicBezTo>
                      <a:pt x="245767" y="505526"/>
                      <a:pt x="234987" y="494820"/>
                      <a:pt x="234913" y="481677"/>
                    </a:cubicBezTo>
                    <a:cubicBezTo>
                      <a:pt x="234913" y="480643"/>
                      <a:pt x="234765" y="479610"/>
                      <a:pt x="234544" y="478576"/>
                    </a:cubicBezTo>
                    <a:cubicBezTo>
                      <a:pt x="233288" y="459157"/>
                      <a:pt x="220958" y="442248"/>
                      <a:pt x="202572" y="434864"/>
                    </a:cubicBezTo>
                    <a:lnTo>
                      <a:pt x="202129" y="434717"/>
                    </a:lnTo>
                    <a:cubicBezTo>
                      <a:pt x="183227" y="427111"/>
                      <a:pt x="161814" y="431320"/>
                      <a:pt x="147416" y="445570"/>
                    </a:cubicBezTo>
                    <a:lnTo>
                      <a:pt x="145791" y="447121"/>
                    </a:lnTo>
                    <a:cubicBezTo>
                      <a:pt x="145718" y="447195"/>
                      <a:pt x="145644" y="447269"/>
                      <a:pt x="145570" y="447343"/>
                    </a:cubicBezTo>
                    <a:cubicBezTo>
                      <a:pt x="136193" y="456646"/>
                      <a:pt x="121056" y="456646"/>
                      <a:pt x="111679" y="447343"/>
                    </a:cubicBezTo>
                    <a:lnTo>
                      <a:pt x="95509" y="431172"/>
                    </a:lnTo>
                    <a:cubicBezTo>
                      <a:pt x="86205" y="421869"/>
                      <a:pt x="86205" y="406732"/>
                      <a:pt x="95435" y="397355"/>
                    </a:cubicBezTo>
                    <a:cubicBezTo>
                      <a:pt x="96173" y="396617"/>
                      <a:pt x="96764" y="395878"/>
                      <a:pt x="97281" y="394992"/>
                    </a:cubicBezTo>
                    <a:cubicBezTo>
                      <a:pt x="109980" y="380077"/>
                      <a:pt x="112934" y="359403"/>
                      <a:pt x="104664" y="341239"/>
                    </a:cubicBezTo>
                    <a:cubicBezTo>
                      <a:pt x="104295" y="340352"/>
                      <a:pt x="103926" y="339540"/>
                      <a:pt x="103483" y="338654"/>
                    </a:cubicBezTo>
                    <a:cubicBezTo>
                      <a:pt x="95509" y="320269"/>
                      <a:pt x="77418" y="308381"/>
                      <a:pt x="57261" y="308307"/>
                    </a:cubicBezTo>
                    <a:lnTo>
                      <a:pt x="50984" y="308233"/>
                    </a:lnTo>
                    <a:cubicBezTo>
                      <a:pt x="50984" y="308233"/>
                      <a:pt x="50911" y="308233"/>
                      <a:pt x="50911" y="308233"/>
                    </a:cubicBezTo>
                    <a:cubicBezTo>
                      <a:pt x="37694" y="308233"/>
                      <a:pt x="26987" y="297453"/>
                      <a:pt x="26987" y="284236"/>
                    </a:cubicBezTo>
                    <a:lnTo>
                      <a:pt x="26987" y="261421"/>
                    </a:lnTo>
                    <a:cubicBezTo>
                      <a:pt x="26987" y="248278"/>
                      <a:pt x="37694" y="237497"/>
                      <a:pt x="50837" y="237423"/>
                    </a:cubicBezTo>
                    <a:cubicBezTo>
                      <a:pt x="51206" y="237423"/>
                      <a:pt x="51575" y="237423"/>
                      <a:pt x="52018" y="237350"/>
                    </a:cubicBezTo>
                    <a:lnTo>
                      <a:pt x="53126" y="237276"/>
                    </a:lnTo>
                    <a:cubicBezTo>
                      <a:pt x="73874" y="236907"/>
                      <a:pt x="92481" y="223690"/>
                      <a:pt x="99643" y="204344"/>
                    </a:cubicBezTo>
                    <a:cubicBezTo>
                      <a:pt x="100308" y="202499"/>
                      <a:pt x="101046" y="200653"/>
                      <a:pt x="101785" y="198807"/>
                    </a:cubicBezTo>
                    <a:cubicBezTo>
                      <a:pt x="109390" y="179978"/>
                      <a:pt x="105181" y="158565"/>
                      <a:pt x="91004" y="144241"/>
                    </a:cubicBezTo>
                    <a:lnTo>
                      <a:pt x="88715" y="141878"/>
                    </a:lnTo>
                    <a:cubicBezTo>
                      <a:pt x="88641" y="141804"/>
                      <a:pt x="88641" y="141804"/>
                      <a:pt x="88568" y="141730"/>
                    </a:cubicBezTo>
                    <a:cubicBezTo>
                      <a:pt x="79264" y="132353"/>
                      <a:pt x="79264" y="117217"/>
                      <a:pt x="88568" y="107839"/>
                    </a:cubicBezTo>
                    <a:lnTo>
                      <a:pt x="104738" y="91669"/>
                    </a:lnTo>
                    <a:cubicBezTo>
                      <a:pt x="114041" y="82365"/>
                      <a:pt x="129178" y="82365"/>
                      <a:pt x="138555" y="91595"/>
                    </a:cubicBezTo>
                    <a:cubicBezTo>
                      <a:pt x="139072" y="92112"/>
                      <a:pt x="139663" y="92629"/>
                      <a:pt x="140254" y="92998"/>
                    </a:cubicBezTo>
                    <a:cubicBezTo>
                      <a:pt x="155169" y="106510"/>
                      <a:pt x="176508" y="109833"/>
                      <a:pt x="195189" y="101415"/>
                    </a:cubicBezTo>
                    <a:cubicBezTo>
                      <a:pt x="197477" y="100381"/>
                      <a:pt x="199840" y="99348"/>
                      <a:pt x="202203" y="98388"/>
                    </a:cubicBezTo>
                    <a:cubicBezTo>
                      <a:pt x="221327" y="90635"/>
                      <a:pt x="233805" y="72471"/>
                      <a:pt x="234027" y="52018"/>
                    </a:cubicBezTo>
                    <a:lnTo>
                      <a:pt x="234027" y="51723"/>
                    </a:lnTo>
                    <a:cubicBezTo>
                      <a:pt x="234027" y="51428"/>
                      <a:pt x="234027" y="51132"/>
                      <a:pt x="234027" y="50911"/>
                    </a:cubicBezTo>
                    <a:cubicBezTo>
                      <a:pt x="234027" y="37694"/>
                      <a:pt x="244807" y="26987"/>
                      <a:pt x="258024" y="26987"/>
                    </a:cubicBezTo>
                    <a:lnTo>
                      <a:pt x="280840" y="26987"/>
                    </a:lnTo>
                    <a:cubicBezTo>
                      <a:pt x="293983" y="26987"/>
                      <a:pt x="304763" y="37694"/>
                      <a:pt x="304837" y="50837"/>
                    </a:cubicBezTo>
                    <a:cubicBezTo>
                      <a:pt x="304837" y="51501"/>
                      <a:pt x="304911" y="52166"/>
                      <a:pt x="304984" y="52830"/>
                    </a:cubicBezTo>
                    <a:cubicBezTo>
                      <a:pt x="305575" y="72988"/>
                      <a:pt x="318054" y="90709"/>
                      <a:pt x="336956" y="98314"/>
                    </a:cubicBezTo>
                    <a:cubicBezTo>
                      <a:pt x="339319" y="99274"/>
                      <a:pt x="341682" y="100234"/>
                      <a:pt x="343971" y="101268"/>
                    </a:cubicBezTo>
                    <a:cubicBezTo>
                      <a:pt x="363316" y="109980"/>
                      <a:pt x="385393" y="106067"/>
                      <a:pt x="400308" y="91300"/>
                    </a:cubicBezTo>
                    <a:lnTo>
                      <a:pt x="401195" y="90487"/>
                    </a:lnTo>
                    <a:cubicBezTo>
                      <a:pt x="401268" y="90413"/>
                      <a:pt x="401416" y="90340"/>
                      <a:pt x="401490" y="90192"/>
                    </a:cubicBezTo>
                    <a:cubicBezTo>
                      <a:pt x="410867" y="80889"/>
                      <a:pt x="426004" y="80889"/>
                      <a:pt x="435381" y="90192"/>
                    </a:cubicBezTo>
                    <a:lnTo>
                      <a:pt x="451551" y="106362"/>
                    </a:lnTo>
                    <a:cubicBezTo>
                      <a:pt x="460855" y="115666"/>
                      <a:pt x="460855" y="130803"/>
                      <a:pt x="451625" y="140180"/>
                    </a:cubicBezTo>
                    <a:cubicBezTo>
                      <a:pt x="451551" y="140254"/>
                      <a:pt x="451477" y="140327"/>
                      <a:pt x="451404" y="140401"/>
                    </a:cubicBezTo>
                    <a:lnTo>
                      <a:pt x="448229" y="143724"/>
                    </a:lnTo>
                    <a:cubicBezTo>
                      <a:pt x="434126" y="158048"/>
                      <a:pt x="429991" y="179461"/>
                      <a:pt x="437670" y="198216"/>
                    </a:cubicBezTo>
                    <a:cubicBezTo>
                      <a:pt x="438408" y="200062"/>
                      <a:pt x="439147" y="201908"/>
                      <a:pt x="439811" y="203754"/>
                    </a:cubicBezTo>
                    <a:cubicBezTo>
                      <a:pt x="447047" y="223320"/>
                      <a:pt x="465950" y="236464"/>
                      <a:pt x="486919" y="236538"/>
                    </a:cubicBezTo>
                    <a:lnTo>
                      <a:pt x="489356" y="236611"/>
                    </a:lnTo>
                    <a:cubicBezTo>
                      <a:pt x="489430" y="236611"/>
                      <a:pt x="489504" y="236611"/>
                      <a:pt x="489577" y="236611"/>
                    </a:cubicBezTo>
                    <a:cubicBezTo>
                      <a:pt x="502794" y="236611"/>
                      <a:pt x="513501" y="247391"/>
                      <a:pt x="513501" y="260608"/>
                    </a:cubicBezTo>
                    <a:lnTo>
                      <a:pt x="513501" y="2835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5" name="Forma libre 450">
                <a:extLst>
                  <a:ext uri="{FF2B5EF4-FFF2-40B4-BE49-F238E27FC236}">
                    <a16:creationId xmlns:a16="http://schemas.microsoft.com/office/drawing/2014/main" id="{A583B03D-D4EA-9C4A-A78F-65FBED4B69EB}"/>
                  </a:ext>
                </a:extLst>
              </p:cNvPr>
              <p:cNvSpPr/>
              <p:nvPr/>
            </p:nvSpPr>
            <p:spPr>
              <a:xfrm>
                <a:off x="7678442" y="5700196"/>
                <a:ext cx="295349" cy="295349"/>
              </a:xfrm>
              <a:custGeom>
                <a:avLst/>
                <a:gdLst>
                  <a:gd name="connsiteX0" fmla="*/ 147785 w 295348"/>
                  <a:gd name="connsiteY0" fmla="*/ 554 h 295348"/>
                  <a:gd name="connsiteX1" fmla="*/ 554 w 295348"/>
                  <a:gd name="connsiteY1" fmla="*/ 147785 h 295348"/>
                  <a:gd name="connsiteX2" fmla="*/ 147785 w 295348"/>
                  <a:gd name="connsiteY2" fmla="*/ 295016 h 295348"/>
                  <a:gd name="connsiteX3" fmla="*/ 295017 w 295348"/>
                  <a:gd name="connsiteY3" fmla="*/ 147785 h 295348"/>
                  <a:gd name="connsiteX4" fmla="*/ 147785 w 295348"/>
                  <a:gd name="connsiteY4" fmla="*/ 554 h 295348"/>
                  <a:gd name="connsiteX5" fmla="*/ 147785 w 295348"/>
                  <a:gd name="connsiteY5" fmla="*/ 268435 h 295348"/>
                  <a:gd name="connsiteX6" fmla="*/ 27135 w 295348"/>
                  <a:gd name="connsiteY6" fmla="*/ 147785 h 295348"/>
                  <a:gd name="connsiteX7" fmla="*/ 147785 w 295348"/>
                  <a:gd name="connsiteY7" fmla="*/ 27135 h 295348"/>
                  <a:gd name="connsiteX8" fmla="*/ 268435 w 295348"/>
                  <a:gd name="connsiteY8" fmla="*/ 147785 h 295348"/>
                  <a:gd name="connsiteX9" fmla="*/ 147785 w 295348"/>
                  <a:gd name="connsiteY9" fmla="*/ 268435 h 295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48" h="295348">
                    <a:moveTo>
                      <a:pt x="147785" y="554"/>
                    </a:moveTo>
                    <a:cubicBezTo>
                      <a:pt x="66564" y="554"/>
                      <a:pt x="554" y="66638"/>
                      <a:pt x="554" y="147785"/>
                    </a:cubicBezTo>
                    <a:cubicBezTo>
                      <a:pt x="554" y="228932"/>
                      <a:pt x="66638" y="295016"/>
                      <a:pt x="147785" y="295016"/>
                    </a:cubicBezTo>
                    <a:cubicBezTo>
                      <a:pt x="228932" y="295016"/>
                      <a:pt x="295017" y="228932"/>
                      <a:pt x="295017" y="147785"/>
                    </a:cubicBezTo>
                    <a:cubicBezTo>
                      <a:pt x="295017" y="66638"/>
                      <a:pt x="229006" y="554"/>
                      <a:pt x="147785" y="554"/>
                    </a:cubicBezTo>
                    <a:close/>
                    <a:moveTo>
                      <a:pt x="147785" y="268435"/>
                    </a:moveTo>
                    <a:cubicBezTo>
                      <a:pt x="81258" y="268435"/>
                      <a:pt x="27135" y="214313"/>
                      <a:pt x="27135" y="147785"/>
                    </a:cubicBezTo>
                    <a:cubicBezTo>
                      <a:pt x="27135" y="81258"/>
                      <a:pt x="81258" y="27135"/>
                      <a:pt x="147785" y="27135"/>
                    </a:cubicBezTo>
                    <a:cubicBezTo>
                      <a:pt x="214313" y="27135"/>
                      <a:pt x="268435" y="81258"/>
                      <a:pt x="268435" y="147785"/>
                    </a:cubicBezTo>
                    <a:cubicBezTo>
                      <a:pt x="268435" y="214313"/>
                      <a:pt x="214313" y="268435"/>
                      <a:pt x="147785" y="26843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6" name="Forma libre 451">
                <a:extLst>
                  <a:ext uri="{FF2B5EF4-FFF2-40B4-BE49-F238E27FC236}">
                    <a16:creationId xmlns:a16="http://schemas.microsoft.com/office/drawing/2014/main" id="{6C2EC4FF-5D2F-374E-80A3-923EB6C2B618}"/>
                  </a:ext>
                </a:extLst>
              </p:cNvPr>
              <p:cNvSpPr/>
              <p:nvPr/>
            </p:nvSpPr>
            <p:spPr>
              <a:xfrm>
                <a:off x="7780695" y="5751291"/>
                <a:ext cx="85651" cy="192715"/>
              </a:xfrm>
              <a:custGeom>
                <a:avLst/>
                <a:gdLst>
                  <a:gd name="connsiteX0" fmla="*/ 48854 w 85651"/>
                  <a:gd name="connsiteY0" fmla="*/ 84654 h 192715"/>
                  <a:gd name="connsiteX1" fmla="*/ 30986 w 85651"/>
                  <a:gd name="connsiteY1" fmla="*/ 74539 h 192715"/>
                  <a:gd name="connsiteX2" fmla="*/ 27072 w 85651"/>
                  <a:gd name="connsiteY2" fmla="*/ 70330 h 192715"/>
                  <a:gd name="connsiteX3" fmla="*/ 32168 w 85651"/>
                  <a:gd name="connsiteY3" fmla="*/ 60805 h 192715"/>
                  <a:gd name="connsiteX4" fmla="*/ 66723 w 85651"/>
                  <a:gd name="connsiteY4" fmla="*/ 61396 h 192715"/>
                  <a:gd name="connsiteX5" fmla="*/ 84149 w 85651"/>
                  <a:gd name="connsiteY5" fmla="*/ 54381 h 192715"/>
                  <a:gd name="connsiteX6" fmla="*/ 77134 w 85651"/>
                  <a:gd name="connsiteY6" fmla="*/ 36956 h 192715"/>
                  <a:gd name="connsiteX7" fmla="*/ 54835 w 85651"/>
                  <a:gd name="connsiteY7" fmla="*/ 31049 h 192715"/>
                  <a:gd name="connsiteX8" fmla="*/ 56017 w 85651"/>
                  <a:gd name="connsiteY8" fmla="*/ 25585 h 192715"/>
                  <a:gd name="connsiteX9" fmla="*/ 56017 w 85651"/>
                  <a:gd name="connsiteY9" fmla="*/ 13844 h 192715"/>
                  <a:gd name="connsiteX10" fmla="*/ 42726 w 85651"/>
                  <a:gd name="connsiteY10" fmla="*/ 554 h 192715"/>
                  <a:gd name="connsiteX11" fmla="*/ 29435 w 85651"/>
                  <a:gd name="connsiteY11" fmla="*/ 13844 h 192715"/>
                  <a:gd name="connsiteX12" fmla="*/ 29435 w 85651"/>
                  <a:gd name="connsiteY12" fmla="*/ 25585 h 192715"/>
                  <a:gd name="connsiteX13" fmla="*/ 31429 w 85651"/>
                  <a:gd name="connsiteY13" fmla="*/ 32526 h 192715"/>
                  <a:gd name="connsiteX14" fmla="*/ 17548 w 85651"/>
                  <a:gd name="connsiteY14" fmla="*/ 38654 h 192715"/>
                  <a:gd name="connsiteX15" fmla="*/ 565 w 85651"/>
                  <a:gd name="connsiteY15" fmla="*/ 70330 h 192715"/>
                  <a:gd name="connsiteX16" fmla="*/ 37040 w 85651"/>
                  <a:gd name="connsiteY16" fmla="*/ 108504 h 192715"/>
                  <a:gd name="connsiteX17" fmla="*/ 55131 w 85651"/>
                  <a:gd name="connsiteY17" fmla="*/ 118767 h 192715"/>
                  <a:gd name="connsiteX18" fmla="*/ 59192 w 85651"/>
                  <a:gd name="connsiteY18" fmla="*/ 123345 h 192715"/>
                  <a:gd name="connsiteX19" fmla="*/ 54319 w 85651"/>
                  <a:gd name="connsiteY19" fmla="*/ 132575 h 192715"/>
                  <a:gd name="connsiteX20" fmla="*/ 19172 w 85651"/>
                  <a:gd name="connsiteY20" fmla="*/ 131393 h 192715"/>
                  <a:gd name="connsiteX21" fmla="*/ 1673 w 85651"/>
                  <a:gd name="connsiteY21" fmla="*/ 138260 h 192715"/>
                  <a:gd name="connsiteX22" fmla="*/ 8540 w 85651"/>
                  <a:gd name="connsiteY22" fmla="*/ 155760 h 192715"/>
                  <a:gd name="connsiteX23" fmla="*/ 30691 w 85651"/>
                  <a:gd name="connsiteY23" fmla="*/ 162036 h 192715"/>
                  <a:gd name="connsiteX24" fmla="*/ 29509 w 85651"/>
                  <a:gd name="connsiteY24" fmla="*/ 167500 h 192715"/>
                  <a:gd name="connsiteX25" fmla="*/ 29509 w 85651"/>
                  <a:gd name="connsiteY25" fmla="*/ 179240 h 192715"/>
                  <a:gd name="connsiteX26" fmla="*/ 42800 w 85651"/>
                  <a:gd name="connsiteY26" fmla="*/ 192531 h 192715"/>
                  <a:gd name="connsiteX27" fmla="*/ 56091 w 85651"/>
                  <a:gd name="connsiteY27" fmla="*/ 179240 h 192715"/>
                  <a:gd name="connsiteX28" fmla="*/ 56091 w 85651"/>
                  <a:gd name="connsiteY28" fmla="*/ 167500 h 192715"/>
                  <a:gd name="connsiteX29" fmla="*/ 54392 w 85651"/>
                  <a:gd name="connsiteY29" fmla="*/ 161002 h 192715"/>
                  <a:gd name="connsiteX30" fmla="*/ 68864 w 85651"/>
                  <a:gd name="connsiteY30" fmla="*/ 154874 h 192715"/>
                  <a:gd name="connsiteX31" fmla="*/ 85773 w 85651"/>
                  <a:gd name="connsiteY31" fmla="*/ 123345 h 192715"/>
                  <a:gd name="connsiteX32" fmla="*/ 48854 w 85651"/>
                  <a:gd name="connsiteY32" fmla="*/ 84654 h 192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5651" h="192715">
                    <a:moveTo>
                      <a:pt x="48854" y="84654"/>
                    </a:moveTo>
                    <a:cubicBezTo>
                      <a:pt x="42283" y="81332"/>
                      <a:pt x="35416" y="77935"/>
                      <a:pt x="30986" y="74539"/>
                    </a:cubicBezTo>
                    <a:cubicBezTo>
                      <a:pt x="27811" y="72102"/>
                      <a:pt x="27072" y="70625"/>
                      <a:pt x="27072" y="70330"/>
                    </a:cubicBezTo>
                    <a:cubicBezTo>
                      <a:pt x="27072" y="66121"/>
                      <a:pt x="28697" y="63094"/>
                      <a:pt x="32168" y="60805"/>
                    </a:cubicBezTo>
                    <a:cubicBezTo>
                      <a:pt x="38591" y="56523"/>
                      <a:pt x="51808" y="55046"/>
                      <a:pt x="66723" y="61396"/>
                    </a:cubicBezTo>
                    <a:cubicBezTo>
                      <a:pt x="73516" y="64276"/>
                      <a:pt x="81269" y="61100"/>
                      <a:pt x="84149" y="54381"/>
                    </a:cubicBezTo>
                    <a:cubicBezTo>
                      <a:pt x="87028" y="47662"/>
                      <a:pt x="83854" y="39835"/>
                      <a:pt x="77134" y="36956"/>
                    </a:cubicBezTo>
                    <a:cubicBezTo>
                      <a:pt x="69751" y="33854"/>
                      <a:pt x="62219" y="31861"/>
                      <a:pt x="54835" y="31049"/>
                    </a:cubicBezTo>
                    <a:cubicBezTo>
                      <a:pt x="55574" y="29424"/>
                      <a:pt x="56017" y="27578"/>
                      <a:pt x="56017" y="25585"/>
                    </a:cubicBezTo>
                    <a:lnTo>
                      <a:pt x="56017" y="13844"/>
                    </a:lnTo>
                    <a:cubicBezTo>
                      <a:pt x="56017" y="6535"/>
                      <a:pt x="50036" y="554"/>
                      <a:pt x="42726" y="554"/>
                    </a:cubicBezTo>
                    <a:cubicBezTo>
                      <a:pt x="35416" y="554"/>
                      <a:pt x="29435" y="6535"/>
                      <a:pt x="29435" y="13844"/>
                    </a:cubicBezTo>
                    <a:lnTo>
                      <a:pt x="29435" y="25585"/>
                    </a:lnTo>
                    <a:cubicBezTo>
                      <a:pt x="29435" y="28095"/>
                      <a:pt x="30174" y="30532"/>
                      <a:pt x="31429" y="32526"/>
                    </a:cubicBezTo>
                    <a:cubicBezTo>
                      <a:pt x="26334" y="33854"/>
                      <a:pt x="21683" y="35922"/>
                      <a:pt x="17548" y="38654"/>
                    </a:cubicBezTo>
                    <a:cubicBezTo>
                      <a:pt x="6620" y="45890"/>
                      <a:pt x="565" y="57187"/>
                      <a:pt x="565" y="70330"/>
                    </a:cubicBezTo>
                    <a:cubicBezTo>
                      <a:pt x="565" y="90266"/>
                      <a:pt x="20796" y="100382"/>
                      <a:pt x="37040" y="108504"/>
                    </a:cubicBezTo>
                    <a:cubicBezTo>
                      <a:pt x="43686" y="111827"/>
                      <a:pt x="50627" y="115297"/>
                      <a:pt x="55131" y="118767"/>
                    </a:cubicBezTo>
                    <a:cubicBezTo>
                      <a:pt x="58306" y="121204"/>
                      <a:pt x="59192" y="122828"/>
                      <a:pt x="59192" y="123345"/>
                    </a:cubicBezTo>
                    <a:cubicBezTo>
                      <a:pt x="59192" y="127480"/>
                      <a:pt x="57641" y="130433"/>
                      <a:pt x="54319" y="132575"/>
                    </a:cubicBezTo>
                    <a:cubicBezTo>
                      <a:pt x="47895" y="136783"/>
                      <a:pt x="34530" y="138039"/>
                      <a:pt x="19172" y="131393"/>
                    </a:cubicBezTo>
                    <a:cubicBezTo>
                      <a:pt x="12453" y="128440"/>
                      <a:pt x="4626" y="131541"/>
                      <a:pt x="1673" y="138260"/>
                    </a:cubicBezTo>
                    <a:cubicBezTo>
                      <a:pt x="-1281" y="144979"/>
                      <a:pt x="1820" y="152806"/>
                      <a:pt x="8540" y="155760"/>
                    </a:cubicBezTo>
                    <a:cubicBezTo>
                      <a:pt x="15923" y="158935"/>
                      <a:pt x="23381" y="161002"/>
                      <a:pt x="30691" y="162036"/>
                    </a:cubicBezTo>
                    <a:cubicBezTo>
                      <a:pt x="29952" y="163734"/>
                      <a:pt x="29509" y="165580"/>
                      <a:pt x="29509" y="167500"/>
                    </a:cubicBezTo>
                    <a:lnTo>
                      <a:pt x="29509" y="179240"/>
                    </a:lnTo>
                    <a:cubicBezTo>
                      <a:pt x="29509" y="186550"/>
                      <a:pt x="35490" y="192531"/>
                      <a:pt x="42800" y="192531"/>
                    </a:cubicBezTo>
                    <a:cubicBezTo>
                      <a:pt x="50110" y="192531"/>
                      <a:pt x="56091" y="186550"/>
                      <a:pt x="56091" y="179240"/>
                    </a:cubicBezTo>
                    <a:lnTo>
                      <a:pt x="56091" y="167500"/>
                    </a:lnTo>
                    <a:cubicBezTo>
                      <a:pt x="56091" y="165137"/>
                      <a:pt x="55500" y="162922"/>
                      <a:pt x="54392" y="161002"/>
                    </a:cubicBezTo>
                    <a:cubicBezTo>
                      <a:pt x="59709" y="159673"/>
                      <a:pt x="64582" y="157680"/>
                      <a:pt x="68864" y="154874"/>
                    </a:cubicBezTo>
                    <a:cubicBezTo>
                      <a:pt x="79793" y="147712"/>
                      <a:pt x="85773" y="136562"/>
                      <a:pt x="85773" y="123345"/>
                    </a:cubicBezTo>
                    <a:cubicBezTo>
                      <a:pt x="85700" y="103040"/>
                      <a:pt x="65246" y="92850"/>
                      <a:pt x="48854" y="84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6FC703-3642-CF4E-AC03-9E4B34D6F7AF}"/>
              </a:ext>
            </a:extLst>
          </p:cNvPr>
          <p:cNvGrpSpPr/>
          <p:nvPr/>
        </p:nvGrpSpPr>
        <p:grpSpPr>
          <a:xfrm>
            <a:off x="12399896" y="6934797"/>
            <a:ext cx="1225177" cy="1225177"/>
            <a:chOff x="16906038" y="6161443"/>
            <a:chExt cx="1603668" cy="160366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DF784CC-08C0-A041-8980-803B1FCD4EB1}"/>
                </a:ext>
              </a:extLst>
            </p:cNvPr>
            <p:cNvSpPr/>
            <p:nvPr/>
          </p:nvSpPr>
          <p:spPr>
            <a:xfrm>
              <a:off x="16906038" y="6161443"/>
              <a:ext cx="1603668" cy="1603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upo 358">
              <a:extLst>
                <a:ext uri="{FF2B5EF4-FFF2-40B4-BE49-F238E27FC236}">
                  <a16:creationId xmlns:a16="http://schemas.microsoft.com/office/drawing/2014/main" id="{216F260A-C2A8-7740-98A6-8ABC404F63CA}"/>
                </a:ext>
              </a:extLst>
            </p:cNvPr>
            <p:cNvGrpSpPr/>
            <p:nvPr/>
          </p:nvGrpSpPr>
          <p:grpSpPr>
            <a:xfrm>
              <a:off x="17331246" y="6536724"/>
              <a:ext cx="718162" cy="818160"/>
              <a:chOff x="3430145" y="52609"/>
              <a:chExt cx="466651" cy="531628"/>
            </a:xfrm>
            <a:solidFill>
              <a:schemeClr val="bg1"/>
            </a:solidFill>
          </p:grpSpPr>
          <p:sp>
            <p:nvSpPr>
              <p:cNvPr id="110" name="Forma libre 8">
                <a:extLst>
                  <a:ext uri="{FF2B5EF4-FFF2-40B4-BE49-F238E27FC236}">
                    <a16:creationId xmlns:a16="http://schemas.microsoft.com/office/drawing/2014/main" id="{88B1916C-BB0C-C441-8816-272843F7D915}"/>
                  </a:ext>
                </a:extLst>
              </p:cNvPr>
              <p:cNvSpPr/>
              <p:nvPr/>
            </p:nvSpPr>
            <p:spPr>
              <a:xfrm>
                <a:off x="3671822" y="121304"/>
                <a:ext cx="143244" cy="115186"/>
              </a:xfrm>
              <a:custGeom>
                <a:avLst/>
                <a:gdLst>
                  <a:gd name="connsiteX0" fmla="*/ 48982 w 143244"/>
                  <a:gd name="connsiteY0" fmla="*/ 111136 h 115186"/>
                  <a:gd name="connsiteX1" fmla="*/ 49499 w 143244"/>
                  <a:gd name="connsiteY1" fmla="*/ 111653 h 115186"/>
                  <a:gd name="connsiteX2" fmla="*/ 50016 w 143244"/>
                  <a:gd name="connsiteY2" fmla="*/ 112096 h 115186"/>
                  <a:gd name="connsiteX3" fmla="*/ 50090 w 143244"/>
                  <a:gd name="connsiteY3" fmla="*/ 112170 h 115186"/>
                  <a:gd name="connsiteX4" fmla="*/ 50902 w 143244"/>
                  <a:gd name="connsiteY4" fmla="*/ 112760 h 115186"/>
                  <a:gd name="connsiteX5" fmla="*/ 51345 w 143244"/>
                  <a:gd name="connsiteY5" fmla="*/ 113056 h 115186"/>
                  <a:gd name="connsiteX6" fmla="*/ 52083 w 143244"/>
                  <a:gd name="connsiteY6" fmla="*/ 113499 h 115186"/>
                  <a:gd name="connsiteX7" fmla="*/ 52526 w 143244"/>
                  <a:gd name="connsiteY7" fmla="*/ 113720 h 115186"/>
                  <a:gd name="connsiteX8" fmla="*/ 53265 w 143244"/>
                  <a:gd name="connsiteY8" fmla="*/ 114089 h 115186"/>
                  <a:gd name="connsiteX9" fmla="*/ 53708 w 143244"/>
                  <a:gd name="connsiteY9" fmla="*/ 114237 h 115186"/>
                  <a:gd name="connsiteX10" fmla="*/ 54446 w 143244"/>
                  <a:gd name="connsiteY10" fmla="*/ 114532 h 115186"/>
                  <a:gd name="connsiteX11" fmla="*/ 54889 w 143244"/>
                  <a:gd name="connsiteY11" fmla="*/ 114680 h 115186"/>
                  <a:gd name="connsiteX12" fmla="*/ 55701 w 143244"/>
                  <a:gd name="connsiteY12" fmla="*/ 114902 h 115186"/>
                  <a:gd name="connsiteX13" fmla="*/ 56071 w 143244"/>
                  <a:gd name="connsiteY13" fmla="*/ 114975 h 115186"/>
                  <a:gd name="connsiteX14" fmla="*/ 56957 w 143244"/>
                  <a:gd name="connsiteY14" fmla="*/ 115123 h 115186"/>
                  <a:gd name="connsiteX15" fmla="*/ 57252 w 143244"/>
                  <a:gd name="connsiteY15" fmla="*/ 115197 h 115186"/>
                  <a:gd name="connsiteX16" fmla="*/ 58433 w 143244"/>
                  <a:gd name="connsiteY16" fmla="*/ 115271 h 115186"/>
                  <a:gd name="connsiteX17" fmla="*/ 58433 w 143244"/>
                  <a:gd name="connsiteY17" fmla="*/ 115271 h 115186"/>
                  <a:gd name="connsiteX18" fmla="*/ 58433 w 143244"/>
                  <a:gd name="connsiteY18" fmla="*/ 115271 h 115186"/>
                  <a:gd name="connsiteX19" fmla="*/ 59762 w 143244"/>
                  <a:gd name="connsiteY19" fmla="*/ 115197 h 115186"/>
                  <a:gd name="connsiteX20" fmla="*/ 60132 w 143244"/>
                  <a:gd name="connsiteY20" fmla="*/ 115123 h 115186"/>
                  <a:gd name="connsiteX21" fmla="*/ 61091 w 143244"/>
                  <a:gd name="connsiteY21" fmla="*/ 114975 h 115186"/>
                  <a:gd name="connsiteX22" fmla="*/ 61534 w 143244"/>
                  <a:gd name="connsiteY22" fmla="*/ 114902 h 115186"/>
                  <a:gd name="connsiteX23" fmla="*/ 62421 w 143244"/>
                  <a:gd name="connsiteY23" fmla="*/ 114680 h 115186"/>
                  <a:gd name="connsiteX24" fmla="*/ 62864 w 143244"/>
                  <a:gd name="connsiteY24" fmla="*/ 114532 h 115186"/>
                  <a:gd name="connsiteX25" fmla="*/ 63676 w 143244"/>
                  <a:gd name="connsiteY25" fmla="*/ 114237 h 115186"/>
                  <a:gd name="connsiteX26" fmla="*/ 64193 w 143244"/>
                  <a:gd name="connsiteY26" fmla="*/ 114016 h 115186"/>
                  <a:gd name="connsiteX27" fmla="*/ 64931 w 143244"/>
                  <a:gd name="connsiteY27" fmla="*/ 113573 h 115186"/>
                  <a:gd name="connsiteX28" fmla="*/ 65448 w 143244"/>
                  <a:gd name="connsiteY28" fmla="*/ 113277 h 115186"/>
                  <a:gd name="connsiteX29" fmla="*/ 66186 w 143244"/>
                  <a:gd name="connsiteY29" fmla="*/ 112760 h 115186"/>
                  <a:gd name="connsiteX30" fmla="*/ 66629 w 143244"/>
                  <a:gd name="connsiteY30" fmla="*/ 112465 h 115186"/>
                  <a:gd name="connsiteX31" fmla="*/ 67515 w 143244"/>
                  <a:gd name="connsiteY31" fmla="*/ 111727 h 115186"/>
                  <a:gd name="connsiteX32" fmla="*/ 67737 w 143244"/>
                  <a:gd name="connsiteY32" fmla="*/ 111505 h 115186"/>
                  <a:gd name="connsiteX33" fmla="*/ 68697 w 143244"/>
                  <a:gd name="connsiteY33" fmla="*/ 110471 h 115186"/>
                  <a:gd name="connsiteX34" fmla="*/ 68771 w 143244"/>
                  <a:gd name="connsiteY34" fmla="*/ 110398 h 115186"/>
                  <a:gd name="connsiteX35" fmla="*/ 140023 w 143244"/>
                  <a:gd name="connsiteY35" fmla="*/ 22162 h 115186"/>
                  <a:gd name="connsiteX36" fmla="*/ 138030 w 143244"/>
                  <a:gd name="connsiteY36" fmla="*/ 3481 h 115186"/>
                  <a:gd name="connsiteX37" fmla="*/ 119349 w 143244"/>
                  <a:gd name="connsiteY37" fmla="*/ 5475 h 115186"/>
                  <a:gd name="connsiteX38" fmla="*/ 57473 w 143244"/>
                  <a:gd name="connsiteY38" fmla="*/ 82118 h 115186"/>
                  <a:gd name="connsiteX39" fmla="*/ 23361 w 143244"/>
                  <a:gd name="connsiteY39" fmla="*/ 47341 h 115186"/>
                  <a:gd name="connsiteX40" fmla="*/ 4532 w 143244"/>
                  <a:gd name="connsiteY40" fmla="*/ 47193 h 115186"/>
                  <a:gd name="connsiteX41" fmla="*/ 4385 w 143244"/>
                  <a:gd name="connsiteY41" fmla="*/ 66021 h 115186"/>
                  <a:gd name="connsiteX42" fmla="*/ 48982 w 143244"/>
                  <a:gd name="connsiteY42" fmla="*/ 111136 h 115186"/>
                  <a:gd name="connsiteX43" fmla="*/ 48982 w 143244"/>
                  <a:gd name="connsiteY43" fmla="*/ 111136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3244" h="115186">
                    <a:moveTo>
                      <a:pt x="48982" y="111136"/>
                    </a:moveTo>
                    <a:cubicBezTo>
                      <a:pt x="49130" y="111284"/>
                      <a:pt x="49351" y="111431"/>
                      <a:pt x="49499" y="111653"/>
                    </a:cubicBezTo>
                    <a:cubicBezTo>
                      <a:pt x="49647" y="111800"/>
                      <a:pt x="49794" y="111948"/>
                      <a:pt x="50016" y="112096"/>
                    </a:cubicBezTo>
                    <a:cubicBezTo>
                      <a:pt x="50016" y="112096"/>
                      <a:pt x="50016" y="112096"/>
                      <a:pt x="50090" y="112170"/>
                    </a:cubicBezTo>
                    <a:cubicBezTo>
                      <a:pt x="50385" y="112391"/>
                      <a:pt x="50607" y="112613"/>
                      <a:pt x="50902" y="112760"/>
                    </a:cubicBezTo>
                    <a:cubicBezTo>
                      <a:pt x="51050" y="112834"/>
                      <a:pt x="51197" y="112982"/>
                      <a:pt x="51345" y="113056"/>
                    </a:cubicBezTo>
                    <a:cubicBezTo>
                      <a:pt x="51566" y="113203"/>
                      <a:pt x="51862" y="113351"/>
                      <a:pt x="52083" y="113499"/>
                    </a:cubicBezTo>
                    <a:cubicBezTo>
                      <a:pt x="52231" y="113573"/>
                      <a:pt x="52379" y="113646"/>
                      <a:pt x="52526" y="113720"/>
                    </a:cubicBezTo>
                    <a:cubicBezTo>
                      <a:pt x="52748" y="113868"/>
                      <a:pt x="52969" y="113942"/>
                      <a:pt x="53265" y="114089"/>
                    </a:cubicBezTo>
                    <a:cubicBezTo>
                      <a:pt x="53412" y="114163"/>
                      <a:pt x="53560" y="114237"/>
                      <a:pt x="53708" y="114237"/>
                    </a:cubicBezTo>
                    <a:cubicBezTo>
                      <a:pt x="53929" y="114311"/>
                      <a:pt x="54225" y="114385"/>
                      <a:pt x="54446" y="114532"/>
                    </a:cubicBezTo>
                    <a:cubicBezTo>
                      <a:pt x="54594" y="114606"/>
                      <a:pt x="54741" y="114606"/>
                      <a:pt x="54889" y="114680"/>
                    </a:cubicBezTo>
                    <a:cubicBezTo>
                      <a:pt x="55184" y="114754"/>
                      <a:pt x="55406" y="114828"/>
                      <a:pt x="55701" y="114902"/>
                    </a:cubicBezTo>
                    <a:cubicBezTo>
                      <a:pt x="55849" y="114902"/>
                      <a:pt x="55997" y="114975"/>
                      <a:pt x="56071" y="114975"/>
                    </a:cubicBezTo>
                    <a:cubicBezTo>
                      <a:pt x="56366" y="115049"/>
                      <a:pt x="56661" y="115049"/>
                      <a:pt x="56957" y="115123"/>
                    </a:cubicBezTo>
                    <a:cubicBezTo>
                      <a:pt x="57030" y="115123"/>
                      <a:pt x="57178" y="115123"/>
                      <a:pt x="57252" y="115197"/>
                    </a:cubicBezTo>
                    <a:cubicBezTo>
                      <a:pt x="57621" y="115197"/>
                      <a:pt x="58064" y="115271"/>
                      <a:pt x="58433" y="115271"/>
                    </a:cubicBezTo>
                    <a:cubicBezTo>
                      <a:pt x="58433" y="115271"/>
                      <a:pt x="58433" y="115271"/>
                      <a:pt x="58433" y="115271"/>
                    </a:cubicBezTo>
                    <a:cubicBezTo>
                      <a:pt x="58433" y="115271"/>
                      <a:pt x="58433" y="115271"/>
                      <a:pt x="58433" y="115271"/>
                    </a:cubicBezTo>
                    <a:cubicBezTo>
                      <a:pt x="58876" y="115271"/>
                      <a:pt x="59319" y="115271"/>
                      <a:pt x="59762" y="115197"/>
                    </a:cubicBezTo>
                    <a:cubicBezTo>
                      <a:pt x="59910" y="115197"/>
                      <a:pt x="60058" y="115123"/>
                      <a:pt x="60132" y="115123"/>
                    </a:cubicBezTo>
                    <a:cubicBezTo>
                      <a:pt x="60427" y="115049"/>
                      <a:pt x="60796" y="115049"/>
                      <a:pt x="61091" y="114975"/>
                    </a:cubicBezTo>
                    <a:cubicBezTo>
                      <a:pt x="61239" y="114975"/>
                      <a:pt x="61387" y="114902"/>
                      <a:pt x="61534" y="114902"/>
                    </a:cubicBezTo>
                    <a:cubicBezTo>
                      <a:pt x="61830" y="114828"/>
                      <a:pt x="62125" y="114754"/>
                      <a:pt x="62421" y="114680"/>
                    </a:cubicBezTo>
                    <a:cubicBezTo>
                      <a:pt x="62568" y="114606"/>
                      <a:pt x="62716" y="114606"/>
                      <a:pt x="62864" y="114532"/>
                    </a:cubicBezTo>
                    <a:cubicBezTo>
                      <a:pt x="63159" y="114459"/>
                      <a:pt x="63380" y="114311"/>
                      <a:pt x="63676" y="114237"/>
                    </a:cubicBezTo>
                    <a:cubicBezTo>
                      <a:pt x="63823" y="114163"/>
                      <a:pt x="63971" y="114089"/>
                      <a:pt x="64193" y="114016"/>
                    </a:cubicBezTo>
                    <a:cubicBezTo>
                      <a:pt x="64414" y="113868"/>
                      <a:pt x="64710" y="113720"/>
                      <a:pt x="64931" y="113573"/>
                    </a:cubicBezTo>
                    <a:cubicBezTo>
                      <a:pt x="65079" y="113499"/>
                      <a:pt x="65226" y="113425"/>
                      <a:pt x="65448" y="113277"/>
                    </a:cubicBezTo>
                    <a:cubicBezTo>
                      <a:pt x="65669" y="113130"/>
                      <a:pt x="65891" y="112982"/>
                      <a:pt x="66186" y="112760"/>
                    </a:cubicBezTo>
                    <a:cubicBezTo>
                      <a:pt x="66334" y="112686"/>
                      <a:pt x="66482" y="112539"/>
                      <a:pt x="66629" y="112465"/>
                    </a:cubicBezTo>
                    <a:cubicBezTo>
                      <a:pt x="66925" y="112243"/>
                      <a:pt x="67220" y="111948"/>
                      <a:pt x="67515" y="111727"/>
                    </a:cubicBezTo>
                    <a:cubicBezTo>
                      <a:pt x="67589" y="111653"/>
                      <a:pt x="67663" y="111579"/>
                      <a:pt x="67737" y="111505"/>
                    </a:cubicBezTo>
                    <a:cubicBezTo>
                      <a:pt x="68106" y="111136"/>
                      <a:pt x="68401" y="110841"/>
                      <a:pt x="68697" y="110471"/>
                    </a:cubicBezTo>
                    <a:cubicBezTo>
                      <a:pt x="68697" y="110471"/>
                      <a:pt x="68697" y="110471"/>
                      <a:pt x="68771" y="110398"/>
                    </a:cubicBezTo>
                    <a:lnTo>
                      <a:pt x="140023" y="22162"/>
                    </a:lnTo>
                    <a:cubicBezTo>
                      <a:pt x="144601" y="16477"/>
                      <a:pt x="143715" y="8059"/>
                      <a:pt x="138030" y="3481"/>
                    </a:cubicBezTo>
                    <a:cubicBezTo>
                      <a:pt x="132344" y="-1097"/>
                      <a:pt x="123927" y="-211"/>
                      <a:pt x="119349" y="5475"/>
                    </a:cubicBezTo>
                    <a:lnTo>
                      <a:pt x="57473" y="82118"/>
                    </a:lnTo>
                    <a:lnTo>
                      <a:pt x="23361" y="47341"/>
                    </a:lnTo>
                    <a:cubicBezTo>
                      <a:pt x="18192" y="42098"/>
                      <a:pt x="9775" y="42024"/>
                      <a:pt x="4532" y="47193"/>
                    </a:cubicBezTo>
                    <a:cubicBezTo>
                      <a:pt x="-710" y="52361"/>
                      <a:pt x="-784" y="60779"/>
                      <a:pt x="4385" y="66021"/>
                    </a:cubicBezTo>
                    <a:lnTo>
                      <a:pt x="48982" y="111136"/>
                    </a:lnTo>
                    <a:cubicBezTo>
                      <a:pt x="48908" y="111136"/>
                      <a:pt x="48982" y="111136"/>
                      <a:pt x="48982" y="1111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1" name="Forma libre 9">
                <a:extLst>
                  <a:ext uri="{FF2B5EF4-FFF2-40B4-BE49-F238E27FC236}">
                    <a16:creationId xmlns:a16="http://schemas.microsoft.com/office/drawing/2014/main" id="{1A865C54-2986-E741-9136-BBE58A3E1D2E}"/>
                  </a:ext>
                </a:extLst>
              </p:cNvPr>
              <p:cNvSpPr/>
              <p:nvPr/>
            </p:nvSpPr>
            <p:spPr>
              <a:xfrm>
                <a:off x="3430145" y="52609"/>
                <a:ext cx="466651" cy="531628"/>
              </a:xfrm>
              <a:custGeom>
                <a:avLst/>
                <a:gdLst>
                  <a:gd name="connsiteX0" fmla="*/ 114706 w 466651"/>
                  <a:gd name="connsiteY0" fmla="*/ 362430 h 531627"/>
                  <a:gd name="connsiteX1" fmla="*/ 418472 w 466651"/>
                  <a:gd name="connsiteY1" fmla="*/ 362430 h 531627"/>
                  <a:gd name="connsiteX2" fmla="*/ 431542 w 466651"/>
                  <a:gd name="connsiteY2" fmla="*/ 351502 h 531627"/>
                  <a:gd name="connsiteX3" fmla="*/ 466097 w 466651"/>
                  <a:gd name="connsiteY3" fmla="*/ 157532 h 531627"/>
                  <a:gd name="connsiteX4" fmla="*/ 460781 w 466651"/>
                  <a:gd name="connsiteY4" fmla="*/ 136340 h 531627"/>
                  <a:gd name="connsiteX5" fmla="*/ 446235 w 466651"/>
                  <a:gd name="connsiteY5" fmla="*/ 127037 h 531627"/>
                  <a:gd name="connsiteX6" fmla="*/ 318128 w 466651"/>
                  <a:gd name="connsiteY6" fmla="*/ 554 h 531627"/>
                  <a:gd name="connsiteX7" fmla="*/ 191054 w 466651"/>
                  <a:gd name="connsiteY7" fmla="*/ 112269 h 531627"/>
                  <a:gd name="connsiteX8" fmla="*/ 88420 w 466651"/>
                  <a:gd name="connsiteY8" fmla="*/ 106510 h 531627"/>
                  <a:gd name="connsiteX9" fmla="*/ 82292 w 466651"/>
                  <a:gd name="connsiteY9" fmla="*/ 68706 h 531627"/>
                  <a:gd name="connsiteX10" fmla="*/ 82218 w 466651"/>
                  <a:gd name="connsiteY10" fmla="*/ 68484 h 531627"/>
                  <a:gd name="connsiteX11" fmla="*/ 82070 w 466651"/>
                  <a:gd name="connsiteY11" fmla="*/ 67746 h 531627"/>
                  <a:gd name="connsiteX12" fmla="*/ 81922 w 466651"/>
                  <a:gd name="connsiteY12" fmla="*/ 67229 h 531627"/>
                  <a:gd name="connsiteX13" fmla="*/ 81701 w 466651"/>
                  <a:gd name="connsiteY13" fmla="*/ 66490 h 531627"/>
                  <a:gd name="connsiteX14" fmla="*/ 81479 w 466651"/>
                  <a:gd name="connsiteY14" fmla="*/ 65900 h 531627"/>
                  <a:gd name="connsiteX15" fmla="*/ 81184 w 466651"/>
                  <a:gd name="connsiteY15" fmla="*/ 65309 h 531627"/>
                  <a:gd name="connsiteX16" fmla="*/ 80889 w 466651"/>
                  <a:gd name="connsiteY16" fmla="*/ 64718 h 531627"/>
                  <a:gd name="connsiteX17" fmla="*/ 80593 w 466651"/>
                  <a:gd name="connsiteY17" fmla="*/ 64201 h 531627"/>
                  <a:gd name="connsiteX18" fmla="*/ 80224 w 466651"/>
                  <a:gd name="connsiteY18" fmla="*/ 63611 h 531627"/>
                  <a:gd name="connsiteX19" fmla="*/ 79929 w 466651"/>
                  <a:gd name="connsiteY19" fmla="*/ 63168 h 531627"/>
                  <a:gd name="connsiteX20" fmla="*/ 79486 w 466651"/>
                  <a:gd name="connsiteY20" fmla="*/ 62577 h 531627"/>
                  <a:gd name="connsiteX21" fmla="*/ 79117 w 466651"/>
                  <a:gd name="connsiteY21" fmla="*/ 62134 h 531627"/>
                  <a:gd name="connsiteX22" fmla="*/ 78600 w 466651"/>
                  <a:gd name="connsiteY22" fmla="*/ 61617 h 531627"/>
                  <a:gd name="connsiteX23" fmla="*/ 78157 w 466651"/>
                  <a:gd name="connsiteY23" fmla="*/ 61248 h 531627"/>
                  <a:gd name="connsiteX24" fmla="*/ 77640 w 466651"/>
                  <a:gd name="connsiteY24" fmla="*/ 60805 h 531627"/>
                  <a:gd name="connsiteX25" fmla="*/ 77123 w 466651"/>
                  <a:gd name="connsiteY25" fmla="*/ 60436 h 531627"/>
                  <a:gd name="connsiteX26" fmla="*/ 76606 w 466651"/>
                  <a:gd name="connsiteY26" fmla="*/ 60067 h 531627"/>
                  <a:gd name="connsiteX27" fmla="*/ 76015 w 466651"/>
                  <a:gd name="connsiteY27" fmla="*/ 59697 h 531627"/>
                  <a:gd name="connsiteX28" fmla="*/ 75499 w 466651"/>
                  <a:gd name="connsiteY28" fmla="*/ 59402 h 531627"/>
                  <a:gd name="connsiteX29" fmla="*/ 74908 w 466651"/>
                  <a:gd name="connsiteY29" fmla="*/ 59107 h 531627"/>
                  <a:gd name="connsiteX30" fmla="*/ 74391 w 466651"/>
                  <a:gd name="connsiteY30" fmla="*/ 58811 h 531627"/>
                  <a:gd name="connsiteX31" fmla="*/ 73800 w 466651"/>
                  <a:gd name="connsiteY31" fmla="*/ 58590 h 531627"/>
                  <a:gd name="connsiteX32" fmla="*/ 73210 w 466651"/>
                  <a:gd name="connsiteY32" fmla="*/ 58368 h 531627"/>
                  <a:gd name="connsiteX33" fmla="*/ 72619 w 466651"/>
                  <a:gd name="connsiteY33" fmla="*/ 58221 h 531627"/>
                  <a:gd name="connsiteX34" fmla="*/ 71954 w 466651"/>
                  <a:gd name="connsiteY34" fmla="*/ 58073 h 531627"/>
                  <a:gd name="connsiteX35" fmla="*/ 71364 w 466651"/>
                  <a:gd name="connsiteY35" fmla="*/ 57999 h 531627"/>
                  <a:gd name="connsiteX36" fmla="*/ 70625 w 466651"/>
                  <a:gd name="connsiteY36" fmla="*/ 57851 h 531627"/>
                  <a:gd name="connsiteX37" fmla="*/ 70108 w 466651"/>
                  <a:gd name="connsiteY37" fmla="*/ 57778 h 531627"/>
                  <a:gd name="connsiteX38" fmla="*/ 69296 w 466651"/>
                  <a:gd name="connsiteY38" fmla="*/ 57704 h 531627"/>
                  <a:gd name="connsiteX39" fmla="*/ 69075 w 466651"/>
                  <a:gd name="connsiteY39" fmla="*/ 57704 h 531627"/>
                  <a:gd name="connsiteX40" fmla="*/ 13844 w 466651"/>
                  <a:gd name="connsiteY40" fmla="*/ 57704 h 531627"/>
                  <a:gd name="connsiteX41" fmla="*/ 554 w 466651"/>
                  <a:gd name="connsiteY41" fmla="*/ 70994 h 531627"/>
                  <a:gd name="connsiteX42" fmla="*/ 13844 w 466651"/>
                  <a:gd name="connsiteY42" fmla="*/ 84285 h 531627"/>
                  <a:gd name="connsiteX43" fmla="*/ 57704 w 466651"/>
                  <a:gd name="connsiteY43" fmla="*/ 84285 h 531627"/>
                  <a:gd name="connsiteX44" fmla="*/ 99053 w 466651"/>
                  <a:gd name="connsiteY44" fmla="*/ 339910 h 531627"/>
                  <a:gd name="connsiteX45" fmla="*/ 70035 w 466651"/>
                  <a:gd name="connsiteY45" fmla="*/ 372693 h 531627"/>
                  <a:gd name="connsiteX46" fmla="*/ 61765 w 466651"/>
                  <a:gd name="connsiteY46" fmla="*/ 424601 h 531627"/>
                  <a:gd name="connsiteX47" fmla="*/ 99569 w 466651"/>
                  <a:gd name="connsiteY47" fmla="*/ 453397 h 531627"/>
                  <a:gd name="connsiteX48" fmla="*/ 91004 w 466651"/>
                  <a:gd name="connsiteY48" fmla="*/ 481456 h 531627"/>
                  <a:gd name="connsiteX49" fmla="*/ 141214 w 466651"/>
                  <a:gd name="connsiteY49" fmla="*/ 531665 h 531627"/>
                  <a:gd name="connsiteX50" fmla="*/ 191423 w 466651"/>
                  <a:gd name="connsiteY50" fmla="*/ 481456 h 531627"/>
                  <a:gd name="connsiteX51" fmla="*/ 183153 w 466651"/>
                  <a:gd name="connsiteY51" fmla="*/ 453840 h 531627"/>
                  <a:gd name="connsiteX52" fmla="*/ 296567 w 466651"/>
                  <a:gd name="connsiteY52" fmla="*/ 453840 h 531627"/>
                  <a:gd name="connsiteX53" fmla="*/ 288445 w 466651"/>
                  <a:gd name="connsiteY53" fmla="*/ 481160 h 531627"/>
                  <a:gd name="connsiteX54" fmla="*/ 338654 w 466651"/>
                  <a:gd name="connsiteY54" fmla="*/ 531370 h 531627"/>
                  <a:gd name="connsiteX55" fmla="*/ 388864 w 466651"/>
                  <a:gd name="connsiteY55" fmla="*/ 481160 h 531627"/>
                  <a:gd name="connsiteX56" fmla="*/ 380742 w 466651"/>
                  <a:gd name="connsiteY56" fmla="*/ 453840 h 531627"/>
                  <a:gd name="connsiteX57" fmla="*/ 418177 w 466651"/>
                  <a:gd name="connsiteY57" fmla="*/ 453840 h 531627"/>
                  <a:gd name="connsiteX58" fmla="*/ 431468 w 466651"/>
                  <a:gd name="connsiteY58" fmla="*/ 440550 h 531627"/>
                  <a:gd name="connsiteX59" fmla="*/ 418177 w 466651"/>
                  <a:gd name="connsiteY59" fmla="*/ 427259 h 531627"/>
                  <a:gd name="connsiteX60" fmla="*/ 106215 w 466651"/>
                  <a:gd name="connsiteY60" fmla="*/ 427259 h 531627"/>
                  <a:gd name="connsiteX61" fmla="*/ 105255 w 466651"/>
                  <a:gd name="connsiteY61" fmla="*/ 427259 h 531627"/>
                  <a:gd name="connsiteX62" fmla="*/ 86205 w 466651"/>
                  <a:gd name="connsiteY62" fmla="*/ 414116 h 531627"/>
                  <a:gd name="connsiteX63" fmla="*/ 89971 w 466651"/>
                  <a:gd name="connsiteY63" fmla="*/ 390340 h 531627"/>
                  <a:gd name="connsiteX64" fmla="*/ 114706 w 466651"/>
                  <a:gd name="connsiteY64" fmla="*/ 362430 h 531627"/>
                  <a:gd name="connsiteX65" fmla="*/ 318201 w 466651"/>
                  <a:gd name="connsiteY65" fmla="*/ 27135 h 531627"/>
                  <a:gd name="connsiteX66" fmla="*/ 419728 w 466651"/>
                  <a:gd name="connsiteY66" fmla="*/ 128661 h 531627"/>
                  <a:gd name="connsiteX67" fmla="*/ 318201 w 466651"/>
                  <a:gd name="connsiteY67" fmla="*/ 230188 h 531627"/>
                  <a:gd name="connsiteX68" fmla="*/ 216675 w 466651"/>
                  <a:gd name="connsiteY68" fmla="*/ 128661 h 531627"/>
                  <a:gd name="connsiteX69" fmla="*/ 318201 w 466651"/>
                  <a:gd name="connsiteY69" fmla="*/ 27135 h 531627"/>
                  <a:gd name="connsiteX70" fmla="*/ 190537 w 466651"/>
                  <a:gd name="connsiteY70" fmla="*/ 138851 h 531627"/>
                  <a:gd name="connsiteX71" fmla="*/ 318201 w 466651"/>
                  <a:gd name="connsiteY71" fmla="*/ 256769 h 531627"/>
                  <a:gd name="connsiteX72" fmla="*/ 434790 w 466651"/>
                  <a:gd name="connsiteY72" fmla="*/ 181676 h 531627"/>
                  <a:gd name="connsiteX73" fmla="*/ 407323 w 466651"/>
                  <a:gd name="connsiteY73" fmla="*/ 335849 h 531627"/>
                  <a:gd name="connsiteX74" fmla="*/ 125560 w 466651"/>
                  <a:gd name="connsiteY74" fmla="*/ 335849 h 531627"/>
                  <a:gd name="connsiteX75" fmla="*/ 92850 w 466651"/>
                  <a:gd name="connsiteY75" fmla="*/ 133387 h 531627"/>
                  <a:gd name="connsiteX76" fmla="*/ 190537 w 466651"/>
                  <a:gd name="connsiteY76" fmla="*/ 138851 h 531627"/>
                  <a:gd name="connsiteX77" fmla="*/ 338950 w 466651"/>
                  <a:gd name="connsiteY77" fmla="*/ 504640 h 531627"/>
                  <a:gd name="connsiteX78" fmla="*/ 315322 w 466651"/>
                  <a:gd name="connsiteY78" fmla="*/ 481013 h 531627"/>
                  <a:gd name="connsiteX79" fmla="*/ 338950 w 466651"/>
                  <a:gd name="connsiteY79" fmla="*/ 457385 h 531627"/>
                  <a:gd name="connsiteX80" fmla="*/ 362578 w 466651"/>
                  <a:gd name="connsiteY80" fmla="*/ 481013 h 531627"/>
                  <a:gd name="connsiteX81" fmla="*/ 338950 w 466651"/>
                  <a:gd name="connsiteY81" fmla="*/ 504640 h 531627"/>
                  <a:gd name="connsiteX82" fmla="*/ 141509 w 466651"/>
                  <a:gd name="connsiteY82" fmla="*/ 504862 h 531627"/>
                  <a:gd name="connsiteX83" fmla="*/ 117881 w 466651"/>
                  <a:gd name="connsiteY83" fmla="*/ 481234 h 531627"/>
                  <a:gd name="connsiteX84" fmla="*/ 141509 w 466651"/>
                  <a:gd name="connsiteY84" fmla="*/ 457606 h 531627"/>
                  <a:gd name="connsiteX85" fmla="*/ 165137 w 466651"/>
                  <a:gd name="connsiteY85" fmla="*/ 481234 h 531627"/>
                  <a:gd name="connsiteX86" fmla="*/ 141509 w 466651"/>
                  <a:gd name="connsiteY86" fmla="*/ 504862 h 531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66651" h="531627">
                    <a:moveTo>
                      <a:pt x="114706" y="362430"/>
                    </a:moveTo>
                    <a:lnTo>
                      <a:pt x="418472" y="362430"/>
                    </a:lnTo>
                    <a:cubicBezTo>
                      <a:pt x="424896" y="362430"/>
                      <a:pt x="430434" y="357778"/>
                      <a:pt x="431542" y="351502"/>
                    </a:cubicBezTo>
                    <a:lnTo>
                      <a:pt x="466097" y="157532"/>
                    </a:lnTo>
                    <a:cubicBezTo>
                      <a:pt x="467426" y="150074"/>
                      <a:pt x="465507" y="142321"/>
                      <a:pt x="460781" y="136340"/>
                    </a:cubicBezTo>
                    <a:cubicBezTo>
                      <a:pt x="457089" y="131689"/>
                      <a:pt x="451994" y="128440"/>
                      <a:pt x="446235" y="127037"/>
                    </a:cubicBezTo>
                    <a:cubicBezTo>
                      <a:pt x="445349" y="57187"/>
                      <a:pt x="388273" y="554"/>
                      <a:pt x="318128" y="554"/>
                    </a:cubicBezTo>
                    <a:cubicBezTo>
                      <a:pt x="253077" y="554"/>
                      <a:pt x="199176" y="49360"/>
                      <a:pt x="191054" y="112269"/>
                    </a:cubicBezTo>
                    <a:lnTo>
                      <a:pt x="88420" y="106510"/>
                    </a:lnTo>
                    <a:lnTo>
                      <a:pt x="82292" y="68706"/>
                    </a:lnTo>
                    <a:cubicBezTo>
                      <a:pt x="82292" y="68632"/>
                      <a:pt x="82292" y="68558"/>
                      <a:pt x="82218" y="68484"/>
                    </a:cubicBezTo>
                    <a:cubicBezTo>
                      <a:pt x="82144" y="68263"/>
                      <a:pt x="82144" y="67967"/>
                      <a:pt x="82070" y="67746"/>
                    </a:cubicBezTo>
                    <a:cubicBezTo>
                      <a:pt x="81996" y="67598"/>
                      <a:pt x="81996" y="67376"/>
                      <a:pt x="81922" y="67229"/>
                    </a:cubicBezTo>
                    <a:cubicBezTo>
                      <a:pt x="81849" y="67007"/>
                      <a:pt x="81775" y="66786"/>
                      <a:pt x="81701" y="66490"/>
                    </a:cubicBezTo>
                    <a:cubicBezTo>
                      <a:pt x="81627" y="66269"/>
                      <a:pt x="81553" y="66121"/>
                      <a:pt x="81479" y="65900"/>
                    </a:cubicBezTo>
                    <a:cubicBezTo>
                      <a:pt x="81406" y="65678"/>
                      <a:pt x="81332" y="65457"/>
                      <a:pt x="81184" y="65309"/>
                    </a:cubicBezTo>
                    <a:cubicBezTo>
                      <a:pt x="81110" y="65087"/>
                      <a:pt x="80962" y="64940"/>
                      <a:pt x="80889" y="64718"/>
                    </a:cubicBezTo>
                    <a:cubicBezTo>
                      <a:pt x="80815" y="64571"/>
                      <a:pt x="80667" y="64349"/>
                      <a:pt x="80593" y="64201"/>
                    </a:cubicBezTo>
                    <a:cubicBezTo>
                      <a:pt x="80446" y="63980"/>
                      <a:pt x="80372" y="63758"/>
                      <a:pt x="80224" y="63611"/>
                    </a:cubicBezTo>
                    <a:cubicBezTo>
                      <a:pt x="80150" y="63463"/>
                      <a:pt x="80003" y="63315"/>
                      <a:pt x="79929" y="63168"/>
                    </a:cubicBezTo>
                    <a:cubicBezTo>
                      <a:pt x="79781" y="62946"/>
                      <a:pt x="79633" y="62799"/>
                      <a:pt x="79486" y="62577"/>
                    </a:cubicBezTo>
                    <a:cubicBezTo>
                      <a:pt x="79338" y="62429"/>
                      <a:pt x="79264" y="62282"/>
                      <a:pt x="79117" y="62134"/>
                    </a:cubicBezTo>
                    <a:cubicBezTo>
                      <a:pt x="78969" y="61986"/>
                      <a:pt x="78821" y="61765"/>
                      <a:pt x="78600" y="61617"/>
                    </a:cubicBezTo>
                    <a:cubicBezTo>
                      <a:pt x="78452" y="61469"/>
                      <a:pt x="78304" y="61322"/>
                      <a:pt x="78157" y="61248"/>
                    </a:cubicBezTo>
                    <a:cubicBezTo>
                      <a:pt x="78009" y="61100"/>
                      <a:pt x="77787" y="60953"/>
                      <a:pt x="77640" y="60805"/>
                    </a:cubicBezTo>
                    <a:cubicBezTo>
                      <a:pt x="77492" y="60657"/>
                      <a:pt x="77344" y="60510"/>
                      <a:pt x="77123" y="60436"/>
                    </a:cubicBezTo>
                    <a:cubicBezTo>
                      <a:pt x="76975" y="60288"/>
                      <a:pt x="76754" y="60140"/>
                      <a:pt x="76606" y="60067"/>
                    </a:cubicBezTo>
                    <a:cubicBezTo>
                      <a:pt x="76458" y="59919"/>
                      <a:pt x="76237" y="59845"/>
                      <a:pt x="76015" y="59697"/>
                    </a:cubicBezTo>
                    <a:cubicBezTo>
                      <a:pt x="75868" y="59624"/>
                      <a:pt x="75646" y="59476"/>
                      <a:pt x="75499" y="59402"/>
                    </a:cubicBezTo>
                    <a:cubicBezTo>
                      <a:pt x="75277" y="59254"/>
                      <a:pt x="75129" y="59181"/>
                      <a:pt x="74908" y="59107"/>
                    </a:cubicBezTo>
                    <a:cubicBezTo>
                      <a:pt x="74760" y="59033"/>
                      <a:pt x="74539" y="58959"/>
                      <a:pt x="74391" y="58811"/>
                    </a:cubicBezTo>
                    <a:cubicBezTo>
                      <a:pt x="74169" y="58738"/>
                      <a:pt x="73948" y="58664"/>
                      <a:pt x="73800" y="58590"/>
                    </a:cubicBezTo>
                    <a:cubicBezTo>
                      <a:pt x="73579" y="58516"/>
                      <a:pt x="73431" y="58442"/>
                      <a:pt x="73210" y="58368"/>
                    </a:cubicBezTo>
                    <a:cubicBezTo>
                      <a:pt x="72988" y="58294"/>
                      <a:pt x="72840" y="58221"/>
                      <a:pt x="72619" y="58221"/>
                    </a:cubicBezTo>
                    <a:cubicBezTo>
                      <a:pt x="72397" y="58147"/>
                      <a:pt x="72176" y="58073"/>
                      <a:pt x="71954" y="58073"/>
                    </a:cubicBezTo>
                    <a:cubicBezTo>
                      <a:pt x="71733" y="57999"/>
                      <a:pt x="71585" y="57999"/>
                      <a:pt x="71364" y="57999"/>
                    </a:cubicBezTo>
                    <a:cubicBezTo>
                      <a:pt x="71142" y="57925"/>
                      <a:pt x="70847" y="57925"/>
                      <a:pt x="70625" y="57851"/>
                    </a:cubicBezTo>
                    <a:cubicBezTo>
                      <a:pt x="70478" y="57851"/>
                      <a:pt x="70256" y="57851"/>
                      <a:pt x="70108" y="57778"/>
                    </a:cubicBezTo>
                    <a:cubicBezTo>
                      <a:pt x="69813" y="57778"/>
                      <a:pt x="69592" y="57778"/>
                      <a:pt x="69296" y="57704"/>
                    </a:cubicBezTo>
                    <a:cubicBezTo>
                      <a:pt x="69222" y="57704"/>
                      <a:pt x="69148" y="57704"/>
                      <a:pt x="69075" y="57704"/>
                    </a:cubicBezTo>
                    <a:lnTo>
                      <a:pt x="13844" y="57704"/>
                    </a:lnTo>
                    <a:cubicBezTo>
                      <a:pt x="6535" y="57704"/>
                      <a:pt x="554" y="63685"/>
                      <a:pt x="554" y="70994"/>
                    </a:cubicBezTo>
                    <a:cubicBezTo>
                      <a:pt x="554" y="78304"/>
                      <a:pt x="6535" y="84285"/>
                      <a:pt x="13844" y="84285"/>
                    </a:cubicBezTo>
                    <a:lnTo>
                      <a:pt x="57704" y="84285"/>
                    </a:lnTo>
                    <a:lnTo>
                      <a:pt x="99053" y="339910"/>
                    </a:lnTo>
                    <a:lnTo>
                      <a:pt x="70035" y="372693"/>
                    </a:lnTo>
                    <a:cubicBezTo>
                      <a:pt x="57335" y="387018"/>
                      <a:pt x="54160" y="406954"/>
                      <a:pt x="61765" y="424601"/>
                    </a:cubicBezTo>
                    <a:cubicBezTo>
                      <a:pt x="68632" y="440476"/>
                      <a:pt x="82808" y="451182"/>
                      <a:pt x="99569" y="453397"/>
                    </a:cubicBezTo>
                    <a:cubicBezTo>
                      <a:pt x="94179" y="461446"/>
                      <a:pt x="91004" y="471045"/>
                      <a:pt x="91004" y="481456"/>
                    </a:cubicBezTo>
                    <a:cubicBezTo>
                      <a:pt x="91004" y="509144"/>
                      <a:pt x="113525" y="531665"/>
                      <a:pt x="141214" y="531665"/>
                    </a:cubicBezTo>
                    <a:cubicBezTo>
                      <a:pt x="168903" y="531665"/>
                      <a:pt x="191423" y="509144"/>
                      <a:pt x="191423" y="481456"/>
                    </a:cubicBezTo>
                    <a:cubicBezTo>
                      <a:pt x="191423" y="471266"/>
                      <a:pt x="188396" y="461741"/>
                      <a:pt x="183153" y="453840"/>
                    </a:cubicBezTo>
                    <a:lnTo>
                      <a:pt x="296567" y="453840"/>
                    </a:lnTo>
                    <a:cubicBezTo>
                      <a:pt x="291398" y="461741"/>
                      <a:pt x="288445" y="471118"/>
                      <a:pt x="288445" y="481160"/>
                    </a:cubicBezTo>
                    <a:cubicBezTo>
                      <a:pt x="288445" y="508849"/>
                      <a:pt x="310965" y="531370"/>
                      <a:pt x="338654" y="531370"/>
                    </a:cubicBezTo>
                    <a:cubicBezTo>
                      <a:pt x="366343" y="531370"/>
                      <a:pt x="388864" y="508849"/>
                      <a:pt x="388864" y="481160"/>
                    </a:cubicBezTo>
                    <a:cubicBezTo>
                      <a:pt x="388864" y="471045"/>
                      <a:pt x="385836" y="461667"/>
                      <a:pt x="380742" y="453840"/>
                    </a:cubicBezTo>
                    <a:lnTo>
                      <a:pt x="418177" y="453840"/>
                    </a:lnTo>
                    <a:cubicBezTo>
                      <a:pt x="425487" y="453840"/>
                      <a:pt x="431468" y="447860"/>
                      <a:pt x="431468" y="440550"/>
                    </a:cubicBezTo>
                    <a:cubicBezTo>
                      <a:pt x="431468" y="433240"/>
                      <a:pt x="425487" y="427259"/>
                      <a:pt x="418177" y="427259"/>
                    </a:cubicBezTo>
                    <a:lnTo>
                      <a:pt x="106215" y="427259"/>
                    </a:lnTo>
                    <a:cubicBezTo>
                      <a:pt x="105919" y="427259"/>
                      <a:pt x="105550" y="427259"/>
                      <a:pt x="105255" y="427259"/>
                    </a:cubicBezTo>
                    <a:cubicBezTo>
                      <a:pt x="96764" y="426964"/>
                      <a:pt x="89601" y="422090"/>
                      <a:pt x="86205" y="414116"/>
                    </a:cubicBezTo>
                    <a:cubicBezTo>
                      <a:pt x="82661" y="405920"/>
                      <a:pt x="84064" y="396986"/>
                      <a:pt x="89971" y="390340"/>
                    </a:cubicBezTo>
                    <a:lnTo>
                      <a:pt x="114706" y="362430"/>
                    </a:lnTo>
                    <a:close/>
                    <a:moveTo>
                      <a:pt x="318201" y="27135"/>
                    </a:moveTo>
                    <a:cubicBezTo>
                      <a:pt x="374170" y="27135"/>
                      <a:pt x="419728" y="72693"/>
                      <a:pt x="419728" y="128661"/>
                    </a:cubicBezTo>
                    <a:cubicBezTo>
                      <a:pt x="419728" y="184630"/>
                      <a:pt x="374170" y="230188"/>
                      <a:pt x="318201" y="230188"/>
                    </a:cubicBezTo>
                    <a:cubicBezTo>
                      <a:pt x="262233" y="230188"/>
                      <a:pt x="216675" y="184630"/>
                      <a:pt x="216675" y="128661"/>
                    </a:cubicBezTo>
                    <a:cubicBezTo>
                      <a:pt x="216675" y="72693"/>
                      <a:pt x="262233" y="27135"/>
                      <a:pt x="318201" y="27135"/>
                    </a:cubicBezTo>
                    <a:close/>
                    <a:moveTo>
                      <a:pt x="190537" y="138851"/>
                    </a:moveTo>
                    <a:cubicBezTo>
                      <a:pt x="195779" y="204714"/>
                      <a:pt x="251010" y="256769"/>
                      <a:pt x="318201" y="256769"/>
                    </a:cubicBezTo>
                    <a:cubicBezTo>
                      <a:pt x="369961" y="256769"/>
                      <a:pt x="414633" y="225979"/>
                      <a:pt x="434790" y="181676"/>
                    </a:cubicBezTo>
                    <a:lnTo>
                      <a:pt x="407323" y="335849"/>
                    </a:lnTo>
                    <a:lnTo>
                      <a:pt x="125560" y="335849"/>
                    </a:lnTo>
                    <a:lnTo>
                      <a:pt x="92850" y="133387"/>
                    </a:lnTo>
                    <a:lnTo>
                      <a:pt x="190537" y="138851"/>
                    </a:lnTo>
                    <a:close/>
                    <a:moveTo>
                      <a:pt x="338950" y="504640"/>
                    </a:moveTo>
                    <a:cubicBezTo>
                      <a:pt x="325881" y="504640"/>
                      <a:pt x="315322" y="494082"/>
                      <a:pt x="315322" y="481013"/>
                    </a:cubicBezTo>
                    <a:cubicBezTo>
                      <a:pt x="315322" y="467943"/>
                      <a:pt x="325881" y="457385"/>
                      <a:pt x="338950" y="457385"/>
                    </a:cubicBezTo>
                    <a:cubicBezTo>
                      <a:pt x="352019" y="457385"/>
                      <a:pt x="362578" y="467943"/>
                      <a:pt x="362578" y="481013"/>
                    </a:cubicBezTo>
                    <a:cubicBezTo>
                      <a:pt x="362578" y="494082"/>
                      <a:pt x="351945" y="504640"/>
                      <a:pt x="338950" y="504640"/>
                    </a:cubicBezTo>
                    <a:close/>
                    <a:moveTo>
                      <a:pt x="141509" y="504862"/>
                    </a:moveTo>
                    <a:cubicBezTo>
                      <a:pt x="128440" y="504862"/>
                      <a:pt x="117881" y="494303"/>
                      <a:pt x="117881" y="481234"/>
                    </a:cubicBezTo>
                    <a:cubicBezTo>
                      <a:pt x="117881" y="468165"/>
                      <a:pt x="128440" y="457606"/>
                      <a:pt x="141509" y="457606"/>
                    </a:cubicBezTo>
                    <a:cubicBezTo>
                      <a:pt x="154578" y="457606"/>
                      <a:pt x="165137" y="468165"/>
                      <a:pt x="165137" y="481234"/>
                    </a:cubicBezTo>
                    <a:cubicBezTo>
                      <a:pt x="165137" y="494303"/>
                      <a:pt x="154578" y="504862"/>
                      <a:pt x="141509" y="5048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319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7AAF41E-0FA9-BD4D-BA7E-6C4C5C7B78E3}"/>
              </a:ext>
            </a:extLst>
          </p:cNvPr>
          <p:cNvCxnSpPr>
            <a:cxnSpLocks/>
          </p:cNvCxnSpPr>
          <p:nvPr/>
        </p:nvCxnSpPr>
        <p:spPr>
          <a:xfrm>
            <a:off x="8442998" y="10112079"/>
            <a:ext cx="0" cy="67877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DABD330-FFDE-3F44-9CD1-22FF2CF48399}"/>
              </a:ext>
            </a:extLst>
          </p:cNvPr>
          <p:cNvCxnSpPr>
            <a:cxnSpLocks/>
          </p:cNvCxnSpPr>
          <p:nvPr/>
        </p:nvCxnSpPr>
        <p:spPr>
          <a:xfrm>
            <a:off x="8428710" y="10790851"/>
            <a:ext cx="94337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791BC13-33C9-4545-BFB2-37D8BEB2C088}"/>
              </a:ext>
            </a:extLst>
          </p:cNvPr>
          <p:cNvCxnSpPr>
            <a:cxnSpLocks/>
          </p:cNvCxnSpPr>
          <p:nvPr/>
        </p:nvCxnSpPr>
        <p:spPr>
          <a:xfrm>
            <a:off x="9932276" y="8786078"/>
            <a:ext cx="18242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7916FE2-5964-5440-9173-D73122E289A3}"/>
              </a:ext>
            </a:extLst>
          </p:cNvPr>
          <p:cNvCxnSpPr/>
          <p:nvPr/>
        </p:nvCxnSpPr>
        <p:spPr>
          <a:xfrm>
            <a:off x="18614571" y="8786078"/>
            <a:ext cx="10776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41B0FAC-A743-B346-B33F-AF38CE578AD5}"/>
              </a:ext>
            </a:extLst>
          </p:cNvPr>
          <p:cNvCxnSpPr/>
          <p:nvPr/>
        </p:nvCxnSpPr>
        <p:spPr>
          <a:xfrm>
            <a:off x="15283543" y="8786078"/>
            <a:ext cx="10776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5495F7-80FF-AA46-ABC1-B0FC2E0DD678}"/>
              </a:ext>
            </a:extLst>
          </p:cNvPr>
          <p:cNvSpPr/>
          <p:nvPr/>
        </p:nvSpPr>
        <p:spPr>
          <a:xfrm>
            <a:off x="2057400" y="7414478"/>
            <a:ext cx="3102429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Component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E2B631-7DFB-984E-BA78-EFB9272FD3F6}"/>
              </a:ext>
            </a:extLst>
          </p:cNvPr>
          <p:cNvSpPr/>
          <p:nvPr/>
        </p:nvSpPr>
        <p:spPr>
          <a:xfrm>
            <a:off x="6662057" y="7414478"/>
            <a:ext cx="3559629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Component Inventory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61C2CD4-1409-7F49-83D3-42C6E9F6C362}"/>
              </a:ext>
            </a:extLst>
          </p:cNvPr>
          <p:cNvSpPr/>
          <p:nvPr/>
        </p:nvSpPr>
        <p:spPr>
          <a:xfrm>
            <a:off x="12181114" y="7414478"/>
            <a:ext cx="3559629" cy="27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Fabrication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56B326-6E00-C143-ADD8-5E31308E3177}"/>
              </a:ext>
            </a:extLst>
          </p:cNvPr>
          <p:cNvSpPr/>
          <p:nvPr/>
        </p:nvSpPr>
        <p:spPr>
          <a:xfrm>
            <a:off x="16655143" y="7414478"/>
            <a:ext cx="2383971" cy="27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Assembly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61B1EB4-F81B-8F4A-8D8A-F4BAC129A7B1}"/>
              </a:ext>
            </a:extLst>
          </p:cNvPr>
          <p:cNvSpPr/>
          <p:nvPr/>
        </p:nvSpPr>
        <p:spPr>
          <a:xfrm>
            <a:off x="20084143" y="7414478"/>
            <a:ext cx="3102429" cy="274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Customer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84FAF-FF3B-7440-98EC-377602D9ED03}"/>
              </a:ext>
            </a:extLst>
          </p:cNvPr>
          <p:cNvCxnSpPr>
            <a:stCxn id="4" idx="3"/>
          </p:cNvCxnSpPr>
          <p:nvPr/>
        </p:nvCxnSpPr>
        <p:spPr>
          <a:xfrm>
            <a:off x="5159829" y="8786078"/>
            <a:ext cx="10776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6B70DE7-BB59-7641-A3E6-D34529126D76}"/>
              </a:ext>
            </a:extLst>
          </p:cNvPr>
          <p:cNvCxnSpPr/>
          <p:nvPr/>
        </p:nvCxnSpPr>
        <p:spPr>
          <a:xfrm rot="5400000">
            <a:off x="13642522" y="6867476"/>
            <a:ext cx="6368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BFDDD71-89D1-A842-BC07-8FB8F8100DBA}"/>
              </a:ext>
            </a:extLst>
          </p:cNvPr>
          <p:cNvCxnSpPr/>
          <p:nvPr/>
        </p:nvCxnSpPr>
        <p:spPr>
          <a:xfrm rot="5400000">
            <a:off x="17520840" y="6867477"/>
            <a:ext cx="6368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B74B97D-13B9-8A44-AB75-E5026BE73262}"/>
              </a:ext>
            </a:extLst>
          </p:cNvPr>
          <p:cNvCxnSpPr/>
          <p:nvPr/>
        </p:nvCxnSpPr>
        <p:spPr>
          <a:xfrm rot="5400000">
            <a:off x="21304564" y="6867478"/>
            <a:ext cx="6368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36EC09-E303-9844-8B76-CD2CD00F9A4B}"/>
              </a:ext>
            </a:extLst>
          </p:cNvPr>
          <p:cNvCxnSpPr/>
          <p:nvPr/>
        </p:nvCxnSpPr>
        <p:spPr>
          <a:xfrm>
            <a:off x="13960928" y="6549069"/>
            <a:ext cx="76620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E8DEAB7-62FE-5744-B77E-44DDB2ACEBAE}"/>
              </a:ext>
            </a:extLst>
          </p:cNvPr>
          <p:cNvCxnSpPr/>
          <p:nvPr/>
        </p:nvCxnSpPr>
        <p:spPr>
          <a:xfrm rot="5400000">
            <a:off x="3300343" y="6867477"/>
            <a:ext cx="6368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CA56415-16AD-564E-BCAD-D6E2BDB3DBDF}"/>
              </a:ext>
            </a:extLst>
          </p:cNvPr>
          <p:cNvCxnSpPr/>
          <p:nvPr/>
        </p:nvCxnSpPr>
        <p:spPr>
          <a:xfrm rot="5400000">
            <a:off x="8124591" y="6867478"/>
            <a:ext cx="63681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6FCBD67-0EAC-FC40-A0B4-FD97AFF16088}"/>
              </a:ext>
            </a:extLst>
          </p:cNvPr>
          <p:cNvCxnSpPr>
            <a:cxnSpLocks/>
          </p:cNvCxnSpPr>
          <p:nvPr/>
        </p:nvCxnSpPr>
        <p:spPr>
          <a:xfrm>
            <a:off x="3587218" y="6549069"/>
            <a:ext cx="48557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01E97B-C903-0742-8FCC-F0685B90D0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544095" y="10476085"/>
            <a:ext cx="6368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415EC8B-3CC8-C846-84CA-D240840F8C84}"/>
              </a:ext>
            </a:extLst>
          </p:cNvPr>
          <p:cNvSpPr/>
          <p:nvPr/>
        </p:nvSpPr>
        <p:spPr>
          <a:xfrm>
            <a:off x="3155154" y="5360495"/>
            <a:ext cx="58721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Order Based on Forecast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3504633-0DEA-504B-A7FB-1F33A8EFD754}"/>
              </a:ext>
            </a:extLst>
          </p:cNvPr>
          <p:cNvSpPr/>
          <p:nvPr/>
        </p:nvSpPr>
        <p:spPr>
          <a:xfrm>
            <a:off x="15946527" y="5360495"/>
            <a:ext cx="3844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Customer Order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137413B-2B6E-AE46-85FE-41122606E281}"/>
              </a:ext>
            </a:extLst>
          </p:cNvPr>
          <p:cNvSpPr/>
          <p:nvPr/>
        </p:nvSpPr>
        <p:spPr>
          <a:xfrm>
            <a:off x="11078831" y="11175335"/>
            <a:ext cx="4229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Supply as needed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8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1526" y="1022190"/>
            <a:ext cx="7234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Supply Chain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B62AE98-A0EC-2344-8182-7BF03A593821}"/>
              </a:ext>
            </a:extLst>
          </p:cNvPr>
          <p:cNvSpPr/>
          <p:nvPr/>
        </p:nvSpPr>
        <p:spPr>
          <a:xfrm>
            <a:off x="9541637" y="8005313"/>
            <a:ext cx="5294376" cy="16451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Payment Processed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6BAA888-7689-C34E-801D-6DA5A9F95843}"/>
              </a:ext>
            </a:extLst>
          </p:cNvPr>
          <p:cNvSpPr/>
          <p:nvPr/>
        </p:nvSpPr>
        <p:spPr>
          <a:xfrm>
            <a:off x="9541637" y="10680238"/>
            <a:ext cx="5294376" cy="1645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Shipping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4D38FB2-A1FF-A24C-9765-66151DB025AB}"/>
              </a:ext>
            </a:extLst>
          </p:cNvPr>
          <p:cNvSpPr/>
          <p:nvPr/>
        </p:nvSpPr>
        <p:spPr>
          <a:xfrm>
            <a:off x="16414967" y="5330388"/>
            <a:ext cx="5294376" cy="1645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Customer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99A5EE-6070-904A-A774-ADBC13A3CBD7}"/>
              </a:ext>
            </a:extLst>
          </p:cNvPr>
          <p:cNvSpPr/>
          <p:nvPr/>
        </p:nvSpPr>
        <p:spPr>
          <a:xfrm>
            <a:off x="2668307" y="5330388"/>
            <a:ext cx="5294376" cy="1645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Sales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CEAF0DF-9510-C54F-8A87-8ECDFCE5AB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26211" y="7112052"/>
            <a:ext cx="6172416" cy="2647188"/>
          </a:xfrm>
          <a:prstGeom prst="bentConnector5">
            <a:avLst>
              <a:gd name="adj1" fmla="val -12472"/>
              <a:gd name="adj2" fmla="val 397768"/>
              <a:gd name="adj3" fmla="val 1000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39AB295-4013-5041-94AF-450A4F57CC5C}"/>
              </a:ext>
            </a:extLst>
          </p:cNvPr>
          <p:cNvSpPr/>
          <p:nvPr/>
        </p:nvSpPr>
        <p:spPr>
          <a:xfrm>
            <a:off x="9541637" y="5330388"/>
            <a:ext cx="5294376" cy="1645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Customer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E394D8-D4D6-8E44-B34F-CB00DF795564}"/>
              </a:ext>
            </a:extLst>
          </p:cNvPr>
          <p:cNvCxnSpPr>
            <a:stCxn id="144" idx="3"/>
          </p:cNvCxnSpPr>
          <p:nvPr/>
        </p:nvCxnSpPr>
        <p:spPr>
          <a:xfrm>
            <a:off x="14836013" y="6152954"/>
            <a:ext cx="12574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709E657-940A-904D-956D-59CA0E8900C6}"/>
              </a:ext>
            </a:extLst>
          </p:cNvPr>
          <p:cNvCxnSpPr>
            <a:cxnSpLocks/>
          </p:cNvCxnSpPr>
          <p:nvPr/>
        </p:nvCxnSpPr>
        <p:spPr>
          <a:xfrm flipH="1">
            <a:off x="8252333" y="6152954"/>
            <a:ext cx="12574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31620C-F1C0-904E-9474-DE564E126AFE}"/>
              </a:ext>
            </a:extLst>
          </p:cNvPr>
          <p:cNvCxnSpPr>
            <a:cxnSpLocks/>
          </p:cNvCxnSpPr>
          <p:nvPr/>
        </p:nvCxnSpPr>
        <p:spPr>
          <a:xfrm>
            <a:off x="12153773" y="9642388"/>
            <a:ext cx="0" cy="735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57A4F76E-F153-B940-9458-B14D0036A49C}"/>
              </a:ext>
            </a:extLst>
          </p:cNvPr>
          <p:cNvCxnSpPr>
            <a:cxnSpLocks/>
          </p:cNvCxnSpPr>
          <p:nvPr/>
        </p:nvCxnSpPr>
        <p:spPr>
          <a:xfrm>
            <a:off x="5154733" y="6975521"/>
            <a:ext cx="4002101" cy="1852358"/>
          </a:xfrm>
          <a:prstGeom prst="bentConnector3">
            <a:avLst>
              <a:gd name="adj1" fmla="val -5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FCA33F55-3B56-6249-A013-DD9BE0F146DA}"/>
              </a:ext>
            </a:extLst>
          </p:cNvPr>
          <p:cNvCxnSpPr>
            <a:cxnSpLocks/>
          </p:cNvCxnSpPr>
          <p:nvPr/>
        </p:nvCxnSpPr>
        <p:spPr>
          <a:xfrm flipH="1">
            <a:off x="15220816" y="6975521"/>
            <a:ext cx="4002101" cy="1852358"/>
          </a:xfrm>
          <a:prstGeom prst="bentConnector3">
            <a:avLst>
              <a:gd name="adj1" fmla="val -5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4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9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264D89"/>
      </a:accent1>
      <a:accent2>
        <a:srgbClr val="3E67AA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121155</TotalTime>
  <Words>1207</Words>
  <Application>Microsoft Macintosh PowerPoint</Application>
  <PresentationFormat>Custom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19798</cp:revision>
  <dcterms:created xsi:type="dcterms:W3CDTF">2014-11-12T21:47:38Z</dcterms:created>
  <dcterms:modified xsi:type="dcterms:W3CDTF">2020-06-03T14:44:30Z</dcterms:modified>
  <cp:category/>
</cp:coreProperties>
</file>