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7"/>
  </p:notesMasterIdLst>
  <p:sldIdLst>
    <p:sldId id="4601" r:id="rId2"/>
    <p:sldId id="4515" r:id="rId3"/>
    <p:sldId id="4603" r:id="rId4"/>
    <p:sldId id="4604" r:id="rId5"/>
    <p:sldId id="4516" r:id="rId6"/>
    <p:sldId id="4517" r:id="rId7"/>
    <p:sldId id="4483" r:id="rId8"/>
    <p:sldId id="4520" r:id="rId9"/>
    <p:sldId id="4524" r:id="rId10"/>
    <p:sldId id="4511" r:id="rId11"/>
    <p:sldId id="4523" r:id="rId12"/>
    <p:sldId id="4525" r:id="rId13"/>
    <p:sldId id="4535" r:id="rId14"/>
    <p:sldId id="4536" r:id="rId15"/>
    <p:sldId id="4539" r:id="rId16"/>
    <p:sldId id="4514" r:id="rId17"/>
    <p:sldId id="4540" r:id="rId18"/>
    <p:sldId id="4542" r:id="rId19"/>
    <p:sldId id="4543" r:id="rId20"/>
    <p:sldId id="4544" r:id="rId21"/>
    <p:sldId id="4545" r:id="rId22"/>
    <p:sldId id="4552" r:id="rId23"/>
    <p:sldId id="4554" r:id="rId24"/>
    <p:sldId id="4555" r:id="rId25"/>
    <p:sldId id="4558" r:id="rId26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D5E"/>
    <a:srgbClr val="1C1C1C"/>
    <a:srgbClr val="FAAE48"/>
    <a:srgbClr val="ACA18C"/>
    <a:srgbClr val="B8B7B9"/>
    <a:srgbClr val="111111"/>
    <a:srgbClr val="005486"/>
    <a:srgbClr val="2DC6BE"/>
    <a:srgbClr val="EE4666"/>
    <a:srgbClr val="6B6A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/>
    <p:restoredTop sz="96327"/>
  </p:normalViewPr>
  <p:slideViewPr>
    <p:cSldViewPr snapToGrid="0" snapToObjects="1" showGuides="1">
      <p:cViewPr>
        <p:scale>
          <a:sx n="73" d="100"/>
          <a:sy n="73" d="100"/>
        </p:scale>
        <p:origin x="3832" y="1280"/>
      </p:cViewPr>
      <p:guideLst>
        <p:guide orient="horz" pos="216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entury Gothic" panose="020B0502020202020204" pitchFamily="34" charset="0"/>
              </a:defRPr>
            </a:lvl1pPr>
          </a:lstStyle>
          <a:p>
            <a:fld id="{0E21FC82-BC6F-884C-BD31-7C6629C51FA1}" type="datetimeFigureOut">
              <a:rPr lang="en-US" smtClean="0"/>
              <a:pPr/>
              <a:t>11/2/20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entury Gothic" panose="020B0502020202020204" pitchFamily="34" charset="0"/>
              </a:defRPr>
            </a:lvl1pPr>
          </a:lstStyle>
          <a:p>
            <a:fld id="{9F1ADA8A-52D9-B744-AB9E-93A42FE5BC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64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8204" rtl="0" eaLnBrk="1" latinLnBrk="0" hangingPunct="1">
      <a:defRPr sz="864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89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122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>
            <a:extLst>
              <a:ext uri="{FF2B5EF4-FFF2-40B4-BE49-F238E27FC236}">
                <a16:creationId xmlns:a16="http://schemas.microsoft.com/office/drawing/2014/main" id="{048FA50A-3732-4C48-B64D-5A77742BBC3C}"/>
              </a:ext>
            </a:extLst>
          </p:cNvPr>
          <p:cNvSpPr/>
          <p:nvPr/>
        </p:nvSpPr>
        <p:spPr>
          <a:xfrm>
            <a:off x="512120" y="413539"/>
            <a:ext cx="5850774" cy="640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64" b="1" dirty="0" err="1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InstaBooster</a:t>
            </a:r>
            <a:endParaRPr lang="en-US" sz="3564" b="1" dirty="0">
              <a:solidFill>
                <a:schemeClr val="tx2"/>
              </a:solidFill>
              <a:latin typeface="Century Gothic" panose="020B0502020202020204" pitchFamily="34" charset="0"/>
              <a:ea typeface="Noto Serif" panose="02020600060500020200" pitchFamily="18" charset="0"/>
              <a:cs typeface="Noto Serif" panose="02020600060500020200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601592-93EB-594B-B90A-8B2D91BA10DF}"/>
              </a:ext>
            </a:extLst>
          </p:cNvPr>
          <p:cNvGrpSpPr/>
          <p:nvPr/>
        </p:nvGrpSpPr>
        <p:grpSpPr>
          <a:xfrm>
            <a:off x="1514693" y="2135949"/>
            <a:ext cx="3828613" cy="2586101"/>
            <a:chOff x="-6626" y="2686667"/>
            <a:chExt cx="2299922" cy="1553521"/>
          </a:xfrm>
        </p:grpSpPr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2A06D251-713C-7849-B7D1-52566E0F0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26" y="2997372"/>
              <a:ext cx="2299922" cy="1242816"/>
            </a:xfrm>
            <a:custGeom>
              <a:avLst/>
              <a:gdLst>
                <a:gd name="T0" fmla="*/ 2841 w 2842"/>
                <a:gd name="T1" fmla="*/ 1535 h 1536"/>
                <a:gd name="T2" fmla="*/ 0 w 2842"/>
                <a:gd name="T3" fmla="*/ 1535 h 1536"/>
                <a:gd name="T4" fmla="*/ 0 w 2842"/>
                <a:gd name="T5" fmla="*/ 0 h 1536"/>
                <a:gd name="T6" fmla="*/ 2841 w 2842"/>
                <a:gd name="T7" fmla="*/ 0 h 1536"/>
                <a:gd name="T8" fmla="*/ 2841 w 2842"/>
                <a:gd name="T9" fmla="*/ 1535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2" h="1536">
                  <a:moveTo>
                    <a:pt x="2841" y="1535"/>
                  </a:moveTo>
                  <a:lnTo>
                    <a:pt x="0" y="1535"/>
                  </a:lnTo>
                  <a:lnTo>
                    <a:pt x="0" y="0"/>
                  </a:lnTo>
                  <a:lnTo>
                    <a:pt x="2841" y="0"/>
                  </a:lnTo>
                  <a:lnTo>
                    <a:pt x="2841" y="1535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1000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4" name="Elipse 2">
              <a:extLst>
                <a:ext uri="{FF2B5EF4-FFF2-40B4-BE49-F238E27FC236}">
                  <a16:creationId xmlns:a16="http://schemas.microsoft.com/office/drawing/2014/main" id="{5A66F7A4-1870-0F4B-9F13-52C06508D13B}"/>
                </a:ext>
              </a:extLst>
            </p:cNvPr>
            <p:cNvSpPr/>
            <p:nvPr/>
          </p:nvSpPr>
          <p:spPr>
            <a:xfrm>
              <a:off x="857913" y="2686667"/>
              <a:ext cx="621408" cy="6214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5" name="Rectángulo 62">
              <a:extLst>
                <a:ext uri="{FF2B5EF4-FFF2-40B4-BE49-F238E27FC236}">
                  <a16:creationId xmlns:a16="http://schemas.microsoft.com/office/drawing/2014/main" id="{B4AC11E9-9CB0-1B40-A87C-2ABDDB803F9A}"/>
                </a:ext>
              </a:extLst>
            </p:cNvPr>
            <p:cNvSpPr/>
            <p:nvPr/>
          </p:nvSpPr>
          <p:spPr>
            <a:xfrm>
              <a:off x="891502" y="2834045"/>
              <a:ext cx="529542" cy="3143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b="1" dirty="0">
                  <a:solidFill>
                    <a:schemeClr val="bg1"/>
                  </a:solidFill>
                  <a:latin typeface="Century Gothic" panose="020B0502020202020204" pitchFamily="34" charset="0"/>
                  <a:cs typeface="Poppins Medium" pitchFamily="2" charset="77"/>
                </a:rPr>
                <a:t>2.0</a:t>
              </a:r>
            </a:p>
          </p:txBody>
        </p:sp>
        <p:sp>
          <p:nvSpPr>
            <p:cNvPr id="47" name="TextBox 41">
              <a:extLst>
                <a:ext uri="{FF2B5EF4-FFF2-40B4-BE49-F238E27FC236}">
                  <a16:creationId xmlns:a16="http://schemas.microsoft.com/office/drawing/2014/main" id="{74A4E844-B7DF-9E4C-A7CA-0ED1F6E57F37}"/>
                </a:ext>
              </a:extLst>
            </p:cNvPr>
            <p:cNvSpPr txBox="1"/>
            <p:nvPr/>
          </p:nvSpPr>
          <p:spPr>
            <a:xfrm>
              <a:off x="395469" y="3455453"/>
              <a:ext cx="1495731" cy="573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Black" panose="020F0502020204030203" pitchFamily="34" charset="0"/>
                  <a:cs typeface="Poppins" pitchFamily="2" charset="77"/>
                </a:rPr>
                <a:t>NEW UPDATE STARTS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7390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B8696365-0847-8143-B5CB-7E4ACA51A3A8}"/>
              </a:ext>
            </a:extLst>
          </p:cNvPr>
          <p:cNvSpPr/>
          <p:nvPr/>
        </p:nvSpPr>
        <p:spPr>
          <a:xfrm>
            <a:off x="2173654" y="6017295"/>
            <a:ext cx="2510693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60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@yourbrand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1F8F8F0-7E8E-D54F-A92D-AB6B5685D770}"/>
              </a:ext>
            </a:extLst>
          </p:cNvPr>
          <p:cNvSpPr/>
          <p:nvPr/>
        </p:nvSpPr>
        <p:spPr>
          <a:xfrm>
            <a:off x="512120" y="413539"/>
            <a:ext cx="5850774" cy="640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64" b="1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Lightbulb Infographics </a:t>
            </a: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8B075809-C45F-5343-A795-2A08115F41FD}"/>
              </a:ext>
            </a:extLst>
          </p:cNvPr>
          <p:cNvGrpSpPr/>
          <p:nvPr/>
        </p:nvGrpSpPr>
        <p:grpSpPr>
          <a:xfrm>
            <a:off x="675163" y="1783757"/>
            <a:ext cx="2731655" cy="3642210"/>
            <a:chOff x="2037659" y="4104153"/>
            <a:chExt cx="4724849" cy="6299802"/>
          </a:xfrm>
        </p:grpSpPr>
        <p:sp>
          <p:nvSpPr>
            <p:cNvPr id="38" name="Gráfico 95">
              <a:extLst>
                <a:ext uri="{FF2B5EF4-FFF2-40B4-BE49-F238E27FC236}">
                  <a16:creationId xmlns:a16="http://schemas.microsoft.com/office/drawing/2014/main" id="{A601DCED-13EA-F445-977C-2F10241F3960}"/>
                </a:ext>
              </a:extLst>
            </p:cNvPr>
            <p:cNvSpPr/>
            <p:nvPr/>
          </p:nvSpPr>
          <p:spPr>
            <a:xfrm>
              <a:off x="2037659" y="4104153"/>
              <a:ext cx="4724849" cy="6299802"/>
            </a:xfrm>
            <a:custGeom>
              <a:avLst/>
              <a:gdLst>
                <a:gd name="connsiteX0" fmla="*/ 214064 w 428123"/>
                <a:gd name="connsiteY0" fmla="*/ 0 h 570831"/>
                <a:gd name="connsiteX1" fmla="*/ 2 w 428123"/>
                <a:gd name="connsiteY1" fmla="*/ 214062 h 570831"/>
                <a:gd name="connsiteX2" fmla="*/ 71356 w 428123"/>
                <a:gd name="connsiteY2" fmla="*/ 372778 h 570831"/>
                <a:gd name="connsiteX3" fmla="*/ 71356 w 428123"/>
                <a:gd name="connsiteY3" fmla="*/ 499477 h 570831"/>
                <a:gd name="connsiteX4" fmla="*/ 107033 w 428123"/>
                <a:gd name="connsiteY4" fmla="*/ 499477 h 570831"/>
                <a:gd name="connsiteX5" fmla="*/ 107033 w 428123"/>
                <a:gd name="connsiteY5" fmla="*/ 570831 h 570831"/>
                <a:gd name="connsiteX6" fmla="*/ 321094 w 428123"/>
                <a:gd name="connsiteY6" fmla="*/ 570831 h 570831"/>
                <a:gd name="connsiteX7" fmla="*/ 321094 w 428123"/>
                <a:gd name="connsiteY7" fmla="*/ 499477 h 570831"/>
                <a:gd name="connsiteX8" fmla="*/ 356771 w 428123"/>
                <a:gd name="connsiteY8" fmla="*/ 499477 h 570831"/>
                <a:gd name="connsiteX9" fmla="*/ 356771 w 428123"/>
                <a:gd name="connsiteY9" fmla="*/ 372778 h 570831"/>
                <a:gd name="connsiteX10" fmla="*/ 428125 w 428123"/>
                <a:gd name="connsiteY10" fmla="*/ 214062 h 570831"/>
                <a:gd name="connsiteX11" fmla="*/ 214064 w 428123"/>
                <a:gd name="connsiteY11" fmla="*/ 0 h 570831"/>
                <a:gd name="connsiteX12" fmla="*/ 231902 w 428123"/>
                <a:gd name="connsiteY12" fmla="*/ 89192 h 570831"/>
                <a:gd name="connsiteX13" fmla="*/ 89194 w 428123"/>
                <a:gd name="connsiteY13" fmla="*/ 231900 h 570831"/>
                <a:gd name="connsiteX14" fmla="*/ 122195 w 428123"/>
                <a:gd name="connsiteY14" fmla="*/ 322190 h 570831"/>
                <a:gd name="connsiteX15" fmla="*/ 71356 w 428123"/>
                <a:gd name="connsiteY15" fmla="*/ 214062 h 570831"/>
                <a:gd name="connsiteX16" fmla="*/ 214064 w 428123"/>
                <a:gd name="connsiteY16" fmla="*/ 71354 h 570831"/>
                <a:gd name="connsiteX17" fmla="*/ 323039 w 428123"/>
                <a:gd name="connsiteY17" fmla="*/ 122925 h 570831"/>
                <a:gd name="connsiteX18" fmla="*/ 231902 w 428123"/>
                <a:gd name="connsiteY18" fmla="*/ 89192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28123" h="570831">
                  <a:moveTo>
                    <a:pt x="214064" y="0"/>
                  </a:moveTo>
                  <a:cubicBezTo>
                    <a:pt x="96023" y="0"/>
                    <a:pt x="2" y="96021"/>
                    <a:pt x="2" y="214062"/>
                  </a:cubicBezTo>
                  <a:cubicBezTo>
                    <a:pt x="2" y="275172"/>
                    <a:pt x="25784" y="332085"/>
                    <a:pt x="71356" y="372778"/>
                  </a:cubicBezTo>
                  <a:lnTo>
                    <a:pt x="71356" y="499477"/>
                  </a:lnTo>
                  <a:lnTo>
                    <a:pt x="107033" y="499477"/>
                  </a:lnTo>
                  <a:lnTo>
                    <a:pt x="107033" y="570831"/>
                  </a:lnTo>
                  <a:lnTo>
                    <a:pt x="321094" y="570831"/>
                  </a:lnTo>
                  <a:lnTo>
                    <a:pt x="321094" y="499477"/>
                  </a:lnTo>
                  <a:lnTo>
                    <a:pt x="356771" y="499477"/>
                  </a:lnTo>
                  <a:lnTo>
                    <a:pt x="356771" y="372778"/>
                  </a:lnTo>
                  <a:cubicBezTo>
                    <a:pt x="402342" y="332085"/>
                    <a:pt x="428125" y="275172"/>
                    <a:pt x="428125" y="214062"/>
                  </a:cubicBezTo>
                  <a:cubicBezTo>
                    <a:pt x="428125" y="96021"/>
                    <a:pt x="332104" y="0"/>
                    <a:pt x="214064" y="0"/>
                  </a:cubicBezTo>
                  <a:close/>
                  <a:moveTo>
                    <a:pt x="231902" y="89192"/>
                  </a:moveTo>
                  <a:cubicBezTo>
                    <a:pt x="153086" y="89192"/>
                    <a:pt x="89194" y="153084"/>
                    <a:pt x="89194" y="231900"/>
                  </a:cubicBezTo>
                  <a:cubicBezTo>
                    <a:pt x="89194" y="266395"/>
                    <a:pt x="101728" y="297671"/>
                    <a:pt x="122195" y="322190"/>
                  </a:cubicBezTo>
                  <a:cubicBezTo>
                    <a:pt x="91309" y="296133"/>
                    <a:pt x="71356" y="257658"/>
                    <a:pt x="71356" y="214062"/>
                  </a:cubicBezTo>
                  <a:cubicBezTo>
                    <a:pt x="71356" y="135245"/>
                    <a:pt x="135247" y="71354"/>
                    <a:pt x="214064" y="71354"/>
                  </a:cubicBezTo>
                  <a:cubicBezTo>
                    <a:pt x="258030" y="71354"/>
                    <a:pt x="296861" y="91662"/>
                    <a:pt x="323039" y="122925"/>
                  </a:cubicBezTo>
                  <a:cubicBezTo>
                    <a:pt x="298258" y="102177"/>
                    <a:pt x="266751" y="89192"/>
                    <a:pt x="231902" y="8919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50BD9C1E-D306-5441-AE45-7BD2B31B502F}"/>
                </a:ext>
              </a:extLst>
            </p:cNvPr>
            <p:cNvSpPr/>
            <p:nvPr/>
          </p:nvSpPr>
          <p:spPr>
            <a:xfrm>
              <a:off x="2800815" y="9052644"/>
              <a:ext cx="3178570" cy="8161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dirty="0">
                <a:latin typeface="Century Gothic" panose="020B0502020202020204" pitchFamily="34" charset="0"/>
              </a:endParaRPr>
            </a:p>
          </p:txBody>
        </p:sp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B7D9D655-26FD-9C47-A776-95524B2F082E}"/>
                </a:ext>
              </a:extLst>
            </p:cNvPr>
            <p:cNvSpPr/>
            <p:nvPr/>
          </p:nvSpPr>
          <p:spPr>
            <a:xfrm>
              <a:off x="2800815" y="8236540"/>
              <a:ext cx="3178570" cy="816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40" name="Oval 25">
            <a:extLst>
              <a:ext uri="{FF2B5EF4-FFF2-40B4-BE49-F238E27FC236}">
                <a16:creationId xmlns:a16="http://schemas.microsoft.com/office/drawing/2014/main" id="{79198FF3-DF27-C643-8F05-E9D5A3E140F4}"/>
              </a:ext>
            </a:extLst>
          </p:cNvPr>
          <p:cNvSpPr>
            <a:spLocks/>
          </p:cNvSpPr>
          <p:nvPr/>
        </p:nvSpPr>
        <p:spPr bwMode="auto">
          <a:xfrm>
            <a:off x="2604481" y="2036163"/>
            <a:ext cx="661284" cy="66129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en-US" altLang="ru-RU" sz="3200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A</a:t>
            </a:r>
            <a:endParaRPr lang="ru-RU" altLang="ru-RU" sz="3200" dirty="0">
              <a:solidFill>
                <a:schemeClr val="bg1"/>
              </a:solidFill>
              <a:latin typeface="Century Gothic" panose="020B0502020202020204" pitchFamily="34" charset="0"/>
              <a:ea typeface="Lato" panose="020F0502020204030203" pitchFamily="34" charset="0"/>
              <a:cs typeface="Poppins Medium" pitchFamily="2" charset="77"/>
            </a:endParaRPr>
          </a:p>
        </p:txBody>
      </p:sp>
      <p:sp>
        <p:nvSpPr>
          <p:cNvPr id="41" name="Oval 25">
            <a:extLst>
              <a:ext uri="{FF2B5EF4-FFF2-40B4-BE49-F238E27FC236}">
                <a16:creationId xmlns:a16="http://schemas.microsoft.com/office/drawing/2014/main" id="{45E066DE-5AF5-654D-B80E-736AC180AF4B}"/>
              </a:ext>
            </a:extLst>
          </p:cNvPr>
          <p:cNvSpPr>
            <a:spLocks/>
          </p:cNvSpPr>
          <p:nvPr/>
        </p:nvSpPr>
        <p:spPr bwMode="auto">
          <a:xfrm flipH="1">
            <a:off x="2604481" y="4314065"/>
            <a:ext cx="661284" cy="66129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en-US" altLang="ru-RU" sz="3200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</a:t>
            </a:r>
            <a:endParaRPr lang="ru-RU" altLang="ru-RU" sz="3200" dirty="0">
              <a:solidFill>
                <a:schemeClr val="bg1"/>
              </a:solidFill>
              <a:latin typeface="Century Gothic" panose="020B0502020202020204" pitchFamily="34" charset="0"/>
              <a:ea typeface="Lato" panose="020F0502020204030203" pitchFamily="34" charset="0"/>
              <a:cs typeface="Poppins Medium" pitchFamily="2" charset="77"/>
            </a:endParaRPr>
          </a:p>
        </p:txBody>
      </p:sp>
      <p:sp>
        <p:nvSpPr>
          <p:cNvPr id="42" name="Oval 25">
            <a:extLst>
              <a:ext uri="{FF2B5EF4-FFF2-40B4-BE49-F238E27FC236}">
                <a16:creationId xmlns:a16="http://schemas.microsoft.com/office/drawing/2014/main" id="{78B717D4-1A4C-9248-B66F-F46937B389D1}"/>
              </a:ext>
            </a:extLst>
          </p:cNvPr>
          <p:cNvSpPr>
            <a:spLocks/>
          </p:cNvSpPr>
          <p:nvPr/>
        </p:nvSpPr>
        <p:spPr bwMode="auto">
          <a:xfrm>
            <a:off x="3084684" y="3151627"/>
            <a:ext cx="661284" cy="66129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en-US" altLang="ru-RU" sz="3200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B</a:t>
            </a:r>
            <a:endParaRPr lang="ru-RU" altLang="ru-RU" sz="3200" dirty="0">
              <a:solidFill>
                <a:schemeClr val="bg1"/>
              </a:solidFill>
              <a:latin typeface="Century Gothic" panose="020B0502020202020204" pitchFamily="34" charset="0"/>
              <a:ea typeface="Lato" panose="020F0502020204030203" pitchFamily="34" charset="0"/>
              <a:cs typeface="Poppins Medium" pitchFamily="2" charset="77"/>
            </a:endParaRPr>
          </a:p>
        </p:txBody>
      </p:sp>
      <p:sp>
        <p:nvSpPr>
          <p:cNvPr id="43" name="Elipse 4">
            <a:extLst>
              <a:ext uri="{FF2B5EF4-FFF2-40B4-BE49-F238E27FC236}">
                <a16:creationId xmlns:a16="http://schemas.microsoft.com/office/drawing/2014/main" id="{96840734-ACAB-BF45-BE7E-F0A6D5C54B81}"/>
              </a:ext>
            </a:extLst>
          </p:cNvPr>
          <p:cNvSpPr txBox="1"/>
          <p:nvPr/>
        </p:nvSpPr>
        <p:spPr>
          <a:xfrm>
            <a:off x="3570891" y="2214461"/>
            <a:ext cx="2365951" cy="304695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4" tIns="13714" rIns="13714" bIns="13714" numCol="1" spcCol="1270" anchor="ctr" anchorCtr="0">
            <a:spAutoFit/>
          </a:bodyPr>
          <a:lstStyle/>
          <a:p>
            <a:pPr defTabSz="480120"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Create your Plan</a:t>
            </a:r>
          </a:p>
        </p:txBody>
      </p:sp>
      <p:sp>
        <p:nvSpPr>
          <p:cNvPr id="44" name="Elipse 4">
            <a:extLst>
              <a:ext uri="{FF2B5EF4-FFF2-40B4-BE49-F238E27FC236}">
                <a16:creationId xmlns:a16="http://schemas.microsoft.com/office/drawing/2014/main" id="{8CF8B1B7-AEFE-4649-A1F7-FF26B3BEA7E6}"/>
              </a:ext>
            </a:extLst>
          </p:cNvPr>
          <p:cNvSpPr txBox="1"/>
          <p:nvPr/>
        </p:nvSpPr>
        <p:spPr>
          <a:xfrm>
            <a:off x="3910041" y="3334998"/>
            <a:ext cx="2365951" cy="304695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4" tIns="13714" rIns="13714" bIns="13714" numCol="1" spcCol="1270" anchor="ctr" anchorCtr="0">
            <a:spAutoFit/>
          </a:bodyPr>
          <a:lstStyle/>
          <a:p>
            <a:pPr defTabSz="480120"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Launch your Idea</a:t>
            </a:r>
          </a:p>
        </p:txBody>
      </p:sp>
      <p:sp>
        <p:nvSpPr>
          <p:cNvPr id="45" name="Elipse 4">
            <a:extLst>
              <a:ext uri="{FF2B5EF4-FFF2-40B4-BE49-F238E27FC236}">
                <a16:creationId xmlns:a16="http://schemas.microsoft.com/office/drawing/2014/main" id="{AEB29AE6-8B78-0747-B214-4B997BFC8453}"/>
              </a:ext>
            </a:extLst>
          </p:cNvPr>
          <p:cNvSpPr txBox="1"/>
          <p:nvPr/>
        </p:nvSpPr>
        <p:spPr>
          <a:xfrm>
            <a:off x="3570891" y="4499148"/>
            <a:ext cx="2701877" cy="304695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4" tIns="13714" rIns="13714" bIns="13714" numCol="1" spcCol="1270" anchor="ctr" anchorCtr="0">
            <a:spAutoFit/>
          </a:bodyPr>
          <a:lstStyle/>
          <a:p>
            <a:pPr defTabSz="480120"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Optimize your Strategy</a:t>
            </a:r>
          </a:p>
        </p:txBody>
      </p:sp>
    </p:spTree>
    <p:extLst>
      <p:ext uri="{BB962C8B-B14F-4D97-AF65-F5344CB8AC3E}">
        <p14:creationId xmlns:p14="http://schemas.microsoft.com/office/powerpoint/2010/main" val="284466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>
            <a:extLst>
              <a:ext uri="{FF2B5EF4-FFF2-40B4-BE49-F238E27FC236}">
                <a16:creationId xmlns:a16="http://schemas.microsoft.com/office/drawing/2014/main" id="{048FA50A-3732-4C48-B64D-5A77742BBC3C}"/>
              </a:ext>
            </a:extLst>
          </p:cNvPr>
          <p:cNvSpPr/>
          <p:nvPr/>
        </p:nvSpPr>
        <p:spPr>
          <a:xfrm>
            <a:off x="289690" y="413539"/>
            <a:ext cx="6422936" cy="640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64" b="1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Venn Diagram Infographics</a:t>
            </a:r>
          </a:p>
        </p:txBody>
      </p:sp>
      <p:sp>
        <p:nvSpPr>
          <p:cNvPr id="33" name="Rectángulo 37">
            <a:extLst>
              <a:ext uri="{FF2B5EF4-FFF2-40B4-BE49-F238E27FC236}">
                <a16:creationId xmlns:a16="http://schemas.microsoft.com/office/drawing/2014/main" id="{24114FEC-EF2F-1C4F-A18B-EAD095E2BFD7}"/>
              </a:ext>
            </a:extLst>
          </p:cNvPr>
          <p:cNvSpPr/>
          <p:nvPr/>
        </p:nvSpPr>
        <p:spPr>
          <a:xfrm>
            <a:off x="2192315" y="6017295"/>
            <a:ext cx="2510693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60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@yourbrand</a:t>
            </a:r>
          </a:p>
        </p:txBody>
      </p:sp>
      <p:sp>
        <p:nvSpPr>
          <p:cNvPr id="13" name="Forma libre 170">
            <a:extLst>
              <a:ext uri="{FF2B5EF4-FFF2-40B4-BE49-F238E27FC236}">
                <a16:creationId xmlns:a16="http://schemas.microsoft.com/office/drawing/2014/main" id="{9F449834-1255-2B46-BCF4-32C2F3D6786B}"/>
              </a:ext>
            </a:extLst>
          </p:cNvPr>
          <p:cNvSpPr/>
          <p:nvPr/>
        </p:nvSpPr>
        <p:spPr>
          <a:xfrm>
            <a:off x="2592900" y="2075548"/>
            <a:ext cx="4181370" cy="3812052"/>
          </a:xfrm>
          <a:custGeom>
            <a:avLst/>
            <a:gdLst>
              <a:gd name="connsiteX0" fmla="*/ 1797399 w 2103523"/>
              <a:gd name="connsiteY0" fmla="*/ 440911 h 1917730"/>
              <a:gd name="connsiteX1" fmla="*/ 1357741 w 2103523"/>
              <a:gd name="connsiteY1" fmla="*/ 1398479 h 1917730"/>
              <a:gd name="connsiteX2" fmla="*/ 306918 w 2103523"/>
              <a:gd name="connsiteY2" fmla="*/ 1476896 h 1917730"/>
              <a:gd name="connsiteX3" fmla="*/ 746575 w 2103523"/>
              <a:gd name="connsiteY3" fmla="*/ 519327 h 1917730"/>
              <a:gd name="connsiteX4" fmla="*/ 1797399 w 2103523"/>
              <a:gd name="connsiteY4" fmla="*/ 440911 h 1917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3523" h="1917730">
                <a:moveTo>
                  <a:pt x="1797399" y="440911"/>
                </a:moveTo>
                <a:cubicBezTo>
                  <a:pt x="1966167" y="683682"/>
                  <a:pt x="1769326" y="1112400"/>
                  <a:pt x="1357741" y="1398479"/>
                </a:cubicBezTo>
                <a:cubicBezTo>
                  <a:pt x="946156" y="1684559"/>
                  <a:pt x="475687" y="1719667"/>
                  <a:pt x="306918" y="1476896"/>
                </a:cubicBezTo>
                <a:cubicBezTo>
                  <a:pt x="138149" y="1234124"/>
                  <a:pt x="334990" y="805406"/>
                  <a:pt x="746575" y="519327"/>
                </a:cubicBezTo>
                <a:cubicBezTo>
                  <a:pt x="1158160" y="233248"/>
                  <a:pt x="1628630" y="198140"/>
                  <a:pt x="1797399" y="440911"/>
                </a:cubicBezTo>
                <a:close/>
              </a:path>
            </a:pathLst>
          </a:custGeom>
          <a:solidFill>
            <a:srgbClr val="FEB833">
              <a:alpha val="8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b="1">
              <a:latin typeface="Century Gothic" panose="020B0502020202020204" pitchFamily="34" charset="0"/>
            </a:endParaRPr>
          </a:p>
        </p:txBody>
      </p:sp>
      <p:sp>
        <p:nvSpPr>
          <p:cNvPr id="14" name="Forma libre 171">
            <a:extLst>
              <a:ext uri="{FF2B5EF4-FFF2-40B4-BE49-F238E27FC236}">
                <a16:creationId xmlns:a16="http://schemas.microsoft.com/office/drawing/2014/main" id="{05F99FCF-4E10-E745-BBF4-1A0C859F0E9A}"/>
              </a:ext>
            </a:extLst>
          </p:cNvPr>
          <p:cNvSpPr/>
          <p:nvPr/>
        </p:nvSpPr>
        <p:spPr>
          <a:xfrm>
            <a:off x="-34826" y="2077459"/>
            <a:ext cx="4181370" cy="3812052"/>
          </a:xfrm>
          <a:custGeom>
            <a:avLst/>
            <a:gdLst>
              <a:gd name="connsiteX0" fmla="*/ 1357742 w 2103523"/>
              <a:gd name="connsiteY0" fmla="*/ 519327 h 1917730"/>
              <a:gd name="connsiteX1" fmla="*/ 1797399 w 2103523"/>
              <a:gd name="connsiteY1" fmla="*/ 1476896 h 1917730"/>
              <a:gd name="connsiteX2" fmla="*/ 746575 w 2103523"/>
              <a:gd name="connsiteY2" fmla="*/ 1398480 h 1917730"/>
              <a:gd name="connsiteX3" fmla="*/ 306918 w 2103523"/>
              <a:gd name="connsiteY3" fmla="*/ 440911 h 1917730"/>
              <a:gd name="connsiteX4" fmla="*/ 1357742 w 2103523"/>
              <a:gd name="connsiteY4" fmla="*/ 519327 h 1917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3523" h="1917730">
                <a:moveTo>
                  <a:pt x="1357742" y="519327"/>
                </a:moveTo>
                <a:cubicBezTo>
                  <a:pt x="1769327" y="805406"/>
                  <a:pt x="1966168" y="1234124"/>
                  <a:pt x="1797399" y="1476896"/>
                </a:cubicBezTo>
                <a:cubicBezTo>
                  <a:pt x="1628630" y="1719667"/>
                  <a:pt x="1158160" y="1684559"/>
                  <a:pt x="746575" y="1398480"/>
                </a:cubicBezTo>
                <a:cubicBezTo>
                  <a:pt x="334990" y="1112400"/>
                  <a:pt x="138149" y="683683"/>
                  <a:pt x="306918" y="440911"/>
                </a:cubicBezTo>
                <a:cubicBezTo>
                  <a:pt x="475687" y="198140"/>
                  <a:pt x="946156" y="233248"/>
                  <a:pt x="1357742" y="519327"/>
                </a:cubicBezTo>
                <a:close/>
              </a:path>
            </a:pathLst>
          </a:custGeom>
          <a:solidFill>
            <a:srgbClr val="3CDEE2">
              <a:alpha val="8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b="1">
              <a:latin typeface="Century Gothic" panose="020B0502020202020204" pitchFamily="34" charset="0"/>
            </a:endParaRPr>
          </a:p>
        </p:txBody>
      </p:sp>
      <p:sp>
        <p:nvSpPr>
          <p:cNvPr id="16" name="Forma libre 172">
            <a:extLst>
              <a:ext uri="{FF2B5EF4-FFF2-40B4-BE49-F238E27FC236}">
                <a16:creationId xmlns:a16="http://schemas.microsoft.com/office/drawing/2014/main" id="{9D7082D0-CA4B-D145-96A9-8E903D0E5D01}"/>
              </a:ext>
            </a:extLst>
          </p:cNvPr>
          <p:cNvSpPr/>
          <p:nvPr/>
        </p:nvSpPr>
        <p:spPr>
          <a:xfrm>
            <a:off x="1289087" y="1530849"/>
            <a:ext cx="3193926" cy="4112334"/>
          </a:xfrm>
          <a:custGeom>
            <a:avLst/>
            <a:gdLst>
              <a:gd name="connsiteX0" fmla="*/ 1310822 w 1606769"/>
              <a:gd name="connsiteY0" fmla="*/ 860520 h 2068793"/>
              <a:gd name="connsiteX1" fmla="*/ 1099625 w 1606769"/>
              <a:gd name="connsiteY1" fmla="*/ 1894259 h 2068793"/>
              <a:gd name="connsiteX2" fmla="*/ 296956 w 1606769"/>
              <a:gd name="connsiteY2" fmla="*/ 1209397 h 2068793"/>
              <a:gd name="connsiteX3" fmla="*/ 508153 w 1606769"/>
              <a:gd name="connsiteY3" fmla="*/ 175659 h 2068793"/>
              <a:gd name="connsiteX4" fmla="*/ 1310822 w 1606769"/>
              <a:gd name="connsiteY4" fmla="*/ 860520 h 206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6769" h="2068793">
                <a:moveTo>
                  <a:pt x="1310822" y="860520"/>
                </a:moveTo>
                <a:cubicBezTo>
                  <a:pt x="1474153" y="1335098"/>
                  <a:pt x="1379597" y="1797919"/>
                  <a:pt x="1099625" y="1894259"/>
                </a:cubicBezTo>
                <a:cubicBezTo>
                  <a:pt x="819654" y="1990598"/>
                  <a:pt x="460286" y="1683975"/>
                  <a:pt x="296956" y="1209397"/>
                </a:cubicBezTo>
                <a:cubicBezTo>
                  <a:pt x="133625" y="734819"/>
                  <a:pt x="228181" y="271999"/>
                  <a:pt x="508153" y="175659"/>
                </a:cubicBezTo>
                <a:cubicBezTo>
                  <a:pt x="788124" y="79319"/>
                  <a:pt x="1147492" y="385942"/>
                  <a:pt x="1310822" y="860520"/>
                </a:cubicBezTo>
                <a:close/>
              </a:path>
            </a:pathLst>
          </a:custGeom>
          <a:solidFill>
            <a:srgbClr val="3EEC9C">
              <a:alpha val="8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b="1">
              <a:latin typeface="Century Gothic" panose="020B0502020202020204" pitchFamily="34" charset="0"/>
            </a:endParaRPr>
          </a:p>
        </p:txBody>
      </p:sp>
      <p:sp>
        <p:nvSpPr>
          <p:cNvPr id="17" name="Forma libre 173">
            <a:extLst>
              <a:ext uri="{FF2B5EF4-FFF2-40B4-BE49-F238E27FC236}">
                <a16:creationId xmlns:a16="http://schemas.microsoft.com/office/drawing/2014/main" id="{F2D6D216-D709-AA45-9BCF-8DF57C899C4E}"/>
              </a:ext>
            </a:extLst>
          </p:cNvPr>
          <p:cNvSpPr/>
          <p:nvPr/>
        </p:nvSpPr>
        <p:spPr>
          <a:xfrm>
            <a:off x="2340909" y="1531702"/>
            <a:ext cx="3193926" cy="4112334"/>
          </a:xfrm>
          <a:custGeom>
            <a:avLst/>
            <a:gdLst>
              <a:gd name="connsiteX0" fmla="*/ 1099625 w 1606769"/>
              <a:gd name="connsiteY0" fmla="*/ 175659 h 2068793"/>
              <a:gd name="connsiteX1" fmla="*/ 1310822 w 1606769"/>
              <a:gd name="connsiteY1" fmla="*/ 1209397 h 2068793"/>
              <a:gd name="connsiteX2" fmla="*/ 508153 w 1606769"/>
              <a:gd name="connsiteY2" fmla="*/ 1894258 h 2068793"/>
              <a:gd name="connsiteX3" fmla="*/ 296956 w 1606769"/>
              <a:gd name="connsiteY3" fmla="*/ 860520 h 2068793"/>
              <a:gd name="connsiteX4" fmla="*/ 1099625 w 1606769"/>
              <a:gd name="connsiteY4" fmla="*/ 175659 h 206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6769" h="2068793">
                <a:moveTo>
                  <a:pt x="1099625" y="175659"/>
                </a:moveTo>
                <a:cubicBezTo>
                  <a:pt x="1379597" y="271999"/>
                  <a:pt x="1474153" y="734819"/>
                  <a:pt x="1310822" y="1209397"/>
                </a:cubicBezTo>
                <a:cubicBezTo>
                  <a:pt x="1147492" y="1683975"/>
                  <a:pt x="788125" y="1990598"/>
                  <a:pt x="508153" y="1894258"/>
                </a:cubicBezTo>
                <a:cubicBezTo>
                  <a:pt x="228182" y="1797919"/>
                  <a:pt x="133626" y="1335098"/>
                  <a:pt x="296956" y="860520"/>
                </a:cubicBezTo>
                <a:cubicBezTo>
                  <a:pt x="460287" y="385942"/>
                  <a:pt x="819654" y="79319"/>
                  <a:pt x="1099625" y="175659"/>
                </a:cubicBezTo>
                <a:close/>
              </a:path>
            </a:pathLst>
          </a:custGeom>
          <a:solidFill>
            <a:srgbClr val="525BF7">
              <a:alpha val="8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b="1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FDD34E-4C87-E345-8372-1CE2D8E33DB8}"/>
              </a:ext>
            </a:extLst>
          </p:cNvPr>
          <p:cNvSpPr/>
          <p:nvPr/>
        </p:nvSpPr>
        <p:spPr>
          <a:xfrm>
            <a:off x="458791" y="3279518"/>
            <a:ext cx="1311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Economic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42DBE3-1FF3-1642-9840-F8BF4BC3343B}"/>
              </a:ext>
            </a:extLst>
          </p:cNvPr>
          <p:cNvSpPr/>
          <p:nvPr/>
        </p:nvSpPr>
        <p:spPr>
          <a:xfrm>
            <a:off x="3137552" y="3279517"/>
            <a:ext cx="1710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Government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208184-EE3D-4742-B444-C12728B1AADB}"/>
              </a:ext>
            </a:extLst>
          </p:cNvPr>
          <p:cNvSpPr/>
          <p:nvPr/>
        </p:nvSpPr>
        <p:spPr>
          <a:xfrm>
            <a:off x="2075330" y="3279517"/>
            <a:ext cx="611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Risk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66B5CA-9BC4-E947-A7E4-8C2C0B2F12F7}"/>
              </a:ext>
            </a:extLst>
          </p:cNvPr>
          <p:cNvSpPr/>
          <p:nvPr/>
        </p:nvSpPr>
        <p:spPr>
          <a:xfrm>
            <a:off x="5270177" y="3279518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Social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874F24-76E2-DC4E-AB28-B4D2778A624B}"/>
              </a:ext>
            </a:extLst>
          </p:cNvPr>
          <p:cNvSpPr txBox="1"/>
          <p:nvPr/>
        </p:nvSpPr>
        <p:spPr>
          <a:xfrm>
            <a:off x="620681" y="1956314"/>
            <a:ext cx="1124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" pitchFamily="2" charset="77"/>
              </a:rPr>
              <a:t>Explain </a:t>
            </a:r>
          </a:p>
          <a:p>
            <a:pPr algn="r"/>
            <a:r>
              <a:rPr lang="en-US" b="1" dirty="0">
                <a:solidFill>
                  <a:schemeClr val="accent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" pitchFamily="2" charset="77"/>
              </a:rPr>
              <a:t>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AC6ED9-A347-4141-A7AD-6A598581B2D3}"/>
              </a:ext>
            </a:extLst>
          </p:cNvPr>
          <p:cNvSpPr txBox="1"/>
          <p:nvPr/>
        </p:nvSpPr>
        <p:spPr>
          <a:xfrm>
            <a:off x="2587198" y="1487382"/>
            <a:ext cx="1124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" pitchFamily="2" charset="77"/>
              </a:rPr>
              <a:t>Explain </a:t>
            </a:r>
          </a:p>
          <a:p>
            <a:pPr algn="r"/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" pitchFamily="2" charset="77"/>
              </a:rPr>
              <a:t>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8B0845-7556-0C47-A0E5-A614FE9C03D9}"/>
              </a:ext>
            </a:extLst>
          </p:cNvPr>
          <p:cNvSpPr txBox="1"/>
          <p:nvPr/>
        </p:nvSpPr>
        <p:spPr>
          <a:xfrm>
            <a:off x="4356252" y="1528938"/>
            <a:ext cx="1124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3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" pitchFamily="2" charset="77"/>
              </a:rPr>
              <a:t>Explain </a:t>
            </a:r>
          </a:p>
          <a:p>
            <a:pPr algn="r"/>
            <a:r>
              <a:rPr lang="en-US" b="1" dirty="0">
                <a:solidFill>
                  <a:schemeClr val="accent3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" pitchFamily="2" charset="77"/>
              </a:rPr>
              <a:t>here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D5161F-C3B8-9B41-A0EB-06A0628FD7FE}"/>
              </a:ext>
            </a:extLst>
          </p:cNvPr>
          <p:cNvSpPr txBox="1"/>
          <p:nvPr/>
        </p:nvSpPr>
        <p:spPr>
          <a:xfrm>
            <a:off x="5588033" y="1956314"/>
            <a:ext cx="1124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" pitchFamily="2" charset="77"/>
              </a:rPr>
              <a:t>Explain </a:t>
            </a:r>
          </a:p>
          <a:p>
            <a:r>
              <a:rPr lang="en-US" b="1" dirty="0">
                <a:solidFill>
                  <a:schemeClr val="accent4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" pitchFamily="2" charset="77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076518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>
            <a:extLst>
              <a:ext uri="{FF2B5EF4-FFF2-40B4-BE49-F238E27FC236}">
                <a16:creationId xmlns:a16="http://schemas.microsoft.com/office/drawing/2014/main" id="{048FA50A-3732-4C48-B64D-5A77742BBC3C}"/>
              </a:ext>
            </a:extLst>
          </p:cNvPr>
          <p:cNvSpPr/>
          <p:nvPr/>
        </p:nvSpPr>
        <p:spPr>
          <a:xfrm>
            <a:off x="289690" y="413539"/>
            <a:ext cx="6422936" cy="640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64" b="1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Venn Diagram Infographics</a:t>
            </a:r>
          </a:p>
        </p:txBody>
      </p:sp>
      <p:sp>
        <p:nvSpPr>
          <p:cNvPr id="33" name="Rectángulo 37">
            <a:extLst>
              <a:ext uri="{FF2B5EF4-FFF2-40B4-BE49-F238E27FC236}">
                <a16:creationId xmlns:a16="http://schemas.microsoft.com/office/drawing/2014/main" id="{24114FEC-EF2F-1C4F-A18B-EAD095E2BFD7}"/>
              </a:ext>
            </a:extLst>
          </p:cNvPr>
          <p:cNvSpPr/>
          <p:nvPr/>
        </p:nvSpPr>
        <p:spPr>
          <a:xfrm>
            <a:off x="2192315" y="6017295"/>
            <a:ext cx="2510693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60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@yourbrand</a:t>
            </a:r>
          </a:p>
        </p:txBody>
      </p:sp>
      <p:sp>
        <p:nvSpPr>
          <p:cNvPr id="2" name="Cross 1">
            <a:extLst>
              <a:ext uri="{FF2B5EF4-FFF2-40B4-BE49-F238E27FC236}">
                <a16:creationId xmlns:a16="http://schemas.microsoft.com/office/drawing/2014/main" id="{88B32FFF-0195-4C4E-9166-DA5DC2D8A5D3}"/>
              </a:ext>
            </a:extLst>
          </p:cNvPr>
          <p:cNvSpPr/>
          <p:nvPr/>
        </p:nvSpPr>
        <p:spPr>
          <a:xfrm rot="2700000">
            <a:off x="741191" y="1810818"/>
            <a:ext cx="3482939" cy="3482939"/>
          </a:xfrm>
          <a:prstGeom prst="plus">
            <a:avLst>
              <a:gd name="adj" fmla="val 376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latin typeface="Century Gothic" panose="020B0502020202020204" pitchFamily="34" charset="0"/>
            </a:endParaRPr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DDE3D283-FAD7-6749-B3BA-6C01A5F0497B}"/>
              </a:ext>
            </a:extLst>
          </p:cNvPr>
          <p:cNvSpPr/>
          <p:nvPr/>
        </p:nvSpPr>
        <p:spPr>
          <a:xfrm rot="2700000">
            <a:off x="2600814" y="1810818"/>
            <a:ext cx="3482939" cy="3482939"/>
          </a:xfrm>
          <a:prstGeom prst="plus">
            <a:avLst>
              <a:gd name="adj" fmla="val 37684"/>
            </a:avLst>
          </a:prstGeom>
          <a:solidFill>
            <a:srgbClr val="3EEC9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latin typeface="Century Gothic" panose="020B0502020202020204" pitchFamily="34" charset="0"/>
            </a:endParaRPr>
          </a:p>
        </p:txBody>
      </p:sp>
      <p:sp>
        <p:nvSpPr>
          <p:cNvPr id="14" name="CuadroTexto 350">
            <a:extLst>
              <a:ext uri="{FF2B5EF4-FFF2-40B4-BE49-F238E27FC236}">
                <a16:creationId xmlns:a16="http://schemas.microsoft.com/office/drawing/2014/main" id="{92DBE845-7A8B-A34C-9537-1FE5C579629A}"/>
              </a:ext>
            </a:extLst>
          </p:cNvPr>
          <p:cNvSpPr txBox="1"/>
          <p:nvPr/>
        </p:nvSpPr>
        <p:spPr>
          <a:xfrm>
            <a:off x="3878355" y="3297609"/>
            <a:ext cx="1067116" cy="373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Political</a:t>
            </a:r>
          </a:p>
        </p:txBody>
      </p:sp>
      <p:sp>
        <p:nvSpPr>
          <p:cNvPr id="15" name="CuadroTexto 350">
            <a:extLst>
              <a:ext uri="{FF2B5EF4-FFF2-40B4-BE49-F238E27FC236}">
                <a16:creationId xmlns:a16="http://schemas.microsoft.com/office/drawing/2014/main" id="{91166681-2D93-9C42-8D5E-2CF8FD7B0E2B}"/>
              </a:ext>
            </a:extLst>
          </p:cNvPr>
          <p:cNvSpPr txBox="1"/>
          <p:nvPr/>
        </p:nvSpPr>
        <p:spPr>
          <a:xfrm>
            <a:off x="2045567" y="3297610"/>
            <a:ext cx="874185" cy="373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Social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F5C2F5-159C-984B-B88C-572F78CE42E9}"/>
              </a:ext>
            </a:extLst>
          </p:cNvPr>
          <p:cNvSpPr/>
          <p:nvPr/>
        </p:nvSpPr>
        <p:spPr>
          <a:xfrm>
            <a:off x="2919752" y="2432591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" pitchFamily="2" charset="77"/>
              </a:rPr>
              <a:t>Goal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1A3309-B103-E14A-8C1A-E87DF754488D}"/>
              </a:ext>
            </a:extLst>
          </p:cNvPr>
          <p:cNvSpPr/>
          <p:nvPr/>
        </p:nvSpPr>
        <p:spPr>
          <a:xfrm>
            <a:off x="2919752" y="4292214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" pitchFamily="2" charset="77"/>
              </a:rPr>
              <a:t>Goal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AE6EF9-04EC-9147-AD03-12F966B23C08}"/>
              </a:ext>
            </a:extLst>
          </p:cNvPr>
          <p:cNvSpPr txBox="1"/>
          <p:nvPr/>
        </p:nvSpPr>
        <p:spPr>
          <a:xfrm>
            <a:off x="2919752" y="1301059"/>
            <a:ext cx="996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" pitchFamily="2" charset="77"/>
              </a:rPr>
              <a:t>Explain 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" pitchFamily="2" charset="77"/>
              </a:rPr>
              <a:t>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31CB5-1C70-EB42-9C56-9627A6683A1E}"/>
              </a:ext>
            </a:extLst>
          </p:cNvPr>
          <p:cNvSpPr txBox="1"/>
          <p:nvPr/>
        </p:nvSpPr>
        <p:spPr>
          <a:xfrm>
            <a:off x="385267" y="3223903"/>
            <a:ext cx="1124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" pitchFamily="2" charset="77"/>
              </a:rPr>
              <a:t>Explain </a:t>
            </a:r>
          </a:p>
          <a:p>
            <a:pPr algn="r"/>
            <a:r>
              <a:rPr lang="en-US" b="1" dirty="0">
                <a:solidFill>
                  <a:schemeClr val="accent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" pitchFamily="2" charset="77"/>
              </a:rPr>
              <a:t>here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FE8DF3-EA12-1D43-985C-C9D8AD8A7497}"/>
              </a:ext>
            </a:extLst>
          </p:cNvPr>
          <p:cNvSpPr txBox="1"/>
          <p:nvPr/>
        </p:nvSpPr>
        <p:spPr>
          <a:xfrm>
            <a:off x="5312986" y="3223903"/>
            <a:ext cx="1124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" pitchFamily="2" charset="77"/>
              </a:rPr>
              <a:t>Explain </a:t>
            </a:r>
          </a:p>
          <a:p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" pitchFamily="2" charset="77"/>
              </a:rPr>
              <a:t>here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76589B-6275-D44B-93D3-8F2E9213BE11}"/>
              </a:ext>
            </a:extLst>
          </p:cNvPr>
          <p:cNvSpPr txBox="1"/>
          <p:nvPr/>
        </p:nvSpPr>
        <p:spPr>
          <a:xfrm>
            <a:off x="2909701" y="5161439"/>
            <a:ext cx="996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" pitchFamily="2" charset="77"/>
              </a:rPr>
              <a:t>Explain 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" pitchFamily="2" charset="77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960604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B8696365-0847-8143-B5CB-7E4ACA51A3A8}"/>
              </a:ext>
            </a:extLst>
          </p:cNvPr>
          <p:cNvSpPr/>
          <p:nvPr/>
        </p:nvSpPr>
        <p:spPr>
          <a:xfrm>
            <a:off x="2173654" y="6017295"/>
            <a:ext cx="2510693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60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@yourbrand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1F8F8F0-7E8E-D54F-A92D-AB6B5685D770}"/>
              </a:ext>
            </a:extLst>
          </p:cNvPr>
          <p:cNvSpPr/>
          <p:nvPr/>
        </p:nvSpPr>
        <p:spPr>
          <a:xfrm>
            <a:off x="282303" y="413539"/>
            <a:ext cx="6310408" cy="640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64" b="1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How to Increase your Leads</a:t>
            </a:r>
          </a:p>
        </p:txBody>
      </p:sp>
      <p:sp>
        <p:nvSpPr>
          <p:cNvPr id="45" name="Forma libre 44">
            <a:extLst>
              <a:ext uri="{FF2B5EF4-FFF2-40B4-BE49-F238E27FC236}">
                <a16:creationId xmlns:a16="http://schemas.microsoft.com/office/drawing/2014/main" id="{F6A89775-07F3-5B45-A1E9-BDDA3DF4C76D}"/>
              </a:ext>
            </a:extLst>
          </p:cNvPr>
          <p:cNvSpPr/>
          <p:nvPr/>
        </p:nvSpPr>
        <p:spPr>
          <a:xfrm>
            <a:off x="1811955" y="1344267"/>
            <a:ext cx="3251101" cy="1089273"/>
          </a:xfrm>
          <a:custGeom>
            <a:avLst/>
            <a:gdLst>
              <a:gd name="connsiteX0" fmla="*/ 3728085 w 4038600"/>
              <a:gd name="connsiteY0" fmla="*/ 925957 h 927100"/>
              <a:gd name="connsiteX1" fmla="*/ 4040251 w 4038600"/>
              <a:gd name="connsiteY1" fmla="*/ 3175 h 927100"/>
              <a:gd name="connsiteX2" fmla="*/ 3175 w 4038600"/>
              <a:gd name="connsiteY2" fmla="*/ 3175 h 927100"/>
              <a:gd name="connsiteX3" fmla="*/ 315341 w 4038600"/>
              <a:gd name="connsiteY3" fmla="*/ 925957 h 927100"/>
              <a:gd name="connsiteX4" fmla="*/ 3728085 w 4038600"/>
              <a:gd name="connsiteY4" fmla="*/ 925957 h 92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8600" h="927100">
                <a:moveTo>
                  <a:pt x="3728085" y="925957"/>
                </a:moveTo>
                <a:lnTo>
                  <a:pt x="4040251" y="3175"/>
                </a:lnTo>
                <a:lnTo>
                  <a:pt x="3175" y="3175"/>
                </a:lnTo>
                <a:lnTo>
                  <a:pt x="315341" y="925957"/>
                </a:lnTo>
                <a:lnTo>
                  <a:pt x="3728085" y="925957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46" name="Forma libre 45">
            <a:extLst>
              <a:ext uri="{FF2B5EF4-FFF2-40B4-BE49-F238E27FC236}">
                <a16:creationId xmlns:a16="http://schemas.microsoft.com/office/drawing/2014/main" id="{42768602-1959-3940-8B74-2A60307C941F}"/>
              </a:ext>
            </a:extLst>
          </p:cNvPr>
          <p:cNvSpPr/>
          <p:nvPr/>
        </p:nvSpPr>
        <p:spPr>
          <a:xfrm>
            <a:off x="2073324" y="2425299"/>
            <a:ext cx="2745448" cy="1089273"/>
          </a:xfrm>
          <a:custGeom>
            <a:avLst/>
            <a:gdLst>
              <a:gd name="connsiteX0" fmla="*/ 3728085 w 4038600"/>
              <a:gd name="connsiteY0" fmla="*/ 925957 h 927100"/>
              <a:gd name="connsiteX1" fmla="*/ 4040251 w 4038600"/>
              <a:gd name="connsiteY1" fmla="*/ 3175 h 927100"/>
              <a:gd name="connsiteX2" fmla="*/ 3175 w 4038600"/>
              <a:gd name="connsiteY2" fmla="*/ 3175 h 927100"/>
              <a:gd name="connsiteX3" fmla="*/ 315341 w 4038600"/>
              <a:gd name="connsiteY3" fmla="*/ 925957 h 927100"/>
              <a:gd name="connsiteX4" fmla="*/ 3728085 w 4038600"/>
              <a:gd name="connsiteY4" fmla="*/ 925957 h 92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8600" h="927100">
                <a:moveTo>
                  <a:pt x="3728085" y="925957"/>
                </a:moveTo>
                <a:lnTo>
                  <a:pt x="4040251" y="3175"/>
                </a:lnTo>
                <a:lnTo>
                  <a:pt x="3175" y="3175"/>
                </a:lnTo>
                <a:lnTo>
                  <a:pt x="315341" y="925957"/>
                </a:lnTo>
                <a:lnTo>
                  <a:pt x="3728085" y="925957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47" name="Forma libre 46">
            <a:extLst>
              <a:ext uri="{FF2B5EF4-FFF2-40B4-BE49-F238E27FC236}">
                <a16:creationId xmlns:a16="http://schemas.microsoft.com/office/drawing/2014/main" id="{7F9186E8-5FED-814E-B74E-5403A21E5A45}"/>
              </a:ext>
            </a:extLst>
          </p:cNvPr>
          <p:cNvSpPr/>
          <p:nvPr/>
        </p:nvSpPr>
        <p:spPr>
          <a:xfrm>
            <a:off x="2284344" y="3506331"/>
            <a:ext cx="2323275" cy="1089273"/>
          </a:xfrm>
          <a:custGeom>
            <a:avLst/>
            <a:gdLst>
              <a:gd name="connsiteX0" fmla="*/ 3728085 w 4038600"/>
              <a:gd name="connsiteY0" fmla="*/ 925957 h 927100"/>
              <a:gd name="connsiteX1" fmla="*/ 4040251 w 4038600"/>
              <a:gd name="connsiteY1" fmla="*/ 3175 h 927100"/>
              <a:gd name="connsiteX2" fmla="*/ 3175 w 4038600"/>
              <a:gd name="connsiteY2" fmla="*/ 3175 h 927100"/>
              <a:gd name="connsiteX3" fmla="*/ 315341 w 4038600"/>
              <a:gd name="connsiteY3" fmla="*/ 925957 h 927100"/>
              <a:gd name="connsiteX4" fmla="*/ 3728085 w 4038600"/>
              <a:gd name="connsiteY4" fmla="*/ 925957 h 92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8600" h="927100">
                <a:moveTo>
                  <a:pt x="3728085" y="925957"/>
                </a:moveTo>
                <a:lnTo>
                  <a:pt x="4040251" y="3175"/>
                </a:lnTo>
                <a:lnTo>
                  <a:pt x="3175" y="3175"/>
                </a:lnTo>
                <a:lnTo>
                  <a:pt x="315341" y="925957"/>
                </a:lnTo>
                <a:lnTo>
                  <a:pt x="3728085" y="925957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48" name="Forma libre 47">
            <a:extLst>
              <a:ext uri="{FF2B5EF4-FFF2-40B4-BE49-F238E27FC236}">
                <a16:creationId xmlns:a16="http://schemas.microsoft.com/office/drawing/2014/main" id="{78287B46-0414-3944-962F-30AE8CEF8B18}"/>
              </a:ext>
            </a:extLst>
          </p:cNvPr>
          <p:cNvSpPr/>
          <p:nvPr/>
        </p:nvSpPr>
        <p:spPr>
          <a:xfrm>
            <a:off x="2464608" y="4587749"/>
            <a:ext cx="1965479" cy="1089273"/>
          </a:xfrm>
          <a:custGeom>
            <a:avLst/>
            <a:gdLst>
              <a:gd name="connsiteX0" fmla="*/ 3728085 w 4038600"/>
              <a:gd name="connsiteY0" fmla="*/ 925957 h 927100"/>
              <a:gd name="connsiteX1" fmla="*/ 4040251 w 4038600"/>
              <a:gd name="connsiteY1" fmla="*/ 3175 h 927100"/>
              <a:gd name="connsiteX2" fmla="*/ 3175 w 4038600"/>
              <a:gd name="connsiteY2" fmla="*/ 3175 h 927100"/>
              <a:gd name="connsiteX3" fmla="*/ 315341 w 4038600"/>
              <a:gd name="connsiteY3" fmla="*/ 925957 h 927100"/>
              <a:gd name="connsiteX4" fmla="*/ 3728085 w 4038600"/>
              <a:gd name="connsiteY4" fmla="*/ 925957 h 92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8600" h="927100">
                <a:moveTo>
                  <a:pt x="3728085" y="925957"/>
                </a:moveTo>
                <a:lnTo>
                  <a:pt x="4040251" y="3175"/>
                </a:lnTo>
                <a:lnTo>
                  <a:pt x="3175" y="3175"/>
                </a:lnTo>
                <a:lnTo>
                  <a:pt x="315341" y="925957"/>
                </a:lnTo>
                <a:lnTo>
                  <a:pt x="3728085" y="925957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49" name="Elipse 4">
            <a:extLst>
              <a:ext uri="{FF2B5EF4-FFF2-40B4-BE49-F238E27FC236}">
                <a16:creationId xmlns:a16="http://schemas.microsoft.com/office/drawing/2014/main" id="{BC4D3B1B-FB8E-0442-861C-8ED3BD6DCEDD}"/>
              </a:ext>
            </a:extLst>
          </p:cNvPr>
          <p:cNvSpPr txBox="1"/>
          <p:nvPr/>
        </p:nvSpPr>
        <p:spPr>
          <a:xfrm>
            <a:off x="2284702" y="1685407"/>
            <a:ext cx="2305608" cy="304695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4" tIns="13714" rIns="13714" bIns="13714" numCol="1" spcCol="1270" anchor="ctr" anchorCtr="0">
            <a:spAutoFit/>
          </a:bodyPr>
          <a:lstStyle/>
          <a:p>
            <a:pPr algn="ctr" defTabSz="480120"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Awareness</a:t>
            </a:r>
          </a:p>
        </p:txBody>
      </p:sp>
      <p:sp>
        <p:nvSpPr>
          <p:cNvPr id="50" name="Elipse 4">
            <a:extLst>
              <a:ext uri="{FF2B5EF4-FFF2-40B4-BE49-F238E27FC236}">
                <a16:creationId xmlns:a16="http://schemas.microsoft.com/office/drawing/2014/main" id="{D565CB8C-F610-464E-9AC8-9EC9FBDA8D6D}"/>
              </a:ext>
            </a:extLst>
          </p:cNvPr>
          <p:cNvSpPr txBox="1"/>
          <p:nvPr/>
        </p:nvSpPr>
        <p:spPr>
          <a:xfrm>
            <a:off x="2284702" y="2865388"/>
            <a:ext cx="2305608" cy="304695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4" tIns="13714" rIns="13714" bIns="13714" numCol="1" spcCol="1270" anchor="ctr" anchorCtr="0">
            <a:spAutoFit/>
          </a:bodyPr>
          <a:lstStyle/>
          <a:p>
            <a:pPr algn="ctr" defTabSz="480120"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Interest</a:t>
            </a:r>
          </a:p>
        </p:txBody>
      </p:sp>
      <p:sp>
        <p:nvSpPr>
          <p:cNvPr id="51" name="Elipse 4">
            <a:extLst>
              <a:ext uri="{FF2B5EF4-FFF2-40B4-BE49-F238E27FC236}">
                <a16:creationId xmlns:a16="http://schemas.microsoft.com/office/drawing/2014/main" id="{B552B9C4-41B7-5943-A3EA-5B7E54E94E52}"/>
              </a:ext>
            </a:extLst>
          </p:cNvPr>
          <p:cNvSpPr txBox="1"/>
          <p:nvPr/>
        </p:nvSpPr>
        <p:spPr>
          <a:xfrm>
            <a:off x="2284702" y="3973046"/>
            <a:ext cx="2305608" cy="304695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4" tIns="13714" rIns="13714" bIns="13714" numCol="1" spcCol="1270" anchor="ctr" anchorCtr="0">
            <a:spAutoFit/>
          </a:bodyPr>
          <a:lstStyle/>
          <a:p>
            <a:pPr algn="ctr" defTabSz="480120"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Evaluation</a:t>
            </a:r>
          </a:p>
        </p:txBody>
      </p:sp>
      <p:sp>
        <p:nvSpPr>
          <p:cNvPr id="52" name="Elipse 4">
            <a:extLst>
              <a:ext uri="{FF2B5EF4-FFF2-40B4-BE49-F238E27FC236}">
                <a16:creationId xmlns:a16="http://schemas.microsoft.com/office/drawing/2014/main" id="{0A5CF861-57FE-8A48-9132-DCB03A7453E4}"/>
              </a:ext>
            </a:extLst>
          </p:cNvPr>
          <p:cNvSpPr txBox="1"/>
          <p:nvPr/>
        </p:nvSpPr>
        <p:spPr>
          <a:xfrm>
            <a:off x="2284702" y="5080706"/>
            <a:ext cx="2305608" cy="304695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4" tIns="13714" rIns="13714" bIns="13714" numCol="1" spcCol="1270" anchor="ctr" anchorCtr="0">
            <a:spAutoFit/>
          </a:bodyPr>
          <a:lstStyle/>
          <a:p>
            <a:pPr algn="ctr" defTabSz="480120"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149707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B8696365-0847-8143-B5CB-7E4ACA51A3A8}"/>
              </a:ext>
            </a:extLst>
          </p:cNvPr>
          <p:cNvSpPr/>
          <p:nvPr/>
        </p:nvSpPr>
        <p:spPr>
          <a:xfrm>
            <a:off x="2173654" y="6017295"/>
            <a:ext cx="2510693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60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@yourbrand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1F8F8F0-7E8E-D54F-A92D-AB6B5685D770}"/>
              </a:ext>
            </a:extLst>
          </p:cNvPr>
          <p:cNvSpPr/>
          <p:nvPr/>
        </p:nvSpPr>
        <p:spPr>
          <a:xfrm>
            <a:off x="512120" y="413539"/>
            <a:ext cx="5850774" cy="640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64" b="1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The Funnel Journey</a:t>
            </a:r>
          </a:p>
        </p:txBody>
      </p:sp>
      <p:sp>
        <p:nvSpPr>
          <p:cNvPr id="14" name="Freeform 1">
            <a:extLst>
              <a:ext uri="{FF2B5EF4-FFF2-40B4-BE49-F238E27FC236}">
                <a16:creationId xmlns:a16="http://schemas.microsoft.com/office/drawing/2014/main" id="{1671D166-FFFE-6B45-9EFD-EFC09A4FE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5969" y="1862830"/>
            <a:ext cx="2341761" cy="1121824"/>
          </a:xfrm>
          <a:custGeom>
            <a:avLst/>
            <a:gdLst>
              <a:gd name="T0" fmla="*/ 4243 w 5580"/>
              <a:gd name="T1" fmla="*/ 2672 h 2673"/>
              <a:gd name="T2" fmla="*/ 4243 w 5580"/>
              <a:gd name="T3" fmla="*/ 2672 h 2673"/>
              <a:gd name="T4" fmla="*/ 0 w 5580"/>
              <a:gd name="T5" fmla="*/ 2672 h 2673"/>
              <a:gd name="T6" fmla="*/ 0 w 5580"/>
              <a:gd name="T7" fmla="*/ 0 h 2673"/>
              <a:gd name="T8" fmla="*/ 4243 w 5580"/>
              <a:gd name="T9" fmla="*/ 0 h 2673"/>
              <a:gd name="T10" fmla="*/ 5579 w 5580"/>
              <a:gd name="T11" fmla="*/ 1336 h 2673"/>
              <a:gd name="T12" fmla="*/ 5579 w 5580"/>
              <a:gd name="T13" fmla="*/ 1336 h 2673"/>
              <a:gd name="T14" fmla="*/ 4243 w 5580"/>
              <a:gd name="T15" fmla="*/ 2672 h 2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80" h="2673">
                <a:moveTo>
                  <a:pt x="4243" y="2672"/>
                </a:moveTo>
                <a:lnTo>
                  <a:pt x="4243" y="2672"/>
                </a:lnTo>
                <a:cubicBezTo>
                  <a:pt x="0" y="2672"/>
                  <a:pt x="0" y="2672"/>
                  <a:pt x="0" y="2672"/>
                </a:cubicBezTo>
                <a:cubicBezTo>
                  <a:pt x="0" y="0"/>
                  <a:pt x="0" y="0"/>
                  <a:pt x="0" y="0"/>
                </a:cubicBezTo>
                <a:cubicBezTo>
                  <a:pt x="4243" y="0"/>
                  <a:pt x="4243" y="0"/>
                  <a:pt x="4243" y="0"/>
                </a:cubicBezTo>
                <a:cubicBezTo>
                  <a:pt x="4979" y="0"/>
                  <a:pt x="5579" y="601"/>
                  <a:pt x="5579" y="1336"/>
                </a:cubicBezTo>
                <a:lnTo>
                  <a:pt x="5579" y="1336"/>
                </a:lnTo>
                <a:cubicBezTo>
                  <a:pt x="5579" y="2072"/>
                  <a:pt x="4979" y="2672"/>
                  <a:pt x="4243" y="2672"/>
                </a:cubicBezTo>
              </a:path>
            </a:pathLst>
          </a:custGeom>
          <a:solidFill>
            <a:schemeClr val="bg1"/>
          </a:solidFill>
          <a:ln w="76200"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s-MX" b="1">
              <a:latin typeface="Century Gothic" panose="020B0502020202020204" pitchFamily="34" charset="0"/>
            </a:endParaRPr>
          </a:p>
        </p:txBody>
      </p:sp>
      <p:sp>
        <p:nvSpPr>
          <p:cNvPr id="15" name="Freeform 2">
            <a:extLst>
              <a:ext uri="{FF2B5EF4-FFF2-40B4-BE49-F238E27FC236}">
                <a16:creationId xmlns:a16="http://schemas.microsoft.com/office/drawing/2014/main" id="{5F4217D9-6A2F-624C-860F-A4379F11B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84" y="2603307"/>
            <a:ext cx="2339909" cy="1121824"/>
          </a:xfrm>
          <a:custGeom>
            <a:avLst/>
            <a:gdLst>
              <a:gd name="T0" fmla="*/ 1336 w 5573"/>
              <a:gd name="T1" fmla="*/ 2671 h 2672"/>
              <a:gd name="T2" fmla="*/ 1336 w 5573"/>
              <a:gd name="T3" fmla="*/ 2671 h 2672"/>
              <a:gd name="T4" fmla="*/ 5572 w 5573"/>
              <a:gd name="T5" fmla="*/ 2671 h 2672"/>
              <a:gd name="T6" fmla="*/ 5572 w 5573"/>
              <a:gd name="T7" fmla="*/ 0 h 2672"/>
              <a:gd name="T8" fmla="*/ 1336 w 5573"/>
              <a:gd name="T9" fmla="*/ 0 h 2672"/>
              <a:gd name="T10" fmla="*/ 0 w 5573"/>
              <a:gd name="T11" fmla="*/ 1336 h 2672"/>
              <a:gd name="T12" fmla="*/ 0 w 5573"/>
              <a:gd name="T13" fmla="*/ 1336 h 2672"/>
              <a:gd name="T14" fmla="*/ 1336 w 5573"/>
              <a:gd name="T15" fmla="*/ 2671 h 2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73" h="2672">
                <a:moveTo>
                  <a:pt x="1336" y="2671"/>
                </a:moveTo>
                <a:lnTo>
                  <a:pt x="1336" y="2671"/>
                </a:lnTo>
                <a:cubicBezTo>
                  <a:pt x="5572" y="2671"/>
                  <a:pt x="5572" y="2671"/>
                  <a:pt x="5572" y="2671"/>
                </a:cubicBezTo>
                <a:cubicBezTo>
                  <a:pt x="5572" y="0"/>
                  <a:pt x="5572" y="0"/>
                  <a:pt x="5572" y="0"/>
                </a:cubicBezTo>
                <a:cubicBezTo>
                  <a:pt x="1336" y="0"/>
                  <a:pt x="1336" y="0"/>
                  <a:pt x="1336" y="0"/>
                </a:cubicBezTo>
                <a:cubicBezTo>
                  <a:pt x="592" y="0"/>
                  <a:pt x="0" y="601"/>
                  <a:pt x="0" y="1336"/>
                </a:cubicBezTo>
                <a:lnTo>
                  <a:pt x="0" y="1336"/>
                </a:lnTo>
                <a:cubicBezTo>
                  <a:pt x="0" y="2080"/>
                  <a:pt x="592" y="2671"/>
                  <a:pt x="1336" y="2671"/>
                </a:cubicBezTo>
              </a:path>
            </a:pathLst>
          </a:custGeom>
          <a:solidFill>
            <a:schemeClr val="bg1"/>
          </a:solidFill>
          <a:ln w="76200">
            <a:solidFill>
              <a:schemeClr val="accent2"/>
            </a:solidFill>
          </a:ln>
          <a:effectLst/>
        </p:spPr>
        <p:txBody>
          <a:bodyPr wrap="none" anchor="ctr"/>
          <a:lstStyle/>
          <a:p>
            <a:endParaRPr lang="es-MX" b="1">
              <a:latin typeface="Century Gothic" panose="020B0502020202020204" pitchFamily="34" charset="0"/>
            </a:endParaRPr>
          </a:p>
        </p:txBody>
      </p:sp>
      <p:sp>
        <p:nvSpPr>
          <p:cNvPr id="16" name="Freeform 3">
            <a:extLst>
              <a:ext uri="{FF2B5EF4-FFF2-40B4-BE49-F238E27FC236}">
                <a16:creationId xmlns:a16="http://schemas.microsoft.com/office/drawing/2014/main" id="{A2D3224F-77B6-6747-A523-E0EEA93BC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277" y="3551119"/>
            <a:ext cx="2341761" cy="1121824"/>
          </a:xfrm>
          <a:custGeom>
            <a:avLst/>
            <a:gdLst>
              <a:gd name="T0" fmla="*/ 4243 w 5580"/>
              <a:gd name="T1" fmla="*/ 2670 h 2671"/>
              <a:gd name="T2" fmla="*/ 4243 w 5580"/>
              <a:gd name="T3" fmla="*/ 2670 h 2671"/>
              <a:gd name="T4" fmla="*/ 0 w 5580"/>
              <a:gd name="T5" fmla="*/ 2670 h 2671"/>
              <a:gd name="T6" fmla="*/ 0 w 5580"/>
              <a:gd name="T7" fmla="*/ 0 h 2671"/>
              <a:gd name="T8" fmla="*/ 4243 w 5580"/>
              <a:gd name="T9" fmla="*/ 0 h 2671"/>
              <a:gd name="T10" fmla="*/ 5579 w 5580"/>
              <a:gd name="T11" fmla="*/ 1334 h 2671"/>
              <a:gd name="T12" fmla="*/ 5579 w 5580"/>
              <a:gd name="T13" fmla="*/ 1334 h 2671"/>
              <a:gd name="T14" fmla="*/ 4243 w 5580"/>
              <a:gd name="T15" fmla="*/ 2670 h 2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80" h="2671">
                <a:moveTo>
                  <a:pt x="4243" y="2670"/>
                </a:moveTo>
                <a:lnTo>
                  <a:pt x="4243" y="2670"/>
                </a:lnTo>
                <a:cubicBezTo>
                  <a:pt x="0" y="2670"/>
                  <a:pt x="0" y="2670"/>
                  <a:pt x="0" y="2670"/>
                </a:cubicBezTo>
                <a:cubicBezTo>
                  <a:pt x="0" y="0"/>
                  <a:pt x="0" y="0"/>
                  <a:pt x="0" y="0"/>
                </a:cubicBezTo>
                <a:cubicBezTo>
                  <a:pt x="4243" y="0"/>
                  <a:pt x="4243" y="0"/>
                  <a:pt x="4243" y="0"/>
                </a:cubicBezTo>
                <a:cubicBezTo>
                  <a:pt x="4979" y="0"/>
                  <a:pt x="5579" y="599"/>
                  <a:pt x="5579" y="1334"/>
                </a:cubicBezTo>
                <a:lnTo>
                  <a:pt x="5579" y="1334"/>
                </a:lnTo>
                <a:cubicBezTo>
                  <a:pt x="5579" y="2070"/>
                  <a:pt x="4979" y="2670"/>
                  <a:pt x="4243" y="2670"/>
                </a:cubicBezTo>
              </a:path>
            </a:pathLst>
          </a:custGeom>
          <a:solidFill>
            <a:schemeClr val="bg1"/>
          </a:solidFill>
          <a:ln w="76200">
            <a:solidFill>
              <a:schemeClr val="accent3"/>
            </a:solidFill>
          </a:ln>
          <a:effectLst/>
        </p:spPr>
        <p:txBody>
          <a:bodyPr wrap="none" anchor="ctr"/>
          <a:lstStyle/>
          <a:p>
            <a:endParaRPr lang="es-MX" b="1">
              <a:latin typeface="Century Gothic" panose="020B0502020202020204" pitchFamily="34" charset="0"/>
            </a:endParaRPr>
          </a:p>
        </p:txBody>
      </p:sp>
      <p:sp>
        <p:nvSpPr>
          <p:cNvPr id="17" name="Freeform 4">
            <a:extLst>
              <a:ext uri="{FF2B5EF4-FFF2-40B4-BE49-F238E27FC236}">
                <a16:creationId xmlns:a16="http://schemas.microsoft.com/office/drawing/2014/main" id="{43A89A06-E119-5F44-A14D-0396E179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833" y="4297150"/>
            <a:ext cx="2339909" cy="1121824"/>
          </a:xfrm>
          <a:custGeom>
            <a:avLst/>
            <a:gdLst>
              <a:gd name="T0" fmla="*/ 1336 w 5573"/>
              <a:gd name="T1" fmla="*/ 2672 h 2673"/>
              <a:gd name="T2" fmla="*/ 1336 w 5573"/>
              <a:gd name="T3" fmla="*/ 2672 h 2673"/>
              <a:gd name="T4" fmla="*/ 5572 w 5573"/>
              <a:gd name="T5" fmla="*/ 2672 h 2673"/>
              <a:gd name="T6" fmla="*/ 5572 w 5573"/>
              <a:gd name="T7" fmla="*/ 0 h 2673"/>
              <a:gd name="T8" fmla="*/ 1336 w 5573"/>
              <a:gd name="T9" fmla="*/ 0 h 2673"/>
              <a:gd name="T10" fmla="*/ 0 w 5573"/>
              <a:gd name="T11" fmla="*/ 1336 h 2673"/>
              <a:gd name="T12" fmla="*/ 0 w 5573"/>
              <a:gd name="T13" fmla="*/ 1336 h 2673"/>
              <a:gd name="T14" fmla="*/ 1336 w 5573"/>
              <a:gd name="T15" fmla="*/ 2672 h 2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73" h="2673">
                <a:moveTo>
                  <a:pt x="1336" y="2672"/>
                </a:moveTo>
                <a:lnTo>
                  <a:pt x="1336" y="2672"/>
                </a:lnTo>
                <a:cubicBezTo>
                  <a:pt x="5572" y="2672"/>
                  <a:pt x="5572" y="2672"/>
                  <a:pt x="5572" y="2672"/>
                </a:cubicBezTo>
                <a:cubicBezTo>
                  <a:pt x="5572" y="0"/>
                  <a:pt x="5572" y="0"/>
                  <a:pt x="5572" y="0"/>
                </a:cubicBezTo>
                <a:cubicBezTo>
                  <a:pt x="1336" y="0"/>
                  <a:pt x="1336" y="0"/>
                  <a:pt x="1336" y="0"/>
                </a:cubicBezTo>
                <a:cubicBezTo>
                  <a:pt x="600" y="0"/>
                  <a:pt x="0" y="592"/>
                  <a:pt x="0" y="1336"/>
                </a:cubicBezTo>
                <a:lnTo>
                  <a:pt x="0" y="1336"/>
                </a:lnTo>
                <a:cubicBezTo>
                  <a:pt x="0" y="2072"/>
                  <a:pt x="600" y="2672"/>
                  <a:pt x="1336" y="2672"/>
                </a:cubicBezTo>
              </a:path>
            </a:pathLst>
          </a:custGeom>
          <a:solidFill>
            <a:schemeClr val="bg1"/>
          </a:solidFill>
          <a:ln w="76200"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s-MX" b="1">
              <a:latin typeface="Century Gothic" panose="020B0502020202020204" pitchFamily="34" charset="0"/>
            </a:endParaRPr>
          </a:p>
        </p:txBody>
      </p:sp>
      <p:sp>
        <p:nvSpPr>
          <p:cNvPr id="18" name="Freeform 163">
            <a:extLst>
              <a:ext uri="{FF2B5EF4-FFF2-40B4-BE49-F238E27FC236}">
                <a16:creationId xmlns:a16="http://schemas.microsoft.com/office/drawing/2014/main" id="{852D5DD9-83CA-3446-B8E7-7595F58B7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073" y="1485186"/>
            <a:ext cx="2673124" cy="823782"/>
          </a:xfrm>
          <a:custGeom>
            <a:avLst/>
            <a:gdLst>
              <a:gd name="T0" fmla="*/ 17 w 6367"/>
              <a:gd name="T1" fmla="*/ 313 h 1962"/>
              <a:gd name="T2" fmla="*/ 17 w 6367"/>
              <a:gd name="T3" fmla="*/ 313 h 1962"/>
              <a:gd name="T4" fmla="*/ 550 w 6367"/>
              <a:gd name="T5" fmla="*/ 1928 h 1962"/>
              <a:gd name="T6" fmla="*/ 601 w 6367"/>
              <a:gd name="T7" fmla="*/ 1953 h 1962"/>
              <a:gd name="T8" fmla="*/ 3179 w 6367"/>
              <a:gd name="T9" fmla="*/ 1784 h 1962"/>
              <a:gd name="T10" fmla="*/ 5767 w 6367"/>
              <a:gd name="T11" fmla="*/ 1953 h 1962"/>
              <a:gd name="T12" fmla="*/ 5767 w 6367"/>
              <a:gd name="T13" fmla="*/ 1953 h 1962"/>
              <a:gd name="T14" fmla="*/ 5817 w 6367"/>
              <a:gd name="T15" fmla="*/ 1928 h 1962"/>
              <a:gd name="T16" fmla="*/ 6349 w 6367"/>
              <a:gd name="T17" fmla="*/ 313 h 1962"/>
              <a:gd name="T18" fmla="*/ 6315 w 6367"/>
              <a:gd name="T19" fmla="*/ 254 h 1962"/>
              <a:gd name="T20" fmla="*/ 3179 w 6367"/>
              <a:gd name="T21" fmla="*/ 0 h 1962"/>
              <a:gd name="T22" fmla="*/ 51 w 6367"/>
              <a:gd name="T23" fmla="*/ 254 h 1962"/>
              <a:gd name="T24" fmla="*/ 17 w 6367"/>
              <a:gd name="T25" fmla="*/ 313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367" h="1962">
                <a:moveTo>
                  <a:pt x="17" y="313"/>
                </a:moveTo>
                <a:lnTo>
                  <a:pt x="17" y="313"/>
                </a:lnTo>
                <a:cubicBezTo>
                  <a:pt x="550" y="1928"/>
                  <a:pt x="550" y="1928"/>
                  <a:pt x="550" y="1928"/>
                </a:cubicBezTo>
                <a:cubicBezTo>
                  <a:pt x="559" y="1945"/>
                  <a:pt x="584" y="1961"/>
                  <a:pt x="601" y="1953"/>
                </a:cubicBezTo>
                <a:cubicBezTo>
                  <a:pt x="1455" y="1843"/>
                  <a:pt x="2317" y="1784"/>
                  <a:pt x="3179" y="1784"/>
                </a:cubicBezTo>
                <a:cubicBezTo>
                  <a:pt x="4042" y="1784"/>
                  <a:pt x="4904" y="1843"/>
                  <a:pt x="5767" y="1953"/>
                </a:cubicBezTo>
                <a:lnTo>
                  <a:pt x="5767" y="1953"/>
                </a:lnTo>
                <a:cubicBezTo>
                  <a:pt x="5783" y="1961"/>
                  <a:pt x="5809" y="1945"/>
                  <a:pt x="5817" y="1928"/>
                </a:cubicBezTo>
                <a:cubicBezTo>
                  <a:pt x="6349" y="313"/>
                  <a:pt x="6349" y="313"/>
                  <a:pt x="6349" y="313"/>
                </a:cubicBezTo>
                <a:cubicBezTo>
                  <a:pt x="6366" y="288"/>
                  <a:pt x="6341" y="254"/>
                  <a:pt x="6315" y="254"/>
                </a:cubicBezTo>
                <a:cubicBezTo>
                  <a:pt x="5276" y="85"/>
                  <a:pt x="4228" y="0"/>
                  <a:pt x="3179" y="0"/>
                </a:cubicBezTo>
                <a:cubicBezTo>
                  <a:pt x="2140" y="0"/>
                  <a:pt x="1091" y="85"/>
                  <a:pt x="51" y="254"/>
                </a:cubicBezTo>
                <a:cubicBezTo>
                  <a:pt x="17" y="254"/>
                  <a:pt x="0" y="288"/>
                  <a:pt x="17" y="313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 b="1">
              <a:latin typeface="Century Gothic" panose="020B0502020202020204" pitchFamily="34" charset="0"/>
            </a:endParaRPr>
          </a:p>
        </p:txBody>
      </p:sp>
      <p:sp>
        <p:nvSpPr>
          <p:cNvPr id="19" name="Freeform 164">
            <a:extLst>
              <a:ext uri="{FF2B5EF4-FFF2-40B4-BE49-F238E27FC236}">
                <a16:creationId xmlns:a16="http://schemas.microsoft.com/office/drawing/2014/main" id="{4C962420-848C-634C-8C46-E60DEA7E7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8877" y="2234920"/>
            <a:ext cx="2197367" cy="877466"/>
          </a:xfrm>
          <a:custGeom>
            <a:avLst/>
            <a:gdLst>
              <a:gd name="T0" fmla="*/ 660 w 5234"/>
              <a:gd name="T1" fmla="*/ 2088 h 2089"/>
              <a:gd name="T2" fmla="*/ 660 w 5234"/>
              <a:gd name="T3" fmla="*/ 2088 h 2089"/>
              <a:gd name="T4" fmla="*/ 4574 w 5234"/>
              <a:gd name="T5" fmla="*/ 2088 h 2089"/>
              <a:gd name="T6" fmla="*/ 4599 w 5234"/>
              <a:gd name="T7" fmla="*/ 2071 h 2089"/>
              <a:gd name="T8" fmla="*/ 5225 w 5234"/>
              <a:gd name="T9" fmla="*/ 211 h 2089"/>
              <a:gd name="T10" fmla="*/ 5200 w 5234"/>
              <a:gd name="T11" fmla="*/ 169 h 2089"/>
              <a:gd name="T12" fmla="*/ 5200 w 5234"/>
              <a:gd name="T13" fmla="*/ 169 h 2089"/>
              <a:gd name="T14" fmla="*/ 2612 w 5234"/>
              <a:gd name="T15" fmla="*/ 0 h 2089"/>
              <a:gd name="T16" fmla="*/ 34 w 5234"/>
              <a:gd name="T17" fmla="*/ 169 h 2089"/>
              <a:gd name="T18" fmla="*/ 8 w 5234"/>
              <a:gd name="T19" fmla="*/ 211 h 2089"/>
              <a:gd name="T20" fmla="*/ 634 w 5234"/>
              <a:gd name="T21" fmla="*/ 2071 h 2089"/>
              <a:gd name="T22" fmla="*/ 660 w 5234"/>
              <a:gd name="T23" fmla="*/ 2088 h 2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34" h="2089">
                <a:moveTo>
                  <a:pt x="660" y="2088"/>
                </a:moveTo>
                <a:lnTo>
                  <a:pt x="660" y="2088"/>
                </a:lnTo>
                <a:cubicBezTo>
                  <a:pt x="1961" y="1953"/>
                  <a:pt x="3272" y="1953"/>
                  <a:pt x="4574" y="2088"/>
                </a:cubicBezTo>
                <a:cubicBezTo>
                  <a:pt x="4583" y="2088"/>
                  <a:pt x="4599" y="2080"/>
                  <a:pt x="4599" y="2071"/>
                </a:cubicBezTo>
                <a:cubicBezTo>
                  <a:pt x="5225" y="211"/>
                  <a:pt x="5225" y="211"/>
                  <a:pt x="5225" y="211"/>
                </a:cubicBezTo>
                <a:cubicBezTo>
                  <a:pt x="5233" y="195"/>
                  <a:pt x="5216" y="177"/>
                  <a:pt x="5200" y="169"/>
                </a:cubicBezTo>
                <a:lnTo>
                  <a:pt x="5200" y="169"/>
                </a:lnTo>
                <a:cubicBezTo>
                  <a:pt x="4337" y="59"/>
                  <a:pt x="3475" y="0"/>
                  <a:pt x="2612" y="0"/>
                </a:cubicBezTo>
                <a:cubicBezTo>
                  <a:pt x="1759" y="0"/>
                  <a:pt x="896" y="59"/>
                  <a:pt x="34" y="169"/>
                </a:cubicBezTo>
                <a:cubicBezTo>
                  <a:pt x="17" y="177"/>
                  <a:pt x="0" y="195"/>
                  <a:pt x="8" y="211"/>
                </a:cubicBezTo>
                <a:cubicBezTo>
                  <a:pt x="634" y="2071"/>
                  <a:pt x="634" y="2071"/>
                  <a:pt x="634" y="2071"/>
                </a:cubicBezTo>
                <a:cubicBezTo>
                  <a:pt x="634" y="2080"/>
                  <a:pt x="651" y="2088"/>
                  <a:pt x="660" y="2088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 b="1">
              <a:latin typeface="Century Gothic" panose="020B0502020202020204" pitchFamily="34" charset="0"/>
            </a:endParaRPr>
          </a:p>
        </p:txBody>
      </p:sp>
      <p:sp>
        <p:nvSpPr>
          <p:cNvPr id="20" name="Freeform 165">
            <a:extLst>
              <a:ext uri="{FF2B5EF4-FFF2-40B4-BE49-F238E27FC236}">
                <a16:creationId xmlns:a16="http://schemas.microsoft.com/office/drawing/2014/main" id="{B895EE63-B376-8E4B-A5C6-980AE631D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9151" y="3054998"/>
            <a:ext cx="1658670" cy="866359"/>
          </a:xfrm>
          <a:custGeom>
            <a:avLst/>
            <a:gdLst>
              <a:gd name="T0" fmla="*/ 8 w 3949"/>
              <a:gd name="T1" fmla="*/ 178 h 2063"/>
              <a:gd name="T2" fmla="*/ 8 w 3949"/>
              <a:gd name="T3" fmla="*/ 178 h 2063"/>
              <a:gd name="T4" fmla="*/ 634 w 3949"/>
              <a:gd name="T5" fmla="*/ 2045 h 2063"/>
              <a:gd name="T6" fmla="*/ 668 w 3949"/>
              <a:gd name="T7" fmla="*/ 2062 h 2063"/>
              <a:gd name="T8" fmla="*/ 684 w 3949"/>
              <a:gd name="T9" fmla="*/ 2062 h 2063"/>
              <a:gd name="T10" fmla="*/ 786 w 3949"/>
              <a:gd name="T11" fmla="*/ 2054 h 2063"/>
              <a:gd name="T12" fmla="*/ 980 w 3949"/>
              <a:gd name="T13" fmla="*/ 2045 h 2063"/>
              <a:gd name="T14" fmla="*/ 1183 w 3949"/>
              <a:gd name="T15" fmla="*/ 2028 h 2063"/>
              <a:gd name="T16" fmla="*/ 1479 w 3949"/>
              <a:gd name="T17" fmla="*/ 2020 h 2063"/>
              <a:gd name="T18" fmla="*/ 1775 w 3949"/>
              <a:gd name="T19" fmla="*/ 2011 h 2063"/>
              <a:gd name="T20" fmla="*/ 1969 w 3949"/>
              <a:gd name="T21" fmla="*/ 2011 h 2063"/>
              <a:gd name="T22" fmla="*/ 2071 w 3949"/>
              <a:gd name="T23" fmla="*/ 2011 h 2063"/>
              <a:gd name="T24" fmla="*/ 2274 w 3949"/>
              <a:gd name="T25" fmla="*/ 2011 h 2063"/>
              <a:gd name="T26" fmla="*/ 2367 w 3949"/>
              <a:gd name="T27" fmla="*/ 2011 h 2063"/>
              <a:gd name="T28" fmla="*/ 2570 w 3949"/>
              <a:gd name="T29" fmla="*/ 2020 h 2063"/>
              <a:gd name="T30" fmla="*/ 2866 w 3949"/>
              <a:gd name="T31" fmla="*/ 2037 h 2063"/>
              <a:gd name="T32" fmla="*/ 3069 w 3949"/>
              <a:gd name="T33" fmla="*/ 2045 h 2063"/>
              <a:gd name="T34" fmla="*/ 3280 w 3949"/>
              <a:gd name="T35" fmla="*/ 2062 h 2063"/>
              <a:gd name="T36" fmla="*/ 3314 w 3949"/>
              <a:gd name="T37" fmla="*/ 2045 h 2063"/>
              <a:gd name="T38" fmla="*/ 3940 w 3949"/>
              <a:gd name="T39" fmla="*/ 178 h 2063"/>
              <a:gd name="T40" fmla="*/ 3914 w 3949"/>
              <a:gd name="T41" fmla="*/ 135 h 2063"/>
              <a:gd name="T42" fmla="*/ 33 w 3949"/>
              <a:gd name="T43" fmla="*/ 135 h 2063"/>
              <a:gd name="T44" fmla="*/ 8 w 3949"/>
              <a:gd name="T45" fmla="*/ 178 h 2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949" h="2063">
                <a:moveTo>
                  <a:pt x="8" y="178"/>
                </a:moveTo>
                <a:lnTo>
                  <a:pt x="8" y="178"/>
                </a:lnTo>
                <a:cubicBezTo>
                  <a:pt x="634" y="2045"/>
                  <a:pt x="634" y="2045"/>
                  <a:pt x="634" y="2045"/>
                </a:cubicBezTo>
                <a:cubicBezTo>
                  <a:pt x="634" y="2054"/>
                  <a:pt x="650" y="2062"/>
                  <a:pt x="668" y="2062"/>
                </a:cubicBezTo>
                <a:cubicBezTo>
                  <a:pt x="668" y="2062"/>
                  <a:pt x="676" y="2062"/>
                  <a:pt x="684" y="2062"/>
                </a:cubicBezTo>
                <a:cubicBezTo>
                  <a:pt x="718" y="2062"/>
                  <a:pt x="752" y="2054"/>
                  <a:pt x="786" y="2054"/>
                </a:cubicBezTo>
                <a:cubicBezTo>
                  <a:pt x="845" y="2054"/>
                  <a:pt x="913" y="2045"/>
                  <a:pt x="980" y="2045"/>
                </a:cubicBezTo>
                <a:cubicBezTo>
                  <a:pt x="1048" y="2037"/>
                  <a:pt x="1116" y="2037"/>
                  <a:pt x="1183" y="2028"/>
                </a:cubicBezTo>
                <a:cubicBezTo>
                  <a:pt x="1276" y="2028"/>
                  <a:pt x="1378" y="2020"/>
                  <a:pt x="1479" y="2020"/>
                </a:cubicBezTo>
                <a:cubicBezTo>
                  <a:pt x="1581" y="2011"/>
                  <a:pt x="1674" y="2011"/>
                  <a:pt x="1775" y="2011"/>
                </a:cubicBezTo>
                <a:cubicBezTo>
                  <a:pt x="1843" y="2011"/>
                  <a:pt x="1910" y="2011"/>
                  <a:pt x="1969" y="2011"/>
                </a:cubicBezTo>
                <a:cubicBezTo>
                  <a:pt x="2003" y="2011"/>
                  <a:pt x="2037" y="2011"/>
                  <a:pt x="2071" y="2011"/>
                </a:cubicBezTo>
                <a:cubicBezTo>
                  <a:pt x="2138" y="2011"/>
                  <a:pt x="2206" y="2011"/>
                  <a:pt x="2274" y="2011"/>
                </a:cubicBezTo>
                <a:cubicBezTo>
                  <a:pt x="2308" y="2011"/>
                  <a:pt x="2341" y="2011"/>
                  <a:pt x="2367" y="2011"/>
                </a:cubicBezTo>
                <a:cubicBezTo>
                  <a:pt x="2434" y="2020"/>
                  <a:pt x="2502" y="2020"/>
                  <a:pt x="2570" y="2020"/>
                </a:cubicBezTo>
                <a:cubicBezTo>
                  <a:pt x="2671" y="2028"/>
                  <a:pt x="2764" y="2028"/>
                  <a:pt x="2866" y="2037"/>
                </a:cubicBezTo>
                <a:cubicBezTo>
                  <a:pt x="2933" y="2037"/>
                  <a:pt x="3001" y="2045"/>
                  <a:pt x="3069" y="2045"/>
                </a:cubicBezTo>
                <a:cubicBezTo>
                  <a:pt x="3136" y="2054"/>
                  <a:pt x="3212" y="2062"/>
                  <a:pt x="3280" y="2062"/>
                </a:cubicBezTo>
                <a:cubicBezTo>
                  <a:pt x="3297" y="2062"/>
                  <a:pt x="3314" y="2054"/>
                  <a:pt x="3314" y="2045"/>
                </a:cubicBezTo>
                <a:cubicBezTo>
                  <a:pt x="3940" y="178"/>
                  <a:pt x="3940" y="178"/>
                  <a:pt x="3940" y="178"/>
                </a:cubicBezTo>
                <a:cubicBezTo>
                  <a:pt x="3948" y="161"/>
                  <a:pt x="3931" y="135"/>
                  <a:pt x="3914" y="135"/>
                </a:cubicBezTo>
                <a:cubicBezTo>
                  <a:pt x="2621" y="0"/>
                  <a:pt x="1327" y="0"/>
                  <a:pt x="33" y="135"/>
                </a:cubicBezTo>
                <a:cubicBezTo>
                  <a:pt x="17" y="135"/>
                  <a:pt x="0" y="161"/>
                  <a:pt x="8" y="178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 b="1">
              <a:latin typeface="Century Gothic" panose="020B0502020202020204" pitchFamily="34" charset="0"/>
            </a:endParaRPr>
          </a:p>
        </p:txBody>
      </p:sp>
      <p:sp>
        <p:nvSpPr>
          <p:cNvPr id="22" name="Freeform 166">
            <a:extLst>
              <a:ext uri="{FF2B5EF4-FFF2-40B4-BE49-F238E27FC236}">
                <a16:creationId xmlns:a16="http://schemas.microsoft.com/office/drawing/2014/main" id="{C7C27189-1B0B-374E-8BF2-5D81EB8E4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574" y="3899143"/>
            <a:ext cx="1118121" cy="838592"/>
          </a:xfrm>
          <a:custGeom>
            <a:avLst/>
            <a:gdLst>
              <a:gd name="T0" fmla="*/ 2427 w 2664"/>
              <a:gd name="T1" fmla="*/ 34 h 1996"/>
              <a:gd name="T2" fmla="*/ 2427 w 2664"/>
              <a:gd name="T3" fmla="*/ 34 h 1996"/>
              <a:gd name="T4" fmla="*/ 2224 w 2664"/>
              <a:gd name="T5" fmla="*/ 26 h 1996"/>
              <a:gd name="T6" fmla="*/ 1928 w 2664"/>
              <a:gd name="T7" fmla="*/ 9 h 1996"/>
              <a:gd name="T8" fmla="*/ 1725 w 2664"/>
              <a:gd name="T9" fmla="*/ 0 h 1996"/>
              <a:gd name="T10" fmla="*/ 1632 w 2664"/>
              <a:gd name="T11" fmla="*/ 0 h 1996"/>
              <a:gd name="T12" fmla="*/ 1429 w 2664"/>
              <a:gd name="T13" fmla="*/ 0 h 1996"/>
              <a:gd name="T14" fmla="*/ 1327 w 2664"/>
              <a:gd name="T15" fmla="*/ 0 h 1996"/>
              <a:gd name="T16" fmla="*/ 1133 w 2664"/>
              <a:gd name="T17" fmla="*/ 0 h 1996"/>
              <a:gd name="T18" fmla="*/ 837 w 2664"/>
              <a:gd name="T19" fmla="*/ 9 h 1996"/>
              <a:gd name="T20" fmla="*/ 541 w 2664"/>
              <a:gd name="T21" fmla="*/ 17 h 1996"/>
              <a:gd name="T22" fmla="*/ 338 w 2664"/>
              <a:gd name="T23" fmla="*/ 34 h 1996"/>
              <a:gd name="T24" fmla="*/ 144 w 2664"/>
              <a:gd name="T25" fmla="*/ 43 h 1996"/>
              <a:gd name="T26" fmla="*/ 42 w 2664"/>
              <a:gd name="T27" fmla="*/ 51 h 1996"/>
              <a:gd name="T28" fmla="*/ 34 w 2664"/>
              <a:gd name="T29" fmla="*/ 51 h 1996"/>
              <a:gd name="T30" fmla="*/ 8 w 2664"/>
              <a:gd name="T31" fmla="*/ 93 h 1996"/>
              <a:gd name="T32" fmla="*/ 643 w 2664"/>
              <a:gd name="T33" fmla="*/ 1970 h 1996"/>
              <a:gd name="T34" fmla="*/ 668 w 2664"/>
              <a:gd name="T35" fmla="*/ 1995 h 1996"/>
              <a:gd name="T36" fmla="*/ 1995 w 2664"/>
              <a:gd name="T37" fmla="*/ 1995 h 1996"/>
              <a:gd name="T38" fmla="*/ 2021 w 2664"/>
              <a:gd name="T39" fmla="*/ 1970 h 1996"/>
              <a:gd name="T40" fmla="*/ 2655 w 2664"/>
              <a:gd name="T41" fmla="*/ 93 h 1996"/>
              <a:gd name="T42" fmla="*/ 2630 w 2664"/>
              <a:gd name="T43" fmla="*/ 51 h 1996"/>
              <a:gd name="T44" fmla="*/ 2427 w 2664"/>
              <a:gd name="T45" fmla="*/ 34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664" h="1996">
                <a:moveTo>
                  <a:pt x="2427" y="34"/>
                </a:moveTo>
                <a:lnTo>
                  <a:pt x="2427" y="34"/>
                </a:lnTo>
                <a:cubicBezTo>
                  <a:pt x="2359" y="34"/>
                  <a:pt x="2291" y="26"/>
                  <a:pt x="2224" y="26"/>
                </a:cubicBezTo>
                <a:cubicBezTo>
                  <a:pt x="2122" y="17"/>
                  <a:pt x="2029" y="17"/>
                  <a:pt x="1928" y="9"/>
                </a:cubicBezTo>
                <a:cubicBezTo>
                  <a:pt x="1860" y="9"/>
                  <a:pt x="1792" y="9"/>
                  <a:pt x="1725" y="0"/>
                </a:cubicBezTo>
                <a:cubicBezTo>
                  <a:pt x="1699" y="0"/>
                  <a:pt x="1666" y="0"/>
                  <a:pt x="1632" y="0"/>
                </a:cubicBezTo>
                <a:cubicBezTo>
                  <a:pt x="1564" y="0"/>
                  <a:pt x="1496" y="0"/>
                  <a:pt x="1429" y="0"/>
                </a:cubicBezTo>
                <a:cubicBezTo>
                  <a:pt x="1395" y="0"/>
                  <a:pt x="1361" y="0"/>
                  <a:pt x="1327" y="0"/>
                </a:cubicBezTo>
                <a:cubicBezTo>
                  <a:pt x="1268" y="0"/>
                  <a:pt x="1201" y="0"/>
                  <a:pt x="1133" y="0"/>
                </a:cubicBezTo>
                <a:cubicBezTo>
                  <a:pt x="1032" y="0"/>
                  <a:pt x="939" y="0"/>
                  <a:pt x="837" y="9"/>
                </a:cubicBezTo>
                <a:cubicBezTo>
                  <a:pt x="736" y="9"/>
                  <a:pt x="634" y="17"/>
                  <a:pt x="541" y="17"/>
                </a:cubicBezTo>
                <a:cubicBezTo>
                  <a:pt x="474" y="26"/>
                  <a:pt x="406" y="26"/>
                  <a:pt x="338" y="34"/>
                </a:cubicBezTo>
                <a:cubicBezTo>
                  <a:pt x="271" y="34"/>
                  <a:pt x="203" y="43"/>
                  <a:pt x="144" y="43"/>
                </a:cubicBezTo>
                <a:cubicBezTo>
                  <a:pt x="110" y="43"/>
                  <a:pt x="76" y="51"/>
                  <a:pt x="42" y="51"/>
                </a:cubicBezTo>
                <a:cubicBezTo>
                  <a:pt x="42" y="51"/>
                  <a:pt x="42" y="51"/>
                  <a:pt x="34" y="51"/>
                </a:cubicBezTo>
                <a:cubicBezTo>
                  <a:pt x="17" y="51"/>
                  <a:pt x="0" y="76"/>
                  <a:pt x="8" y="93"/>
                </a:cubicBezTo>
                <a:cubicBezTo>
                  <a:pt x="643" y="1970"/>
                  <a:pt x="643" y="1970"/>
                  <a:pt x="643" y="1970"/>
                </a:cubicBezTo>
                <a:cubicBezTo>
                  <a:pt x="643" y="1987"/>
                  <a:pt x="660" y="1995"/>
                  <a:pt x="668" y="1995"/>
                </a:cubicBezTo>
                <a:cubicBezTo>
                  <a:pt x="1108" y="1979"/>
                  <a:pt x="1556" y="1979"/>
                  <a:pt x="1995" y="1995"/>
                </a:cubicBezTo>
                <a:cubicBezTo>
                  <a:pt x="2004" y="1995"/>
                  <a:pt x="2021" y="1987"/>
                  <a:pt x="2021" y="1970"/>
                </a:cubicBezTo>
                <a:cubicBezTo>
                  <a:pt x="2655" y="93"/>
                  <a:pt x="2655" y="93"/>
                  <a:pt x="2655" y="93"/>
                </a:cubicBezTo>
                <a:cubicBezTo>
                  <a:pt x="2663" y="76"/>
                  <a:pt x="2646" y="51"/>
                  <a:pt x="2630" y="51"/>
                </a:cubicBezTo>
                <a:cubicBezTo>
                  <a:pt x="2562" y="43"/>
                  <a:pt x="2494" y="43"/>
                  <a:pt x="2427" y="34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 b="1">
              <a:latin typeface="Century Gothic" panose="020B0502020202020204" pitchFamily="34" charset="0"/>
            </a:endParaRPr>
          </a:p>
        </p:txBody>
      </p:sp>
      <p:sp>
        <p:nvSpPr>
          <p:cNvPr id="24" name="Freeform 167">
            <a:extLst>
              <a:ext uri="{FF2B5EF4-FFF2-40B4-BE49-F238E27FC236}">
                <a16:creationId xmlns:a16="http://schemas.microsoft.com/office/drawing/2014/main" id="{A04AA9B5-120D-9D4D-A4C6-A11B4455E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1551" y="4720104"/>
            <a:ext cx="572019" cy="866359"/>
          </a:xfrm>
          <a:custGeom>
            <a:avLst/>
            <a:gdLst>
              <a:gd name="T0" fmla="*/ 1328 w 1362"/>
              <a:gd name="T1" fmla="*/ 16 h 2064"/>
              <a:gd name="T2" fmla="*/ 1328 w 1362"/>
              <a:gd name="T3" fmla="*/ 16 h 2064"/>
              <a:gd name="T4" fmla="*/ 34 w 1362"/>
              <a:gd name="T5" fmla="*/ 16 h 2064"/>
              <a:gd name="T6" fmla="*/ 9 w 1362"/>
              <a:gd name="T7" fmla="*/ 59 h 2064"/>
              <a:gd name="T8" fmla="*/ 651 w 1362"/>
              <a:gd name="T9" fmla="*/ 1978 h 2064"/>
              <a:gd name="T10" fmla="*/ 651 w 1362"/>
              <a:gd name="T11" fmla="*/ 1978 h 2064"/>
              <a:gd name="T12" fmla="*/ 676 w 1362"/>
              <a:gd name="T13" fmla="*/ 2063 h 2064"/>
              <a:gd name="T14" fmla="*/ 676 w 1362"/>
              <a:gd name="T15" fmla="*/ 2063 h 2064"/>
              <a:gd name="T16" fmla="*/ 676 w 1362"/>
              <a:gd name="T17" fmla="*/ 2063 h 2064"/>
              <a:gd name="T18" fmla="*/ 685 w 1362"/>
              <a:gd name="T19" fmla="*/ 2063 h 2064"/>
              <a:gd name="T20" fmla="*/ 710 w 1362"/>
              <a:gd name="T21" fmla="*/ 1978 h 2064"/>
              <a:gd name="T22" fmla="*/ 710 w 1362"/>
              <a:gd name="T23" fmla="*/ 1978 h 2064"/>
              <a:gd name="T24" fmla="*/ 1353 w 1362"/>
              <a:gd name="T25" fmla="*/ 59 h 2064"/>
              <a:gd name="T26" fmla="*/ 1328 w 1362"/>
              <a:gd name="T27" fmla="*/ 16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62" h="2064">
                <a:moveTo>
                  <a:pt x="1328" y="16"/>
                </a:moveTo>
                <a:lnTo>
                  <a:pt x="1328" y="16"/>
                </a:lnTo>
                <a:cubicBezTo>
                  <a:pt x="896" y="0"/>
                  <a:pt x="465" y="0"/>
                  <a:pt x="34" y="16"/>
                </a:cubicBezTo>
                <a:cubicBezTo>
                  <a:pt x="17" y="16"/>
                  <a:pt x="0" y="34"/>
                  <a:pt x="9" y="59"/>
                </a:cubicBezTo>
                <a:cubicBezTo>
                  <a:pt x="651" y="1978"/>
                  <a:pt x="651" y="1978"/>
                  <a:pt x="651" y="1978"/>
                </a:cubicBezTo>
                <a:lnTo>
                  <a:pt x="651" y="1978"/>
                </a:lnTo>
                <a:cubicBezTo>
                  <a:pt x="660" y="2012"/>
                  <a:pt x="668" y="2037"/>
                  <a:pt x="676" y="2063"/>
                </a:cubicBezTo>
                <a:lnTo>
                  <a:pt x="676" y="2063"/>
                </a:lnTo>
                <a:lnTo>
                  <a:pt x="676" y="2063"/>
                </a:lnTo>
                <a:cubicBezTo>
                  <a:pt x="685" y="2063"/>
                  <a:pt x="685" y="2063"/>
                  <a:pt x="685" y="2063"/>
                </a:cubicBezTo>
                <a:cubicBezTo>
                  <a:pt x="693" y="2037"/>
                  <a:pt x="702" y="2012"/>
                  <a:pt x="710" y="1978"/>
                </a:cubicBezTo>
                <a:lnTo>
                  <a:pt x="710" y="1978"/>
                </a:lnTo>
                <a:cubicBezTo>
                  <a:pt x="1353" y="59"/>
                  <a:pt x="1353" y="59"/>
                  <a:pt x="1353" y="59"/>
                </a:cubicBezTo>
                <a:cubicBezTo>
                  <a:pt x="1361" y="34"/>
                  <a:pt x="1344" y="16"/>
                  <a:pt x="1328" y="16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 b="1">
              <a:latin typeface="Century Gothic" panose="020B0502020202020204" pitchFamily="34" charset="0"/>
            </a:endParaRPr>
          </a:p>
        </p:txBody>
      </p:sp>
      <p:sp>
        <p:nvSpPr>
          <p:cNvPr id="25" name="CuadroTexto 395">
            <a:extLst>
              <a:ext uri="{FF2B5EF4-FFF2-40B4-BE49-F238E27FC236}">
                <a16:creationId xmlns:a16="http://schemas.microsoft.com/office/drawing/2014/main" id="{239F233A-8E88-1C4E-B37D-65AB536B514E}"/>
              </a:ext>
            </a:extLst>
          </p:cNvPr>
          <p:cNvSpPr txBox="1"/>
          <p:nvPr/>
        </p:nvSpPr>
        <p:spPr>
          <a:xfrm flipH="1">
            <a:off x="2840976" y="1574713"/>
            <a:ext cx="891317" cy="526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1</a:t>
            </a:r>
          </a:p>
        </p:txBody>
      </p:sp>
      <p:sp>
        <p:nvSpPr>
          <p:cNvPr id="26" name="CuadroTexto 395">
            <a:extLst>
              <a:ext uri="{FF2B5EF4-FFF2-40B4-BE49-F238E27FC236}">
                <a16:creationId xmlns:a16="http://schemas.microsoft.com/office/drawing/2014/main" id="{DDAF56CD-4C09-F84F-9324-F45EC3D07148}"/>
              </a:ext>
            </a:extLst>
          </p:cNvPr>
          <p:cNvSpPr txBox="1"/>
          <p:nvPr/>
        </p:nvSpPr>
        <p:spPr>
          <a:xfrm flipH="1">
            <a:off x="2840976" y="2398495"/>
            <a:ext cx="891317" cy="526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2</a:t>
            </a:r>
          </a:p>
        </p:txBody>
      </p:sp>
      <p:sp>
        <p:nvSpPr>
          <p:cNvPr id="27" name="CuadroTexto 395">
            <a:extLst>
              <a:ext uri="{FF2B5EF4-FFF2-40B4-BE49-F238E27FC236}">
                <a16:creationId xmlns:a16="http://schemas.microsoft.com/office/drawing/2014/main" id="{A7350677-4403-8947-9F89-040386BCE035}"/>
              </a:ext>
            </a:extLst>
          </p:cNvPr>
          <p:cNvSpPr txBox="1"/>
          <p:nvPr/>
        </p:nvSpPr>
        <p:spPr>
          <a:xfrm flipH="1">
            <a:off x="2839574" y="3200391"/>
            <a:ext cx="891317" cy="526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3</a:t>
            </a:r>
          </a:p>
        </p:txBody>
      </p:sp>
      <p:sp>
        <p:nvSpPr>
          <p:cNvPr id="28" name="CuadroTexto 395">
            <a:extLst>
              <a:ext uri="{FF2B5EF4-FFF2-40B4-BE49-F238E27FC236}">
                <a16:creationId xmlns:a16="http://schemas.microsoft.com/office/drawing/2014/main" id="{4449876A-5CBF-9F4B-8F1C-A16E6B92909F}"/>
              </a:ext>
            </a:extLst>
          </p:cNvPr>
          <p:cNvSpPr txBox="1"/>
          <p:nvPr/>
        </p:nvSpPr>
        <p:spPr>
          <a:xfrm flipH="1">
            <a:off x="2839574" y="4022623"/>
            <a:ext cx="891317" cy="526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4</a:t>
            </a:r>
          </a:p>
        </p:txBody>
      </p:sp>
      <p:sp>
        <p:nvSpPr>
          <p:cNvPr id="29" name="CuadroTexto 395">
            <a:extLst>
              <a:ext uri="{FF2B5EF4-FFF2-40B4-BE49-F238E27FC236}">
                <a16:creationId xmlns:a16="http://schemas.microsoft.com/office/drawing/2014/main" id="{A34F35FE-D12D-2B43-958E-6923367EF083}"/>
              </a:ext>
            </a:extLst>
          </p:cNvPr>
          <p:cNvSpPr txBox="1"/>
          <p:nvPr/>
        </p:nvSpPr>
        <p:spPr>
          <a:xfrm flipH="1">
            <a:off x="2839573" y="4775884"/>
            <a:ext cx="891317" cy="526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5</a:t>
            </a:r>
          </a:p>
        </p:txBody>
      </p:sp>
      <p:sp>
        <p:nvSpPr>
          <p:cNvPr id="30" name="CuadroTexto 395">
            <a:extLst>
              <a:ext uri="{FF2B5EF4-FFF2-40B4-BE49-F238E27FC236}">
                <a16:creationId xmlns:a16="http://schemas.microsoft.com/office/drawing/2014/main" id="{3807DAD9-8E2D-5940-ABC2-CC18577C68A9}"/>
              </a:ext>
            </a:extLst>
          </p:cNvPr>
          <p:cNvSpPr txBox="1"/>
          <p:nvPr/>
        </p:nvSpPr>
        <p:spPr>
          <a:xfrm flipH="1">
            <a:off x="775068" y="2971723"/>
            <a:ext cx="162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Interest</a:t>
            </a:r>
          </a:p>
        </p:txBody>
      </p:sp>
      <p:sp>
        <p:nvSpPr>
          <p:cNvPr id="32" name="CuadroTexto 395">
            <a:extLst>
              <a:ext uri="{FF2B5EF4-FFF2-40B4-BE49-F238E27FC236}">
                <a16:creationId xmlns:a16="http://schemas.microsoft.com/office/drawing/2014/main" id="{0A051F8C-3465-E749-9262-B7CB67F0A3DC}"/>
              </a:ext>
            </a:extLst>
          </p:cNvPr>
          <p:cNvSpPr txBox="1"/>
          <p:nvPr/>
        </p:nvSpPr>
        <p:spPr>
          <a:xfrm flipH="1">
            <a:off x="1349444" y="4677368"/>
            <a:ext cx="162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Evaluation</a:t>
            </a:r>
          </a:p>
        </p:txBody>
      </p:sp>
      <p:sp>
        <p:nvSpPr>
          <p:cNvPr id="34" name="CuadroTexto 395">
            <a:extLst>
              <a:ext uri="{FF2B5EF4-FFF2-40B4-BE49-F238E27FC236}">
                <a16:creationId xmlns:a16="http://schemas.microsoft.com/office/drawing/2014/main" id="{4106D5A6-2EB9-3A4F-B1CE-254305ADC573}"/>
              </a:ext>
            </a:extLst>
          </p:cNvPr>
          <p:cNvSpPr txBox="1"/>
          <p:nvPr/>
        </p:nvSpPr>
        <p:spPr>
          <a:xfrm flipH="1">
            <a:off x="4470027" y="2255147"/>
            <a:ext cx="162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Awareness</a:t>
            </a:r>
          </a:p>
        </p:txBody>
      </p: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B6FC7362-E6AF-BE44-87A1-6AC88DE2C2DD}"/>
              </a:ext>
            </a:extLst>
          </p:cNvPr>
          <p:cNvSpPr txBox="1"/>
          <p:nvPr/>
        </p:nvSpPr>
        <p:spPr>
          <a:xfrm flipH="1">
            <a:off x="3668890" y="3924465"/>
            <a:ext cx="190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3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Consideration</a:t>
            </a:r>
          </a:p>
        </p:txBody>
      </p:sp>
    </p:spTree>
    <p:extLst>
      <p:ext uri="{BB962C8B-B14F-4D97-AF65-F5344CB8AC3E}">
        <p14:creationId xmlns:p14="http://schemas.microsoft.com/office/powerpoint/2010/main" val="2229452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B8696365-0847-8143-B5CB-7E4ACA51A3A8}"/>
              </a:ext>
            </a:extLst>
          </p:cNvPr>
          <p:cNvSpPr/>
          <p:nvPr/>
        </p:nvSpPr>
        <p:spPr>
          <a:xfrm>
            <a:off x="2173654" y="6017295"/>
            <a:ext cx="2510693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60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@yourbrand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1F8F8F0-7E8E-D54F-A92D-AB6B5685D770}"/>
              </a:ext>
            </a:extLst>
          </p:cNvPr>
          <p:cNvSpPr/>
          <p:nvPr/>
        </p:nvSpPr>
        <p:spPr>
          <a:xfrm>
            <a:off x="512120" y="413539"/>
            <a:ext cx="5850774" cy="640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64" b="1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The Funnel Checklist</a:t>
            </a:r>
          </a:p>
        </p:txBody>
      </p:sp>
      <p:sp>
        <p:nvSpPr>
          <p:cNvPr id="28" name="Forma libre 27">
            <a:extLst>
              <a:ext uri="{FF2B5EF4-FFF2-40B4-BE49-F238E27FC236}">
                <a16:creationId xmlns:a16="http://schemas.microsoft.com/office/drawing/2014/main" id="{7DDD148D-EAED-8744-A707-CCD29CBB3063}"/>
              </a:ext>
            </a:extLst>
          </p:cNvPr>
          <p:cNvSpPr/>
          <p:nvPr/>
        </p:nvSpPr>
        <p:spPr>
          <a:xfrm>
            <a:off x="1642897" y="1503910"/>
            <a:ext cx="3589220" cy="1196406"/>
          </a:xfrm>
          <a:custGeom>
            <a:avLst/>
            <a:gdLst>
              <a:gd name="connsiteX0" fmla="*/ 4321302 w 4324350"/>
              <a:gd name="connsiteY0" fmla="*/ 1089533 h 1441450"/>
              <a:gd name="connsiteX1" fmla="*/ 3175 w 4324350"/>
              <a:gd name="connsiteY1" fmla="*/ 1442530 h 1441450"/>
              <a:gd name="connsiteX2" fmla="*/ 3175 w 4324350"/>
              <a:gd name="connsiteY2" fmla="*/ 356171 h 1441450"/>
              <a:gd name="connsiteX3" fmla="*/ 4321302 w 4324350"/>
              <a:gd name="connsiteY3" fmla="*/ 3175 h 1441450"/>
              <a:gd name="connsiteX4" fmla="*/ 4321302 w 4324350"/>
              <a:gd name="connsiteY4" fmla="*/ 1089533 h 144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4350" h="1441450">
                <a:moveTo>
                  <a:pt x="4321302" y="1089533"/>
                </a:moveTo>
                <a:lnTo>
                  <a:pt x="3175" y="1442530"/>
                </a:lnTo>
                <a:lnTo>
                  <a:pt x="3175" y="356171"/>
                </a:lnTo>
                <a:lnTo>
                  <a:pt x="4321302" y="3175"/>
                </a:lnTo>
                <a:lnTo>
                  <a:pt x="4321302" y="1089533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b="1">
              <a:latin typeface="Century Gothic" panose="020B0502020202020204" pitchFamily="34" charset="0"/>
            </a:endParaRPr>
          </a:p>
        </p:txBody>
      </p:sp>
      <p:sp>
        <p:nvSpPr>
          <p:cNvPr id="29" name="Forma libre 28">
            <a:extLst>
              <a:ext uri="{FF2B5EF4-FFF2-40B4-BE49-F238E27FC236}">
                <a16:creationId xmlns:a16="http://schemas.microsoft.com/office/drawing/2014/main" id="{B48571AC-7A5E-BD4F-8FB5-14A851136C31}"/>
              </a:ext>
            </a:extLst>
          </p:cNvPr>
          <p:cNvSpPr/>
          <p:nvPr/>
        </p:nvSpPr>
        <p:spPr>
          <a:xfrm>
            <a:off x="1761484" y="2459717"/>
            <a:ext cx="3352047" cy="1196406"/>
          </a:xfrm>
          <a:custGeom>
            <a:avLst/>
            <a:gdLst>
              <a:gd name="connsiteX0" fmla="*/ 4039362 w 4038600"/>
              <a:gd name="connsiteY0" fmla="*/ 1089533 h 1441450"/>
              <a:gd name="connsiteX1" fmla="*/ 3175 w 4038600"/>
              <a:gd name="connsiteY1" fmla="*/ 1442530 h 1441450"/>
              <a:gd name="connsiteX2" fmla="*/ 3175 w 4038600"/>
              <a:gd name="connsiteY2" fmla="*/ 356171 h 1441450"/>
              <a:gd name="connsiteX3" fmla="*/ 4039362 w 4038600"/>
              <a:gd name="connsiteY3" fmla="*/ 3175 h 1441450"/>
              <a:gd name="connsiteX4" fmla="*/ 4039362 w 4038600"/>
              <a:gd name="connsiteY4" fmla="*/ 1089533 h 144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8600" h="1441450">
                <a:moveTo>
                  <a:pt x="4039362" y="1089533"/>
                </a:moveTo>
                <a:lnTo>
                  <a:pt x="3175" y="1442530"/>
                </a:lnTo>
                <a:lnTo>
                  <a:pt x="3175" y="356171"/>
                </a:lnTo>
                <a:lnTo>
                  <a:pt x="4039362" y="3175"/>
                </a:lnTo>
                <a:lnTo>
                  <a:pt x="4039362" y="1089533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b="1">
              <a:latin typeface="Century Gothic" panose="020B0502020202020204" pitchFamily="34" charset="0"/>
            </a:endParaRPr>
          </a:p>
        </p:txBody>
      </p:sp>
      <p:sp>
        <p:nvSpPr>
          <p:cNvPr id="30" name="Forma libre 29">
            <a:extLst>
              <a:ext uri="{FF2B5EF4-FFF2-40B4-BE49-F238E27FC236}">
                <a16:creationId xmlns:a16="http://schemas.microsoft.com/office/drawing/2014/main" id="{5C4E9507-5F96-A04C-B487-68AD2850C23C}"/>
              </a:ext>
            </a:extLst>
          </p:cNvPr>
          <p:cNvSpPr/>
          <p:nvPr/>
        </p:nvSpPr>
        <p:spPr>
          <a:xfrm>
            <a:off x="1890611" y="3415525"/>
            <a:ext cx="3093792" cy="1196406"/>
          </a:xfrm>
          <a:custGeom>
            <a:avLst/>
            <a:gdLst>
              <a:gd name="connsiteX0" fmla="*/ 3727450 w 3727450"/>
              <a:gd name="connsiteY0" fmla="*/ 1089597 h 1441450"/>
              <a:gd name="connsiteX1" fmla="*/ 3175 w 3727450"/>
              <a:gd name="connsiteY1" fmla="*/ 1442529 h 1441450"/>
              <a:gd name="connsiteX2" fmla="*/ 3175 w 3727450"/>
              <a:gd name="connsiteY2" fmla="*/ 356171 h 1441450"/>
              <a:gd name="connsiteX3" fmla="*/ 3727450 w 3727450"/>
              <a:gd name="connsiteY3" fmla="*/ 3175 h 1441450"/>
              <a:gd name="connsiteX4" fmla="*/ 3727450 w 3727450"/>
              <a:gd name="connsiteY4" fmla="*/ 1089597 h 144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7450" h="1441450">
                <a:moveTo>
                  <a:pt x="3727450" y="1089597"/>
                </a:moveTo>
                <a:lnTo>
                  <a:pt x="3175" y="1442529"/>
                </a:lnTo>
                <a:lnTo>
                  <a:pt x="3175" y="356171"/>
                </a:lnTo>
                <a:lnTo>
                  <a:pt x="3727450" y="3175"/>
                </a:lnTo>
                <a:lnTo>
                  <a:pt x="3727450" y="1089597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b="1">
              <a:latin typeface="Century Gothic" panose="020B0502020202020204" pitchFamily="34" charset="0"/>
            </a:endParaRPr>
          </a:p>
        </p:txBody>
      </p:sp>
      <p:sp>
        <p:nvSpPr>
          <p:cNvPr id="31" name="Forma libre 30">
            <a:extLst>
              <a:ext uri="{FF2B5EF4-FFF2-40B4-BE49-F238E27FC236}">
                <a16:creationId xmlns:a16="http://schemas.microsoft.com/office/drawing/2014/main" id="{91D43866-BD5B-F742-A664-13FA4B30D6DD}"/>
              </a:ext>
            </a:extLst>
          </p:cNvPr>
          <p:cNvSpPr/>
          <p:nvPr/>
        </p:nvSpPr>
        <p:spPr>
          <a:xfrm>
            <a:off x="2030280" y="4371333"/>
            <a:ext cx="2814454" cy="1196406"/>
          </a:xfrm>
          <a:custGeom>
            <a:avLst/>
            <a:gdLst>
              <a:gd name="connsiteX0" fmla="*/ 3391599 w 3390900"/>
              <a:gd name="connsiteY0" fmla="*/ 1089597 h 1441450"/>
              <a:gd name="connsiteX1" fmla="*/ 3175 w 3390900"/>
              <a:gd name="connsiteY1" fmla="*/ 1442530 h 1441450"/>
              <a:gd name="connsiteX2" fmla="*/ 3175 w 3390900"/>
              <a:gd name="connsiteY2" fmla="*/ 356172 h 1441450"/>
              <a:gd name="connsiteX3" fmla="*/ 3391599 w 3390900"/>
              <a:gd name="connsiteY3" fmla="*/ 3175 h 1441450"/>
              <a:gd name="connsiteX4" fmla="*/ 3391599 w 3390900"/>
              <a:gd name="connsiteY4" fmla="*/ 1089597 h 144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0900" h="1441450">
                <a:moveTo>
                  <a:pt x="3391599" y="1089597"/>
                </a:moveTo>
                <a:lnTo>
                  <a:pt x="3175" y="1442530"/>
                </a:lnTo>
                <a:lnTo>
                  <a:pt x="3175" y="356172"/>
                </a:lnTo>
                <a:lnTo>
                  <a:pt x="3391599" y="3175"/>
                </a:lnTo>
                <a:lnTo>
                  <a:pt x="3391599" y="1089597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3" name="CuadroTexto 395">
            <a:extLst>
              <a:ext uri="{FF2B5EF4-FFF2-40B4-BE49-F238E27FC236}">
                <a16:creationId xmlns:a16="http://schemas.microsoft.com/office/drawing/2014/main" id="{58B1C4CD-FEF1-1441-9DFF-4B71A900376C}"/>
              </a:ext>
            </a:extLst>
          </p:cNvPr>
          <p:cNvSpPr txBox="1"/>
          <p:nvPr/>
        </p:nvSpPr>
        <p:spPr>
          <a:xfrm flipH="1">
            <a:off x="2496606" y="1928429"/>
            <a:ext cx="188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Awareness</a:t>
            </a:r>
          </a:p>
        </p:txBody>
      </p:sp>
      <p:sp>
        <p:nvSpPr>
          <p:cNvPr id="34" name="CuadroTexto 395">
            <a:extLst>
              <a:ext uri="{FF2B5EF4-FFF2-40B4-BE49-F238E27FC236}">
                <a16:creationId xmlns:a16="http://schemas.microsoft.com/office/drawing/2014/main" id="{B69682E9-5FD2-D640-8564-04A954ADCBED}"/>
              </a:ext>
            </a:extLst>
          </p:cNvPr>
          <p:cNvSpPr txBox="1"/>
          <p:nvPr/>
        </p:nvSpPr>
        <p:spPr>
          <a:xfrm flipH="1">
            <a:off x="2496606" y="4809680"/>
            <a:ext cx="188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Interest</a:t>
            </a:r>
          </a:p>
        </p:txBody>
      </p:sp>
      <p:sp>
        <p:nvSpPr>
          <p:cNvPr id="35" name="CuadroTexto 395">
            <a:extLst>
              <a:ext uri="{FF2B5EF4-FFF2-40B4-BE49-F238E27FC236}">
                <a16:creationId xmlns:a16="http://schemas.microsoft.com/office/drawing/2014/main" id="{6D8EAFB0-C7C3-2E45-9A02-B0C4FB90090F}"/>
              </a:ext>
            </a:extLst>
          </p:cNvPr>
          <p:cNvSpPr txBox="1"/>
          <p:nvPr/>
        </p:nvSpPr>
        <p:spPr>
          <a:xfrm flipH="1">
            <a:off x="2496606" y="3848896"/>
            <a:ext cx="188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Evaluation</a:t>
            </a:r>
          </a:p>
        </p:txBody>
      </p: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9CC37583-537E-104E-9EE7-1CBB326FB199}"/>
              </a:ext>
            </a:extLst>
          </p:cNvPr>
          <p:cNvSpPr txBox="1"/>
          <p:nvPr/>
        </p:nvSpPr>
        <p:spPr>
          <a:xfrm flipH="1">
            <a:off x="2496606" y="2865463"/>
            <a:ext cx="188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Consideration</a:t>
            </a:r>
          </a:p>
        </p:txBody>
      </p:sp>
    </p:spTree>
    <p:extLst>
      <p:ext uri="{BB962C8B-B14F-4D97-AF65-F5344CB8AC3E}">
        <p14:creationId xmlns:p14="http://schemas.microsoft.com/office/powerpoint/2010/main" val="3637914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B8696365-0847-8143-B5CB-7E4ACA51A3A8}"/>
              </a:ext>
            </a:extLst>
          </p:cNvPr>
          <p:cNvSpPr/>
          <p:nvPr/>
        </p:nvSpPr>
        <p:spPr>
          <a:xfrm>
            <a:off x="2173654" y="6017295"/>
            <a:ext cx="2510693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60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@yourbrand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1F8F8F0-7E8E-D54F-A92D-AB6B5685D770}"/>
              </a:ext>
            </a:extLst>
          </p:cNvPr>
          <p:cNvSpPr/>
          <p:nvPr/>
        </p:nvSpPr>
        <p:spPr>
          <a:xfrm>
            <a:off x="512120" y="413539"/>
            <a:ext cx="5850774" cy="1189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64" b="1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Lightbulb</a:t>
            </a:r>
          </a:p>
          <a:p>
            <a:pPr algn="ctr"/>
            <a:r>
              <a:rPr lang="en-US" sz="3564" b="1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Infographics 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97DD2BF-44FD-5646-A527-D9A231F8AE0F}"/>
              </a:ext>
            </a:extLst>
          </p:cNvPr>
          <p:cNvGrpSpPr/>
          <p:nvPr/>
        </p:nvGrpSpPr>
        <p:grpSpPr>
          <a:xfrm>
            <a:off x="1534858" y="1908437"/>
            <a:ext cx="3803262" cy="3803260"/>
            <a:chOff x="2179318" y="1625729"/>
            <a:chExt cx="2539741" cy="2539741"/>
          </a:xfrm>
        </p:grpSpPr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id="{59AA9A0F-8822-944B-921E-2C3267694259}"/>
                </a:ext>
              </a:extLst>
            </p:cNvPr>
            <p:cNvSpPr/>
            <p:nvPr/>
          </p:nvSpPr>
          <p:spPr>
            <a:xfrm>
              <a:off x="2630121" y="1625729"/>
              <a:ext cx="1587339" cy="2063542"/>
            </a:xfrm>
            <a:custGeom>
              <a:avLst/>
              <a:gdLst>
                <a:gd name="connsiteX0" fmla="*/ 285419 w 356769"/>
                <a:gd name="connsiteY0" fmla="*/ 143620 h 463800"/>
                <a:gd name="connsiteX1" fmla="*/ 285419 w 356769"/>
                <a:gd name="connsiteY1" fmla="*/ 0 h 463800"/>
                <a:gd name="connsiteX2" fmla="*/ 71357 w 356769"/>
                <a:gd name="connsiteY2" fmla="*/ 0 h 463800"/>
                <a:gd name="connsiteX3" fmla="*/ 71357 w 356769"/>
                <a:gd name="connsiteY3" fmla="*/ 143620 h 463800"/>
                <a:gd name="connsiteX4" fmla="*/ 3 w 356769"/>
                <a:gd name="connsiteY4" fmla="*/ 285416 h 463800"/>
                <a:gd name="connsiteX5" fmla="*/ 178388 w 356769"/>
                <a:gd name="connsiteY5" fmla="*/ 463800 h 463800"/>
                <a:gd name="connsiteX6" fmla="*/ 356772 w 356769"/>
                <a:gd name="connsiteY6" fmla="*/ 285416 h 463800"/>
                <a:gd name="connsiteX7" fmla="*/ 285419 w 356769"/>
                <a:gd name="connsiteY7" fmla="*/ 143620 h 46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6769" h="463800">
                  <a:moveTo>
                    <a:pt x="285419" y="143620"/>
                  </a:moveTo>
                  <a:lnTo>
                    <a:pt x="285419" y="0"/>
                  </a:lnTo>
                  <a:lnTo>
                    <a:pt x="71357" y="0"/>
                  </a:lnTo>
                  <a:lnTo>
                    <a:pt x="71357" y="143620"/>
                  </a:lnTo>
                  <a:cubicBezTo>
                    <a:pt x="28296" y="176216"/>
                    <a:pt x="3" y="227373"/>
                    <a:pt x="3" y="285416"/>
                  </a:cubicBezTo>
                  <a:cubicBezTo>
                    <a:pt x="3" y="383771"/>
                    <a:pt x="80032" y="463800"/>
                    <a:pt x="178388" y="463800"/>
                  </a:cubicBezTo>
                  <a:cubicBezTo>
                    <a:pt x="276743" y="463800"/>
                    <a:pt x="356772" y="383771"/>
                    <a:pt x="356772" y="285416"/>
                  </a:cubicBezTo>
                  <a:cubicBezTo>
                    <a:pt x="356772" y="227373"/>
                    <a:pt x="328480" y="176216"/>
                    <a:pt x="285419" y="14362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  <p:sp>
          <p:nvSpPr>
            <p:cNvPr id="18" name="Forma libre 17">
              <a:extLst>
                <a:ext uri="{FF2B5EF4-FFF2-40B4-BE49-F238E27FC236}">
                  <a16:creationId xmlns:a16="http://schemas.microsoft.com/office/drawing/2014/main" id="{97354FC1-9779-B243-AE21-0F690C0FC896}"/>
                </a:ext>
              </a:extLst>
            </p:cNvPr>
            <p:cNvSpPr/>
            <p:nvPr/>
          </p:nvSpPr>
          <p:spPr>
            <a:xfrm>
              <a:off x="3290454" y="3848006"/>
              <a:ext cx="317464" cy="317464"/>
            </a:xfrm>
            <a:custGeom>
              <a:avLst/>
              <a:gdLst>
                <a:gd name="connsiteX0" fmla="*/ 7 w 71353"/>
                <a:gd name="connsiteY0" fmla="*/ 14 h 71353"/>
                <a:gd name="connsiteX1" fmla="*/ 71361 w 71353"/>
                <a:gd name="connsiteY1" fmla="*/ 14 h 71353"/>
                <a:gd name="connsiteX2" fmla="*/ 71361 w 71353"/>
                <a:gd name="connsiteY2" fmla="*/ 71368 h 71353"/>
                <a:gd name="connsiteX3" fmla="*/ 7 w 71353"/>
                <a:gd name="connsiteY3" fmla="*/ 71368 h 7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353" h="71353">
                  <a:moveTo>
                    <a:pt x="7" y="14"/>
                  </a:moveTo>
                  <a:lnTo>
                    <a:pt x="71361" y="14"/>
                  </a:lnTo>
                  <a:lnTo>
                    <a:pt x="71361" y="71368"/>
                  </a:lnTo>
                  <a:lnTo>
                    <a:pt x="7" y="71368"/>
                  </a:lnTo>
                  <a:close/>
                </a:path>
              </a:pathLst>
            </a:custGeom>
            <a:solidFill>
              <a:schemeClr val="accent3"/>
            </a:solidFill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id="{EC13968F-C292-EC42-8389-1084673D7D62}"/>
                </a:ext>
              </a:extLst>
            </p:cNvPr>
            <p:cNvSpPr/>
            <p:nvPr/>
          </p:nvSpPr>
          <p:spPr>
            <a:xfrm>
              <a:off x="4401595" y="2736865"/>
              <a:ext cx="317464" cy="317464"/>
            </a:xfrm>
            <a:custGeom>
              <a:avLst/>
              <a:gdLst>
                <a:gd name="connsiteX0" fmla="*/ 14 w 71353"/>
                <a:gd name="connsiteY0" fmla="*/ 7 h 71353"/>
                <a:gd name="connsiteX1" fmla="*/ 71368 w 71353"/>
                <a:gd name="connsiteY1" fmla="*/ 7 h 71353"/>
                <a:gd name="connsiteX2" fmla="*/ 71368 w 71353"/>
                <a:gd name="connsiteY2" fmla="*/ 71361 h 71353"/>
                <a:gd name="connsiteX3" fmla="*/ 14 w 71353"/>
                <a:gd name="connsiteY3" fmla="*/ 71361 h 7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353" h="71353">
                  <a:moveTo>
                    <a:pt x="14" y="7"/>
                  </a:moveTo>
                  <a:lnTo>
                    <a:pt x="71368" y="7"/>
                  </a:lnTo>
                  <a:lnTo>
                    <a:pt x="71368" y="71361"/>
                  </a:lnTo>
                  <a:lnTo>
                    <a:pt x="14" y="71361"/>
                  </a:lnTo>
                  <a:close/>
                </a:path>
              </a:pathLst>
            </a:custGeom>
            <a:solidFill>
              <a:schemeClr val="accent5"/>
            </a:solidFill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4739D96D-07F8-D84E-A85B-2A90020EE05D}"/>
                </a:ext>
              </a:extLst>
            </p:cNvPr>
            <p:cNvSpPr/>
            <p:nvPr/>
          </p:nvSpPr>
          <p:spPr>
            <a:xfrm>
              <a:off x="2179318" y="2736865"/>
              <a:ext cx="317464" cy="317464"/>
            </a:xfrm>
            <a:custGeom>
              <a:avLst/>
              <a:gdLst>
                <a:gd name="connsiteX0" fmla="*/ 0 w 71353"/>
                <a:gd name="connsiteY0" fmla="*/ 7 h 71353"/>
                <a:gd name="connsiteX1" fmla="*/ 71354 w 71353"/>
                <a:gd name="connsiteY1" fmla="*/ 7 h 71353"/>
                <a:gd name="connsiteX2" fmla="*/ 71354 w 71353"/>
                <a:gd name="connsiteY2" fmla="*/ 71361 h 71353"/>
                <a:gd name="connsiteX3" fmla="*/ 0 w 71353"/>
                <a:gd name="connsiteY3" fmla="*/ 71361 h 7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353" h="71353">
                  <a:moveTo>
                    <a:pt x="0" y="7"/>
                  </a:moveTo>
                  <a:lnTo>
                    <a:pt x="71354" y="7"/>
                  </a:lnTo>
                  <a:lnTo>
                    <a:pt x="71354" y="71361"/>
                  </a:lnTo>
                  <a:lnTo>
                    <a:pt x="0" y="71361"/>
                  </a:lnTo>
                  <a:close/>
                </a:path>
              </a:pathLst>
            </a:custGeom>
            <a:solidFill>
              <a:schemeClr val="accent1"/>
            </a:solidFill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AE60EA5A-8FC6-D84E-BA74-03154EA56451}"/>
                </a:ext>
              </a:extLst>
            </p:cNvPr>
            <p:cNvSpPr/>
            <p:nvPr/>
          </p:nvSpPr>
          <p:spPr>
            <a:xfrm rot="18900000">
              <a:off x="2504577" y="3522528"/>
              <a:ext cx="317384" cy="317384"/>
            </a:xfrm>
            <a:custGeom>
              <a:avLst/>
              <a:gdLst>
                <a:gd name="connsiteX0" fmla="*/ 2 w 71335"/>
                <a:gd name="connsiteY0" fmla="*/ 12 h 71335"/>
                <a:gd name="connsiteX1" fmla="*/ 71338 w 71335"/>
                <a:gd name="connsiteY1" fmla="*/ 12 h 71335"/>
                <a:gd name="connsiteX2" fmla="*/ 71338 w 71335"/>
                <a:gd name="connsiteY2" fmla="*/ 71348 h 71335"/>
                <a:gd name="connsiteX3" fmla="*/ 2 w 71335"/>
                <a:gd name="connsiteY3" fmla="*/ 71348 h 71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335" h="71335">
                  <a:moveTo>
                    <a:pt x="2" y="12"/>
                  </a:moveTo>
                  <a:lnTo>
                    <a:pt x="71338" y="12"/>
                  </a:lnTo>
                  <a:lnTo>
                    <a:pt x="71338" y="71348"/>
                  </a:lnTo>
                  <a:lnTo>
                    <a:pt x="2" y="71348"/>
                  </a:lnTo>
                  <a:close/>
                </a:path>
              </a:pathLst>
            </a:custGeom>
            <a:solidFill>
              <a:schemeClr val="accent2"/>
            </a:solidFill>
            <a:ln w="351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  <p:sp>
          <p:nvSpPr>
            <p:cNvPr id="29" name="Forma libre 28">
              <a:extLst>
                <a:ext uri="{FF2B5EF4-FFF2-40B4-BE49-F238E27FC236}">
                  <a16:creationId xmlns:a16="http://schemas.microsoft.com/office/drawing/2014/main" id="{1C787D91-0287-EE41-9941-F1B676A95DEB}"/>
                </a:ext>
              </a:extLst>
            </p:cNvPr>
            <p:cNvSpPr/>
            <p:nvPr/>
          </p:nvSpPr>
          <p:spPr>
            <a:xfrm rot="18900000">
              <a:off x="4075775" y="3522640"/>
              <a:ext cx="317384" cy="317384"/>
            </a:xfrm>
            <a:custGeom>
              <a:avLst/>
              <a:gdLst>
                <a:gd name="connsiteX0" fmla="*/ 12 w 71335"/>
                <a:gd name="connsiteY0" fmla="*/ 12 h 71335"/>
                <a:gd name="connsiteX1" fmla="*/ 71348 w 71335"/>
                <a:gd name="connsiteY1" fmla="*/ 12 h 71335"/>
                <a:gd name="connsiteX2" fmla="*/ 71348 w 71335"/>
                <a:gd name="connsiteY2" fmla="*/ 71348 h 71335"/>
                <a:gd name="connsiteX3" fmla="*/ 12 w 71335"/>
                <a:gd name="connsiteY3" fmla="*/ 71348 h 71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335" h="71335">
                  <a:moveTo>
                    <a:pt x="12" y="12"/>
                  </a:moveTo>
                  <a:lnTo>
                    <a:pt x="71348" y="12"/>
                  </a:lnTo>
                  <a:lnTo>
                    <a:pt x="71348" y="71348"/>
                  </a:lnTo>
                  <a:lnTo>
                    <a:pt x="12" y="71348"/>
                  </a:lnTo>
                  <a:close/>
                </a:path>
              </a:pathLst>
            </a:custGeom>
            <a:solidFill>
              <a:schemeClr val="accent4"/>
            </a:solidFill>
            <a:ln w="351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0" name="Elipse 4">
            <a:extLst>
              <a:ext uri="{FF2B5EF4-FFF2-40B4-BE49-F238E27FC236}">
                <a16:creationId xmlns:a16="http://schemas.microsoft.com/office/drawing/2014/main" id="{F7B53F1F-AFF8-6442-AD18-058803C0F16E}"/>
              </a:ext>
            </a:extLst>
          </p:cNvPr>
          <p:cNvSpPr txBox="1"/>
          <p:nvPr/>
        </p:nvSpPr>
        <p:spPr>
          <a:xfrm>
            <a:off x="1038291" y="2666480"/>
            <a:ext cx="1468536" cy="581694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4" tIns="13714" rIns="13714" bIns="13714" numCol="1" spcCol="1270" anchor="ctr" anchorCtr="0">
            <a:spAutoFit/>
          </a:bodyPr>
          <a:lstStyle/>
          <a:p>
            <a:pPr algn="ctr" defTabSz="480120"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schemeClr val="accent1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Concept One</a:t>
            </a:r>
          </a:p>
        </p:txBody>
      </p:sp>
      <p:sp>
        <p:nvSpPr>
          <p:cNvPr id="24" name="Elipse 4">
            <a:extLst>
              <a:ext uri="{FF2B5EF4-FFF2-40B4-BE49-F238E27FC236}">
                <a16:creationId xmlns:a16="http://schemas.microsoft.com/office/drawing/2014/main" id="{375D193D-FBE6-9140-B4E7-B3B52FB44D3E}"/>
              </a:ext>
            </a:extLst>
          </p:cNvPr>
          <p:cNvSpPr txBox="1"/>
          <p:nvPr/>
        </p:nvSpPr>
        <p:spPr>
          <a:xfrm>
            <a:off x="4366151" y="2666480"/>
            <a:ext cx="1468536" cy="581694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4" tIns="13714" rIns="13714" bIns="13714" numCol="1" spcCol="1270" anchor="ctr" anchorCtr="0">
            <a:spAutoFit/>
          </a:bodyPr>
          <a:lstStyle/>
          <a:p>
            <a:pPr algn="ctr" defTabSz="480120"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schemeClr val="accent5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Concept Two</a:t>
            </a:r>
          </a:p>
        </p:txBody>
      </p:sp>
      <p:sp>
        <p:nvSpPr>
          <p:cNvPr id="28" name="Elipse 4">
            <a:extLst>
              <a:ext uri="{FF2B5EF4-FFF2-40B4-BE49-F238E27FC236}">
                <a16:creationId xmlns:a16="http://schemas.microsoft.com/office/drawing/2014/main" id="{60644592-BE80-0B4C-8B13-0093599F7AA7}"/>
              </a:ext>
            </a:extLst>
          </p:cNvPr>
          <p:cNvSpPr txBox="1"/>
          <p:nvPr/>
        </p:nvSpPr>
        <p:spPr>
          <a:xfrm>
            <a:off x="311745" y="4707742"/>
            <a:ext cx="1468536" cy="581694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4" tIns="13714" rIns="13714" bIns="13714" numCol="1" spcCol="1270" anchor="ctr" anchorCtr="0">
            <a:spAutoFit/>
          </a:bodyPr>
          <a:lstStyle/>
          <a:p>
            <a:pPr algn="r" defTabSz="480120"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Concept Three</a:t>
            </a:r>
          </a:p>
        </p:txBody>
      </p:sp>
      <p:sp>
        <p:nvSpPr>
          <p:cNvPr id="30" name="Elipse 4">
            <a:extLst>
              <a:ext uri="{FF2B5EF4-FFF2-40B4-BE49-F238E27FC236}">
                <a16:creationId xmlns:a16="http://schemas.microsoft.com/office/drawing/2014/main" id="{B4D5A714-0F0F-5F4D-8E24-DCCFEB3EE6F8}"/>
              </a:ext>
            </a:extLst>
          </p:cNvPr>
          <p:cNvSpPr txBox="1"/>
          <p:nvPr/>
        </p:nvSpPr>
        <p:spPr>
          <a:xfrm>
            <a:off x="5024351" y="4707742"/>
            <a:ext cx="1468536" cy="581694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4" tIns="13714" rIns="13714" bIns="13714" numCol="1" spcCol="1270" anchor="ctr" anchorCtr="0">
            <a:spAutoFit/>
          </a:bodyPr>
          <a:lstStyle/>
          <a:p>
            <a:pPr defTabSz="480120"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schemeClr val="accent4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Concept Four</a:t>
            </a:r>
          </a:p>
        </p:txBody>
      </p:sp>
    </p:spTree>
    <p:extLst>
      <p:ext uri="{BB962C8B-B14F-4D97-AF65-F5344CB8AC3E}">
        <p14:creationId xmlns:p14="http://schemas.microsoft.com/office/powerpoint/2010/main" val="1417902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B8696365-0847-8143-B5CB-7E4ACA51A3A8}"/>
              </a:ext>
            </a:extLst>
          </p:cNvPr>
          <p:cNvSpPr/>
          <p:nvPr/>
        </p:nvSpPr>
        <p:spPr>
          <a:xfrm>
            <a:off x="2173654" y="6017295"/>
            <a:ext cx="2510693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60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@yourbrand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1F8F8F0-7E8E-D54F-A92D-AB6B5685D770}"/>
              </a:ext>
            </a:extLst>
          </p:cNvPr>
          <p:cNvSpPr/>
          <p:nvPr/>
        </p:nvSpPr>
        <p:spPr>
          <a:xfrm>
            <a:off x="512120" y="413539"/>
            <a:ext cx="5850774" cy="1189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64" b="1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The Stages</a:t>
            </a:r>
          </a:p>
          <a:p>
            <a:pPr algn="ctr"/>
            <a:r>
              <a:rPr lang="en-US" sz="3564" b="1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of a Funnel</a:t>
            </a:r>
          </a:p>
        </p:txBody>
      </p:sp>
      <p:sp>
        <p:nvSpPr>
          <p:cNvPr id="13" name="Forma libre 12">
            <a:extLst>
              <a:ext uri="{FF2B5EF4-FFF2-40B4-BE49-F238E27FC236}">
                <a16:creationId xmlns:a16="http://schemas.microsoft.com/office/drawing/2014/main" id="{3620B946-B71F-924D-B817-D4EC1BF62F99}"/>
              </a:ext>
            </a:extLst>
          </p:cNvPr>
          <p:cNvSpPr/>
          <p:nvPr/>
        </p:nvSpPr>
        <p:spPr>
          <a:xfrm>
            <a:off x="3700578" y="1845746"/>
            <a:ext cx="667981" cy="948574"/>
          </a:xfrm>
          <a:custGeom>
            <a:avLst/>
            <a:gdLst>
              <a:gd name="connsiteX0" fmla="*/ 550708 w 1215719"/>
              <a:gd name="connsiteY0" fmla="*/ 1722190 h 1726394"/>
              <a:gd name="connsiteX1" fmla="*/ 1207854 w 1215719"/>
              <a:gd name="connsiteY1" fmla="*/ 865091 h 1726394"/>
              <a:gd name="connsiteX2" fmla="*/ 550708 w 1215719"/>
              <a:gd name="connsiteY2" fmla="*/ 8087 h 1726394"/>
              <a:gd name="connsiteX3" fmla="*/ 309098 w 1215719"/>
              <a:gd name="connsiteY3" fmla="*/ 8087 h 1726394"/>
              <a:gd name="connsiteX4" fmla="*/ 9440 w 1215719"/>
              <a:gd name="connsiteY4" fmla="*/ 1722190 h 1726394"/>
              <a:gd name="connsiteX5" fmla="*/ 550708 w 1215719"/>
              <a:gd name="connsiteY5" fmla="*/ 1722190 h 172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5719" h="1726394">
                <a:moveTo>
                  <a:pt x="550708" y="1722190"/>
                </a:moveTo>
                <a:lnTo>
                  <a:pt x="1207854" y="865091"/>
                </a:lnTo>
                <a:lnTo>
                  <a:pt x="550708" y="8087"/>
                </a:lnTo>
                <a:lnTo>
                  <a:pt x="309098" y="8087"/>
                </a:lnTo>
                <a:lnTo>
                  <a:pt x="9440" y="1722190"/>
                </a:lnTo>
                <a:lnTo>
                  <a:pt x="550708" y="172219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09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 b="1">
              <a:latin typeface="Century Gothic" panose="020B0502020202020204" pitchFamily="34" charset="0"/>
            </a:endParaRPr>
          </a:p>
        </p:txBody>
      </p:sp>
      <p:sp>
        <p:nvSpPr>
          <p:cNvPr id="14" name="Forma libre 13">
            <a:extLst>
              <a:ext uri="{FF2B5EF4-FFF2-40B4-BE49-F238E27FC236}">
                <a16:creationId xmlns:a16="http://schemas.microsoft.com/office/drawing/2014/main" id="{E4778F4B-2BE9-FA46-A586-D94A38E1CBDF}"/>
              </a:ext>
            </a:extLst>
          </p:cNvPr>
          <p:cNvSpPr/>
          <p:nvPr/>
        </p:nvSpPr>
        <p:spPr>
          <a:xfrm>
            <a:off x="3535989" y="2839119"/>
            <a:ext cx="625856" cy="948574"/>
          </a:xfrm>
          <a:custGeom>
            <a:avLst/>
            <a:gdLst>
              <a:gd name="connsiteX0" fmla="*/ 308989 w 1139052"/>
              <a:gd name="connsiteY0" fmla="*/ 8087 h 1726394"/>
              <a:gd name="connsiteX1" fmla="*/ 9440 w 1139052"/>
              <a:gd name="connsiteY1" fmla="*/ 1722096 h 1726394"/>
              <a:gd name="connsiteX2" fmla="*/ 480175 w 1139052"/>
              <a:gd name="connsiteY2" fmla="*/ 1722096 h 1726394"/>
              <a:gd name="connsiteX3" fmla="*/ 1137320 w 1139052"/>
              <a:gd name="connsiteY3" fmla="*/ 865091 h 1726394"/>
              <a:gd name="connsiteX4" fmla="*/ 480175 w 1139052"/>
              <a:gd name="connsiteY4" fmla="*/ 8087 h 1726394"/>
              <a:gd name="connsiteX5" fmla="*/ 308989 w 1139052"/>
              <a:gd name="connsiteY5" fmla="*/ 8087 h 172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052" h="1726394">
                <a:moveTo>
                  <a:pt x="308989" y="8087"/>
                </a:moveTo>
                <a:lnTo>
                  <a:pt x="9440" y="1722096"/>
                </a:lnTo>
                <a:lnTo>
                  <a:pt x="480175" y="1722096"/>
                </a:lnTo>
                <a:lnTo>
                  <a:pt x="1137320" y="865091"/>
                </a:lnTo>
                <a:lnTo>
                  <a:pt x="480175" y="8087"/>
                </a:lnTo>
                <a:lnTo>
                  <a:pt x="308989" y="8087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09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 b="1">
              <a:latin typeface="Century Gothic" panose="020B0502020202020204" pitchFamily="34" charset="0"/>
            </a:endParaRPr>
          </a:p>
        </p:txBody>
      </p:sp>
      <p:sp>
        <p:nvSpPr>
          <p:cNvPr id="15" name="Forma libre 14">
            <a:extLst>
              <a:ext uri="{FF2B5EF4-FFF2-40B4-BE49-F238E27FC236}">
                <a16:creationId xmlns:a16="http://schemas.microsoft.com/office/drawing/2014/main" id="{58E3BD19-EF24-CE4C-B79A-23DDBAF289FE}"/>
              </a:ext>
            </a:extLst>
          </p:cNvPr>
          <p:cNvSpPr/>
          <p:nvPr/>
        </p:nvSpPr>
        <p:spPr>
          <a:xfrm>
            <a:off x="3371341" y="3832441"/>
            <a:ext cx="571696" cy="948574"/>
          </a:xfrm>
          <a:custGeom>
            <a:avLst/>
            <a:gdLst>
              <a:gd name="connsiteX0" fmla="*/ 309098 w 1040480"/>
              <a:gd name="connsiteY0" fmla="*/ 8087 h 1726394"/>
              <a:gd name="connsiteX1" fmla="*/ 9440 w 1040480"/>
              <a:gd name="connsiteY1" fmla="*/ 1722190 h 1726394"/>
              <a:gd name="connsiteX2" fmla="*/ 374484 w 1040480"/>
              <a:gd name="connsiteY2" fmla="*/ 1722190 h 1726394"/>
              <a:gd name="connsiteX3" fmla="*/ 1031630 w 1040480"/>
              <a:gd name="connsiteY3" fmla="*/ 858336 h 1726394"/>
              <a:gd name="connsiteX4" fmla="*/ 374484 w 1040480"/>
              <a:gd name="connsiteY4" fmla="*/ 8087 h 1726394"/>
              <a:gd name="connsiteX5" fmla="*/ 309098 w 1040480"/>
              <a:gd name="connsiteY5" fmla="*/ 8087 h 172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0480" h="1726394">
                <a:moveTo>
                  <a:pt x="309098" y="8087"/>
                </a:moveTo>
                <a:lnTo>
                  <a:pt x="9440" y="1722190"/>
                </a:lnTo>
                <a:lnTo>
                  <a:pt x="374484" y="1722190"/>
                </a:lnTo>
                <a:lnTo>
                  <a:pt x="1031630" y="858336"/>
                </a:lnTo>
                <a:lnTo>
                  <a:pt x="374484" y="8087"/>
                </a:lnTo>
                <a:lnTo>
                  <a:pt x="309098" y="8087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09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 b="1">
              <a:latin typeface="Century Gothic" panose="020B0502020202020204" pitchFamily="34" charset="0"/>
            </a:endParaRPr>
          </a:p>
        </p:txBody>
      </p:sp>
      <p:sp>
        <p:nvSpPr>
          <p:cNvPr id="16" name="Forma libre 15">
            <a:extLst>
              <a:ext uri="{FF2B5EF4-FFF2-40B4-BE49-F238E27FC236}">
                <a16:creationId xmlns:a16="http://schemas.microsoft.com/office/drawing/2014/main" id="{1116C428-6EF7-E045-8605-F1CE23F1D088}"/>
              </a:ext>
            </a:extLst>
          </p:cNvPr>
          <p:cNvSpPr/>
          <p:nvPr/>
        </p:nvSpPr>
        <p:spPr>
          <a:xfrm>
            <a:off x="3206753" y="4825814"/>
            <a:ext cx="559660" cy="948574"/>
          </a:xfrm>
          <a:custGeom>
            <a:avLst/>
            <a:gdLst>
              <a:gd name="connsiteX0" fmla="*/ 308988 w 1018575"/>
              <a:gd name="connsiteY0" fmla="*/ 8087 h 1726394"/>
              <a:gd name="connsiteX1" fmla="*/ 9440 w 1018575"/>
              <a:gd name="connsiteY1" fmla="*/ 1722096 h 1726394"/>
              <a:gd name="connsiteX2" fmla="*/ 356850 w 1018575"/>
              <a:gd name="connsiteY2" fmla="*/ 1722096 h 1726394"/>
              <a:gd name="connsiteX3" fmla="*/ 1013996 w 1018575"/>
              <a:gd name="connsiteY3" fmla="*/ 865091 h 1726394"/>
              <a:gd name="connsiteX4" fmla="*/ 356850 w 1018575"/>
              <a:gd name="connsiteY4" fmla="*/ 8087 h 1726394"/>
              <a:gd name="connsiteX5" fmla="*/ 308988 w 1018575"/>
              <a:gd name="connsiteY5" fmla="*/ 8087 h 172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8575" h="1726394">
                <a:moveTo>
                  <a:pt x="308988" y="8087"/>
                </a:moveTo>
                <a:lnTo>
                  <a:pt x="9440" y="1722096"/>
                </a:lnTo>
                <a:lnTo>
                  <a:pt x="356850" y="1722096"/>
                </a:lnTo>
                <a:lnTo>
                  <a:pt x="1013996" y="865091"/>
                </a:lnTo>
                <a:lnTo>
                  <a:pt x="356850" y="8087"/>
                </a:lnTo>
                <a:lnTo>
                  <a:pt x="308988" y="8087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09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 b="1">
              <a:latin typeface="Century Gothic" panose="020B0502020202020204" pitchFamily="34" charset="0"/>
            </a:endParaRPr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8F6C1AE8-A411-A048-9B81-8D93922B940D}"/>
              </a:ext>
            </a:extLst>
          </p:cNvPr>
          <p:cNvSpPr/>
          <p:nvPr/>
        </p:nvSpPr>
        <p:spPr>
          <a:xfrm>
            <a:off x="669632" y="1845746"/>
            <a:ext cx="3084866" cy="948574"/>
          </a:xfrm>
          <a:custGeom>
            <a:avLst/>
            <a:gdLst>
              <a:gd name="connsiteX0" fmla="*/ 6165143 w 6472884"/>
              <a:gd name="connsiteY0" fmla="*/ 1722190 h 1726394"/>
              <a:gd name="connsiteX1" fmla="*/ 6464801 w 6472884"/>
              <a:gd name="connsiteY1" fmla="*/ 8087 h 1726394"/>
              <a:gd name="connsiteX2" fmla="*/ 9440 w 6472884"/>
              <a:gd name="connsiteY2" fmla="*/ 8087 h 1726394"/>
              <a:gd name="connsiteX3" fmla="*/ 309098 w 6472884"/>
              <a:gd name="connsiteY3" fmla="*/ 1722190 h 1726394"/>
              <a:gd name="connsiteX4" fmla="*/ 6165143 w 6472884"/>
              <a:gd name="connsiteY4" fmla="*/ 1722190 h 172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2884" h="1726394">
                <a:moveTo>
                  <a:pt x="6165143" y="1722190"/>
                </a:moveTo>
                <a:lnTo>
                  <a:pt x="6464801" y="8087"/>
                </a:lnTo>
                <a:lnTo>
                  <a:pt x="9440" y="8087"/>
                </a:lnTo>
                <a:lnTo>
                  <a:pt x="309098" y="1722190"/>
                </a:lnTo>
                <a:lnTo>
                  <a:pt x="6165143" y="1722190"/>
                </a:lnTo>
                <a:close/>
              </a:path>
            </a:pathLst>
          </a:custGeom>
          <a:solidFill>
            <a:schemeClr val="accent1"/>
          </a:solidFill>
          <a:ln w="109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 b="1">
              <a:latin typeface="Century Gothic" panose="020B0502020202020204" pitchFamily="34" charset="0"/>
            </a:endParaRPr>
          </a:p>
        </p:txBody>
      </p:sp>
      <p:sp>
        <p:nvSpPr>
          <p:cNvPr id="18" name="Forma libre 17">
            <a:extLst>
              <a:ext uri="{FF2B5EF4-FFF2-40B4-BE49-F238E27FC236}">
                <a16:creationId xmlns:a16="http://schemas.microsoft.com/office/drawing/2014/main" id="{F8F55F9D-0AC0-FD42-96CC-12188915228F}"/>
              </a:ext>
            </a:extLst>
          </p:cNvPr>
          <p:cNvSpPr/>
          <p:nvPr/>
        </p:nvSpPr>
        <p:spPr>
          <a:xfrm>
            <a:off x="790385" y="2839119"/>
            <a:ext cx="2797780" cy="948574"/>
          </a:xfrm>
          <a:custGeom>
            <a:avLst/>
            <a:gdLst>
              <a:gd name="connsiteX0" fmla="*/ 9440 w 5870501"/>
              <a:gd name="connsiteY0" fmla="*/ 8087 h 1726394"/>
              <a:gd name="connsiteX1" fmla="*/ 308989 w 5870501"/>
              <a:gd name="connsiteY1" fmla="*/ 1722096 h 1726394"/>
              <a:gd name="connsiteX2" fmla="*/ 5565935 w 5870501"/>
              <a:gd name="connsiteY2" fmla="*/ 1722096 h 1726394"/>
              <a:gd name="connsiteX3" fmla="*/ 5865484 w 5870501"/>
              <a:gd name="connsiteY3" fmla="*/ 8087 h 1726394"/>
              <a:gd name="connsiteX4" fmla="*/ 9440 w 5870501"/>
              <a:gd name="connsiteY4" fmla="*/ 8087 h 172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0501" h="1726394">
                <a:moveTo>
                  <a:pt x="9440" y="8087"/>
                </a:moveTo>
                <a:lnTo>
                  <a:pt x="308989" y="1722096"/>
                </a:lnTo>
                <a:lnTo>
                  <a:pt x="5565935" y="1722096"/>
                </a:lnTo>
                <a:lnTo>
                  <a:pt x="5865484" y="8087"/>
                </a:lnTo>
                <a:lnTo>
                  <a:pt x="9440" y="8087"/>
                </a:lnTo>
                <a:close/>
              </a:path>
            </a:pathLst>
          </a:custGeom>
          <a:solidFill>
            <a:schemeClr val="accent2"/>
          </a:solidFill>
          <a:ln w="109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 b="1">
              <a:latin typeface="Century Gothic" panose="020B0502020202020204" pitchFamily="34" charset="0"/>
            </a:endParaRPr>
          </a:p>
        </p:txBody>
      </p:sp>
      <p:sp>
        <p:nvSpPr>
          <p:cNvPr id="19" name="Forma libre 18">
            <a:extLst>
              <a:ext uri="{FF2B5EF4-FFF2-40B4-BE49-F238E27FC236}">
                <a16:creationId xmlns:a16="http://schemas.microsoft.com/office/drawing/2014/main" id="{EA6A13D6-9495-CE4D-B987-9D7EDC76FFA0}"/>
              </a:ext>
            </a:extLst>
          </p:cNvPr>
          <p:cNvSpPr/>
          <p:nvPr/>
        </p:nvSpPr>
        <p:spPr>
          <a:xfrm>
            <a:off x="911077" y="3832441"/>
            <a:ext cx="2510694" cy="948574"/>
          </a:xfrm>
          <a:custGeom>
            <a:avLst/>
            <a:gdLst>
              <a:gd name="connsiteX0" fmla="*/ 9440 w 5268117"/>
              <a:gd name="connsiteY0" fmla="*/ 8087 h 1726394"/>
              <a:gd name="connsiteX1" fmla="*/ 309098 w 5268117"/>
              <a:gd name="connsiteY1" fmla="*/ 1722190 h 1726394"/>
              <a:gd name="connsiteX2" fmla="*/ 4966728 w 5268117"/>
              <a:gd name="connsiteY2" fmla="*/ 1722190 h 1726394"/>
              <a:gd name="connsiteX3" fmla="*/ 5266386 w 5268117"/>
              <a:gd name="connsiteY3" fmla="*/ 8087 h 1726394"/>
              <a:gd name="connsiteX4" fmla="*/ 9440 w 5268117"/>
              <a:gd name="connsiteY4" fmla="*/ 8087 h 172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8117" h="1726394">
                <a:moveTo>
                  <a:pt x="9440" y="8087"/>
                </a:moveTo>
                <a:lnTo>
                  <a:pt x="309098" y="1722190"/>
                </a:lnTo>
                <a:lnTo>
                  <a:pt x="4966728" y="1722190"/>
                </a:lnTo>
                <a:lnTo>
                  <a:pt x="5266386" y="8087"/>
                </a:lnTo>
                <a:lnTo>
                  <a:pt x="9440" y="8087"/>
                </a:lnTo>
                <a:close/>
              </a:path>
            </a:pathLst>
          </a:custGeom>
          <a:solidFill>
            <a:schemeClr val="accent3"/>
          </a:solidFill>
          <a:ln w="109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 b="1">
              <a:latin typeface="Century Gothic" panose="020B0502020202020204" pitchFamily="34" charset="0"/>
            </a:endParaRPr>
          </a:p>
        </p:txBody>
      </p:sp>
      <p:sp>
        <p:nvSpPr>
          <p:cNvPr id="20" name="Forma libre 19">
            <a:extLst>
              <a:ext uri="{FF2B5EF4-FFF2-40B4-BE49-F238E27FC236}">
                <a16:creationId xmlns:a16="http://schemas.microsoft.com/office/drawing/2014/main" id="{AE5E2E31-2F5E-A645-8DE5-2EF9EC31D6BE}"/>
              </a:ext>
            </a:extLst>
          </p:cNvPr>
          <p:cNvSpPr/>
          <p:nvPr/>
        </p:nvSpPr>
        <p:spPr>
          <a:xfrm>
            <a:off x="1031829" y="4825814"/>
            <a:ext cx="2223608" cy="948574"/>
          </a:xfrm>
          <a:custGeom>
            <a:avLst/>
            <a:gdLst>
              <a:gd name="connsiteX0" fmla="*/ 9440 w 4665734"/>
              <a:gd name="connsiteY0" fmla="*/ 8087 h 1726394"/>
              <a:gd name="connsiteX1" fmla="*/ 308989 w 4665734"/>
              <a:gd name="connsiteY1" fmla="*/ 1722096 h 1726394"/>
              <a:gd name="connsiteX2" fmla="*/ 4367521 w 4665734"/>
              <a:gd name="connsiteY2" fmla="*/ 1722096 h 1726394"/>
              <a:gd name="connsiteX3" fmla="*/ 4667069 w 4665734"/>
              <a:gd name="connsiteY3" fmla="*/ 8087 h 1726394"/>
              <a:gd name="connsiteX4" fmla="*/ 9440 w 4665734"/>
              <a:gd name="connsiteY4" fmla="*/ 8087 h 172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5734" h="1726394">
                <a:moveTo>
                  <a:pt x="9440" y="8087"/>
                </a:moveTo>
                <a:lnTo>
                  <a:pt x="308989" y="1722096"/>
                </a:lnTo>
                <a:lnTo>
                  <a:pt x="4367521" y="1722096"/>
                </a:lnTo>
                <a:lnTo>
                  <a:pt x="4667069" y="8087"/>
                </a:lnTo>
                <a:lnTo>
                  <a:pt x="9440" y="8087"/>
                </a:lnTo>
                <a:close/>
              </a:path>
            </a:pathLst>
          </a:custGeom>
          <a:solidFill>
            <a:schemeClr val="accent4"/>
          </a:solidFill>
          <a:ln w="109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 b="1">
              <a:latin typeface="Century Gothic" panose="020B0502020202020204" pitchFamily="34" charset="0"/>
            </a:endParaRPr>
          </a:p>
        </p:txBody>
      </p:sp>
      <p:sp>
        <p:nvSpPr>
          <p:cNvPr id="22" name="Rectangle 56">
            <a:extLst>
              <a:ext uri="{FF2B5EF4-FFF2-40B4-BE49-F238E27FC236}">
                <a16:creationId xmlns:a16="http://schemas.microsoft.com/office/drawing/2014/main" id="{858E63D5-0FF3-504C-91A9-BC8846F5E557}"/>
              </a:ext>
            </a:extLst>
          </p:cNvPr>
          <p:cNvSpPr/>
          <p:nvPr/>
        </p:nvSpPr>
        <p:spPr>
          <a:xfrm flipH="1">
            <a:off x="4422369" y="1980457"/>
            <a:ext cx="1797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Cold Audience</a:t>
            </a:r>
          </a:p>
        </p:txBody>
      </p:sp>
      <p:sp>
        <p:nvSpPr>
          <p:cNvPr id="27" name="CuadroTexto 395">
            <a:extLst>
              <a:ext uri="{FF2B5EF4-FFF2-40B4-BE49-F238E27FC236}">
                <a16:creationId xmlns:a16="http://schemas.microsoft.com/office/drawing/2014/main" id="{9462482C-E453-9D4D-AF1C-6FAC61FC8980}"/>
              </a:ext>
            </a:extLst>
          </p:cNvPr>
          <p:cNvSpPr txBox="1"/>
          <p:nvPr/>
        </p:nvSpPr>
        <p:spPr>
          <a:xfrm flipH="1">
            <a:off x="1344613" y="2142468"/>
            <a:ext cx="173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Awareness</a:t>
            </a:r>
          </a:p>
        </p:txBody>
      </p:sp>
      <p:sp>
        <p:nvSpPr>
          <p:cNvPr id="32" name="CuadroTexto 395">
            <a:extLst>
              <a:ext uri="{FF2B5EF4-FFF2-40B4-BE49-F238E27FC236}">
                <a16:creationId xmlns:a16="http://schemas.microsoft.com/office/drawing/2014/main" id="{04D0709C-911F-1F49-9940-8B8C48B1091C}"/>
              </a:ext>
            </a:extLst>
          </p:cNvPr>
          <p:cNvSpPr txBox="1"/>
          <p:nvPr/>
        </p:nvSpPr>
        <p:spPr>
          <a:xfrm flipH="1">
            <a:off x="1199904" y="3140891"/>
            <a:ext cx="19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Consideration</a:t>
            </a:r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EB31C434-CA73-6647-99B0-44F406B34795}"/>
              </a:ext>
            </a:extLst>
          </p:cNvPr>
          <p:cNvSpPr txBox="1"/>
          <p:nvPr/>
        </p:nvSpPr>
        <p:spPr>
          <a:xfrm flipH="1">
            <a:off x="1298972" y="4129163"/>
            <a:ext cx="173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Interest</a:t>
            </a:r>
          </a:p>
        </p:txBody>
      </p:sp>
      <p:sp>
        <p:nvSpPr>
          <p:cNvPr id="38" name="CuadroTexto 395">
            <a:extLst>
              <a:ext uri="{FF2B5EF4-FFF2-40B4-BE49-F238E27FC236}">
                <a16:creationId xmlns:a16="http://schemas.microsoft.com/office/drawing/2014/main" id="{0F6E255A-7E97-7F4B-A9BC-E45C2CE86976}"/>
              </a:ext>
            </a:extLst>
          </p:cNvPr>
          <p:cNvSpPr txBox="1"/>
          <p:nvPr/>
        </p:nvSpPr>
        <p:spPr>
          <a:xfrm flipH="1">
            <a:off x="1276181" y="5117220"/>
            <a:ext cx="173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 Semibold" panose="020F0502020204030203" pitchFamily="34" charset="0"/>
                <a:cs typeface="Poppins Medium" pitchFamily="2" charset="77"/>
              </a:rPr>
              <a:t>Evaluation</a:t>
            </a:r>
          </a:p>
        </p:txBody>
      </p:sp>
      <p:sp>
        <p:nvSpPr>
          <p:cNvPr id="39" name="Rectangle 56">
            <a:extLst>
              <a:ext uri="{FF2B5EF4-FFF2-40B4-BE49-F238E27FC236}">
                <a16:creationId xmlns:a16="http://schemas.microsoft.com/office/drawing/2014/main" id="{86439483-A8DE-AE42-99B6-8855DE592445}"/>
              </a:ext>
            </a:extLst>
          </p:cNvPr>
          <p:cNvSpPr/>
          <p:nvPr/>
        </p:nvSpPr>
        <p:spPr>
          <a:xfrm flipH="1">
            <a:off x="4233382" y="2990260"/>
            <a:ext cx="1797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Less Cold Audience</a:t>
            </a:r>
          </a:p>
        </p:txBody>
      </p:sp>
      <p:sp>
        <p:nvSpPr>
          <p:cNvPr id="40" name="Rectangle 56">
            <a:extLst>
              <a:ext uri="{FF2B5EF4-FFF2-40B4-BE49-F238E27FC236}">
                <a16:creationId xmlns:a16="http://schemas.microsoft.com/office/drawing/2014/main" id="{7A4349EC-E57C-5743-BFD2-3E8A2E90DE0F}"/>
              </a:ext>
            </a:extLst>
          </p:cNvPr>
          <p:cNvSpPr/>
          <p:nvPr/>
        </p:nvSpPr>
        <p:spPr>
          <a:xfrm flipH="1">
            <a:off x="4044395" y="4132408"/>
            <a:ext cx="1797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Warm Audience</a:t>
            </a:r>
          </a:p>
        </p:txBody>
      </p:sp>
      <p:sp>
        <p:nvSpPr>
          <p:cNvPr id="41" name="Rectangle 56">
            <a:extLst>
              <a:ext uri="{FF2B5EF4-FFF2-40B4-BE49-F238E27FC236}">
                <a16:creationId xmlns:a16="http://schemas.microsoft.com/office/drawing/2014/main" id="{56779C43-D5A4-BC44-A356-E4A265AB4F50}"/>
              </a:ext>
            </a:extLst>
          </p:cNvPr>
          <p:cNvSpPr/>
          <p:nvPr/>
        </p:nvSpPr>
        <p:spPr>
          <a:xfrm flipH="1">
            <a:off x="3855408" y="5128985"/>
            <a:ext cx="17977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Hot Audience</a:t>
            </a:r>
          </a:p>
        </p:txBody>
      </p:sp>
    </p:spTree>
    <p:extLst>
      <p:ext uri="{BB962C8B-B14F-4D97-AF65-F5344CB8AC3E}">
        <p14:creationId xmlns:p14="http://schemas.microsoft.com/office/powerpoint/2010/main" val="3524666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>
            <a:extLst>
              <a:ext uri="{FF2B5EF4-FFF2-40B4-BE49-F238E27FC236}">
                <a16:creationId xmlns:a16="http://schemas.microsoft.com/office/drawing/2014/main" id="{6F1834E8-D8C5-B84C-90C4-DFA6F95FCCB7}"/>
              </a:ext>
            </a:extLst>
          </p:cNvPr>
          <p:cNvSpPr/>
          <p:nvPr/>
        </p:nvSpPr>
        <p:spPr>
          <a:xfrm>
            <a:off x="2173654" y="6017295"/>
            <a:ext cx="2510693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60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@yourbrand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48FA50A-3732-4C48-B64D-5A77742BBC3C}"/>
              </a:ext>
            </a:extLst>
          </p:cNvPr>
          <p:cNvSpPr/>
          <p:nvPr/>
        </p:nvSpPr>
        <p:spPr>
          <a:xfrm>
            <a:off x="512120" y="413539"/>
            <a:ext cx="5850774" cy="640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64" b="1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The Ultimate Puzzle</a:t>
            </a:r>
          </a:p>
        </p:txBody>
      </p:sp>
      <p:sp>
        <p:nvSpPr>
          <p:cNvPr id="14" name="Forma libre 4">
            <a:extLst>
              <a:ext uri="{FF2B5EF4-FFF2-40B4-BE49-F238E27FC236}">
                <a16:creationId xmlns:a16="http://schemas.microsoft.com/office/drawing/2014/main" id="{E6818561-0E83-1941-A274-B5B58AF59A3E}"/>
              </a:ext>
            </a:extLst>
          </p:cNvPr>
          <p:cNvSpPr/>
          <p:nvPr/>
        </p:nvSpPr>
        <p:spPr>
          <a:xfrm rot="5400000">
            <a:off x="3520538" y="3302494"/>
            <a:ext cx="9929" cy="486509"/>
          </a:xfrm>
          <a:custGeom>
            <a:avLst/>
            <a:gdLst>
              <a:gd name="connsiteX0" fmla="*/ 3175 w 12700"/>
              <a:gd name="connsiteY0" fmla="*/ 3175 h 622300"/>
              <a:gd name="connsiteX1" fmla="*/ 10668 w 12700"/>
              <a:gd name="connsiteY1" fmla="*/ 3175 h 622300"/>
              <a:gd name="connsiteX2" fmla="*/ 10668 w 12700"/>
              <a:gd name="connsiteY2" fmla="*/ 623316 h 622300"/>
              <a:gd name="connsiteX3" fmla="*/ 3175 w 12700"/>
              <a:gd name="connsiteY3" fmla="*/ 623316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0" h="622300">
                <a:moveTo>
                  <a:pt x="3175" y="3175"/>
                </a:moveTo>
                <a:lnTo>
                  <a:pt x="10668" y="3175"/>
                </a:lnTo>
                <a:lnTo>
                  <a:pt x="10668" y="623316"/>
                </a:lnTo>
                <a:lnTo>
                  <a:pt x="3175" y="623316"/>
                </a:lnTo>
                <a:close/>
              </a:path>
            </a:pathLst>
          </a:custGeom>
          <a:solidFill>
            <a:srgbClr val="BADCF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16" name="Forma libre 5">
            <a:extLst>
              <a:ext uri="{FF2B5EF4-FFF2-40B4-BE49-F238E27FC236}">
                <a16:creationId xmlns:a16="http://schemas.microsoft.com/office/drawing/2014/main" id="{999865A1-D99D-1945-860D-E52D1313E76C}"/>
              </a:ext>
            </a:extLst>
          </p:cNvPr>
          <p:cNvSpPr/>
          <p:nvPr/>
        </p:nvSpPr>
        <p:spPr>
          <a:xfrm rot="5400000">
            <a:off x="5231711" y="3061821"/>
            <a:ext cx="9929" cy="968055"/>
          </a:xfrm>
          <a:custGeom>
            <a:avLst/>
            <a:gdLst>
              <a:gd name="connsiteX0" fmla="*/ 10604 w 12700"/>
              <a:gd name="connsiteY0" fmla="*/ 1240346 h 1238250"/>
              <a:gd name="connsiteX1" fmla="*/ 10604 w 12700"/>
              <a:gd name="connsiteY1" fmla="*/ 9525 h 1238250"/>
              <a:gd name="connsiteX2" fmla="*/ 3175 w 12700"/>
              <a:gd name="connsiteY2" fmla="*/ 3175 h 1238250"/>
              <a:gd name="connsiteX3" fmla="*/ 3175 w 12700"/>
              <a:gd name="connsiteY3" fmla="*/ 1240536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0" h="1238250">
                <a:moveTo>
                  <a:pt x="10604" y="1240346"/>
                </a:moveTo>
                <a:lnTo>
                  <a:pt x="10604" y="9525"/>
                </a:lnTo>
                <a:lnTo>
                  <a:pt x="3175" y="3175"/>
                </a:lnTo>
                <a:lnTo>
                  <a:pt x="3175" y="1240536"/>
                </a:lnTo>
                <a:close/>
              </a:path>
            </a:pathLst>
          </a:custGeom>
          <a:solidFill>
            <a:srgbClr val="BADCF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17" name="Forma libre 6">
            <a:extLst>
              <a:ext uri="{FF2B5EF4-FFF2-40B4-BE49-F238E27FC236}">
                <a16:creationId xmlns:a16="http://schemas.microsoft.com/office/drawing/2014/main" id="{E3C6EFE8-0B72-834F-A08D-DCAC3CC3E785}"/>
              </a:ext>
            </a:extLst>
          </p:cNvPr>
          <p:cNvSpPr/>
          <p:nvPr/>
        </p:nvSpPr>
        <p:spPr>
          <a:xfrm rot="5400000">
            <a:off x="4221360" y="3525891"/>
            <a:ext cx="9929" cy="39715"/>
          </a:xfrm>
          <a:custGeom>
            <a:avLst/>
            <a:gdLst>
              <a:gd name="connsiteX0" fmla="*/ 3175 w 12700"/>
              <a:gd name="connsiteY0" fmla="*/ 49022 h 50800"/>
              <a:gd name="connsiteX1" fmla="*/ 10732 w 12700"/>
              <a:gd name="connsiteY1" fmla="*/ 49022 h 50800"/>
              <a:gd name="connsiteX2" fmla="*/ 10732 w 12700"/>
              <a:gd name="connsiteY2" fmla="*/ 3175 h 50800"/>
              <a:gd name="connsiteX3" fmla="*/ 3302 w 12700"/>
              <a:gd name="connsiteY3" fmla="*/ 3175 h 5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0" h="50800">
                <a:moveTo>
                  <a:pt x="3175" y="49022"/>
                </a:moveTo>
                <a:lnTo>
                  <a:pt x="10732" y="49022"/>
                </a:lnTo>
                <a:lnTo>
                  <a:pt x="10732" y="3175"/>
                </a:lnTo>
                <a:lnTo>
                  <a:pt x="3302" y="3175"/>
                </a:lnTo>
                <a:close/>
              </a:path>
            </a:pathLst>
          </a:custGeom>
          <a:solidFill>
            <a:srgbClr val="BADCF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19" name="Forma libre 7">
            <a:extLst>
              <a:ext uri="{FF2B5EF4-FFF2-40B4-BE49-F238E27FC236}">
                <a16:creationId xmlns:a16="http://schemas.microsoft.com/office/drawing/2014/main" id="{6ED01340-0B2D-9042-8C39-E878583519C7}"/>
              </a:ext>
            </a:extLst>
          </p:cNvPr>
          <p:cNvSpPr/>
          <p:nvPr/>
        </p:nvSpPr>
        <p:spPr>
          <a:xfrm rot="5400000">
            <a:off x="3984461" y="3324834"/>
            <a:ext cx="9929" cy="441830"/>
          </a:xfrm>
          <a:custGeom>
            <a:avLst/>
            <a:gdLst>
              <a:gd name="connsiteX0" fmla="*/ 3175 w 12700"/>
              <a:gd name="connsiteY0" fmla="*/ 3175 h 565150"/>
              <a:gd name="connsiteX1" fmla="*/ 10668 w 12700"/>
              <a:gd name="connsiteY1" fmla="*/ 3175 h 565150"/>
              <a:gd name="connsiteX2" fmla="*/ 10668 w 12700"/>
              <a:gd name="connsiteY2" fmla="*/ 568008 h 565150"/>
              <a:gd name="connsiteX3" fmla="*/ 3175 w 12700"/>
              <a:gd name="connsiteY3" fmla="*/ 568008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0" h="565150">
                <a:moveTo>
                  <a:pt x="3175" y="3175"/>
                </a:moveTo>
                <a:lnTo>
                  <a:pt x="10668" y="3175"/>
                </a:lnTo>
                <a:lnTo>
                  <a:pt x="10668" y="568008"/>
                </a:lnTo>
                <a:lnTo>
                  <a:pt x="3175" y="568008"/>
                </a:lnTo>
                <a:close/>
              </a:path>
            </a:pathLst>
          </a:custGeom>
          <a:solidFill>
            <a:srgbClr val="BADCF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20" name="Forma libre 8">
            <a:extLst>
              <a:ext uri="{FF2B5EF4-FFF2-40B4-BE49-F238E27FC236}">
                <a16:creationId xmlns:a16="http://schemas.microsoft.com/office/drawing/2014/main" id="{A385CA94-2D00-E340-A8C3-7A220E254B16}"/>
              </a:ext>
            </a:extLst>
          </p:cNvPr>
          <p:cNvSpPr/>
          <p:nvPr/>
        </p:nvSpPr>
        <p:spPr>
          <a:xfrm rot="5400000">
            <a:off x="1399955" y="3379514"/>
            <a:ext cx="1727604" cy="2040359"/>
          </a:xfrm>
          <a:custGeom>
            <a:avLst/>
            <a:gdLst>
              <a:gd name="connsiteX0" fmla="*/ 1074801 w 2209800"/>
              <a:gd name="connsiteY0" fmla="*/ 327660 h 2609850"/>
              <a:gd name="connsiteX1" fmla="*/ 750380 w 2209800"/>
              <a:gd name="connsiteY1" fmla="*/ 3239 h 2609850"/>
              <a:gd name="connsiteX2" fmla="*/ 750380 w 2209800"/>
              <a:gd name="connsiteY2" fmla="*/ 3175 h 2609850"/>
              <a:gd name="connsiteX3" fmla="*/ 3175 w 2209800"/>
              <a:gd name="connsiteY3" fmla="*/ 3175 h 2609850"/>
              <a:gd name="connsiteX4" fmla="*/ 3175 w 2209800"/>
              <a:gd name="connsiteY4" fmla="*/ 1237171 h 2609850"/>
              <a:gd name="connsiteX5" fmla="*/ 327660 w 2209800"/>
              <a:gd name="connsiteY5" fmla="*/ 1561656 h 2609850"/>
              <a:gd name="connsiteX6" fmla="*/ 3175 w 2209800"/>
              <a:gd name="connsiteY6" fmla="*/ 1886141 h 2609850"/>
              <a:gd name="connsiteX7" fmla="*/ 3175 w 2209800"/>
              <a:gd name="connsiteY7" fmla="*/ 2612136 h 2609850"/>
              <a:gd name="connsiteX8" fmla="*/ 2210181 w 2209800"/>
              <a:gd name="connsiteY8" fmla="*/ 2612136 h 2609850"/>
              <a:gd name="connsiteX9" fmla="*/ 2210181 w 2209800"/>
              <a:gd name="connsiteY9" fmla="*/ 3175 h 2609850"/>
              <a:gd name="connsiteX10" fmla="*/ 1399286 w 2209800"/>
              <a:gd name="connsiteY10" fmla="*/ 3175 h 2609850"/>
              <a:gd name="connsiteX11" fmla="*/ 1074801 w 2209800"/>
              <a:gd name="connsiteY11" fmla="*/ 327660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9800" h="2609850">
                <a:moveTo>
                  <a:pt x="1074801" y="327660"/>
                </a:moveTo>
                <a:cubicBezTo>
                  <a:pt x="895628" y="327660"/>
                  <a:pt x="750380" y="182412"/>
                  <a:pt x="750380" y="3239"/>
                </a:cubicBezTo>
                <a:cubicBezTo>
                  <a:pt x="750380" y="3217"/>
                  <a:pt x="750380" y="3196"/>
                  <a:pt x="750380" y="3175"/>
                </a:cubicBezTo>
                <a:lnTo>
                  <a:pt x="3175" y="3175"/>
                </a:lnTo>
                <a:lnTo>
                  <a:pt x="3175" y="1237171"/>
                </a:lnTo>
                <a:cubicBezTo>
                  <a:pt x="182383" y="1237171"/>
                  <a:pt x="327660" y="1382448"/>
                  <a:pt x="327660" y="1561656"/>
                </a:cubicBezTo>
                <a:cubicBezTo>
                  <a:pt x="327660" y="1740864"/>
                  <a:pt x="182383" y="1886141"/>
                  <a:pt x="3175" y="1886141"/>
                </a:cubicBezTo>
                <a:lnTo>
                  <a:pt x="3175" y="2612136"/>
                </a:lnTo>
                <a:lnTo>
                  <a:pt x="2210181" y="2612136"/>
                </a:lnTo>
                <a:lnTo>
                  <a:pt x="2210181" y="3175"/>
                </a:lnTo>
                <a:lnTo>
                  <a:pt x="1399286" y="3175"/>
                </a:lnTo>
                <a:cubicBezTo>
                  <a:pt x="1399286" y="182383"/>
                  <a:pt x="1254009" y="327660"/>
                  <a:pt x="1074801" y="32766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22" name="Forma libre 9">
            <a:extLst>
              <a:ext uri="{FF2B5EF4-FFF2-40B4-BE49-F238E27FC236}">
                <a16:creationId xmlns:a16="http://schemas.microsoft.com/office/drawing/2014/main" id="{BE3AE8D2-38D9-CA41-AEF9-EF4DB721A15C}"/>
              </a:ext>
            </a:extLst>
          </p:cNvPr>
          <p:cNvSpPr/>
          <p:nvPr/>
        </p:nvSpPr>
        <p:spPr>
          <a:xfrm rot="5400000">
            <a:off x="2794945" y="3061721"/>
            <a:ext cx="9929" cy="968055"/>
          </a:xfrm>
          <a:custGeom>
            <a:avLst/>
            <a:gdLst>
              <a:gd name="connsiteX0" fmla="*/ 3175 w 12700"/>
              <a:gd name="connsiteY0" fmla="*/ 1237361 h 1238250"/>
              <a:gd name="connsiteX1" fmla="*/ 10604 w 12700"/>
              <a:gd name="connsiteY1" fmla="*/ 1237361 h 1238250"/>
              <a:gd name="connsiteX2" fmla="*/ 10604 w 12700"/>
              <a:gd name="connsiteY2" fmla="*/ 3175 h 1238250"/>
              <a:gd name="connsiteX3" fmla="*/ 3175 w 12700"/>
              <a:gd name="connsiteY3" fmla="*/ 3175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0" h="1238250">
                <a:moveTo>
                  <a:pt x="3175" y="1237361"/>
                </a:moveTo>
                <a:lnTo>
                  <a:pt x="10604" y="1237361"/>
                </a:lnTo>
                <a:lnTo>
                  <a:pt x="10604" y="3175"/>
                </a:lnTo>
                <a:lnTo>
                  <a:pt x="3175" y="3175"/>
                </a:lnTo>
                <a:close/>
              </a:path>
            </a:pathLst>
          </a:custGeom>
          <a:solidFill>
            <a:srgbClr val="BADCF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23" name="Forma libre 10">
            <a:extLst>
              <a:ext uri="{FF2B5EF4-FFF2-40B4-BE49-F238E27FC236}">
                <a16:creationId xmlns:a16="http://schemas.microsoft.com/office/drawing/2014/main" id="{326AF1CE-0D6B-2B42-B169-E43C200CEC3C}"/>
              </a:ext>
            </a:extLst>
          </p:cNvPr>
          <p:cNvSpPr/>
          <p:nvPr/>
        </p:nvSpPr>
        <p:spPr>
          <a:xfrm rot="5400000">
            <a:off x="1521631" y="3260296"/>
            <a:ext cx="9929" cy="570902"/>
          </a:xfrm>
          <a:custGeom>
            <a:avLst/>
            <a:gdLst>
              <a:gd name="connsiteX0" fmla="*/ 3175 w 12700"/>
              <a:gd name="connsiteY0" fmla="*/ 3175 h 730250"/>
              <a:gd name="connsiteX1" fmla="*/ 3175 w 12700"/>
              <a:gd name="connsiteY1" fmla="*/ 729425 h 730250"/>
              <a:gd name="connsiteX2" fmla="*/ 10732 w 12700"/>
              <a:gd name="connsiteY2" fmla="*/ 729425 h 730250"/>
              <a:gd name="connsiteX3" fmla="*/ 10732 w 12700"/>
              <a:gd name="connsiteY3" fmla="*/ 3175 h 7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0" h="730250">
                <a:moveTo>
                  <a:pt x="3175" y="3175"/>
                </a:moveTo>
                <a:lnTo>
                  <a:pt x="3175" y="729425"/>
                </a:lnTo>
                <a:lnTo>
                  <a:pt x="10732" y="729425"/>
                </a:lnTo>
                <a:lnTo>
                  <a:pt x="10732" y="3175"/>
                </a:lnTo>
                <a:close/>
              </a:path>
            </a:pathLst>
          </a:custGeom>
          <a:solidFill>
            <a:srgbClr val="BADCF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26" name="Forma libre 11">
            <a:extLst>
              <a:ext uri="{FF2B5EF4-FFF2-40B4-BE49-F238E27FC236}">
                <a16:creationId xmlns:a16="http://schemas.microsoft.com/office/drawing/2014/main" id="{67D29C67-7C32-4946-A590-A0B8D643F4F7}"/>
              </a:ext>
            </a:extLst>
          </p:cNvPr>
          <p:cNvSpPr/>
          <p:nvPr/>
        </p:nvSpPr>
        <p:spPr>
          <a:xfrm rot="5400000">
            <a:off x="1265915" y="1787168"/>
            <a:ext cx="1995680" cy="2040359"/>
          </a:xfrm>
          <a:custGeom>
            <a:avLst/>
            <a:gdLst>
              <a:gd name="connsiteX0" fmla="*/ 2225231 w 2552700"/>
              <a:gd name="connsiteY0" fmla="*/ 1237171 h 2609850"/>
              <a:gd name="connsiteX1" fmla="*/ 2217801 w 2552700"/>
              <a:gd name="connsiteY1" fmla="*/ 1237171 h 2609850"/>
              <a:gd name="connsiteX2" fmla="*/ 2217801 w 2552700"/>
              <a:gd name="connsiteY2" fmla="*/ 3175 h 2609850"/>
              <a:gd name="connsiteX3" fmla="*/ 1466659 w 2552700"/>
              <a:gd name="connsiteY3" fmla="*/ 3175 h 2609850"/>
              <a:gd name="connsiteX4" fmla="*/ 1142175 w 2552700"/>
              <a:gd name="connsiteY4" fmla="*/ 327660 h 2609850"/>
              <a:gd name="connsiteX5" fmla="*/ 817690 w 2552700"/>
              <a:gd name="connsiteY5" fmla="*/ 3175 h 2609850"/>
              <a:gd name="connsiteX6" fmla="*/ 3175 w 2552700"/>
              <a:gd name="connsiteY6" fmla="*/ 3175 h 2609850"/>
              <a:gd name="connsiteX7" fmla="*/ 3175 w 2552700"/>
              <a:gd name="connsiteY7" fmla="*/ 2612136 h 2609850"/>
              <a:gd name="connsiteX8" fmla="*/ 2217674 w 2552700"/>
              <a:gd name="connsiteY8" fmla="*/ 2612136 h 2609850"/>
              <a:gd name="connsiteX9" fmla="*/ 2217674 w 2552700"/>
              <a:gd name="connsiteY9" fmla="*/ 1885887 h 2609850"/>
              <a:gd name="connsiteX10" fmla="*/ 2225103 w 2552700"/>
              <a:gd name="connsiteY10" fmla="*/ 1885887 h 2609850"/>
              <a:gd name="connsiteX11" fmla="*/ 2549588 w 2552700"/>
              <a:gd name="connsiteY11" fmla="*/ 1561402 h 2609850"/>
              <a:gd name="connsiteX12" fmla="*/ 2225103 w 2552700"/>
              <a:gd name="connsiteY12" fmla="*/ 1236917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52700" h="2609850">
                <a:moveTo>
                  <a:pt x="2225231" y="1237171"/>
                </a:moveTo>
                <a:lnTo>
                  <a:pt x="2217801" y="1237171"/>
                </a:lnTo>
                <a:lnTo>
                  <a:pt x="2217801" y="3175"/>
                </a:lnTo>
                <a:lnTo>
                  <a:pt x="1466659" y="3175"/>
                </a:lnTo>
                <a:cubicBezTo>
                  <a:pt x="1466659" y="182383"/>
                  <a:pt x="1321383" y="327660"/>
                  <a:pt x="1142175" y="327660"/>
                </a:cubicBezTo>
                <a:cubicBezTo>
                  <a:pt x="962966" y="327660"/>
                  <a:pt x="817690" y="182383"/>
                  <a:pt x="817690" y="3175"/>
                </a:cubicBezTo>
                <a:lnTo>
                  <a:pt x="3175" y="3175"/>
                </a:lnTo>
                <a:lnTo>
                  <a:pt x="3175" y="2612136"/>
                </a:lnTo>
                <a:lnTo>
                  <a:pt x="2217674" y="2612136"/>
                </a:lnTo>
                <a:lnTo>
                  <a:pt x="2217674" y="1885887"/>
                </a:lnTo>
                <a:lnTo>
                  <a:pt x="2225103" y="1885887"/>
                </a:lnTo>
                <a:cubicBezTo>
                  <a:pt x="2404312" y="1885887"/>
                  <a:pt x="2549588" y="1740610"/>
                  <a:pt x="2549588" y="1561402"/>
                </a:cubicBezTo>
                <a:cubicBezTo>
                  <a:pt x="2549588" y="1382194"/>
                  <a:pt x="2404311" y="1236917"/>
                  <a:pt x="2225103" y="1236917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28" name="Forma libre 12">
            <a:extLst>
              <a:ext uri="{FF2B5EF4-FFF2-40B4-BE49-F238E27FC236}">
                <a16:creationId xmlns:a16="http://schemas.microsoft.com/office/drawing/2014/main" id="{46EF222D-0D1D-FD41-BE3E-981BC4355E38}"/>
              </a:ext>
            </a:extLst>
          </p:cNvPr>
          <p:cNvSpPr/>
          <p:nvPr/>
        </p:nvSpPr>
        <p:spPr>
          <a:xfrm rot="5400000">
            <a:off x="3221236" y="1046183"/>
            <a:ext cx="2308435" cy="2690693"/>
          </a:xfrm>
          <a:custGeom>
            <a:avLst/>
            <a:gdLst>
              <a:gd name="connsiteX0" fmla="*/ 2949575 w 2952750"/>
              <a:gd name="connsiteY0" fmla="*/ 1240663 h 3441700"/>
              <a:gd name="connsiteX1" fmla="*/ 2949575 w 2952750"/>
              <a:gd name="connsiteY1" fmla="*/ 3175 h 3441700"/>
              <a:gd name="connsiteX2" fmla="*/ 1508125 w 2952750"/>
              <a:gd name="connsiteY2" fmla="*/ 1251585 h 3441700"/>
              <a:gd name="connsiteX3" fmla="*/ 3175 w 2952750"/>
              <a:gd name="connsiteY3" fmla="*/ 2500059 h 3441700"/>
              <a:gd name="connsiteX4" fmla="*/ 735330 w 2952750"/>
              <a:gd name="connsiteY4" fmla="*/ 2500059 h 3441700"/>
              <a:gd name="connsiteX5" fmla="*/ 735330 w 2952750"/>
              <a:gd name="connsiteY5" fmla="*/ 3120200 h 3441700"/>
              <a:gd name="connsiteX6" fmla="*/ 1549591 w 2952750"/>
              <a:gd name="connsiteY6" fmla="*/ 3120200 h 3441700"/>
              <a:gd name="connsiteX7" fmla="*/ 1874076 w 2952750"/>
              <a:gd name="connsiteY7" fmla="*/ 3444685 h 3441700"/>
              <a:gd name="connsiteX8" fmla="*/ 2198561 w 2952750"/>
              <a:gd name="connsiteY8" fmla="*/ 3120200 h 3441700"/>
              <a:gd name="connsiteX9" fmla="*/ 2949575 w 2952750"/>
              <a:gd name="connsiteY9" fmla="*/ 3120200 h 3441700"/>
              <a:gd name="connsiteX10" fmla="*/ 2949575 w 2952750"/>
              <a:gd name="connsiteY10" fmla="*/ 1889189 h 3441700"/>
              <a:gd name="connsiteX11" fmla="*/ 2633172 w 2952750"/>
              <a:gd name="connsiteY11" fmla="*/ 1557066 h 3441700"/>
              <a:gd name="connsiteX12" fmla="*/ 2949575 w 2952750"/>
              <a:gd name="connsiteY12" fmla="*/ 1240663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52750" h="3441700">
                <a:moveTo>
                  <a:pt x="2949575" y="1240663"/>
                </a:moveTo>
                <a:lnTo>
                  <a:pt x="2949575" y="3175"/>
                </a:lnTo>
                <a:lnTo>
                  <a:pt x="1508125" y="1251585"/>
                </a:lnTo>
                <a:lnTo>
                  <a:pt x="3175" y="2500059"/>
                </a:lnTo>
                <a:lnTo>
                  <a:pt x="735330" y="2500059"/>
                </a:lnTo>
                <a:lnTo>
                  <a:pt x="735330" y="3120200"/>
                </a:lnTo>
                <a:lnTo>
                  <a:pt x="1549591" y="3120200"/>
                </a:lnTo>
                <a:cubicBezTo>
                  <a:pt x="1549591" y="3299408"/>
                  <a:pt x="1694868" y="3444685"/>
                  <a:pt x="1874076" y="3444685"/>
                </a:cubicBezTo>
                <a:cubicBezTo>
                  <a:pt x="2053284" y="3444685"/>
                  <a:pt x="2198561" y="3299408"/>
                  <a:pt x="2198561" y="3120200"/>
                </a:cubicBezTo>
                <a:lnTo>
                  <a:pt x="2949575" y="3120200"/>
                </a:lnTo>
                <a:lnTo>
                  <a:pt x="2949575" y="1889189"/>
                </a:lnTo>
                <a:cubicBezTo>
                  <a:pt x="2770490" y="1884848"/>
                  <a:pt x="2628832" y="1736151"/>
                  <a:pt x="2633172" y="1557066"/>
                </a:cubicBezTo>
                <a:cubicBezTo>
                  <a:pt x="2637365" y="1384088"/>
                  <a:pt x="2776597" y="1244856"/>
                  <a:pt x="2949575" y="1240663"/>
                </a:cubicBez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29" name="Forma libre 13">
            <a:extLst>
              <a:ext uri="{FF2B5EF4-FFF2-40B4-BE49-F238E27FC236}">
                <a16:creationId xmlns:a16="http://schemas.microsoft.com/office/drawing/2014/main" id="{9620007E-20A1-8B4B-BA10-B7F7482A3B01}"/>
              </a:ext>
            </a:extLst>
          </p:cNvPr>
          <p:cNvSpPr/>
          <p:nvPr/>
        </p:nvSpPr>
        <p:spPr>
          <a:xfrm rot="5400000">
            <a:off x="3094544" y="3213146"/>
            <a:ext cx="2551690" cy="2690694"/>
          </a:xfrm>
          <a:custGeom>
            <a:avLst/>
            <a:gdLst>
              <a:gd name="connsiteX0" fmla="*/ 1761061 w 3263900"/>
              <a:gd name="connsiteY0" fmla="*/ 1245108 h 3441700"/>
              <a:gd name="connsiteX1" fmla="*/ 327104 w 3263900"/>
              <a:gd name="connsiteY1" fmla="*/ 3175 h 3441700"/>
              <a:gd name="connsiteX2" fmla="*/ 327104 w 3263900"/>
              <a:gd name="connsiteY2" fmla="*/ 1233996 h 3441700"/>
              <a:gd name="connsiteX3" fmla="*/ 319675 w 3263900"/>
              <a:gd name="connsiteY3" fmla="*/ 1233996 h 3441700"/>
              <a:gd name="connsiteX4" fmla="*/ 3272 w 3263900"/>
              <a:gd name="connsiteY4" fmla="*/ 1566118 h 3441700"/>
              <a:gd name="connsiteX5" fmla="*/ 319675 w 3263900"/>
              <a:gd name="connsiteY5" fmla="*/ 1882521 h 3441700"/>
              <a:gd name="connsiteX6" fmla="*/ 327104 w 3263900"/>
              <a:gd name="connsiteY6" fmla="*/ 1882521 h 3441700"/>
              <a:gd name="connsiteX7" fmla="*/ 327104 w 3263900"/>
              <a:gd name="connsiteY7" fmla="*/ 3113723 h 3441700"/>
              <a:gd name="connsiteX8" fmla="*/ 1074436 w 3263900"/>
              <a:gd name="connsiteY8" fmla="*/ 3113723 h 3441700"/>
              <a:gd name="connsiteX9" fmla="*/ 1394349 w 3263900"/>
              <a:gd name="connsiteY9" fmla="*/ 3442715 h 3441700"/>
              <a:gd name="connsiteX10" fmla="*/ 1723342 w 3263900"/>
              <a:gd name="connsiteY10" fmla="*/ 3122801 h 3441700"/>
              <a:gd name="connsiteX11" fmla="*/ 1723342 w 3263900"/>
              <a:gd name="connsiteY11" fmla="*/ 3113723 h 3441700"/>
              <a:gd name="connsiteX12" fmla="*/ 2534111 w 3263900"/>
              <a:gd name="connsiteY12" fmla="*/ 3113723 h 3441700"/>
              <a:gd name="connsiteX13" fmla="*/ 2534111 w 3263900"/>
              <a:gd name="connsiteY13" fmla="*/ 2493582 h 3441700"/>
              <a:gd name="connsiteX14" fmla="*/ 3266265 w 3263900"/>
              <a:gd name="connsiteY14" fmla="*/ 2493582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63900" h="3441700">
                <a:moveTo>
                  <a:pt x="1761061" y="1245108"/>
                </a:moveTo>
                <a:lnTo>
                  <a:pt x="327104" y="3175"/>
                </a:lnTo>
                <a:lnTo>
                  <a:pt x="327104" y="1233996"/>
                </a:lnTo>
                <a:lnTo>
                  <a:pt x="319675" y="1233996"/>
                </a:lnTo>
                <a:cubicBezTo>
                  <a:pt x="140590" y="1238337"/>
                  <a:pt x="-1069" y="1387033"/>
                  <a:pt x="3272" y="1566118"/>
                </a:cubicBezTo>
                <a:cubicBezTo>
                  <a:pt x="7465" y="1739096"/>
                  <a:pt x="146697" y="1878328"/>
                  <a:pt x="319675" y="1882521"/>
                </a:cubicBezTo>
                <a:lnTo>
                  <a:pt x="327104" y="1882521"/>
                </a:lnTo>
                <a:lnTo>
                  <a:pt x="327104" y="3113723"/>
                </a:lnTo>
                <a:lnTo>
                  <a:pt x="1074436" y="3113723"/>
                </a:lnTo>
                <a:cubicBezTo>
                  <a:pt x="1071929" y="3292913"/>
                  <a:pt x="1215159" y="3440208"/>
                  <a:pt x="1394349" y="3442715"/>
                </a:cubicBezTo>
                <a:cubicBezTo>
                  <a:pt x="1573540" y="3445222"/>
                  <a:pt x="1720835" y="3301991"/>
                  <a:pt x="1723342" y="3122801"/>
                </a:cubicBezTo>
                <a:cubicBezTo>
                  <a:pt x="1723384" y="3119775"/>
                  <a:pt x="1723384" y="3116748"/>
                  <a:pt x="1723342" y="3113723"/>
                </a:cubicBezTo>
                <a:lnTo>
                  <a:pt x="2534111" y="3113723"/>
                </a:lnTo>
                <a:lnTo>
                  <a:pt x="2534111" y="2493582"/>
                </a:lnTo>
                <a:lnTo>
                  <a:pt x="3266265" y="2493582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674C22-06D6-9043-B61E-3A50838D498F}"/>
              </a:ext>
            </a:extLst>
          </p:cNvPr>
          <p:cNvSpPr/>
          <p:nvPr/>
        </p:nvSpPr>
        <p:spPr>
          <a:xfrm>
            <a:off x="1787054" y="2472690"/>
            <a:ext cx="98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Space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7AAAA7-8DDD-5943-B6AF-FCF587C618AF}"/>
              </a:ext>
            </a:extLst>
          </p:cNvPr>
          <p:cNvSpPr/>
          <p:nvPr/>
        </p:nvSpPr>
        <p:spPr>
          <a:xfrm>
            <a:off x="1762333" y="4157652"/>
            <a:ext cx="774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Type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D4C5B1-7C5A-5D44-ABCF-DB65B62739E4}"/>
              </a:ext>
            </a:extLst>
          </p:cNvPr>
          <p:cNvSpPr/>
          <p:nvPr/>
        </p:nvSpPr>
        <p:spPr>
          <a:xfrm>
            <a:off x="3779373" y="2472690"/>
            <a:ext cx="7569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Time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4F8155-B55F-D24B-8D80-37F82C40A441}"/>
              </a:ext>
            </a:extLst>
          </p:cNvPr>
          <p:cNvSpPr/>
          <p:nvPr/>
        </p:nvSpPr>
        <p:spPr>
          <a:xfrm>
            <a:off x="3779373" y="4176827"/>
            <a:ext cx="6607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3260548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>
            <a:extLst>
              <a:ext uri="{FF2B5EF4-FFF2-40B4-BE49-F238E27FC236}">
                <a16:creationId xmlns:a16="http://schemas.microsoft.com/office/drawing/2014/main" id="{6F1834E8-D8C5-B84C-90C4-DFA6F95FCCB7}"/>
              </a:ext>
            </a:extLst>
          </p:cNvPr>
          <p:cNvSpPr/>
          <p:nvPr/>
        </p:nvSpPr>
        <p:spPr>
          <a:xfrm>
            <a:off x="2173654" y="6017295"/>
            <a:ext cx="2510693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60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@yourbrand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48FA50A-3732-4C48-B64D-5A77742BBC3C}"/>
              </a:ext>
            </a:extLst>
          </p:cNvPr>
          <p:cNvSpPr/>
          <p:nvPr/>
        </p:nvSpPr>
        <p:spPr>
          <a:xfrm>
            <a:off x="512120" y="413539"/>
            <a:ext cx="5850774" cy="640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64" b="1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Puzzle Infographics</a:t>
            </a:r>
          </a:p>
        </p:txBody>
      </p:sp>
      <p:sp>
        <p:nvSpPr>
          <p:cNvPr id="15" name="Forma libre 6">
            <a:extLst>
              <a:ext uri="{FF2B5EF4-FFF2-40B4-BE49-F238E27FC236}">
                <a16:creationId xmlns:a16="http://schemas.microsoft.com/office/drawing/2014/main" id="{B3676C24-DD18-764F-ABCB-9EF66C166021}"/>
              </a:ext>
            </a:extLst>
          </p:cNvPr>
          <p:cNvSpPr/>
          <p:nvPr/>
        </p:nvSpPr>
        <p:spPr>
          <a:xfrm>
            <a:off x="1656453" y="3507795"/>
            <a:ext cx="2367893" cy="2367893"/>
          </a:xfrm>
          <a:custGeom>
            <a:avLst/>
            <a:gdLst>
              <a:gd name="connsiteX0" fmla="*/ 2784158 w 3117850"/>
              <a:gd name="connsiteY0" fmla="*/ 822008 h 3117850"/>
              <a:gd name="connsiteX1" fmla="*/ 2575941 w 3117850"/>
              <a:gd name="connsiteY1" fmla="*/ 885825 h 3117850"/>
              <a:gd name="connsiteX2" fmla="*/ 2381822 w 3117850"/>
              <a:gd name="connsiteY2" fmla="*/ 949325 h 3117850"/>
              <a:gd name="connsiteX3" fmla="*/ 2325561 w 3117850"/>
              <a:gd name="connsiteY3" fmla="*/ 949325 h 3117850"/>
              <a:gd name="connsiteX4" fmla="*/ 2325561 w 3117850"/>
              <a:gd name="connsiteY4" fmla="*/ 3175 h 3117850"/>
              <a:gd name="connsiteX5" fmla="*/ 1379411 w 3117850"/>
              <a:gd name="connsiteY5" fmla="*/ 3175 h 3117850"/>
              <a:gd name="connsiteX6" fmla="*/ 1379411 w 3117850"/>
              <a:gd name="connsiteY6" fmla="*/ 59309 h 3117850"/>
              <a:gd name="connsiteX7" fmla="*/ 1442911 w 3117850"/>
              <a:gd name="connsiteY7" fmla="*/ 253428 h 3117850"/>
              <a:gd name="connsiteX8" fmla="*/ 1363750 w 3117850"/>
              <a:gd name="connsiteY8" fmla="*/ 731857 h 3117850"/>
              <a:gd name="connsiteX9" fmla="*/ 885321 w 3117850"/>
              <a:gd name="connsiteY9" fmla="*/ 652696 h 3117850"/>
              <a:gd name="connsiteX10" fmla="*/ 886143 w 3117850"/>
              <a:gd name="connsiteY10" fmla="*/ 252285 h 3117850"/>
              <a:gd name="connsiteX11" fmla="*/ 948119 w 3117850"/>
              <a:gd name="connsiteY11" fmla="*/ 60706 h 3117850"/>
              <a:gd name="connsiteX12" fmla="*/ 948119 w 3117850"/>
              <a:gd name="connsiteY12" fmla="*/ 3175 h 3117850"/>
              <a:gd name="connsiteX13" fmla="*/ 3302 w 3117850"/>
              <a:gd name="connsiteY13" fmla="*/ 3175 h 3117850"/>
              <a:gd name="connsiteX14" fmla="*/ 3302 w 3117850"/>
              <a:gd name="connsiteY14" fmla="*/ 949325 h 3117850"/>
              <a:gd name="connsiteX15" fmla="*/ 58928 w 3117850"/>
              <a:gd name="connsiteY15" fmla="*/ 949325 h 3117850"/>
              <a:gd name="connsiteX16" fmla="*/ 253048 w 3117850"/>
              <a:gd name="connsiteY16" fmla="*/ 885825 h 3117850"/>
              <a:gd name="connsiteX17" fmla="*/ 731464 w 3117850"/>
              <a:gd name="connsiteY17" fmla="*/ 965062 h 3117850"/>
              <a:gd name="connsiteX18" fmla="*/ 652228 w 3117850"/>
              <a:gd name="connsiteY18" fmla="*/ 1443478 h 3117850"/>
              <a:gd name="connsiteX19" fmla="*/ 251905 w 3117850"/>
              <a:gd name="connsiteY19" fmla="*/ 1442657 h 3117850"/>
              <a:gd name="connsiteX20" fmla="*/ 60325 w 3117850"/>
              <a:gd name="connsiteY20" fmla="*/ 1380681 h 3117850"/>
              <a:gd name="connsiteX21" fmla="*/ 3175 w 3117850"/>
              <a:gd name="connsiteY21" fmla="*/ 1380681 h 3117850"/>
              <a:gd name="connsiteX22" fmla="*/ 3175 w 3117850"/>
              <a:gd name="connsiteY22" fmla="*/ 2325814 h 3117850"/>
              <a:gd name="connsiteX23" fmla="*/ 948436 w 3117850"/>
              <a:gd name="connsiteY23" fmla="*/ 2325814 h 3117850"/>
              <a:gd name="connsiteX24" fmla="*/ 948436 w 3117850"/>
              <a:gd name="connsiteY24" fmla="*/ 2379663 h 3117850"/>
              <a:gd name="connsiteX25" fmla="*/ 886460 w 3117850"/>
              <a:gd name="connsiteY25" fmla="*/ 2571306 h 3117850"/>
              <a:gd name="connsiteX26" fmla="*/ 963656 w 3117850"/>
              <a:gd name="connsiteY26" fmla="*/ 3050055 h 3117850"/>
              <a:gd name="connsiteX27" fmla="*/ 1442407 w 3117850"/>
              <a:gd name="connsiteY27" fmla="*/ 2972859 h 3117850"/>
              <a:gd name="connsiteX28" fmla="*/ 1443229 w 3117850"/>
              <a:gd name="connsiteY28" fmla="*/ 2572448 h 3117850"/>
              <a:gd name="connsiteX29" fmla="*/ 1379729 w 3117850"/>
              <a:gd name="connsiteY29" fmla="*/ 2378329 h 3117850"/>
              <a:gd name="connsiteX30" fmla="*/ 1379728 w 3117850"/>
              <a:gd name="connsiteY30" fmla="*/ 2325814 h 3117850"/>
              <a:gd name="connsiteX31" fmla="*/ 2325878 w 3117850"/>
              <a:gd name="connsiteY31" fmla="*/ 2325814 h 3117850"/>
              <a:gd name="connsiteX32" fmla="*/ 2325878 w 3117850"/>
              <a:gd name="connsiteY32" fmla="*/ 1380681 h 3117850"/>
              <a:gd name="connsiteX33" fmla="*/ 2383473 w 3117850"/>
              <a:gd name="connsiteY33" fmla="*/ 1380681 h 3117850"/>
              <a:gd name="connsiteX34" fmla="*/ 2574798 w 3117850"/>
              <a:gd name="connsiteY34" fmla="*/ 1442529 h 3117850"/>
              <a:gd name="connsiteX35" fmla="*/ 3053593 w 3117850"/>
              <a:gd name="connsiteY35" fmla="*/ 1365610 h 3117850"/>
              <a:gd name="connsiteX36" fmla="*/ 2976673 w 3117850"/>
              <a:gd name="connsiteY36" fmla="*/ 886815 h 3117850"/>
              <a:gd name="connsiteX37" fmla="*/ 2784348 w 3117850"/>
              <a:gd name="connsiteY37" fmla="*/ 821880 h 311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117850" h="3117850">
                <a:moveTo>
                  <a:pt x="2784158" y="822008"/>
                </a:moveTo>
                <a:cubicBezTo>
                  <a:pt x="2709647" y="819983"/>
                  <a:pt x="2636520" y="842396"/>
                  <a:pt x="2575941" y="885825"/>
                </a:cubicBezTo>
                <a:cubicBezTo>
                  <a:pt x="2519464" y="926764"/>
                  <a:pt x="2451576" y="948972"/>
                  <a:pt x="2381822" y="949325"/>
                </a:cubicBezTo>
                <a:lnTo>
                  <a:pt x="2325561" y="949325"/>
                </a:lnTo>
                <a:lnTo>
                  <a:pt x="2325561" y="3175"/>
                </a:lnTo>
                <a:lnTo>
                  <a:pt x="1379411" y="3175"/>
                </a:lnTo>
                <a:lnTo>
                  <a:pt x="1379411" y="59309"/>
                </a:lnTo>
                <a:cubicBezTo>
                  <a:pt x="1379755" y="129064"/>
                  <a:pt x="1401964" y="196955"/>
                  <a:pt x="1442911" y="253428"/>
                </a:cubicBezTo>
                <a:cubicBezTo>
                  <a:pt x="1553166" y="407403"/>
                  <a:pt x="1517724" y="621602"/>
                  <a:pt x="1363750" y="731857"/>
                </a:cubicBezTo>
                <a:cubicBezTo>
                  <a:pt x="1209775" y="842112"/>
                  <a:pt x="995576" y="806671"/>
                  <a:pt x="885321" y="652696"/>
                </a:cubicBezTo>
                <a:cubicBezTo>
                  <a:pt x="799546" y="532909"/>
                  <a:pt x="799877" y="371719"/>
                  <a:pt x="886143" y="252285"/>
                </a:cubicBezTo>
                <a:cubicBezTo>
                  <a:pt x="926417" y="196523"/>
                  <a:pt x="948102" y="129491"/>
                  <a:pt x="948119" y="60706"/>
                </a:cubicBezTo>
                <a:lnTo>
                  <a:pt x="948119" y="3175"/>
                </a:lnTo>
                <a:lnTo>
                  <a:pt x="3302" y="3175"/>
                </a:lnTo>
                <a:lnTo>
                  <a:pt x="3302" y="949325"/>
                </a:lnTo>
                <a:lnTo>
                  <a:pt x="58928" y="949325"/>
                </a:lnTo>
                <a:cubicBezTo>
                  <a:pt x="128683" y="948980"/>
                  <a:pt x="196574" y="926772"/>
                  <a:pt x="253048" y="885825"/>
                </a:cubicBezTo>
                <a:cubicBezTo>
                  <a:pt x="407040" y="775595"/>
                  <a:pt x="621234" y="811070"/>
                  <a:pt x="731464" y="965062"/>
                </a:cubicBezTo>
                <a:cubicBezTo>
                  <a:pt x="841695" y="1119053"/>
                  <a:pt x="806219" y="1333248"/>
                  <a:pt x="652228" y="1443478"/>
                </a:cubicBezTo>
                <a:cubicBezTo>
                  <a:pt x="532459" y="1529211"/>
                  <a:pt x="371320" y="1528880"/>
                  <a:pt x="251905" y="1442657"/>
                </a:cubicBezTo>
                <a:cubicBezTo>
                  <a:pt x="196157" y="1402355"/>
                  <a:pt x="129115" y="1380667"/>
                  <a:pt x="60325" y="1380681"/>
                </a:cubicBezTo>
                <a:lnTo>
                  <a:pt x="3175" y="1380681"/>
                </a:lnTo>
                <a:lnTo>
                  <a:pt x="3175" y="2325814"/>
                </a:lnTo>
                <a:lnTo>
                  <a:pt x="948436" y="2325814"/>
                </a:lnTo>
                <a:lnTo>
                  <a:pt x="948436" y="2379663"/>
                </a:lnTo>
                <a:cubicBezTo>
                  <a:pt x="948428" y="2448469"/>
                  <a:pt x="926743" y="2515524"/>
                  <a:pt x="886460" y="2571306"/>
                </a:cubicBezTo>
                <a:cubicBezTo>
                  <a:pt x="775574" y="2724826"/>
                  <a:pt x="810136" y="2939170"/>
                  <a:pt x="963656" y="3050055"/>
                </a:cubicBezTo>
                <a:cubicBezTo>
                  <a:pt x="1117176" y="3160942"/>
                  <a:pt x="1331520" y="3126379"/>
                  <a:pt x="1442407" y="2972859"/>
                </a:cubicBezTo>
                <a:cubicBezTo>
                  <a:pt x="1528673" y="2853426"/>
                  <a:pt x="1529003" y="2692235"/>
                  <a:pt x="1443229" y="2572448"/>
                </a:cubicBezTo>
                <a:cubicBezTo>
                  <a:pt x="1402282" y="2515975"/>
                  <a:pt x="1380073" y="2448084"/>
                  <a:pt x="1379729" y="2378329"/>
                </a:cubicBezTo>
                <a:lnTo>
                  <a:pt x="1379728" y="2325814"/>
                </a:lnTo>
                <a:lnTo>
                  <a:pt x="2325878" y="2325814"/>
                </a:lnTo>
                <a:lnTo>
                  <a:pt x="2325878" y="1380681"/>
                </a:lnTo>
                <a:lnTo>
                  <a:pt x="2383473" y="1380681"/>
                </a:lnTo>
                <a:cubicBezTo>
                  <a:pt x="2452161" y="1380688"/>
                  <a:pt x="2519103" y="1402328"/>
                  <a:pt x="2574798" y="1442529"/>
                </a:cubicBezTo>
                <a:cubicBezTo>
                  <a:pt x="2728255" y="1553504"/>
                  <a:pt x="2942619" y="1519066"/>
                  <a:pt x="3053593" y="1365610"/>
                </a:cubicBezTo>
                <a:cubicBezTo>
                  <a:pt x="3164568" y="1212154"/>
                  <a:pt x="3130130" y="997790"/>
                  <a:pt x="2976673" y="886815"/>
                </a:cubicBezTo>
                <a:cubicBezTo>
                  <a:pt x="2920587" y="846256"/>
                  <a:pt x="2853541" y="823619"/>
                  <a:pt x="2784348" y="82188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18" name="Forma libre 7">
            <a:extLst>
              <a:ext uri="{FF2B5EF4-FFF2-40B4-BE49-F238E27FC236}">
                <a16:creationId xmlns:a16="http://schemas.microsoft.com/office/drawing/2014/main" id="{683220FF-443D-894E-8D11-5065FF8D1E9E}"/>
              </a:ext>
            </a:extLst>
          </p:cNvPr>
          <p:cNvSpPr/>
          <p:nvPr/>
        </p:nvSpPr>
        <p:spPr>
          <a:xfrm>
            <a:off x="1053906" y="1741134"/>
            <a:ext cx="2367893" cy="2372716"/>
          </a:xfrm>
          <a:custGeom>
            <a:avLst/>
            <a:gdLst>
              <a:gd name="connsiteX0" fmla="*/ 2662191 w 3117850"/>
              <a:gd name="connsiteY0" fmla="*/ 821944 h 3124200"/>
              <a:gd name="connsiteX1" fmla="*/ 2870407 w 3117850"/>
              <a:gd name="connsiteY1" fmla="*/ 885825 h 3124200"/>
              <a:gd name="connsiteX2" fmla="*/ 3064527 w 3117850"/>
              <a:gd name="connsiteY2" fmla="*/ 949325 h 3124200"/>
              <a:gd name="connsiteX3" fmla="*/ 3118883 w 3117850"/>
              <a:gd name="connsiteY3" fmla="*/ 949325 h 3124200"/>
              <a:gd name="connsiteX4" fmla="*/ 3118883 w 3117850"/>
              <a:gd name="connsiteY4" fmla="*/ 3175 h 3124200"/>
              <a:gd name="connsiteX5" fmla="*/ 2172733 w 3117850"/>
              <a:gd name="connsiteY5" fmla="*/ 3175 h 3124200"/>
              <a:gd name="connsiteX6" fmla="*/ 2172733 w 3117850"/>
              <a:gd name="connsiteY6" fmla="*/ 61151 h 3124200"/>
              <a:gd name="connsiteX7" fmla="*/ 2236233 w 3117850"/>
              <a:gd name="connsiteY7" fmla="*/ 255270 h 3124200"/>
              <a:gd name="connsiteX8" fmla="*/ 2157126 w 3117850"/>
              <a:gd name="connsiteY8" fmla="*/ 733708 h 3124200"/>
              <a:gd name="connsiteX9" fmla="*/ 1678688 w 3117850"/>
              <a:gd name="connsiteY9" fmla="*/ 654602 h 3124200"/>
              <a:gd name="connsiteX10" fmla="*/ 1679464 w 3117850"/>
              <a:gd name="connsiteY10" fmla="*/ 254191 h 3124200"/>
              <a:gd name="connsiteX11" fmla="*/ 1741440 w 3117850"/>
              <a:gd name="connsiteY11" fmla="*/ 62548 h 3124200"/>
              <a:gd name="connsiteX12" fmla="*/ 1741441 w 3117850"/>
              <a:gd name="connsiteY12" fmla="*/ 3175 h 3124200"/>
              <a:gd name="connsiteX13" fmla="*/ 796688 w 3117850"/>
              <a:gd name="connsiteY13" fmla="*/ 3175 h 3124200"/>
              <a:gd name="connsiteX14" fmla="*/ 796688 w 3117850"/>
              <a:gd name="connsiteY14" fmla="*/ 949325 h 3124200"/>
              <a:gd name="connsiteX15" fmla="*/ 739855 w 3117850"/>
              <a:gd name="connsiteY15" fmla="*/ 949325 h 3124200"/>
              <a:gd name="connsiteX16" fmla="*/ 545735 w 3117850"/>
              <a:gd name="connsiteY16" fmla="*/ 885825 h 3124200"/>
              <a:gd name="connsiteX17" fmla="*/ 67306 w 3117850"/>
              <a:gd name="connsiteY17" fmla="*/ 964986 h 3124200"/>
              <a:gd name="connsiteX18" fmla="*/ 146467 w 3117850"/>
              <a:gd name="connsiteY18" fmla="*/ 1443415 h 3124200"/>
              <a:gd name="connsiteX19" fmla="*/ 546878 w 3117850"/>
              <a:gd name="connsiteY19" fmla="*/ 1442593 h 3124200"/>
              <a:gd name="connsiteX20" fmla="*/ 738521 w 3117850"/>
              <a:gd name="connsiteY20" fmla="*/ 1380617 h 3124200"/>
              <a:gd name="connsiteX21" fmla="*/ 796688 w 3117850"/>
              <a:gd name="connsiteY21" fmla="*/ 1380617 h 3124200"/>
              <a:gd name="connsiteX22" fmla="*/ 796688 w 3117850"/>
              <a:gd name="connsiteY22" fmla="*/ 2325688 h 3124200"/>
              <a:gd name="connsiteX23" fmla="*/ 1741822 w 3117850"/>
              <a:gd name="connsiteY23" fmla="*/ 2325688 h 3124200"/>
              <a:gd name="connsiteX24" fmla="*/ 1741822 w 3117850"/>
              <a:gd name="connsiteY24" fmla="*/ 2387219 h 3124200"/>
              <a:gd name="connsiteX25" fmla="*/ 1679846 w 3117850"/>
              <a:gd name="connsiteY25" fmla="*/ 2578799 h 3124200"/>
              <a:gd name="connsiteX26" fmla="*/ 1757042 w 3117850"/>
              <a:gd name="connsiteY26" fmla="*/ 3057549 h 3124200"/>
              <a:gd name="connsiteX27" fmla="*/ 2235792 w 3117850"/>
              <a:gd name="connsiteY27" fmla="*/ 2980353 h 3124200"/>
              <a:gd name="connsiteX28" fmla="*/ 2236614 w 3117850"/>
              <a:gd name="connsiteY28" fmla="*/ 2579941 h 3124200"/>
              <a:gd name="connsiteX29" fmla="*/ 2173114 w 3117850"/>
              <a:gd name="connsiteY29" fmla="*/ 2385822 h 3124200"/>
              <a:gd name="connsiteX30" fmla="*/ 2173114 w 3117850"/>
              <a:gd name="connsiteY30" fmla="*/ 2325688 h 3124200"/>
              <a:gd name="connsiteX31" fmla="*/ 3119264 w 3117850"/>
              <a:gd name="connsiteY31" fmla="*/ 2325688 h 3124200"/>
              <a:gd name="connsiteX32" fmla="*/ 3119264 w 3117850"/>
              <a:gd name="connsiteY32" fmla="*/ 1380554 h 3124200"/>
              <a:gd name="connsiteX33" fmla="*/ 3063511 w 3117850"/>
              <a:gd name="connsiteY33" fmla="*/ 1380554 h 3124200"/>
              <a:gd name="connsiteX34" fmla="*/ 2871868 w 3117850"/>
              <a:gd name="connsiteY34" fmla="*/ 1442530 h 3124200"/>
              <a:gd name="connsiteX35" fmla="*/ 2393048 w 3117850"/>
              <a:gd name="connsiteY35" fmla="*/ 1365767 h 3124200"/>
              <a:gd name="connsiteX36" fmla="*/ 2469811 w 3117850"/>
              <a:gd name="connsiteY36" fmla="*/ 886947 h 3124200"/>
              <a:gd name="connsiteX37" fmla="*/ 2662318 w 3117850"/>
              <a:gd name="connsiteY37" fmla="*/ 821944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117850" h="3124200">
                <a:moveTo>
                  <a:pt x="2662191" y="821944"/>
                </a:moveTo>
                <a:cubicBezTo>
                  <a:pt x="2736710" y="819928"/>
                  <a:pt x="2809840" y="842364"/>
                  <a:pt x="2870407" y="885825"/>
                </a:cubicBezTo>
                <a:cubicBezTo>
                  <a:pt x="2926881" y="926772"/>
                  <a:pt x="2994772" y="948980"/>
                  <a:pt x="3064527" y="949325"/>
                </a:cubicBezTo>
                <a:lnTo>
                  <a:pt x="3118883" y="949325"/>
                </a:lnTo>
                <a:lnTo>
                  <a:pt x="3118883" y="3175"/>
                </a:lnTo>
                <a:lnTo>
                  <a:pt x="2172733" y="3175"/>
                </a:lnTo>
                <a:lnTo>
                  <a:pt x="2172733" y="61151"/>
                </a:lnTo>
                <a:cubicBezTo>
                  <a:pt x="2173077" y="130906"/>
                  <a:pt x="2195286" y="198797"/>
                  <a:pt x="2236233" y="255270"/>
                </a:cubicBezTo>
                <a:cubicBezTo>
                  <a:pt x="2346505" y="409232"/>
                  <a:pt x="2311088" y="623436"/>
                  <a:pt x="2157126" y="733708"/>
                </a:cubicBezTo>
                <a:cubicBezTo>
                  <a:pt x="2003165" y="843981"/>
                  <a:pt x="1788961" y="808563"/>
                  <a:pt x="1678688" y="654602"/>
                </a:cubicBezTo>
                <a:cubicBezTo>
                  <a:pt x="1592899" y="534825"/>
                  <a:pt x="1593212" y="373634"/>
                  <a:pt x="1679464" y="254191"/>
                </a:cubicBezTo>
                <a:cubicBezTo>
                  <a:pt x="1719732" y="198401"/>
                  <a:pt x="1741415" y="131351"/>
                  <a:pt x="1741440" y="62548"/>
                </a:cubicBezTo>
                <a:lnTo>
                  <a:pt x="1741441" y="3175"/>
                </a:lnTo>
                <a:lnTo>
                  <a:pt x="796688" y="3175"/>
                </a:lnTo>
                <a:lnTo>
                  <a:pt x="796688" y="949325"/>
                </a:lnTo>
                <a:lnTo>
                  <a:pt x="739855" y="949325"/>
                </a:lnTo>
                <a:cubicBezTo>
                  <a:pt x="670100" y="948980"/>
                  <a:pt x="602209" y="926772"/>
                  <a:pt x="545735" y="885825"/>
                </a:cubicBezTo>
                <a:cubicBezTo>
                  <a:pt x="391761" y="775570"/>
                  <a:pt x="177561" y="811012"/>
                  <a:pt x="67306" y="964986"/>
                </a:cubicBezTo>
                <a:cubicBezTo>
                  <a:pt x="-42949" y="1118960"/>
                  <a:pt x="-7507" y="1333160"/>
                  <a:pt x="146467" y="1443415"/>
                </a:cubicBezTo>
                <a:cubicBezTo>
                  <a:pt x="266254" y="1529190"/>
                  <a:pt x="427444" y="1528859"/>
                  <a:pt x="546878" y="1442593"/>
                </a:cubicBezTo>
                <a:cubicBezTo>
                  <a:pt x="602660" y="1402310"/>
                  <a:pt x="669715" y="1380625"/>
                  <a:pt x="738521" y="1380617"/>
                </a:cubicBezTo>
                <a:lnTo>
                  <a:pt x="796688" y="1380617"/>
                </a:lnTo>
                <a:lnTo>
                  <a:pt x="796688" y="2325688"/>
                </a:lnTo>
                <a:lnTo>
                  <a:pt x="1741822" y="2325688"/>
                </a:lnTo>
                <a:lnTo>
                  <a:pt x="1741822" y="2387219"/>
                </a:lnTo>
                <a:cubicBezTo>
                  <a:pt x="1741805" y="2456004"/>
                  <a:pt x="1720120" y="2523036"/>
                  <a:pt x="1679846" y="2578799"/>
                </a:cubicBezTo>
                <a:cubicBezTo>
                  <a:pt x="1568959" y="2732319"/>
                  <a:pt x="1603521" y="2946663"/>
                  <a:pt x="1757042" y="3057549"/>
                </a:cubicBezTo>
                <a:cubicBezTo>
                  <a:pt x="1910562" y="3168435"/>
                  <a:pt x="2124906" y="3133873"/>
                  <a:pt x="2235792" y="2980353"/>
                </a:cubicBezTo>
                <a:cubicBezTo>
                  <a:pt x="2322058" y="2860919"/>
                  <a:pt x="2322389" y="2699729"/>
                  <a:pt x="2236614" y="2579941"/>
                </a:cubicBezTo>
                <a:cubicBezTo>
                  <a:pt x="2195667" y="2523468"/>
                  <a:pt x="2173459" y="2455577"/>
                  <a:pt x="2173114" y="2385822"/>
                </a:cubicBezTo>
                <a:lnTo>
                  <a:pt x="2173114" y="2325688"/>
                </a:lnTo>
                <a:lnTo>
                  <a:pt x="3119264" y="2325688"/>
                </a:lnTo>
                <a:lnTo>
                  <a:pt x="3119264" y="1380554"/>
                </a:lnTo>
                <a:lnTo>
                  <a:pt x="3063511" y="1380554"/>
                </a:lnTo>
                <a:cubicBezTo>
                  <a:pt x="2994707" y="1380579"/>
                  <a:pt x="2927657" y="1402262"/>
                  <a:pt x="2871868" y="1442530"/>
                </a:cubicBezTo>
                <a:cubicBezTo>
                  <a:pt x="2718448" y="1553554"/>
                  <a:pt x="2504073" y="1519186"/>
                  <a:pt x="2393048" y="1365767"/>
                </a:cubicBezTo>
                <a:cubicBezTo>
                  <a:pt x="2282023" y="1212347"/>
                  <a:pt x="2316391" y="997972"/>
                  <a:pt x="2469811" y="886947"/>
                </a:cubicBezTo>
                <a:cubicBezTo>
                  <a:pt x="2525940" y="846329"/>
                  <a:pt x="2593056" y="823666"/>
                  <a:pt x="2662318" y="821944"/>
                </a:cubicBez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21" name="Forma libre 9">
            <a:extLst>
              <a:ext uri="{FF2B5EF4-FFF2-40B4-BE49-F238E27FC236}">
                <a16:creationId xmlns:a16="http://schemas.microsoft.com/office/drawing/2014/main" id="{310E3DB0-D388-2045-B100-8FF2D966FCD4}"/>
              </a:ext>
            </a:extLst>
          </p:cNvPr>
          <p:cNvSpPr/>
          <p:nvPr/>
        </p:nvSpPr>
        <p:spPr>
          <a:xfrm>
            <a:off x="2819385" y="1142502"/>
            <a:ext cx="2367893" cy="2363071"/>
          </a:xfrm>
          <a:custGeom>
            <a:avLst/>
            <a:gdLst>
              <a:gd name="connsiteX0" fmla="*/ 2651554 w 3117850"/>
              <a:gd name="connsiteY0" fmla="*/ 1610174 h 3111500"/>
              <a:gd name="connsiteX1" fmla="*/ 2859835 w 3117850"/>
              <a:gd name="connsiteY1" fmla="*/ 1673991 h 3111500"/>
              <a:gd name="connsiteX2" fmla="*/ 3054017 w 3117850"/>
              <a:gd name="connsiteY2" fmla="*/ 1737555 h 3111500"/>
              <a:gd name="connsiteX3" fmla="*/ 3116692 w 3117850"/>
              <a:gd name="connsiteY3" fmla="*/ 1737555 h 3111500"/>
              <a:gd name="connsiteX4" fmla="*/ 3116692 w 3117850"/>
              <a:gd name="connsiteY4" fmla="*/ 791405 h 3111500"/>
              <a:gd name="connsiteX5" fmla="*/ 2170542 w 3117850"/>
              <a:gd name="connsiteY5" fmla="*/ 791405 h 3111500"/>
              <a:gd name="connsiteX6" fmla="*/ 2170542 w 3117850"/>
              <a:gd name="connsiteY6" fmla="*/ 739843 h 3111500"/>
              <a:gd name="connsiteX7" fmla="*/ 2234042 w 3117850"/>
              <a:gd name="connsiteY7" fmla="*/ 545723 h 3111500"/>
              <a:gd name="connsiteX8" fmla="*/ 2154860 w 3117850"/>
              <a:gd name="connsiteY8" fmla="*/ 67298 h 3111500"/>
              <a:gd name="connsiteX9" fmla="*/ 1676434 w 3117850"/>
              <a:gd name="connsiteY9" fmla="*/ 146480 h 3111500"/>
              <a:gd name="connsiteX10" fmla="*/ 1677210 w 3117850"/>
              <a:gd name="connsiteY10" fmla="*/ 546803 h 3111500"/>
              <a:gd name="connsiteX11" fmla="*/ 1739567 w 3117850"/>
              <a:gd name="connsiteY11" fmla="*/ 738700 h 3111500"/>
              <a:gd name="connsiteX12" fmla="*/ 1739567 w 3117850"/>
              <a:gd name="connsiteY12" fmla="*/ 791405 h 3111500"/>
              <a:gd name="connsiteX13" fmla="*/ 794306 w 3117850"/>
              <a:gd name="connsiteY13" fmla="*/ 791405 h 3111500"/>
              <a:gd name="connsiteX14" fmla="*/ 794306 w 3117850"/>
              <a:gd name="connsiteY14" fmla="*/ 1737555 h 3111500"/>
              <a:gd name="connsiteX15" fmla="*/ 739950 w 3117850"/>
              <a:gd name="connsiteY15" fmla="*/ 1737555 h 3111500"/>
              <a:gd name="connsiteX16" fmla="*/ 545767 w 3117850"/>
              <a:gd name="connsiteY16" fmla="*/ 1674055 h 3111500"/>
              <a:gd name="connsiteX17" fmla="*/ 67329 w 3117850"/>
              <a:gd name="connsiteY17" fmla="*/ 1753161 h 3111500"/>
              <a:gd name="connsiteX18" fmla="*/ 146435 w 3117850"/>
              <a:gd name="connsiteY18" fmla="*/ 2231599 h 3111500"/>
              <a:gd name="connsiteX19" fmla="*/ 546847 w 3117850"/>
              <a:gd name="connsiteY19" fmla="*/ 2230823 h 3111500"/>
              <a:gd name="connsiteX20" fmla="*/ 738490 w 3117850"/>
              <a:gd name="connsiteY20" fmla="*/ 2168847 h 3111500"/>
              <a:gd name="connsiteX21" fmla="*/ 794243 w 3117850"/>
              <a:gd name="connsiteY21" fmla="*/ 2168847 h 3111500"/>
              <a:gd name="connsiteX22" fmla="*/ 794243 w 3117850"/>
              <a:gd name="connsiteY22" fmla="*/ 3113917 h 3111500"/>
              <a:gd name="connsiteX23" fmla="*/ 1739567 w 3117850"/>
              <a:gd name="connsiteY23" fmla="*/ 3113917 h 3111500"/>
              <a:gd name="connsiteX24" fmla="*/ 1739567 w 3117850"/>
              <a:gd name="connsiteY24" fmla="*/ 3057339 h 3111500"/>
              <a:gd name="connsiteX25" fmla="*/ 1677591 w 3117850"/>
              <a:gd name="connsiteY25" fmla="*/ 2865759 h 3111500"/>
              <a:gd name="connsiteX26" fmla="*/ 1754863 w 3117850"/>
              <a:gd name="connsiteY26" fmla="*/ 2387022 h 3111500"/>
              <a:gd name="connsiteX27" fmla="*/ 2233601 w 3117850"/>
              <a:gd name="connsiteY27" fmla="*/ 2464294 h 3111500"/>
              <a:gd name="connsiteX28" fmla="*/ 2234422 w 3117850"/>
              <a:gd name="connsiteY28" fmla="*/ 2864616 h 3111500"/>
              <a:gd name="connsiteX29" fmla="*/ 2170922 w 3117850"/>
              <a:gd name="connsiteY29" fmla="*/ 3058736 h 3111500"/>
              <a:gd name="connsiteX30" fmla="*/ 2170923 w 3117850"/>
              <a:gd name="connsiteY30" fmla="*/ 3113917 h 3111500"/>
              <a:gd name="connsiteX31" fmla="*/ 3117073 w 3117850"/>
              <a:gd name="connsiteY31" fmla="*/ 3113917 h 3111500"/>
              <a:gd name="connsiteX32" fmla="*/ 3117073 w 3117850"/>
              <a:gd name="connsiteY32" fmla="*/ 2168783 h 3111500"/>
              <a:gd name="connsiteX33" fmla="*/ 3053001 w 3117850"/>
              <a:gd name="connsiteY33" fmla="*/ 2168783 h 3111500"/>
              <a:gd name="connsiteX34" fmla="*/ 2861358 w 3117850"/>
              <a:gd name="connsiteY34" fmla="*/ 2230759 h 3111500"/>
              <a:gd name="connsiteX35" fmla="*/ 2382538 w 3117850"/>
              <a:gd name="connsiteY35" fmla="*/ 2153996 h 3111500"/>
              <a:gd name="connsiteX36" fmla="*/ 2459302 w 3117850"/>
              <a:gd name="connsiteY36" fmla="*/ 1675177 h 3111500"/>
              <a:gd name="connsiteX37" fmla="*/ 2651808 w 3117850"/>
              <a:gd name="connsiteY37" fmla="*/ 1610174 h 311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117850" h="3111500">
                <a:moveTo>
                  <a:pt x="2651554" y="1610174"/>
                </a:moveTo>
                <a:cubicBezTo>
                  <a:pt x="2726088" y="1608125"/>
                  <a:pt x="2799242" y="1630540"/>
                  <a:pt x="2859835" y="1673991"/>
                </a:cubicBezTo>
                <a:cubicBezTo>
                  <a:pt x="2916318" y="1714973"/>
                  <a:pt x="2984234" y="1737205"/>
                  <a:pt x="3054017" y="1737555"/>
                </a:cubicBezTo>
                <a:lnTo>
                  <a:pt x="3116692" y="1737555"/>
                </a:lnTo>
                <a:lnTo>
                  <a:pt x="3116692" y="791405"/>
                </a:lnTo>
                <a:lnTo>
                  <a:pt x="2170542" y="791405"/>
                </a:lnTo>
                <a:lnTo>
                  <a:pt x="2170542" y="739843"/>
                </a:lnTo>
                <a:cubicBezTo>
                  <a:pt x="2170887" y="670088"/>
                  <a:pt x="2193095" y="602196"/>
                  <a:pt x="2234042" y="545723"/>
                </a:cubicBezTo>
                <a:cubicBezTo>
                  <a:pt x="2344290" y="391744"/>
                  <a:pt x="2308839" y="177546"/>
                  <a:pt x="2154860" y="67298"/>
                </a:cubicBezTo>
                <a:cubicBezTo>
                  <a:pt x="2000881" y="-42951"/>
                  <a:pt x="1786682" y="-7500"/>
                  <a:pt x="1676434" y="146480"/>
                </a:cubicBezTo>
                <a:cubicBezTo>
                  <a:pt x="1590688" y="266238"/>
                  <a:pt x="1591000" y="427377"/>
                  <a:pt x="1677210" y="546803"/>
                </a:cubicBezTo>
                <a:cubicBezTo>
                  <a:pt x="1717691" y="602603"/>
                  <a:pt x="1739515" y="669762"/>
                  <a:pt x="1739567" y="738700"/>
                </a:cubicBezTo>
                <a:lnTo>
                  <a:pt x="1739567" y="791405"/>
                </a:lnTo>
                <a:lnTo>
                  <a:pt x="794306" y="791405"/>
                </a:lnTo>
                <a:lnTo>
                  <a:pt x="794306" y="1737555"/>
                </a:lnTo>
                <a:lnTo>
                  <a:pt x="739950" y="1737555"/>
                </a:lnTo>
                <a:cubicBezTo>
                  <a:pt x="670174" y="1737223"/>
                  <a:pt x="602258" y="1715014"/>
                  <a:pt x="545767" y="1674055"/>
                </a:cubicBezTo>
                <a:cubicBezTo>
                  <a:pt x="391806" y="1563782"/>
                  <a:pt x="177602" y="1599199"/>
                  <a:pt x="67329" y="1753161"/>
                </a:cubicBezTo>
                <a:cubicBezTo>
                  <a:pt x="-42943" y="1907122"/>
                  <a:pt x="-7526" y="2121327"/>
                  <a:pt x="146435" y="2231599"/>
                </a:cubicBezTo>
                <a:cubicBezTo>
                  <a:pt x="266213" y="2317388"/>
                  <a:pt x="427403" y="2317075"/>
                  <a:pt x="546847" y="2230823"/>
                </a:cubicBezTo>
                <a:cubicBezTo>
                  <a:pt x="602636" y="2190555"/>
                  <a:pt x="669686" y="2168872"/>
                  <a:pt x="738490" y="2168847"/>
                </a:cubicBezTo>
                <a:lnTo>
                  <a:pt x="794243" y="2168847"/>
                </a:lnTo>
                <a:lnTo>
                  <a:pt x="794243" y="3113917"/>
                </a:lnTo>
                <a:lnTo>
                  <a:pt x="1739567" y="3113917"/>
                </a:lnTo>
                <a:lnTo>
                  <a:pt x="1739567" y="3057339"/>
                </a:lnTo>
                <a:cubicBezTo>
                  <a:pt x="1739581" y="2988549"/>
                  <a:pt x="1717893" y="2921508"/>
                  <a:pt x="1677591" y="2865759"/>
                </a:cubicBezTo>
                <a:cubicBezTo>
                  <a:pt x="1566730" y="2712221"/>
                  <a:pt x="1601325" y="2497883"/>
                  <a:pt x="1754863" y="2387022"/>
                </a:cubicBezTo>
                <a:cubicBezTo>
                  <a:pt x="1908401" y="2276160"/>
                  <a:pt x="2122739" y="2310756"/>
                  <a:pt x="2233601" y="2464294"/>
                </a:cubicBezTo>
                <a:cubicBezTo>
                  <a:pt x="2319824" y="2583709"/>
                  <a:pt x="2320155" y="2744848"/>
                  <a:pt x="2234422" y="2864616"/>
                </a:cubicBezTo>
                <a:cubicBezTo>
                  <a:pt x="2193475" y="2921089"/>
                  <a:pt x="2171267" y="2988981"/>
                  <a:pt x="2170922" y="3058736"/>
                </a:cubicBezTo>
                <a:lnTo>
                  <a:pt x="2170923" y="3113917"/>
                </a:lnTo>
                <a:lnTo>
                  <a:pt x="3117073" y="3113917"/>
                </a:lnTo>
                <a:lnTo>
                  <a:pt x="3117073" y="2168783"/>
                </a:lnTo>
                <a:lnTo>
                  <a:pt x="3053001" y="2168783"/>
                </a:lnTo>
                <a:cubicBezTo>
                  <a:pt x="2984198" y="2168808"/>
                  <a:pt x="2917147" y="2190492"/>
                  <a:pt x="2861358" y="2230759"/>
                </a:cubicBezTo>
                <a:cubicBezTo>
                  <a:pt x="2707938" y="2341784"/>
                  <a:pt x="2493563" y="2307416"/>
                  <a:pt x="2382538" y="2153996"/>
                </a:cubicBezTo>
                <a:cubicBezTo>
                  <a:pt x="2271513" y="2000576"/>
                  <a:pt x="2305882" y="1786201"/>
                  <a:pt x="2459302" y="1675177"/>
                </a:cubicBezTo>
                <a:cubicBezTo>
                  <a:pt x="2515430" y="1634558"/>
                  <a:pt x="2582546" y="1611896"/>
                  <a:pt x="2651808" y="1610174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24" name="Forma libre 10">
            <a:extLst>
              <a:ext uri="{FF2B5EF4-FFF2-40B4-BE49-F238E27FC236}">
                <a16:creationId xmlns:a16="http://schemas.microsoft.com/office/drawing/2014/main" id="{48B406B9-BC94-1343-ADA3-067A54CFFF6F}"/>
              </a:ext>
            </a:extLst>
          </p:cNvPr>
          <p:cNvSpPr/>
          <p:nvPr/>
        </p:nvSpPr>
        <p:spPr>
          <a:xfrm>
            <a:off x="3416458" y="2902209"/>
            <a:ext cx="2367893" cy="2372716"/>
          </a:xfrm>
          <a:custGeom>
            <a:avLst/>
            <a:gdLst>
              <a:gd name="connsiteX0" fmla="*/ 2781745 w 3117850"/>
              <a:gd name="connsiteY0" fmla="*/ 1618187 h 3124200"/>
              <a:gd name="connsiteX1" fmla="*/ 2573528 w 3117850"/>
              <a:gd name="connsiteY1" fmla="*/ 1681687 h 3124200"/>
              <a:gd name="connsiteX2" fmla="*/ 2379409 w 3117850"/>
              <a:gd name="connsiteY2" fmla="*/ 1745187 h 3124200"/>
              <a:gd name="connsiteX3" fmla="*/ 2325433 w 3117850"/>
              <a:gd name="connsiteY3" fmla="*/ 1745187 h 3124200"/>
              <a:gd name="connsiteX4" fmla="*/ 2325433 w 3117850"/>
              <a:gd name="connsiteY4" fmla="*/ 799037 h 3124200"/>
              <a:gd name="connsiteX5" fmla="*/ 1379283 w 3117850"/>
              <a:gd name="connsiteY5" fmla="*/ 799037 h 3124200"/>
              <a:gd name="connsiteX6" fmla="*/ 1379283 w 3117850"/>
              <a:gd name="connsiteY6" fmla="*/ 739855 h 3124200"/>
              <a:gd name="connsiteX7" fmla="*/ 1442783 w 3117850"/>
              <a:gd name="connsiteY7" fmla="*/ 545735 h 3124200"/>
              <a:gd name="connsiteX8" fmla="*/ 1363622 w 3117850"/>
              <a:gd name="connsiteY8" fmla="*/ 67306 h 3124200"/>
              <a:gd name="connsiteX9" fmla="*/ 885193 w 3117850"/>
              <a:gd name="connsiteY9" fmla="*/ 146467 h 3124200"/>
              <a:gd name="connsiteX10" fmla="*/ 886015 w 3117850"/>
              <a:gd name="connsiteY10" fmla="*/ 546878 h 3124200"/>
              <a:gd name="connsiteX11" fmla="*/ 947927 w 3117850"/>
              <a:gd name="connsiteY11" fmla="*/ 738521 h 3124200"/>
              <a:gd name="connsiteX12" fmla="*/ 947928 w 3117850"/>
              <a:gd name="connsiteY12" fmla="*/ 799037 h 3124200"/>
              <a:gd name="connsiteX13" fmla="*/ 3175 w 3117850"/>
              <a:gd name="connsiteY13" fmla="*/ 799037 h 3124200"/>
              <a:gd name="connsiteX14" fmla="*/ 3175 w 3117850"/>
              <a:gd name="connsiteY14" fmla="*/ 1745187 h 3124200"/>
              <a:gd name="connsiteX15" fmla="*/ 59373 w 3117850"/>
              <a:gd name="connsiteY15" fmla="*/ 1745187 h 3124200"/>
              <a:gd name="connsiteX16" fmla="*/ 253492 w 3117850"/>
              <a:gd name="connsiteY16" fmla="*/ 1681687 h 3124200"/>
              <a:gd name="connsiteX17" fmla="*/ 731921 w 3117850"/>
              <a:gd name="connsiteY17" fmla="*/ 1760848 h 3124200"/>
              <a:gd name="connsiteX18" fmla="*/ 652760 w 3117850"/>
              <a:gd name="connsiteY18" fmla="*/ 2239277 h 3124200"/>
              <a:gd name="connsiteX19" fmla="*/ 252349 w 3117850"/>
              <a:gd name="connsiteY19" fmla="*/ 2238455 h 3124200"/>
              <a:gd name="connsiteX20" fmla="*/ 60706 w 3117850"/>
              <a:gd name="connsiteY20" fmla="*/ 2176479 h 3124200"/>
              <a:gd name="connsiteX21" fmla="*/ 3175 w 3117850"/>
              <a:gd name="connsiteY21" fmla="*/ 2176479 h 3124200"/>
              <a:gd name="connsiteX22" fmla="*/ 3175 w 3117850"/>
              <a:gd name="connsiteY22" fmla="*/ 3121931 h 3124200"/>
              <a:gd name="connsiteX23" fmla="*/ 948245 w 3117850"/>
              <a:gd name="connsiteY23" fmla="*/ 3121931 h 3124200"/>
              <a:gd name="connsiteX24" fmla="*/ 948245 w 3117850"/>
              <a:gd name="connsiteY24" fmla="*/ 3063320 h 3124200"/>
              <a:gd name="connsiteX25" fmla="*/ 886333 w 3117850"/>
              <a:gd name="connsiteY25" fmla="*/ 2871677 h 3124200"/>
              <a:gd name="connsiteX26" fmla="*/ 963529 w 3117850"/>
              <a:gd name="connsiteY26" fmla="*/ 2392927 h 3124200"/>
              <a:gd name="connsiteX27" fmla="*/ 1442279 w 3117850"/>
              <a:gd name="connsiteY27" fmla="*/ 2470123 h 3124200"/>
              <a:gd name="connsiteX28" fmla="*/ 1443100 w 3117850"/>
              <a:gd name="connsiteY28" fmla="*/ 2870534 h 3124200"/>
              <a:gd name="connsiteX29" fmla="*/ 1379600 w 3117850"/>
              <a:gd name="connsiteY29" fmla="*/ 3064717 h 3124200"/>
              <a:gd name="connsiteX30" fmla="*/ 1379601 w 3117850"/>
              <a:gd name="connsiteY30" fmla="*/ 3121867 h 3124200"/>
              <a:gd name="connsiteX31" fmla="*/ 2325751 w 3117850"/>
              <a:gd name="connsiteY31" fmla="*/ 3121867 h 3124200"/>
              <a:gd name="connsiteX32" fmla="*/ 2325751 w 3117850"/>
              <a:gd name="connsiteY32" fmla="*/ 2176796 h 3124200"/>
              <a:gd name="connsiteX33" fmla="*/ 2381059 w 3117850"/>
              <a:gd name="connsiteY33" fmla="*/ 2176796 h 3124200"/>
              <a:gd name="connsiteX34" fmla="*/ 2572703 w 3117850"/>
              <a:gd name="connsiteY34" fmla="*/ 2238773 h 3124200"/>
              <a:gd name="connsiteX35" fmla="*/ 3051522 w 3117850"/>
              <a:gd name="connsiteY35" fmla="*/ 2162009 h 3124200"/>
              <a:gd name="connsiteX36" fmla="*/ 2974759 w 3117850"/>
              <a:gd name="connsiteY36" fmla="*/ 1683190 h 3124200"/>
              <a:gd name="connsiteX37" fmla="*/ 2782253 w 3117850"/>
              <a:gd name="connsiteY37" fmla="*/ 1618187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117850" h="3124200">
                <a:moveTo>
                  <a:pt x="2781745" y="1618187"/>
                </a:moveTo>
                <a:cubicBezTo>
                  <a:pt x="2707266" y="1616037"/>
                  <a:pt x="2634132" y="1638341"/>
                  <a:pt x="2573528" y="1681687"/>
                </a:cubicBezTo>
                <a:cubicBezTo>
                  <a:pt x="2517037" y="1722599"/>
                  <a:pt x="2449158" y="1744804"/>
                  <a:pt x="2379409" y="1745187"/>
                </a:cubicBezTo>
                <a:lnTo>
                  <a:pt x="2325433" y="1745187"/>
                </a:lnTo>
                <a:lnTo>
                  <a:pt x="2325433" y="799037"/>
                </a:lnTo>
                <a:lnTo>
                  <a:pt x="1379283" y="799037"/>
                </a:lnTo>
                <a:lnTo>
                  <a:pt x="1379283" y="739855"/>
                </a:lnTo>
                <a:cubicBezTo>
                  <a:pt x="1379628" y="670100"/>
                  <a:pt x="1401836" y="602209"/>
                  <a:pt x="1442783" y="545735"/>
                </a:cubicBezTo>
                <a:cubicBezTo>
                  <a:pt x="1553038" y="391761"/>
                  <a:pt x="1517597" y="177561"/>
                  <a:pt x="1363622" y="67306"/>
                </a:cubicBezTo>
                <a:cubicBezTo>
                  <a:pt x="1209648" y="-42949"/>
                  <a:pt x="995448" y="-7507"/>
                  <a:pt x="885193" y="146467"/>
                </a:cubicBezTo>
                <a:cubicBezTo>
                  <a:pt x="799419" y="266254"/>
                  <a:pt x="799750" y="427444"/>
                  <a:pt x="886015" y="546878"/>
                </a:cubicBezTo>
                <a:cubicBezTo>
                  <a:pt x="926279" y="602666"/>
                  <a:pt x="947942" y="669721"/>
                  <a:pt x="947927" y="738521"/>
                </a:cubicBezTo>
                <a:lnTo>
                  <a:pt x="947928" y="799037"/>
                </a:lnTo>
                <a:lnTo>
                  <a:pt x="3175" y="799037"/>
                </a:lnTo>
                <a:lnTo>
                  <a:pt x="3175" y="1745187"/>
                </a:lnTo>
                <a:lnTo>
                  <a:pt x="59373" y="1745187"/>
                </a:lnTo>
                <a:cubicBezTo>
                  <a:pt x="129123" y="1744813"/>
                  <a:pt x="197005" y="1722607"/>
                  <a:pt x="253492" y="1681687"/>
                </a:cubicBezTo>
                <a:cubicBezTo>
                  <a:pt x="407467" y="1571432"/>
                  <a:pt x="621667" y="1606874"/>
                  <a:pt x="731921" y="1760848"/>
                </a:cubicBezTo>
                <a:cubicBezTo>
                  <a:pt x="842176" y="1914822"/>
                  <a:pt x="806735" y="2129022"/>
                  <a:pt x="652760" y="2239277"/>
                </a:cubicBezTo>
                <a:cubicBezTo>
                  <a:pt x="532973" y="2325052"/>
                  <a:pt x="371783" y="2324721"/>
                  <a:pt x="252349" y="2238455"/>
                </a:cubicBezTo>
                <a:cubicBezTo>
                  <a:pt x="196581" y="2198145"/>
                  <a:pt x="129517" y="2176457"/>
                  <a:pt x="60706" y="2176479"/>
                </a:cubicBezTo>
                <a:lnTo>
                  <a:pt x="3175" y="2176479"/>
                </a:lnTo>
                <a:lnTo>
                  <a:pt x="3175" y="3121931"/>
                </a:lnTo>
                <a:lnTo>
                  <a:pt x="948245" y="3121931"/>
                </a:lnTo>
                <a:lnTo>
                  <a:pt x="948245" y="3063320"/>
                </a:lnTo>
                <a:cubicBezTo>
                  <a:pt x="948251" y="2994521"/>
                  <a:pt x="926589" y="2927468"/>
                  <a:pt x="886333" y="2871677"/>
                </a:cubicBezTo>
                <a:cubicBezTo>
                  <a:pt x="775446" y="2718157"/>
                  <a:pt x="810009" y="2503813"/>
                  <a:pt x="963529" y="2392927"/>
                </a:cubicBezTo>
                <a:cubicBezTo>
                  <a:pt x="1117049" y="2282040"/>
                  <a:pt x="1331392" y="2316602"/>
                  <a:pt x="1442279" y="2470123"/>
                </a:cubicBezTo>
                <a:cubicBezTo>
                  <a:pt x="1528545" y="2589557"/>
                  <a:pt x="1528876" y="2750747"/>
                  <a:pt x="1443100" y="2870534"/>
                </a:cubicBezTo>
                <a:cubicBezTo>
                  <a:pt x="1402160" y="2927035"/>
                  <a:pt x="1379953" y="2994944"/>
                  <a:pt x="1379600" y="3064717"/>
                </a:cubicBezTo>
                <a:lnTo>
                  <a:pt x="1379601" y="3121867"/>
                </a:lnTo>
                <a:lnTo>
                  <a:pt x="2325751" y="3121867"/>
                </a:lnTo>
                <a:lnTo>
                  <a:pt x="2325751" y="2176796"/>
                </a:lnTo>
                <a:lnTo>
                  <a:pt x="2381059" y="2176796"/>
                </a:lnTo>
                <a:cubicBezTo>
                  <a:pt x="2449869" y="2176783"/>
                  <a:pt x="2516931" y="2198470"/>
                  <a:pt x="2572703" y="2238773"/>
                </a:cubicBezTo>
                <a:cubicBezTo>
                  <a:pt x="2726123" y="2349798"/>
                  <a:pt x="2940497" y="2315429"/>
                  <a:pt x="3051522" y="2162009"/>
                </a:cubicBezTo>
                <a:cubicBezTo>
                  <a:pt x="3162547" y="2008589"/>
                  <a:pt x="3128179" y="1794214"/>
                  <a:pt x="2974759" y="1683190"/>
                </a:cubicBezTo>
                <a:cubicBezTo>
                  <a:pt x="2918631" y="1642572"/>
                  <a:pt x="2851514" y="1619909"/>
                  <a:pt x="2782253" y="161818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4B3113-7248-FC49-9A90-55D8044C9530}"/>
              </a:ext>
            </a:extLst>
          </p:cNvPr>
          <p:cNvSpPr/>
          <p:nvPr/>
        </p:nvSpPr>
        <p:spPr>
          <a:xfrm>
            <a:off x="2117068" y="2526606"/>
            <a:ext cx="7168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One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5C4B50-9DE3-6042-8094-FE77510072A1}"/>
              </a:ext>
            </a:extLst>
          </p:cNvPr>
          <p:cNvSpPr/>
          <p:nvPr/>
        </p:nvSpPr>
        <p:spPr>
          <a:xfrm>
            <a:off x="3848118" y="2199595"/>
            <a:ext cx="6607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Two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4158D1-97DB-234B-A85E-2B3A61A013EF}"/>
              </a:ext>
            </a:extLst>
          </p:cNvPr>
          <p:cNvSpPr/>
          <p:nvPr/>
        </p:nvSpPr>
        <p:spPr>
          <a:xfrm>
            <a:off x="2359538" y="4234277"/>
            <a:ext cx="8547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Three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A1A754-7940-6C4A-93F2-BA64BBB91319}"/>
              </a:ext>
            </a:extLst>
          </p:cNvPr>
          <p:cNvSpPr/>
          <p:nvPr/>
        </p:nvSpPr>
        <p:spPr>
          <a:xfrm>
            <a:off x="3765203" y="3941432"/>
            <a:ext cx="1144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Four</a:t>
            </a:r>
          </a:p>
        </p:txBody>
      </p:sp>
    </p:spTree>
    <p:extLst>
      <p:ext uri="{BB962C8B-B14F-4D97-AF65-F5344CB8AC3E}">
        <p14:creationId xmlns:p14="http://schemas.microsoft.com/office/powerpoint/2010/main" val="351803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59">
            <a:extLst>
              <a:ext uri="{FF2B5EF4-FFF2-40B4-BE49-F238E27FC236}">
                <a16:creationId xmlns:a16="http://schemas.microsoft.com/office/drawing/2014/main" id="{0B715F74-FA1D-124D-BDE0-8D57D8EDF710}"/>
              </a:ext>
            </a:extLst>
          </p:cNvPr>
          <p:cNvSpPr/>
          <p:nvPr/>
        </p:nvSpPr>
        <p:spPr>
          <a:xfrm>
            <a:off x="1777029" y="4608406"/>
            <a:ext cx="5474045" cy="80346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7" name="Rounded Rectangle 59">
            <a:extLst>
              <a:ext uri="{FF2B5EF4-FFF2-40B4-BE49-F238E27FC236}">
                <a16:creationId xmlns:a16="http://schemas.microsoft.com/office/drawing/2014/main" id="{453C75D1-3090-F145-AC4A-079D51B10FDD}"/>
              </a:ext>
            </a:extLst>
          </p:cNvPr>
          <p:cNvSpPr/>
          <p:nvPr/>
        </p:nvSpPr>
        <p:spPr>
          <a:xfrm>
            <a:off x="2257234" y="3449317"/>
            <a:ext cx="5474045" cy="803464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6" name="Rounded Rectangle 59">
            <a:extLst>
              <a:ext uri="{FF2B5EF4-FFF2-40B4-BE49-F238E27FC236}">
                <a16:creationId xmlns:a16="http://schemas.microsoft.com/office/drawing/2014/main" id="{BF3DDAC0-C9AC-014E-BC39-96DE9BE21C7D}"/>
              </a:ext>
            </a:extLst>
          </p:cNvPr>
          <p:cNvSpPr/>
          <p:nvPr/>
        </p:nvSpPr>
        <p:spPr>
          <a:xfrm>
            <a:off x="1777029" y="2335069"/>
            <a:ext cx="5474045" cy="8034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8696365-0847-8143-B5CB-7E4ACA51A3A8}"/>
              </a:ext>
            </a:extLst>
          </p:cNvPr>
          <p:cNvSpPr/>
          <p:nvPr/>
        </p:nvSpPr>
        <p:spPr>
          <a:xfrm>
            <a:off x="214677" y="1446130"/>
            <a:ext cx="2510693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60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@yourbrand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1F8F8F0-7E8E-D54F-A92D-AB6B5685D770}"/>
              </a:ext>
            </a:extLst>
          </p:cNvPr>
          <p:cNvSpPr/>
          <p:nvPr/>
        </p:nvSpPr>
        <p:spPr>
          <a:xfrm>
            <a:off x="214677" y="295525"/>
            <a:ext cx="5850774" cy="1189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64" b="1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3 Steps to Discover the Power of an Idea. 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6CF83A5-5E2B-8340-A503-934789178396}"/>
              </a:ext>
            </a:extLst>
          </p:cNvPr>
          <p:cNvGrpSpPr/>
          <p:nvPr/>
        </p:nvGrpSpPr>
        <p:grpSpPr>
          <a:xfrm>
            <a:off x="-118322" y="2349410"/>
            <a:ext cx="1831850" cy="4508590"/>
            <a:chOff x="3455128" y="4553992"/>
            <a:chExt cx="2907766" cy="7156658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F4C0B9C7-CEA7-B247-BBDB-4319D64CA818}"/>
                </a:ext>
              </a:extLst>
            </p:cNvPr>
            <p:cNvSpPr/>
            <p:nvPr/>
          </p:nvSpPr>
          <p:spPr>
            <a:xfrm flipH="1">
              <a:off x="3471811" y="11106838"/>
              <a:ext cx="1092543" cy="15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dirty="0">
                <a:latin typeface="Century Gothic" panose="020B0502020202020204" pitchFamily="34" charset="0"/>
              </a:endParaRPr>
            </a:p>
          </p:txBody>
        </p:sp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83268C2F-A38F-DD41-A91B-DD2EEA75FF15}"/>
                </a:ext>
              </a:extLst>
            </p:cNvPr>
            <p:cNvSpPr/>
            <p:nvPr/>
          </p:nvSpPr>
          <p:spPr>
            <a:xfrm flipH="1">
              <a:off x="3471812" y="4553992"/>
              <a:ext cx="2891082" cy="6416792"/>
            </a:xfrm>
            <a:custGeom>
              <a:avLst/>
              <a:gdLst>
                <a:gd name="connsiteX0" fmla="*/ 1040702 w 1041400"/>
                <a:gd name="connsiteY0" fmla="*/ 2255222 h 2311400"/>
                <a:gd name="connsiteX1" fmla="*/ 1040702 w 1041400"/>
                <a:gd name="connsiteY1" fmla="*/ 61741 h 2311400"/>
                <a:gd name="connsiteX2" fmla="*/ 982174 w 1041400"/>
                <a:gd name="connsiteY2" fmla="*/ 3175 h 2311400"/>
                <a:gd name="connsiteX3" fmla="*/ 979043 w 1041400"/>
                <a:gd name="connsiteY3" fmla="*/ 3258 h 2311400"/>
                <a:gd name="connsiteX4" fmla="*/ 3175 w 1041400"/>
                <a:gd name="connsiteY4" fmla="*/ 919626 h 2311400"/>
                <a:gd name="connsiteX5" fmla="*/ 612775 w 1041400"/>
                <a:gd name="connsiteY5" fmla="*/ 1755794 h 2311400"/>
                <a:gd name="connsiteX6" fmla="*/ 649351 w 1041400"/>
                <a:gd name="connsiteY6" fmla="*/ 1809960 h 2311400"/>
                <a:gd name="connsiteX7" fmla="*/ 649351 w 1041400"/>
                <a:gd name="connsiteY7" fmla="*/ 2255222 h 2311400"/>
                <a:gd name="connsiteX8" fmla="*/ 707834 w 1041400"/>
                <a:gd name="connsiteY8" fmla="*/ 2313705 h 2311400"/>
                <a:gd name="connsiteX9" fmla="*/ 982408 w 1041400"/>
                <a:gd name="connsiteY9" fmla="*/ 2313705 h 2311400"/>
                <a:gd name="connsiteX10" fmla="*/ 1040702 w 1041400"/>
                <a:gd name="connsiteY10" fmla="*/ 2255222 h 23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1400" h="2311400">
                  <a:moveTo>
                    <a:pt x="1040702" y="2255222"/>
                  </a:moveTo>
                  <a:lnTo>
                    <a:pt x="1040702" y="61741"/>
                  </a:lnTo>
                  <a:cubicBezTo>
                    <a:pt x="1040712" y="29407"/>
                    <a:pt x="1014509" y="3185"/>
                    <a:pt x="982174" y="3175"/>
                  </a:cubicBezTo>
                  <a:cubicBezTo>
                    <a:pt x="981130" y="3175"/>
                    <a:pt x="980086" y="3202"/>
                    <a:pt x="979043" y="3258"/>
                  </a:cubicBezTo>
                  <a:cubicBezTo>
                    <a:pt x="434594" y="32087"/>
                    <a:pt x="3175" y="431311"/>
                    <a:pt x="3175" y="919626"/>
                  </a:cubicBezTo>
                  <a:cubicBezTo>
                    <a:pt x="3175" y="1291292"/>
                    <a:pt x="253111" y="1611268"/>
                    <a:pt x="612775" y="1755794"/>
                  </a:cubicBezTo>
                  <a:cubicBezTo>
                    <a:pt x="634871" y="1764702"/>
                    <a:pt x="649344" y="1786136"/>
                    <a:pt x="649351" y="1809960"/>
                  </a:cubicBezTo>
                  <a:lnTo>
                    <a:pt x="649351" y="2255222"/>
                  </a:lnTo>
                  <a:cubicBezTo>
                    <a:pt x="649351" y="2287521"/>
                    <a:pt x="675535" y="2313705"/>
                    <a:pt x="707834" y="2313705"/>
                  </a:cubicBezTo>
                  <a:lnTo>
                    <a:pt x="982408" y="2313705"/>
                  </a:lnTo>
                  <a:cubicBezTo>
                    <a:pt x="1014633" y="2313600"/>
                    <a:pt x="1040702" y="2287447"/>
                    <a:pt x="1040702" y="225522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F4E4691C-B1B9-6849-8AC0-4E46B9A263F8}"/>
                </a:ext>
              </a:extLst>
            </p:cNvPr>
            <p:cNvSpPr/>
            <p:nvPr/>
          </p:nvSpPr>
          <p:spPr>
            <a:xfrm flipH="1">
              <a:off x="3542726" y="7746228"/>
              <a:ext cx="863799" cy="3261282"/>
            </a:xfrm>
            <a:custGeom>
              <a:avLst/>
              <a:gdLst>
                <a:gd name="connsiteX0" fmla="*/ 182626 w 311150"/>
                <a:gd name="connsiteY0" fmla="*/ 1162112 h 1174750"/>
                <a:gd name="connsiteX1" fmla="*/ 14415 w 311150"/>
                <a:gd name="connsiteY1" fmla="*/ 98042 h 1174750"/>
                <a:gd name="connsiteX2" fmla="*/ 168466 w 311150"/>
                <a:gd name="connsiteY2" fmla="*/ 237742 h 1174750"/>
                <a:gd name="connsiteX3" fmla="*/ 267589 w 311150"/>
                <a:gd name="connsiteY3" fmla="*/ 32384 h 1174750"/>
                <a:gd name="connsiteX4" fmla="*/ 168466 w 311150"/>
                <a:gd name="connsiteY4" fmla="*/ 35940 h 1174750"/>
                <a:gd name="connsiteX5" fmla="*/ 299466 w 311150"/>
                <a:gd name="connsiteY5" fmla="*/ 227138 h 117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150" h="1174750">
                  <a:moveTo>
                    <a:pt x="182626" y="1162112"/>
                  </a:moveTo>
                  <a:lnTo>
                    <a:pt x="14415" y="98042"/>
                  </a:lnTo>
                  <a:lnTo>
                    <a:pt x="168466" y="237742"/>
                  </a:lnTo>
                  <a:cubicBezTo>
                    <a:pt x="240412" y="148842"/>
                    <a:pt x="292163" y="65911"/>
                    <a:pt x="267589" y="32384"/>
                  </a:cubicBezTo>
                  <a:cubicBezTo>
                    <a:pt x="248539" y="6412"/>
                    <a:pt x="183388" y="9460"/>
                    <a:pt x="168466" y="35940"/>
                  </a:cubicBezTo>
                  <a:cubicBezTo>
                    <a:pt x="149861" y="68833"/>
                    <a:pt x="207645" y="140841"/>
                    <a:pt x="299466" y="227138"/>
                  </a:cubicBezTo>
                </a:path>
              </a:pathLst>
            </a:custGeom>
            <a:noFill/>
            <a:ln w="2882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015AF38F-DF66-0542-BE09-BB3F1672F90E}"/>
                </a:ext>
              </a:extLst>
            </p:cNvPr>
            <p:cNvSpPr/>
            <p:nvPr/>
          </p:nvSpPr>
          <p:spPr>
            <a:xfrm flipH="1">
              <a:off x="3471811" y="11324639"/>
              <a:ext cx="1092543" cy="15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dirty="0">
                <a:latin typeface="Century Gothic" panose="020B0502020202020204" pitchFamily="34" charset="0"/>
              </a:endParaRP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F8BBF3CD-A615-0E4B-8DED-617C4C4652D5}"/>
                </a:ext>
              </a:extLst>
            </p:cNvPr>
            <p:cNvSpPr/>
            <p:nvPr/>
          </p:nvSpPr>
          <p:spPr>
            <a:xfrm flipH="1">
              <a:off x="3455128" y="11558207"/>
              <a:ext cx="1092543" cy="15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7" name="Oval 25">
            <a:extLst>
              <a:ext uri="{FF2B5EF4-FFF2-40B4-BE49-F238E27FC236}">
                <a16:creationId xmlns:a16="http://schemas.microsoft.com/office/drawing/2014/main" id="{0E0388DC-2B99-5543-AE84-19B504A71218}"/>
              </a:ext>
            </a:extLst>
          </p:cNvPr>
          <p:cNvSpPr>
            <a:spLocks/>
          </p:cNvSpPr>
          <p:nvPr/>
        </p:nvSpPr>
        <p:spPr bwMode="auto">
          <a:xfrm>
            <a:off x="1777031" y="2401921"/>
            <a:ext cx="661284" cy="66129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en-US" altLang="ru-RU" sz="3200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A</a:t>
            </a:r>
            <a:endParaRPr lang="ru-RU" altLang="ru-RU" sz="3200" dirty="0">
              <a:solidFill>
                <a:schemeClr val="bg1"/>
              </a:solidFill>
              <a:latin typeface="Century Gothic" panose="020B0502020202020204" pitchFamily="34" charset="0"/>
              <a:ea typeface="Lato" panose="020F0502020204030203" pitchFamily="34" charset="0"/>
              <a:cs typeface="Poppins Medium" pitchFamily="2" charset="77"/>
            </a:endParaRPr>
          </a:p>
        </p:txBody>
      </p:sp>
      <p:sp>
        <p:nvSpPr>
          <p:cNvPr id="28" name="Oval 25">
            <a:extLst>
              <a:ext uri="{FF2B5EF4-FFF2-40B4-BE49-F238E27FC236}">
                <a16:creationId xmlns:a16="http://schemas.microsoft.com/office/drawing/2014/main" id="{9FA6942F-9E80-6441-90D0-175AFAB46C79}"/>
              </a:ext>
            </a:extLst>
          </p:cNvPr>
          <p:cNvSpPr>
            <a:spLocks/>
          </p:cNvSpPr>
          <p:nvPr/>
        </p:nvSpPr>
        <p:spPr bwMode="auto">
          <a:xfrm flipH="1">
            <a:off x="1777031" y="4679823"/>
            <a:ext cx="661284" cy="66129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en-US" altLang="ru-RU" sz="3200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</a:t>
            </a:r>
            <a:endParaRPr lang="ru-RU" altLang="ru-RU" sz="3200" dirty="0">
              <a:solidFill>
                <a:schemeClr val="bg1"/>
              </a:solidFill>
              <a:latin typeface="Century Gothic" panose="020B0502020202020204" pitchFamily="34" charset="0"/>
              <a:ea typeface="Lato" panose="020F0502020204030203" pitchFamily="34" charset="0"/>
              <a:cs typeface="Poppins Medium" pitchFamily="2" charset="77"/>
            </a:endParaRPr>
          </a:p>
        </p:txBody>
      </p:sp>
      <p:sp>
        <p:nvSpPr>
          <p:cNvPr id="29" name="Oval 25">
            <a:extLst>
              <a:ext uri="{FF2B5EF4-FFF2-40B4-BE49-F238E27FC236}">
                <a16:creationId xmlns:a16="http://schemas.microsoft.com/office/drawing/2014/main" id="{EC1D8988-88D0-774F-8A09-DAE285411AE2}"/>
              </a:ext>
            </a:extLst>
          </p:cNvPr>
          <p:cNvSpPr>
            <a:spLocks/>
          </p:cNvSpPr>
          <p:nvPr/>
        </p:nvSpPr>
        <p:spPr bwMode="auto">
          <a:xfrm>
            <a:off x="2257234" y="3517385"/>
            <a:ext cx="661284" cy="66129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en-US" altLang="ru-RU" sz="3200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B</a:t>
            </a:r>
            <a:endParaRPr lang="ru-RU" altLang="ru-RU" sz="3200" dirty="0">
              <a:solidFill>
                <a:schemeClr val="bg1"/>
              </a:solidFill>
              <a:latin typeface="Century Gothic" panose="020B0502020202020204" pitchFamily="34" charset="0"/>
              <a:ea typeface="Lato" panose="020F0502020204030203" pitchFamily="34" charset="0"/>
              <a:cs typeface="Poppins Medium" pitchFamily="2" charset="77"/>
            </a:endParaRPr>
          </a:p>
        </p:txBody>
      </p:sp>
      <p:sp>
        <p:nvSpPr>
          <p:cNvPr id="30" name="Elipse 4">
            <a:extLst>
              <a:ext uri="{FF2B5EF4-FFF2-40B4-BE49-F238E27FC236}">
                <a16:creationId xmlns:a16="http://schemas.microsoft.com/office/drawing/2014/main" id="{9858FD7A-8CAC-1E49-857A-4F5B39FDF2FB}"/>
              </a:ext>
            </a:extLst>
          </p:cNvPr>
          <p:cNvSpPr txBox="1"/>
          <p:nvPr/>
        </p:nvSpPr>
        <p:spPr>
          <a:xfrm>
            <a:off x="2706370" y="2395136"/>
            <a:ext cx="2365951" cy="304695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4" tIns="13714" rIns="13714" bIns="13714" numCol="1" spcCol="1270" anchor="ctr" anchorCtr="0">
            <a:spAutoFit/>
          </a:bodyPr>
          <a:lstStyle/>
          <a:p>
            <a:pPr defTabSz="480120"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Create your Plan</a:t>
            </a:r>
          </a:p>
        </p:txBody>
      </p:sp>
      <p:sp>
        <p:nvSpPr>
          <p:cNvPr id="31" name="Elipse 4">
            <a:extLst>
              <a:ext uri="{FF2B5EF4-FFF2-40B4-BE49-F238E27FC236}">
                <a16:creationId xmlns:a16="http://schemas.microsoft.com/office/drawing/2014/main" id="{5E215886-88CC-5E48-B64D-574EC79FD4E2}"/>
              </a:ext>
            </a:extLst>
          </p:cNvPr>
          <p:cNvSpPr txBox="1"/>
          <p:nvPr/>
        </p:nvSpPr>
        <p:spPr>
          <a:xfrm>
            <a:off x="3045520" y="3515673"/>
            <a:ext cx="2365951" cy="304695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4" tIns="13714" rIns="13714" bIns="13714" numCol="1" spcCol="1270" anchor="ctr" anchorCtr="0">
            <a:spAutoFit/>
          </a:bodyPr>
          <a:lstStyle/>
          <a:p>
            <a:pPr defTabSz="480120"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Launch your Idea</a:t>
            </a:r>
          </a:p>
        </p:txBody>
      </p:sp>
      <p:sp>
        <p:nvSpPr>
          <p:cNvPr id="32" name="Elipse 4">
            <a:extLst>
              <a:ext uri="{FF2B5EF4-FFF2-40B4-BE49-F238E27FC236}">
                <a16:creationId xmlns:a16="http://schemas.microsoft.com/office/drawing/2014/main" id="{AAFEB495-638C-7846-B1EB-2245418A8AE1}"/>
              </a:ext>
            </a:extLst>
          </p:cNvPr>
          <p:cNvSpPr txBox="1"/>
          <p:nvPr/>
        </p:nvSpPr>
        <p:spPr>
          <a:xfrm>
            <a:off x="2706370" y="4679823"/>
            <a:ext cx="2701877" cy="304695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4" tIns="13714" rIns="13714" bIns="13714" numCol="1" spcCol="1270" anchor="ctr" anchorCtr="0">
            <a:spAutoFit/>
          </a:bodyPr>
          <a:lstStyle/>
          <a:p>
            <a:pPr defTabSz="480120"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Optimize your Strategy</a:t>
            </a:r>
          </a:p>
        </p:txBody>
      </p:sp>
      <p:sp>
        <p:nvSpPr>
          <p:cNvPr id="33" name="TextBox 42">
            <a:extLst>
              <a:ext uri="{FF2B5EF4-FFF2-40B4-BE49-F238E27FC236}">
                <a16:creationId xmlns:a16="http://schemas.microsoft.com/office/drawing/2014/main" id="{7D71B346-CF5C-EA4F-8989-B255CABCD528}"/>
              </a:ext>
            </a:extLst>
          </p:cNvPr>
          <p:cNvSpPr txBox="1"/>
          <p:nvPr/>
        </p:nvSpPr>
        <p:spPr>
          <a:xfrm>
            <a:off x="2630190" y="2693622"/>
            <a:ext cx="3262848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Grow your Brand with our Infographics</a:t>
            </a:r>
          </a:p>
        </p:txBody>
      </p:sp>
      <p:sp>
        <p:nvSpPr>
          <p:cNvPr id="34" name="TextBox 42">
            <a:extLst>
              <a:ext uri="{FF2B5EF4-FFF2-40B4-BE49-F238E27FC236}">
                <a16:creationId xmlns:a16="http://schemas.microsoft.com/office/drawing/2014/main" id="{70A23305-8157-7547-BC13-8EDD5E78F2D2}"/>
              </a:ext>
            </a:extLst>
          </p:cNvPr>
          <p:cNvSpPr txBox="1"/>
          <p:nvPr/>
        </p:nvSpPr>
        <p:spPr>
          <a:xfrm>
            <a:off x="2969111" y="3852711"/>
            <a:ext cx="3262848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Grow your Brand with our Infographics</a:t>
            </a:r>
          </a:p>
        </p:txBody>
      </p:sp>
      <p:sp>
        <p:nvSpPr>
          <p:cNvPr id="35" name="TextBox 42">
            <a:extLst>
              <a:ext uri="{FF2B5EF4-FFF2-40B4-BE49-F238E27FC236}">
                <a16:creationId xmlns:a16="http://schemas.microsoft.com/office/drawing/2014/main" id="{1D0FB2C0-E78E-0A43-AC12-37B776202889}"/>
              </a:ext>
            </a:extLst>
          </p:cNvPr>
          <p:cNvSpPr txBox="1"/>
          <p:nvPr/>
        </p:nvSpPr>
        <p:spPr>
          <a:xfrm>
            <a:off x="2630190" y="5010138"/>
            <a:ext cx="3262848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Grow your Brand with our Infographics</a:t>
            </a:r>
          </a:p>
        </p:txBody>
      </p:sp>
    </p:spTree>
    <p:extLst>
      <p:ext uri="{BB962C8B-B14F-4D97-AF65-F5344CB8AC3E}">
        <p14:creationId xmlns:p14="http://schemas.microsoft.com/office/powerpoint/2010/main" val="3479630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>
            <a:extLst>
              <a:ext uri="{FF2B5EF4-FFF2-40B4-BE49-F238E27FC236}">
                <a16:creationId xmlns:a16="http://schemas.microsoft.com/office/drawing/2014/main" id="{6F1834E8-D8C5-B84C-90C4-DFA6F95FCCB7}"/>
              </a:ext>
            </a:extLst>
          </p:cNvPr>
          <p:cNvSpPr/>
          <p:nvPr/>
        </p:nvSpPr>
        <p:spPr>
          <a:xfrm>
            <a:off x="2173654" y="6017295"/>
            <a:ext cx="2510693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60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@yourbrand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48FA50A-3732-4C48-B64D-5A77742BBC3C}"/>
              </a:ext>
            </a:extLst>
          </p:cNvPr>
          <p:cNvSpPr/>
          <p:nvPr/>
        </p:nvSpPr>
        <p:spPr>
          <a:xfrm>
            <a:off x="512120" y="413539"/>
            <a:ext cx="5850774" cy="640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64" b="1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Puzzle Infographics</a:t>
            </a:r>
          </a:p>
        </p:txBody>
      </p:sp>
      <p:sp>
        <p:nvSpPr>
          <p:cNvPr id="25" name="Forma libre 4">
            <a:extLst>
              <a:ext uri="{FF2B5EF4-FFF2-40B4-BE49-F238E27FC236}">
                <a16:creationId xmlns:a16="http://schemas.microsoft.com/office/drawing/2014/main" id="{C7414CF1-7D1A-BE48-9CBE-A0934C03A159}"/>
              </a:ext>
            </a:extLst>
          </p:cNvPr>
          <p:cNvSpPr/>
          <p:nvPr/>
        </p:nvSpPr>
        <p:spPr>
          <a:xfrm>
            <a:off x="2900050" y="3059076"/>
            <a:ext cx="1053850" cy="1053850"/>
          </a:xfrm>
          <a:custGeom>
            <a:avLst/>
            <a:gdLst>
              <a:gd name="connsiteX0" fmla="*/ 1456563 w 1454150"/>
              <a:gd name="connsiteY0" fmla="*/ 729869 h 1454150"/>
              <a:gd name="connsiteX1" fmla="*/ 729869 w 1454150"/>
              <a:gd name="connsiteY1" fmla="*/ 1456563 h 1454150"/>
              <a:gd name="connsiteX2" fmla="*/ 3175 w 1454150"/>
              <a:gd name="connsiteY2" fmla="*/ 729869 h 1454150"/>
              <a:gd name="connsiteX3" fmla="*/ 729869 w 1454150"/>
              <a:gd name="connsiteY3" fmla="*/ 3175 h 1454150"/>
              <a:gd name="connsiteX4" fmla="*/ 1456563 w 1454150"/>
              <a:gd name="connsiteY4" fmla="*/ 729869 h 145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4150" h="1454150">
                <a:moveTo>
                  <a:pt x="1456563" y="729869"/>
                </a:moveTo>
                <a:cubicBezTo>
                  <a:pt x="1456563" y="1131211"/>
                  <a:pt x="1131211" y="1456563"/>
                  <a:pt x="729869" y="1456563"/>
                </a:cubicBezTo>
                <a:cubicBezTo>
                  <a:pt x="328526" y="1456563"/>
                  <a:pt x="3175" y="1131211"/>
                  <a:pt x="3175" y="729869"/>
                </a:cubicBezTo>
                <a:cubicBezTo>
                  <a:pt x="3175" y="328527"/>
                  <a:pt x="328526" y="3175"/>
                  <a:pt x="729869" y="3175"/>
                </a:cubicBezTo>
                <a:cubicBezTo>
                  <a:pt x="1131211" y="3175"/>
                  <a:pt x="1456563" y="328527"/>
                  <a:pt x="1456563" y="729869"/>
                </a:cubicBez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Forma libre 5">
            <a:extLst>
              <a:ext uri="{FF2B5EF4-FFF2-40B4-BE49-F238E27FC236}">
                <a16:creationId xmlns:a16="http://schemas.microsoft.com/office/drawing/2014/main" id="{CEAA9792-AA05-9448-8044-125F1108BE06}"/>
              </a:ext>
            </a:extLst>
          </p:cNvPr>
          <p:cNvSpPr/>
          <p:nvPr/>
        </p:nvSpPr>
        <p:spPr>
          <a:xfrm>
            <a:off x="3113995" y="1296402"/>
            <a:ext cx="2443644" cy="4261421"/>
          </a:xfrm>
          <a:custGeom>
            <a:avLst/>
            <a:gdLst>
              <a:gd name="connsiteX0" fmla="*/ 434658 w 3371850"/>
              <a:gd name="connsiteY0" fmla="*/ 3175 h 5880100"/>
              <a:gd name="connsiteX1" fmla="*/ 434658 w 3371850"/>
              <a:gd name="connsiteY1" fmla="*/ 679450 h 5880100"/>
              <a:gd name="connsiteX2" fmla="*/ 3175 w 3371850"/>
              <a:gd name="connsiteY2" fmla="*/ 1110933 h 5880100"/>
              <a:gd name="connsiteX3" fmla="*/ 434658 w 3371850"/>
              <a:gd name="connsiteY3" fmla="*/ 1542415 h 5880100"/>
              <a:gd name="connsiteX4" fmla="*/ 434658 w 3371850"/>
              <a:gd name="connsiteY4" fmla="*/ 2215960 h 5880100"/>
              <a:gd name="connsiteX5" fmla="*/ 1161351 w 3371850"/>
              <a:gd name="connsiteY5" fmla="*/ 2942654 h 5880100"/>
              <a:gd name="connsiteX6" fmla="*/ 434657 w 3371850"/>
              <a:gd name="connsiteY6" fmla="*/ 3669348 h 5880100"/>
              <a:gd name="connsiteX7" fmla="*/ 434658 w 3371850"/>
              <a:gd name="connsiteY7" fmla="*/ 4327716 h 5880100"/>
              <a:gd name="connsiteX8" fmla="*/ 873479 w 3371850"/>
              <a:gd name="connsiteY8" fmla="*/ 4751732 h 5880100"/>
              <a:gd name="connsiteX9" fmla="*/ 449462 w 3371850"/>
              <a:gd name="connsiteY9" fmla="*/ 5190554 h 5880100"/>
              <a:gd name="connsiteX10" fmla="*/ 434658 w 3371850"/>
              <a:gd name="connsiteY10" fmla="*/ 5190554 h 5880100"/>
              <a:gd name="connsiteX11" fmla="*/ 434658 w 3371850"/>
              <a:gd name="connsiteY11" fmla="*/ 5882005 h 5880100"/>
              <a:gd name="connsiteX12" fmla="*/ 3374136 w 3371850"/>
              <a:gd name="connsiteY12" fmla="*/ 2942527 h 5880100"/>
              <a:gd name="connsiteX13" fmla="*/ 434658 w 3371850"/>
              <a:gd name="connsiteY13" fmla="*/ 3175 h 588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71850" h="5880100">
                <a:moveTo>
                  <a:pt x="434658" y="3175"/>
                </a:moveTo>
                <a:lnTo>
                  <a:pt x="434658" y="679450"/>
                </a:lnTo>
                <a:cubicBezTo>
                  <a:pt x="196356" y="679450"/>
                  <a:pt x="3175" y="872631"/>
                  <a:pt x="3175" y="1110933"/>
                </a:cubicBezTo>
                <a:cubicBezTo>
                  <a:pt x="3175" y="1349234"/>
                  <a:pt x="196356" y="1542415"/>
                  <a:pt x="434658" y="1542415"/>
                </a:cubicBezTo>
                <a:lnTo>
                  <a:pt x="434658" y="2215960"/>
                </a:lnTo>
                <a:cubicBezTo>
                  <a:pt x="836000" y="2215960"/>
                  <a:pt x="1161351" y="2541312"/>
                  <a:pt x="1161351" y="2942654"/>
                </a:cubicBezTo>
                <a:cubicBezTo>
                  <a:pt x="1161351" y="3343996"/>
                  <a:pt x="835999" y="3669348"/>
                  <a:pt x="434657" y="3669348"/>
                </a:cubicBezTo>
                <a:lnTo>
                  <a:pt x="434658" y="4327716"/>
                </a:lnTo>
                <a:cubicBezTo>
                  <a:pt x="672924" y="4323628"/>
                  <a:pt x="869391" y="4513466"/>
                  <a:pt x="873479" y="4751732"/>
                </a:cubicBezTo>
                <a:cubicBezTo>
                  <a:pt x="877567" y="4989999"/>
                  <a:pt x="687728" y="5186466"/>
                  <a:pt x="449462" y="5190554"/>
                </a:cubicBezTo>
                <a:cubicBezTo>
                  <a:pt x="444528" y="5190638"/>
                  <a:pt x="439592" y="5190638"/>
                  <a:pt x="434658" y="5190554"/>
                </a:cubicBezTo>
                <a:lnTo>
                  <a:pt x="434658" y="5882005"/>
                </a:lnTo>
                <a:cubicBezTo>
                  <a:pt x="2058099" y="5882005"/>
                  <a:pt x="3374136" y="4565968"/>
                  <a:pt x="3374136" y="2942527"/>
                </a:cubicBezTo>
                <a:cubicBezTo>
                  <a:pt x="3374136" y="1319086"/>
                  <a:pt x="2058099" y="3175"/>
                  <a:pt x="434658" y="3175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0" name="Forma libre 6">
            <a:extLst>
              <a:ext uri="{FF2B5EF4-FFF2-40B4-BE49-F238E27FC236}">
                <a16:creationId xmlns:a16="http://schemas.microsoft.com/office/drawing/2014/main" id="{079CA9E3-55AD-A740-AA58-6953BFC7221E}"/>
              </a:ext>
            </a:extLst>
          </p:cNvPr>
          <p:cNvSpPr/>
          <p:nvPr/>
        </p:nvSpPr>
        <p:spPr>
          <a:xfrm>
            <a:off x="1296402" y="1296402"/>
            <a:ext cx="2457450" cy="4261421"/>
          </a:xfrm>
          <a:custGeom>
            <a:avLst/>
            <a:gdLst>
              <a:gd name="connsiteX0" fmla="*/ 2942654 w 3390900"/>
              <a:gd name="connsiteY0" fmla="*/ 4327716 h 5880100"/>
              <a:gd name="connsiteX1" fmla="*/ 2942654 w 3390900"/>
              <a:gd name="connsiteY1" fmla="*/ 3669348 h 5880100"/>
              <a:gd name="connsiteX2" fmla="*/ 2215960 w 3390900"/>
              <a:gd name="connsiteY2" fmla="*/ 2942654 h 5880100"/>
              <a:gd name="connsiteX3" fmla="*/ 2942654 w 3390900"/>
              <a:gd name="connsiteY3" fmla="*/ 2215960 h 5880100"/>
              <a:gd name="connsiteX4" fmla="*/ 2942654 w 3390900"/>
              <a:gd name="connsiteY4" fmla="*/ 1542415 h 5880100"/>
              <a:gd name="connsiteX5" fmla="*/ 2527727 w 3390900"/>
              <a:gd name="connsiteY5" fmla="*/ 1094377 h 5880100"/>
              <a:gd name="connsiteX6" fmla="*/ 2942654 w 3390900"/>
              <a:gd name="connsiteY6" fmla="*/ 679450 h 5880100"/>
              <a:gd name="connsiteX7" fmla="*/ 2942654 w 3390900"/>
              <a:gd name="connsiteY7" fmla="*/ 3175 h 5880100"/>
              <a:gd name="connsiteX8" fmla="*/ 3175 w 3390900"/>
              <a:gd name="connsiteY8" fmla="*/ 2942654 h 5880100"/>
              <a:gd name="connsiteX9" fmla="*/ 2942654 w 3390900"/>
              <a:gd name="connsiteY9" fmla="*/ 5882132 h 5880100"/>
              <a:gd name="connsiteX10" fmla="*/ 2942654 w 3390900"/>
              <a:gd name="connsiteY10" fmla="*/ 5190554 h 5880100"/>
              <a:gd name="connsiteX11" fmla="*/ 3390692 w 3390900"/>
              <a:gd name="connsiteY11" fmla="*/ 4775627 h 5880100"/>
              <a:gd name="connsiteX12" fmla="*/ 2975766 w 3390900"/>
              <a:gd name="connsiteY12" fmla="*/ 4327589 h 5880100"/>
              <a:gd name="connsiteX13" fmla="*/ 2942654 w 3390900"/>
              <a:gd name="connsiteY13" fmla="*/ 4327589 h 588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90900" h="5880100">
                <a:moveTo>
                  <a:pt x="2942654" y="4327716"/>
                </a:moveTo>
                <a:lnTo>
                  <a:pt x="2942654" y="3669348"/>
                </a:lnTo>
                <a:cubicBezTo>
                  <a:pt x="2541311" y="3669348"/>
                  <a:pt x="2215960" y="3343996"/>
                  <a:pt x="2215960" y="2942654"/>
                </a:cubicBezTo>
                <a:cubicBezTo>
                  <a:pt x="2215960" y="2541312"/>
                  <a:pt x="2541311" y="2215960"/>
                  <a:pt x="2942654" y="2215960"/>
                </a:cubicBezTo>
                <a:lnTo>
                  <a:pt x="2942654" y="1542415"/>
                </a:lnTo>
                <a:cubicBezTo>
                  <a:pt x="2704352" y="1533272"/>
                  <a:pt x="2518583" y="1332678"/>
                  <a:pt x="2527727" y="1094377"/>
                </a:cubicBezTo>
                <a:cubicBezTo>
                  <a:pt x="2536378" y="868900"/>
                  <a:pt x="2717177" y="688101"/>
                  <a:pt x="2942654" y="679450"/>
                </a:cubicBezTo>
                <a:lnTo>
                  <a:pt x="2942654" y="3175"/>
                </a:lnTo>
                <a:cubicBezTo>
                  <a:pt x="1319213" y="3175"/>
                  <a:pt x="3175" y="1319213"/>
                  <a:pt x="3175" y="2942654"/>
                </a:cubicBezTo>
                <a:cubicBezTo>
                  <a:pt x="3175" y="4566095"/>
                  <a:pt x="1319213" y="5882132"/>
                  <a:pt x="2942654" y="5882132"/>
                </a:cubicBezTo>
                <a:lnTo>
                  <a:pt x="2942654" y="5190554"/>
                </a:lnTo>
                <a:cubicBezTo>
                  <a:pt x="3180955" y="5199697"/>
                  <a:pt x="3381549" y="5013928"/>
                  <a:pt x="3390692" y="4775627"/>
                </a:cubicBezTo>
                <a:cubicBezTo>
                  <a:pt x="3399836" y="4537326"/>
                  <a:pt x="3214067" y="4336732"/>
                  <a:pt x="2975766" y="4327589"/>
                </a:cubicBezTo>
                <a:cubicBezTo>
                  <a:pt x="2964733" y="4327166"/>
                  <a:pt x="2953687" y="4327166"/>
                  <a:pt x="2942654" y="432758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D12A49-B9B6-DA42-BBFE-C2CA6AD24260}"/>
              </a:ext>
            </a:extLst>
          </p:cNvPr>
          <p:cNvSpPr/>
          <p:nvPr/>
        </p:nvSpPr>
        <p:spPr>
          <a:xfrm>
            <a:off x="1480100" y="3243876"/>
            <a:ext cx="1321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Space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85A76F-B137-644B-AA59-C1EFA290E490}"/>
              </a:ext>
            </a:extLst>
          </p:cNvPr>
          <p:cNvSpPr txBox="1"/>
          <p:nvPr/>
        </p:nvSpPr>
        <p:spPr>
          <a:xfrm>
            <a:off x="1476232" y="3692623"/>
            <a:ext cx="1396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" pitchFamily="2" charset="77"/>
              </a:rPr>
              <a:t>Write Here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47FC75-81BC-A54A-8FC1-3C30FD21C38D}"/>
              </a:ext>
            </a:extLst>
          </p:cNvPr>
          <p:cNvSpPr/>
          <p:nvPr/>
        </p:nvSpPr>
        <p:spPr>
          <a:xfrm>
            <a:off x="4356176" y="3243876"/>
            <a:ext cx="9893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>
                <a:solidFill>
                  <a:schemeClr val="bg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Time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334DBB-AEC4-5F4C-9724-E13DC1B1B533}"/>
              </a:ext>
            </a:extLst>
          </p:cNvPr>
          <p:cNvSpPr txBox="1"/>
          <p:nvPr/>
        </p:nvSpPr>
        <p:spPr>
          <a:xfrm>
            <a:off x="3962578" y="3692623"/>
            <a:ext cx="1396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bg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" pitchFamily="2" charset="77"/>
              </a:rPr>
              <a:t>Write Here</a:t>
            </a:r>
          </a:p>
        </p:txBody>
      </p:sp>
      <p:sp>
        <p:nvSpPr>
          <p:cNvPr id="45" name="Gráfico 240">
            <a:extLst>
              <a:ext uri="{FF2B5EF4-FFF2-40B4-BE49-F238E27FC236}">
                <a16:creationId xmlns:a16="http://schemas.microsoft.com/office/drawing/2014/main" id="{00071DD8-30AB-B047-87EC-F9DA5CCE0C29}"/>
              </a:ext>
            </a:extLst>
          </p:cNvPr>
          <p:cNvSpPr/>
          <p:nvPr/>
        </p:nvSpPr>
        <p:spPr>
          <a:xfrm>
            <a:off x="4807153" y="2764237"/>
            <a:ext cx="434177" cy="434177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400855 w 570831"/>
              <a:gd name="connsiteY5" fmla="*/ 400855 h 570831"/>
              <a:gd name="connsiteX6" fmla="*/ 392446 w 570831"/>
              <a:gd name="connsiteY6" fmla="*/ 404339 h 570831"/>
              <a:gd name="connsiteX7" fmla="*/ 384038 w 570831"/>
              <a:gd name="connsiteY7" fmla="*/ 400855 h 570831"/>
              <a:gd name="connsiteX8" fmla="*/ 291211 w 570831"/>
              <a:gd name="connsiteY8" fmla="*/ 308028 h 570831"/>
              <a:gd name="connsiteX9" fmla="*/ 285416 w 570831"/>
              <a:gd name="connsiteY9" fmla="*/ 309201 h 570831"/>
              <a:gd name="connsiteX10" fmla="*/ 261631 w 570831"/>
              <a:gd name="connsiteY10" fmla="*/ 285417 h 570831"/>
              <a:gd name="connsiteX11" fmla="*/ 273524 w 570831"/>
              <a:gd name="connsiteY11" fmla="*/ 265289 h 570831"/>
              <a:gd name="connsiteX12" fmla="*/ 273524 w 570831"/>
              <a:gd name="connsiteY12" fmla="*/ 83247 h 570831"/>
              <a:gd name="connsiteX13" fmla="*/ 285416 w 570831"/>
              <a:gd name="connsiteY13" fmla="*/ 71354 h 570831"/>
              <a:gd name="connsiteX14" fmla="*/ 297308 w 570831"/>
              <a:gd name="connsiteY14" fmla="*/ 83247 h 570831"/>
              <a:gd name="connsiteX15" fmla="*/ 297308 w 570831"/>
              <a:gd name="connsiteY15" fmla="*/ 265288 h 570831"/>
              <a:gd name="connsiteX16" fmla="*/ 309201 w 570831"/>
              <a:gd name="connsiteY16" fmla="*/ 285416 h 570831"/>
              <a:gd name="connsiteX17" fmla="*/ 308028 w 570831"/>
              <a:gd name="connsiteY17" fmla="*/ 291211 h 570831"/>
              <a:gd name="connsiteX18" fmla="*/ 400855 w 570831"/>
              <a:gd name="connsiteY18" fmla="*/ 384038 h 570831"/>
              <a:gd name="connsiteX19" fmla="*/ 400855 w 570831"/>
              <a:gd name="connsiteY19" fmla="*/ 400855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40" y="0"/>
                  <a:pt x="0" y="128040"/>
                  <a:pt x="0" y="285416"/>
                </a:cubicBezTo>
                <a:cubicBezTo>
                  <a:pt x="0" y="442791"/>
                  <a:pt x="128040" y="570831"/>
                  <a:pt x="285416" y="570831"/>
                </a:cubicBezTo>
                <a:cubicBezTo>
                  <a:pt x="442791" y="570831"/>
                  <a:pt x="570831" y="442791"/>
                  <a:pt x="570831" y="285416"/>
                </a:cubicBezTo>
                <a:cubicBezTo>
                  <a:pt x="570831" y="128040"/>
                  <a:pt x="442791" y="0"/>
                  <a:pt x="285416" y="0"/>
                </a:cubicBezTo>
                <a:close/>
                <a:moveTo>
                  <a:pt x="400855" y="400855"/>
                </a:moveTo>
                <a:cubicBezTo>
                  <a:pt x="398533" y="403177"/>
                  <a:pt x="395489" y="404339"/>
                  <a:pt x="392446" y="404339"/>
                </a:cubicBezTo>
                <a:cubicBezTo>
                  <a:pt x="389404" y="404339"/>
                  <a:pt x="386361" y="403177"/>
                  <a:pt x="384038" y="400855"/>
                </a:cubicBezTo>
                <a:lnTo>
                  <a:pt x="291211" y="308028"/>
                </a:lnTo>
                <a:cubicBezTo>
                  <a:pt x="289308" y="308520"/>
                  <a:pt x="287470" y="309201"/>
                  <a:pt x="285416" y="309201"/>
                </a:cubicBezTo>
                <a:cubicBezTo>
                  <a:pt x="272304" y="309201"/>
                  <a:pt x="261631" y="298528"/>
                  <a:pt x="261631" y="285417"/>
                </a:cubicBezTo>
                <a:cubicBezTo>
                  <a:pt x="261631" y="276729"/>
                  <a:pt x="266547" y="269441"/>
                  <a:pt x="273524" y="265289"/>
                </a:cubicBezTo>
                <a:lnTo>
                  <a:pt x="273524" y="83247"/>
                </a:lnTo>
                <a:cubicBezTo>
                  <a:pt x="273523" y="76673"/>
                  <a:pt x="278842" y="71354"/>
                  <a:pt x="285416" y="71354"/>
                </a:cubicBezTo>
                <a:cubicBezTo>
                  <a:pt x="291989" y="71354"/>
                  <a:pt x="297308" y="76673"/>
                  <a:pt x="297308" y="83247"/>
                </a:cubicBezTo>
                <a:lnTo>
                  <a:pt x="297308" y="265288"/>
                </a:lnTo>
                <a:cubicBezTo>
                  <a:pt x="304285" y="269440"/>
                  <a:pt x="309201" y="276729"/>
                  <a:pt x="309201" y="285416"/>
                </a:cubicBezTo>
                <a:cubicBezTo>
                  <a:pt x="309201" y="287469"/>
                  <a:pt x="308520" y="289308"/>
                  <a:pt x="308028" y="291211"/>
                </a:cubicBezTo>
                <a:lnTo>
                  <a:pt x="400855" y="384038"/>
                </a:lnTo>
                <a:cubicBezTo>
                  <a:pt x="405500" y="388684"/>
                  <a:pt x="405500" y="396209"/>
                  <a:pt x="400855" y="400855"/>
                </a:cubicBezTo>
                <a:close/>
              </a:path>
            </a:pathLst>
          </a:custGeom>
          <a:solidFill>
            <a:schemeClr val="bg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6" name="Gráfico 244">
            <a:extLst>
              <a:ext uri="{FF2B5EF4-FFF2-40B4-BE49-F238E27FC236}">
                <a16:creationId xmlns:a16="http://schemas.microsoft.com/office/drawing/2014/main" id="{68BBB643-F6C3-1848-B8E0-E837C0F95BC9}"/>
              </a:ext>
            </a:extLst>
          </p:cNvPr>
          <p:cNvGrpSpPr/>
          <p:nvPr/>
        </p:nvGrpSpPr>
        <p:grpSpPr>
          <a:xfrm>
            <a:off x="1628104" y="2743689"/>
            <a:ext cx="482265" cy="482266"/>
            <a:chOff x="6342980" y="4285321"/>
            <a:chExt cx="571236" cy="571237"/>
          </a:xfrm>
          <a:solidFill>
            <a:schemeClr val="bg2"/>
          </a:solidFill>
        </p:grpSpPr>
        <p:sp>
          <p:nvSpPr>
            <p:cNvPr id="47" name="Forma libre 315">
              <a:extLst>
                <a:ext uri="{FF2B5EF4-FFF2-40B4-BE49-F238E27FC236}">
                  <a16:creationId xmlns:a16="http://schemas.microsoft.com/office/drawing/2014/main" id="{F1A6C813-02E4-2C4C-BF89-87E2C6D2A2E3}"/>
                </a:ext>
              </a:extLst>
            </p:cNvPr>
            <p:cNvSpPr/>
            <p:nvPr/>
          </p:nvSpPr>
          <p:spPr>
            <a:xfrm>
              <a:off x="6342980" y="4285321"/>
              <a:ext cx="207722" cy="207722"/>
            </a:xfrm>
            <a:custGeom>
              <a:avLst/>
              <a:gdLst>
                <a:gd name="connsiteX0" fmla="*/ 194740 w 207722"/>
                <a:gd name="connsiteY0" fmla="*/ 0 h 207722"/>
                <a:gd name="connsiteX1" fmla="*/ 12983 w 207722"/>
                <a:gd name="connsiteY1" fmla="*/ 0 h 207722"/>
                <a:gd name="connsiteX2" fmla="*/ 0 w 207722"/>
                <a:gd name="connsiteY2" fmla="*/ 12983 h 207722"/>
                <a:gd name="connsiteX3" fmla="*/ 0 w 207722"/>
                <a:gd name="connsiteY3" fmla="*/ 194740 h 207722"/>
                <a:gd name="connsiteX4" fmla="*/ 12983 w 207722"/>
                <a:gd name="connsiteY4" fmla="*/ 207723 h 207722"/>
                <a:gd name="connsiteX5" fmla="*/ 38948 w 207722"/>
                <a:gd name="connsiteY5" fmla="*/ 207723 h 207722"/>
                <a:gd name="connsiteX6" fmla="*/ 51931 w 207722"/>
                <a:gd name="connsiteY6" fmla="*/ 194740 h 207722"/>
                <a:gd name="connsiteX7" fmla="*/ 51931 w 207722"/>
                <a:gd name="connsiteY7" fmla="*/ 51931 h 207722"/>
                <a:gd name="connsiteX8" fmla="*/ 194740 w 207722"/>
                <a:gd name="connsiteY8" fmla="*/ 51931 h 207722"/>
                <a:gd name="connsiteX9" fmla="*/ 207723 w 207722"/>
                <a:gd name="connsiteY9" fmla="*/ 38948 h 207722"/>
                <a:gd name="connsiteX10" fmla="*/ 207723 w 207722"/>
                <a:gd name="connsiteY10" fmla="*/ 12983 h 207722"/>
                <a:gd name="connsiteX11" fmla="*/ 194740 w 207722"/>
                <a:gd name="connsiteY11" fmla="*/ 0 h 207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722" h="207722">
                  <a:moveTo>
                    <a:pt x="194740" y="0"/>
                  </a:moveTo>
                  <a:lnTo>
                    <a:pt x="12983" y="0"/>
                  </a:lnTo>
                  <a:cubicBezTo>
                    <a:pt x="5807" y="0"/>
                    <a:pt x="0" y="5807"/>
                    <a:pt x="0" y="12983"/>
                  </a:cubicBezTo>
                  <a:lnTo>
                    <a:pt x="0" y="194740"/>
                  </a:lnTo>
                  <a:cubicBezTo>
                    <a:pt x="0" y="201916"/>
                    <a:pt x="5807" y="207723"/>
                    <a:pt x="12983" y="207723"/>
                  </a:cubicBezTo>
                  <a:lnTo>
                    <a:pt x="38948" y="207723"/>
                  </a:lnTo>
                  <a:cubicBezTo>
                    <a:pt x="46124" y="207723"/>
                    <a:pt x="51931" y="201916"/>
                    <a:pt x="51931" y="194740"/>
                  </a:cubicBezTo>
                  <a:lnTo>
                    <a:pt x="51931" y="51931"/>
                  </a:lnTo>
                  <a:lnTo>
                    <a:pt x="194740" y="51931"/>
                  </a:lnTo>
                  <a:cubicBezTo>
                    <a:pt x="201916" y="51931"/>
                    <a:pt x="207723" y="46124"/>
                    <a:pt x="207723" y="38948"/>
                  </a:cubicBezTo>
                  <a:lnTo>
                    <a:pt x="207723" y="12983"/>
                  </a:lnTo>
                  <a:cubicBezTo>
                    <a:pt x="207723" y="5807"/>
                    <a:pt x="201916" y="0"/>
                    <a:pt x="194740" y="0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solidFill>
                  <a:schemeClr val="bg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8" name="Forma libre 316">
              <a:extLst>
                <a:ext uri="{FF2B5EF4-FFF2-40B4-BE49-F238E27FC236}">
                  <a16:creationId xmlns:a16="http://schemas.microsoft.com/office/drawing/2014/main" id="{99B4B97C-BDBF-1C47-BF3D-8AAF5BCA60BC}"/>
                </a:ext>
              </a:extLst>
            </p:cNvPr>
            <p:cNvSpPr/>
            <p:nvPr/>
          </p:nvSpPr>
          <p:spPr>
            <a:xfrm>
              <a:off x="6706493" y="4285321"/>
              <a:ext cx="207722" cy="207722"/>
            </a:xfrm>
            <a:custGeom>
              <a:avLst/>
              <a:gdLst>
                <a:gd name="connsiteX0" fmla="*/ 194741 w 207722"/>
                <a:gd name="connsiteY0" fmla="*/ 0 h 207722"/>
                <a:gd name="connsiteX1" fmla="*/ 12983 w 207722"/>
                <a:gd name="connsiteY1" fmla="*/ 0 h 207722"/>
                <a:gd name="connsiteX2" fmla="*/ 0 w 207722"/>
                <a:gd name="connsiteY2" fmla="*/ 12983 h 207722"/>
                <a:gd name="connsiteX3" fmla="*/ 0 w 207722"/>
                <a:gd name="connsiteY3" fmla="*/ 38948 h 207722"/>
                <a:gd name="connsiteX4" fmla="*/ 12983 w 207722"/>
                <a:gd name="connsiteY4" fmla="*/ 51931 h 207722"/>
                <a:gd name="connsiteX5" fmla="*/ 155792 w 207722"/>
                <a:gd name="connsiteY5" fmla="*/ 51931 h 207722"/>
                <a:gd name="connsiteX6" fmla="*/ 155792 w 207722"/>
                <a:gd name="connsiteY6" fmla="*/ 194740 h 207722"/>
                <a:gd name="connsiteX7" fmla="*/ 168775 w 207722"/>
                <a:gd name="connsiteY7" fmla="*/ 207723 h 207722"/>
                <a:gd name="connsiteX8" fmla="*/ 194740 w 207722"/>
                <a:gd name="connsiteY8" fmla="*/ 207723 h 207722"/>
                <a:gd name="connsiteX9" fmla="*/ 207723 w 207722"/>
                <a:gd name="connsiteY9" fmla="*/ 194740 h 207722"/>
                <a:gd name="connsiteX10" fmla="*/ 207723 w 207722"/>
                <a:gd name="connsiteY10" fmla="*/ 12983 h 207722"/>
                <a:gd name="connsiteX11" fmla="*/ 194741 w 207722"/>
                <a:gd name="connsiteY11" fmla="*/ 0 h 207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722" h="207722">
                  <a:moveTo>
                    <a:pt x="194741" y="0"/>
                  </a:moveTo>
                  <a:lnTo>
                    <a:pt x="12983" y="0"/>
                  </a:lnTo>
                  <a:cubicBezTo>
                    <a:pt x="5807" y="0"/>
                    <a:pt x="0" y="5807"/>
                    <a:pt x="0" y="12983"/>
                  </a:cubicBezTo>
                  <a:lnTo>
                    <a:pt x="0" y="38948"/>
                  </a:lnTo>
                  <a:cubicBezTo>
                    <a:pt x="0" y="46124"/>
                    <a:pt x="5807" y="51931"/>
                    <a:pt x="12983" y="51931"/>
                  </a:cubicBezTo>
                  <a:lnTo>
                    <a:pt x="155792" y="51931"/>
                  </a:lnTo>
                  <a:lnTo>
                    <a:pt x="155792" y="194740"/>
                  </a:lnTo>
                  <a:cubicBezTo>
                    <a:pt x="155792" y="201916"/>
                    <a:pt x="161599" y="207723"/>
                    <a:pt x="168775" y="207723"/>
                  </a:cubicBezTo>
                  <a:lnTo>
                    <a:pt x="194740" y="207723"/>
                  </a:lnTo>
                  <a:cubicBezTo>
                    <a:pt x="201916" y="207723"/>
                    <a:pt x="207723" y="201916"/>
                    <a:pt x="207723" y="194740"/>
                  </a:cubicBezTo>
                  <a:lnTo>
                    <a:pt x="207723" y="12983"/>
                  </a:lnTo>
                  <a:cubicBezTo>
                    <a:pt x="207723" y="5807"/>
                    <a:pt x="201917" y="0"/>
                    <a:pt x="194741" y="0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solidFill>
                  <a:schemeClr val="bg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9" name="Forma libre 317">
              <a:extLst>
                <a:ext uri="{FF2B5EF4-FFF2-40B4-BE49-F238E27FC236}">
                  <a16:creationId xmlns:a16="http://schemas.microsoft.com/office/drawing/2014/main" id="{4FFBDB04-D8B2-9F41-AFA4-FC09E3E8D421}"/>
                </a:ext>
              </a:extLst>
            </p:cNvPr>
            <p:cNvSpPr/>
            <p:nvPr/>
          </p:nvSpPr>
          <p:spPr>
            <a:xfrm>
              <a:off x="6706493" y="4648835"/>
              <a:ext cx="207722" cy="207722"/>
            </a:xfrm>
            <a:custGeom>
              <a:avLst/>
              <a:gdLst>
                <a:gd name="connsiteX0" fmla="*/ 194741 w 207722"/>
                <a:gd name="connsiteY0" fmla="*/ 0 h 207722"/>
                <a:gd name="connsiteX1" fmla="*/ 168776 w 207722"/>
                <a:gd name="connsiteY1" fmla="*/ 0 h 207722"/>
                <a:gd name="connsiteX2" fmla="*/ 155793 w 207722"/>
                <a:gd name="connsiteY2" fmla="*/ 12983 h 207722"/>
                <a:gd name="connsiteX3" fmla="*/ 155793 w 207722"/>
                <a:gd name="connsiteY3" fmla="*/ 155792 h 207722"/>
                <a:gd name="connsiteX4" fmla="*/ 12983 w 207722"/>
                <a:gd name="connsiteY4" fmla="*/ 155792 h 207722"/>
                <a:gd name="connsiteX5" fmla="*/ 0 w 207722"/>
                <a:gd name="connsiteY5" fmla="*/ 168775 h 207722"/>
                <a:gd name="connsiteX6" fmla="*/ 0 w 207722"/>
                <a:gd name="connsiteY6" fmla="*/ 194740 h 207722"/>
                <a:gd name="connsiteX7" fmla="*/ 12983 w 207722"/>
                <a:gd name="connsiteY7" fmla="*/ 207723 h 207722"/>
                <a:gd name="connsiteX8" fmla="*/ 194740 w 207722"/>
                <a:gd name="connsiteY8" fmla="*/ 207723 h 207722"/>
                <a:gd name="connsiteX9" fmla="*/ 207723 w 207722"/>
                <a:gd name="connsiteY9" fmla="*/ 194740 h 207722"/>
                <a:gd name="connsiteX10" fmla="*/ 207723 w 207722"/>
                <a:gd name="connsiteY10" fmla="*/ 12982 h 207722"/>
                <a:gd name="connsiteX11" fmla="*/ 194741 w 207722"/>
                <a:gd name="connsiteY11" fmla="*/ 0 h 207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722" h="207722">
                  <a:moveTo>
                    <a:pt x="194741" y="0"/>
                  </a:moveTo>
                  <a:lnTo>
                    <a:pt x="168776" y="0"/>
                  </a:lnTo>
                  <a:cubicBezTo>
                    <a:pt x="161600" y="0"/>
                    <a:pt x="155793" y="5807"/>
                    <a:pt x="155793" y="12983"/>
                  </a:cubicBezTo>
                  <a:lnTo>
                    <a:pt x="155793" y="155792"/>
                  </a:lnTo>
                  <a:lnTo>
                    <a:pt x="12983" y="155792"/>
                  </a:lnTo>
                  <a:cubicBezTo>
                    <a:pt x="5807" y="155792"/>
                    <a:pt x="0" y="161599"/>
                    <a:pt x="0" y="168775"/>
                  </a:cubicBezTo>
                  <a:lnTo>
                    <a:pt x="0" y="194740"/>
                  </a:lnTo>
                  <a:cubicBezTo>
                    <a:pt x="0" y="201916"/>
                    <a:pt x="5807" y="207723"/>
                    <a:pt x="12983" y="207723"/>
                  </a:cubicBezTo>
                  <a:lnTo>
                    <a:pt x="194740" y="207723"/>
                  </a:lnTo>
                  <a:cubicBezTo>
                    <a:pt x="201916" y="207723"/>
                    <a:pt x="207723" y="201916"/>
                    <a:pt x="207723" y="194740"/>
                  </a:cubicBezTo>
                  <a:lnTo>
                    <a:pt x="207723" y="12982"/>
                  </a:lnTo>
                  <a:cubicBezTo>
                    <a:pt x="207723" y="5806"/>
                    <a:pt x="201917" y="0"/>
                    <a:pt x="194741" y="0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solidFill>
                  <a:schemeClr val="bg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0" name="Forma libre 318">
              <a:extLst>
                <a:ext uri="{FF2B5EF4-FFF2-40B4-BE49-F238E27FC236}">
                  <a16:creationId xmlns:a16="http://schemas.microsoft.com/office/drawing/2014/main" id="{9667BCE6-CC8F-164E-9A99-28115369D440}"/>
                </a:ext>
              </a:extLst>
            </p:cNvPr>
            <p:cNvSpPr/>
            <p:nvPr/>
          </p:nvSpPr>
          <p:spPr>
            <a:xfrm>
              <a:off x="6342980" y="4648834"/>
              <a:ext cx="207722" cy="207722"/>
            </a:xfrm>
            <a:custGeom>
              <a:avLst/>
              <a:gdLst>
                <a:gd name="connsiteX0" fmla="*/ 194740 w 207722"/>
                <a:gd name="connsiteY0" fmla="*/ 155793 h 207722"/>
                <a:gd name="connsiteX1" fmla="*/ 51931 w 207722"/>
                <a:gd name="connsiteY1" fmla="*/ 155793 h 207722"/>
                <a:gd name="connsiteX2" fmla="*/ 51931 w 207722"/>
                <a:gd name="connsiteY2" fmla="*/ 12983 h 207722"/>
                <a:gd name="connsiteX3" fmla="*/ 38948 w 207722"/>
                <a:gd name="connsiteY3" fmla="*/ 0 h 207722"/>
                <a:gd name="connsiteX4" fmla="*/ 12983 w 207722"/>
                <a:gd name="connsiteY4" fmla="*/ 0 h 207722"/>
                <a:gd name="connsiteX5" fmla="*/ 0 w 207722"/>
                <a:gd name="connsiteY5" fmla="*/ 12983 h 207722"/>
                <a:gd name="connsiteX6" fmla="*/ 0 w 207722"/>
                <a:gd name="connsiteY6" fmla="*/ 194740 h 207722"/>
                <a:gd name="connsiteX7" fmla="*/ 12983 w 207722"/>
                <a:gd name="connsiteY7" fmla="*/ 207723 h 207722"/>
                <a:gd name="connsiteX8" fmla="*/ 194740 w 207722"/>
                <a:gd name="connsiteY8" fmla="*/ 207723 h 207722"/>
                <a:gd name="connsiteX9" fmla="*/ 207723 w 207722"/>
                <a:gd name="connsiteY9" fmla="*/ 194740 h 207722"/>
                <a:gd name="connsiteX10" fmla="*/ 207723 w 207722"/>
                <a:gd name="connsiteY10" fmla="*/ 168775 h 207722"/>
                <a:gd name="connsiteX11" fmla="*/ 194740 w 207722"/>
                <a:gd name="connsiteY11" fmla="*/ 155793 h 207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722" h="207722">
                  <a:moveTo>
                    <a:pt x="194740" y="155793"/>
                  </a:moveTo>
                  <a:lnTo>
                    <a:pt x="51931" y="155793"/>
                  </a:lnTo>
                  <a:lnTo>
                    <a:pt x="51931" y="12983"/>
                  </a:lnTo>
                  <a:cubicBezTo>
                    <a:pt x="51931" y="5807"/>
                    <a:pt x="46124" y="0"/>
                    <a:pt x="38948" y="0"/>
                  </a:cubicBezTo>
                  <a:lnTo>
                    <a:pt x="12983" y="0"/>
                  </a:lnTo>
                  <a:cubicBezTo>
                    <a:pt x="5807" y="1"/>
                    <a:pt x="0" y="5807"/>
                    <a:pt x="0" y="12983"/>
                  </a:cubicBezTo>
                  <a:lnTo>
                    <a:pt x="0" y="194740"/>
                  </a:lnTo>
                  <a:cubicBezTo>
                    <a:pt x="0" y="201916"/>
                    <a:pt x="5807" y="207723"/>
                    <a:pt x="12983" y="207723"/>
                  </a:cubicBezTo>
                  <a:lnTo>
                    <a:pt x="194740" y="207723"/>
                  </a:lnTo>
                  <a:cubicBezTo>
                    <a:pt x="201916" y="207723"/>
                    <a:pt x="207723" y="201916"/>
                    <a:pt x="207723" y="194740"/>
                  </a:cubicBezTo>
                  <a:lnTo>
                    <a:pt x="207723" y="168775"/>
                  </a:lnTo>
                  <a:cubicBezTo>
                    <a:pt x="207723" y="161600"/>
                    <a:pt x="201916" y="155793"/>
                    <a:pt x="194740" y="155793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solidFill>
                  <a:schemeClr val="bg2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1323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>
            <a:extLst>
              <a:ext uri="{FF2B5EF4-FFF2-40B4-BE49-F238E27FC236}">
                <a16:creationId xmlns:a16="http://schemas.microsoft.com/office/drawing/2014/main" id="{6F1834E8-D8C5-B84C-90C4-DFA6F95FCCB7}"/>
              </a:ext>
            </a:extLst>
          </p:cNvPr>
          <p:cNvSpPr/>
          <p:nvPr/>
        </p:nvSpPr>
        <p:spPr>
          <a:xfrm>
            <a:off x="2173654" y="6017295"/>
            <a:ext cx="2510693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60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@yourbrand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48FA50A-3732-4C48-B64D-5A77742BBC3C}"/>
              </a:ext>
            </a:extLst>
          </p:cNvPr>
          <p:cNvSpPr/>
          <p:nvPr/>
        </p:nvSpPr>
        <p:spPr>
          <a:xfrm>
            <a:off x="512120" y="413539"/>
            <a:ext cx="5850774" cy="640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64" b="1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5 Keys to Expansion</a:t>
            </a:r>
          </a:p>
        </p:txBody>
      </p:sp>
      <p:sp>
        <p:nvSpPr>
          <p:cNvPr id="19" name="Forma libre 4">
            <a:extLst>
              <a:ext uri="{FF2B5EF4-FFF2-40B4-BE49-F238E27FC236}">
                <a16:creationId xmlns:a16="http://schemas.microsoft.com/office/drawing/2014/main" id="{C0A76D92-C400-E943-B8A2-65F1E1B8B8F9}"/>
              </a:ext>
            </a:extLst>
          </p:cNvPr>
          <p:cNvSpPr/>
          <p:nvPr/>
        </p:nvSpPr>
        <p:spPr>
          <a:xfrm>
            <a:off x="2288353" y="2479207"/>
            <a:ext cx="2262562" cy="1959956"/>
          </a:xfrm>
          <a:custGeom>
            <a:avLst/>
            <a:gdLst>
              <a:gd name="connsiteX0" fmla="*/ 2446465 w 3086100"/>
              <a:gd name="connsiteY0" fmla="*/ 2009331 h 2673350"/>
              <a:gd name="connsiteX1" fmla="*/ 2696481 w 3086100"/>
              <a:gd name="connsiteY1" fmla="*/ 1759347 h 2673350"/>
              <a:gd name="connsiteX2" fmla="*/ 2821497 w 3086100"/>
              <a:gd name="connsiteY2" fmla="*/ 1792859 h 2673350"/>
              <a:gd name="connsiteX3" fmla="*/ 3084259 w 3086100"/>
              <a:gd name="connsiteY3" fmla="*/ 1337754 h 2673350"/>
              <a:gd name="connsiteX4" fmla="*/ 2820416 w 3086100"/>
              <a:gd name="connsiteY4" fmla="*/ 880554 h 2673350"/>
              <a:gd name="connsiteX5" fmla="*/ 2478976 w 3086100"/>
              <a:gd name="connsiteY5" fmla="*/ 789114 h 2673350"/>
              <a:gd name="connsiteX6" fmla="*/ 2570416 w 3086100"/>
              <a:gd name="connsiteY6" fmla="*/ 447675 h 2673350"/>
              <a:gd name="connsiteX7" fmla="*/ 2313814 w 3086100"/>
              <a:gd name="connsiteY7" fmla="*/ 3175 h 2673350"/>
              <a:gd name="connsiteX8" fmla="*/ 773748 w 3086100"/>
              <a:gd name="connsiteY8" fmla="*/ 3175 h 2673350"/>
              <a:gd name="connsiteX9" fmla="*/ 517271 w 3086100"/>
              <a:gd name="connsiteY9" fmla="*/ 447230 h 2673350"/>
              <a:gd name="connsiteX10" fmla="*/ 605738 w 3086100"/>
              <a:gd name="connsiteY10" fmla="*/ 789443 h 2673350"/>
              <a:gd name="connsiteX11" fmla="*/ 267335 w 3086100"/>
              <a:gd name="connsiteY11" fmla="*/ 880110 h 2673350"/>
              <a:gd name="connsiteX12" fmla="*/ 3175 w 3086100"/>
              <a:gd name="connsiteY12" fmla="*/ 1337310 h 2673350"/>
              <a:gd name="connsiteX13" fmla="*/ 266319 w 3086100"/>
              <a:gd name="connsiteY13" fmla="*/ 1793431 h 2673350"/>
              <a:gd name="connsiteX14" fmla="*/ 609203 w 3086100"/>
              <a:gd name="connsiteY14" fmla="*/ 1879629 h 2673350"/>
              <a:gd name="connsiteX15" fmla="*/ 523005 w 3086100"/>
              <a:gd name="connsiteY15" fmla="*/ 2222513 h 2673350"/>
              <a:gd name="connsiteX16" fmla="*/ 516319 w 3086100"/>
              <a:gd name="connsiteY16" fmla="*/ 2226373 h 2673350"/>
              <a:gd name="connsiteX17" fmla="*/ 773748 w 3086100"/>
              <a:gd name="connsiteY17" fmla="*/ 2672271 h 2673350"/>
              <a:gd name="connsiteX18" fmla="*/ 2313814 w 3086100"/>
              <a:gd name="connsiteY18" fmla="*/ 2672271 h 2673350"/>
              <a:gd name="connsiteX19" fmla="*/ 2571560 w 3086100"/>
              <a:gd name="connsiteY19" fmla="*/ 2225929 h 2673350"/>
              <a:gd name="connsiteX20" fmla="*/ 2446465 w 3086100"/>
              <a:gd name="connsiteY20" fmla="*/ 2009331 h 267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86100" h="2673350">
                <a:moveTo>
                  <a:pt x="2446465" y="2009331"/>
                </a:moveTo>
                <a:cubicBezTo>
                  <a:pt x="2446474" y="1871259"/>
                  <a:pt x="2558409" y="1759338"/>
                  <a:pt x="2696481" y="1759347"/>
                </a:cubicBezTo>
                <a:cubicBezTo>
                  <a:pt x="2740372" y="1759350"/>
                  <a:pt x="2783489" y="1770908"/>
                  <a:pt x="2821497" y="1792859"/>
                </a:cubicBezTo>
                <a:lnTo>
                  <a:pt x="3084259" y="1337754"/>
                </a:lnTo>
                <a:lnTo>
                  <a:pt x="2820416" y="880554"/>
                </a:lnTo>
                <a:cubicBezTo>
                  <a:pt x="2700880" y="949590"/>
                  <a:pt x="2548012" y="908651"/>
                  <a:pt x="2478976" y="789114"/>
                </a:cubicBezTo>
                <a:cubicBezTo>
                  <a:pt x="2409941" y="669578"/>
                  <a:pt x="2450880" y="516710"/>
                  <a:pt x="2570416" y="447675"/>
                </a:cubicBezTo>
                <a:lnTo>
                  <a:pt x="2313814" y="3175"/>
                </a:lnTo>
                <a:lnTo>
                  <a:pt x="773748" y="3175"/>
                </a:lnTo>
                <a:lnTo>
                  <a:pt x="517271" y="447230"/>
                </a:lnTo>
                <a:cubicBezTo>
                  <a:pt x="636200" y="517300"/>
                  <a:pt x="675808" y="670514"/>
                  <a:pt x="605738" y="789443"/>
                </a:cubicBezTo>
                <a:cubicBezTo>
                  <a:pt x="536539" y="906895"/>
                  <a:pt x="385986" y="947232"/>
                  <a:pt x="267335" y="880110"/>
                </a:cubicBezTo>
                <a:lnTo>
                  <a:pt x="3175" y="1337310"/>
                </a:lnTo>
                <a:lnTo>
                  <a:pt x="266319" y="1793431"/>
                </a:lnTo>
                <a:cubicBezTo>
                  <a:pt x="384807" y="1722549"/>
                  <a:pt x="538321" y="1761141"/>
                  <a:pt x="609203" y="1879629"/>
                </a:cubicBezTo>
                <a:cubicBezTo>
                  <a:pt x="680084" y="1998116"/>
                  <a:pt x="641492" y="2151631"/>
                  <a:pt x="523005" y="2222513"/>
                </a:cubicBezTo>
                <a:cubicBezTo>
                  <a:pt x="520796" y="2223834"/>
                  <a:pt x="518567" y="2225121"/>
                  <a:pt x="516319" y="2226373"/>
                </a:cubicBezTo>
                <a:lnTo>
                  <a:pt x="773748" y="2672271"/>
                </a:lnTo>
                <a:lnTo>
                  <a:pt x="2313814" y="2672271"/>
                </a:lnTo>
                <a:lnTo>
                  <a:pt x="2571560" y="2225929"/>
                </a:lnTo>
                <a:cubicBezTo>
                  <a:pt x="2494125" y="2181298"/>
                  <a:pt x="2446425" y="2098707"/>
                  <a:pt x="2446465" y="2009331"/>
                </a:cubicBez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20" name="Forma libre 5">
            <a:extLst>
              <a:ext uri="{FF2B5EF4-FFF2-40B4-BE49-F238E27FC236}">
                <a16:creationId xmlns:a16="http://schemas.microsoft.com/office/drawing/2014/main" id="{3235BC18-6DCD-1841-B622-35C7DF0F2BCE}"/>
              </a:ext>
            </a:extLst>
          </p:cNvPr>
          <p:cNvSpPr/>
          <p:nvPr/>
        </p:nvSpPr>
        <p:spPr>
          <a:xfrm>
            <a:off x="2665261" y="2479207"/>
            <a:ext cx="190875" cy="325883"/>
          </a:xfrm>
          <a:custGeom>
            <a:avLst/>
            <a:gdLst>
              <a:gd name="connsiteX0" fmla="*/ 3175 w 260350"/>
              <a:gd name="connsiteY0" fmla="*/ 447230 h 444500"/>
              <a:gd name="connsiteX1" fmla="*/ 3175 w 260350"/>
              <a:gd name="connsiteY1" fmla="*/ 447230 h 444500"/>
              <a:gd name="connsiteX2" fmla="*/ 259524 w 260350"/>
              <a:gd name="connsiteY2" fmla="*/ 3175 h 444500"/>
              <a:gd name="connsiteX3" fmla="*/ 259143 w 260350"/>
              <a:gd name="connsiteY3" fmla="*/ 3175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350" h="444500">
                <a:moveTo>
                  <a:pt x="3175" y="447230"/>
                </a:moveTo>
                <a:lnTo>
                  <a:pt x="3175" y="447230"/>
                </a:lnTo>
                <a:lnTo>
                  <a:pt x="259524" y="3175"/>
                </a:lnTo>
                <a:lnTo>
                  <a:pt x="259143" y="3175"/>
                </a:lnTo>
                <a:close/>
              </a:path>
            </a:pathLst>
          </a:custGeom>
          <a:solidFill>
            <a:srgbClr val="A7FCED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21" name="Forma libre 6">
            <a:extLst>
              <a:ext uri="{FF2B5EF4-FFF2-40B4-BE49-F238E27FC236}">
                <a16:creationId xmlns:a16="http://schemas.microsoft.com/office/drawing/2014/main" id="{5820F1BD-15AC-CE41-BD01-FF5829AAFCAA}"/>
              </a:ext>
            </a:extLst>
          </p:cNvPr>
          <p:cNvSpPr/>
          <p:nvPr/>
        </p:nvSpPr>
        <p:spPr>
          <a:xfrm>
            <a:off x="2288167" y="3122454"/>
            <a:ext cx="195530" cy="339850"/>
          </a:xfrm>
          <a:custGeom>
            <a:avLst/>
            <a:gdLst>
              <a:gd name="connsiteX0" fmla="*/ 3175 w 266700"/>
              <a:gd name="connsiteY0" fmla="*/ 460375 h 463550"/>
              <a:gd name="connsiteX1" fmla="*/ 3175 w 266700"/>
              <a:gd name="connsiteY1" fmla="*/ 460375 h 463550"/>
              <a:gd name="connsiteX2" fmla="*/ 267335 w 266700"/>
              <a:gd name="connsiteY2" fmla="*/ 3175 h 463550"/>
              <a:gd name="connsiteX3" fmla="*/ 267335 w 266700"/>
              <a:gd name="connsiteY3" fmla="*/ 3175 h 46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463550">
                <a:moveTo>
                  <a:pt x="3175" y="460375"/>
                </a:moveTo>
                <a:lnTo>
                  <a:pt x="3175" y="460375"/>
                </a:lnTo>
                <a:lnTo>
                  <a:pt x="267335" y="3175"/>
                </a:lnTo>
                <a:lnTo>
                  <a:pt x="267335" y="3175"/>
                </a:lnTo>
                <a:close/>
              </a:path>
            </a:pathLst>
          </a:custGeom>
          <a:solidFill>
            <a:srgbClr val="A7FCED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22" name="Forma libre 7">
            <a:extLst>
              <a:ext uri="{FF2B5EF4-FFF2-40B4-BE49-F238E27FC236}">
                <a16:creationId xmlns:a16="http://schemas.microsoft.com/office/drawing/2014/main" id="{434B111A-623E-7540-90AC-09F364C33C67}"/>
              </a:ext>
            </a:extLst>
          </p:cNvPr>
          <p:cNvSpPr/>
          <p:nvPr/>
        </p:nvSpPr>
        <p:spPr>
          <a:xfrm>
            <a:off x="2664330" y="4109042"/>
            <a:ext cx="190875" cy="330539"/>
          </a:xfrm>
          <a:custGeom>
            <a:avLst/>
            <a:gdLst>
              <a:gd name="connsiteX0" fmla="*/ 3175 w 260350"/>
              <a:gd name="connsiteY0" fmla="*/ 3302 h 450850"/>
              <a:gd name="connsiteX1" fmla="*/ 260541 w 260350"/>
              <a:gd name="connsiteY1" fmla="*/ 449072 h 450850"/>
              <a:gd name="connsiteX2" fmla="*/ 260922 w 260350"/>
              <a:gd name="connsiteY2" fmla="*/ 449072 h 450850"/>
              <a:gd name="connsiteX3" fmla="*/ 3492 w 260350"/>
              <a:gd name="connsiteY3" fmla="*/ 3175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350" h="450850">
                <a:moveTo>
                  <a:pt x="3175" y="3302"/>
                </a:moveTo>
                <a:lnTo>
                  <a:pt x="260541" y="449072"/>
                </a:lnTo>
                <a:lnTo>
                  <a:pt x="260922" y="449072"/>
                </a:lnTo>
                <a:lnTo>
                  <a:pt x="3492" y="3175"/>
                </a:lnTo>
                <a:close/>
              </a:path>
            </a:pathLst>
          </a:custGeom>
          <a:solidFill>
            <a:srgbClr val="A7FCED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23" name="Forma libre 8">
            <a:extLst>
              <a:ext uri="{FF2B5EF4-FFF2-40B4-BE49-F238E27FC236}">
                <a16:creationId xmlns:a16="http://schemas.microsoft.com/office/drawing/2014/main" id="{EE21E5ED-9381-F049-B8DB-FEA232A7A5FD}"/>
              </a:ext>
            </a:extLst>
          </p:cNvPr>
          <p:cNvSpPr/>
          <p:nvPr/>
        </p:nvSpPr>
        <p:spPr>
          <a:xfrm>
            <a:off x="2288260" y="3457741"/>
            <a:ext cx="195530" cy="335194"/>
          </a:xfrm>
          <a:custGeom>
            <a:avLst/>
            <a:gdLst>
              <a:gd name="connsiteX0" fmla="*/ 266192 w 266700"/>
              <a:gd name="connsiteY0" fmla="*/ 458724 h 457200"/>
              <a:gd name="connsiteX1" fmla="*/ 266192 w 266700"/>
              <a:gd name="connsiteY1" fmla="*/ 458724 h 457200"/>
              <a:gd name="connsiteX2" fmla="*/ 3175 w 266700"/>
              <a:gd name="connsiteY2" fmla="*/ 3175 h 457200"/>
              <a:gd name="connsiteX3" fmla="*/ 3175 w 266700"/>
              <a:gd name="connsiteY3" fmla="*/ 3175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457200">
                <a:moveTo>
                  <a:pt x="266192" y="458724"/>
                </a:moveTo>
                <a:lnTo>
                  <a:pt x="266192" y="458724"/>
                </a:lnTo>
                <a:lnTo>
                  <a:pt x="3175" y="3175"/>
                </a:lnTo>
                <a:lnTo>
                  <a:pt x="3175" y="3175"/>
                </a:lnTo>
                <a:close/>
              </a:path>
            </a:pathLst>
          </a:custGeom>
          <a:solidFill>
            <a:srgbClr val="A7FCED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26" name="Forma libre 9">
            <a:extLst>
              <a:ext uri="{FF2B5EF4-FFF2-40B4-BE49-F238E27FC236}">
                <a16:creationId xmlns:a16="http://schemas.microsoft.com/office/drawing/2014/main" id="{8F0DE8FA-B0A7-F443-BCF2-E951F836524E}"/>
              </a:ext>
            </a:extLst>
          </p:cNvPr>
          <p:cNvSpPr/>
          <p:nvPr/>
        </p:nvSpPr>
        <p:spPr>
          <a:xfrm>
            <a:off x="3982388" y="2479207"/>
            <a:ext cx="190875" cy="330539"/>
          </a:xfrm>
          <a:custGeom>
            <a:avLst/>
            <a:gdLst>
              <a:gd name="connsiteX0" fmla="*/ 260096 w 260350"/>
              <a:gd name="connsiteY0" fmla="*/ 447675 h 450850"/>
              <a:gd name="connsiteX1" fmla="*/ 3556 w 260350"/>
              <a:gd name="connsiteY1" fmla="*/ 3175 h 450850"/>
              <a:gd name="connsiteX2" fmla="*/ 3175 w 260350"/>
              <a:gd name="connsiteY2" fmla="*/ 3175 h 450850"/>
              <a:gd name="connsiteX3" fmla="*/ 259778 w 260350"/>
              <a:gd name="connsiteY3" fmla="*/ 447675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350" h="450850">
                <a:moveTo>
                  <a:pt x="260096" y="447675"/>
                </a:moveTo>
                <a:lnTo>
                  <a:pt x="3556" y="3175"/>
                </a:lnTo>
                <a:lnTo>
                  <a:pt x="3175" y="3175"/>
                </a:lnTo>
                <a:lnTo>
                  <a:pt x="259778" y="447675"/>
                </a:lnTo>
                <a:close/>
              </a:path>
            </a:pathLst>
          </a:custGeom>
          <a:solidFill>
            <a:srgbClr val="A7FCED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28" name="Forma libre 10">
            <a:extLst>
              <a:ext uri="{FF2B5EF4-FFF2-40B4-BE49-F238E27FC236}">
                <a16:creationId xmlns:a16="http://schemas.microsoft.com/office/drawing/2014/main" id="{DCA7DC3D-990E-5043-A578-E739C58D458F}"/>
              </a:ext>
            </a:extLst>
          </p:cNvPr>
          <p:cNvSpPr/>
          <p:nvPr/>
        </p:nvSpPr>
        <p:spPr>
          <a:xfrm>
            <a:off x="4353755" y="3122593"/>
            <a:ext cx="195530" cy="339850"/>
          </a:xfrm>
          <a:custGeom>
            <a:avLst/>
            <a:gdLst>
              <a:gd name="connsiteX0" fmla="*/ 3239 w 266700"/>
              <a:gd name="connsiteY0" fmla="*/ 3175 h 463550"/>
              <a:gd name="connsiteX1" fmla="*/ 267081 w 266700"/>
              <a:gd name="connsiteY1" fmla="*/ 460375 h 463550"/>
              <a:gd name="connsiteX2" fmla="*/ 267081 w 266700"/>
              <a:gd name="connsiteY2" fmla="*/ 460375 h 463550"/>
              <a:gd name="connsiteX3" fmla="*/ 3175 w 266700"/>
              <a:gd name="connsiteY3" fmla="*/ 3175 h 46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463550">
                <a:moveTo>
                  <a:pt x="3239" y="3175"/>
                </a:moveTo>
                <a:lnTo>
                  <a:pt x="267081" y="460375"/>
                </a:lnTo>
                <a:lnTo>
                  <a:pt x="267081" y="460375"/>
                </a:lnTo>
                <a:lnTo>
                  <a:pt x="3175" y="3175"/>
                </a:lnTo>
                <a:close/>
              </a:path>
            </a:pathLst>
          </a:custGeom>
          <a:solidFill>
            <a:srgbClr val="A7FCED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29" name="Forma libre 11">
            <a:extLst>
              <a:ext uri="{FF2B5EF4-FFF2-40B4-BE49-F238E27FC236}">
                <a16:creationId xmlns:a16="http://schemas.microsoft.com/office/drawing/2014/main" id="{3F0018D2-983B-4B43-A2A6-F22C4C03AF0A}"/>
              </a:ext>
            </a:extLst>
          </p:cNvPr>
          <p:cNvSpPr/>
          <p:nvPr/>
        </p:nvSpPr>
        <p:spPr>
          <a:xfrm>
            <a:off x="3982575" y="4108809"/>
            <a:ext cx="190875" cy="330539"/>
          </a:xfrm>
          <a:custGeom>
            <a:avLst/>
            <a:gdLst>
              <a:gd name="connsiteX0" fmla="*/ 260922 w 260350"/>
              <a:gd name="connsiteY0" fmla="*/ 3175 h 450850"/>
              <a:gd name="connsiteX1" fmla="*/ 260922 w 260350"/>
              <a:gd name="connsiteY1" fmla="*/ 3175 h 450850"/>
              <a:gd name="connsiteX2" fmla="*/ 3175 w 260350"/>
              <a:gd name="connsiteY2" fmla="*/ 449517 h 450850"/>
              <a:gd name="connsiteX3" fmla="*/ 3556 w 260350"/>
              <a:gd name="connsiteY3" fmla="*/ 449517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350" h="450850">
                <a:moveTo>
                  <a:pt x="260922" y="3175"/>
                </a:moveTo>
                <a:lnTo>
                  <a:pt x="260922" y="3175"/>
                </a:lnTo>
                <a:lnTo>
                  <a:pt x="3175" y="449517"/>
                </a:lnTo>
                <a:lnTo>
                  <a:pt x="3556" y="449517"/>
                </a:lnTo>
                <a:close/>
              </a:path>
            </a:pathLst>
          </a:custGeom>
          <a:solidFill>
            <a:srgbClr val="A7FCED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2" name="Forma libre 12">
            <a:extLst>
              <a:ext uri="{FF2B5EF4-FFF2-40B4-BE49-F238E27FC236}">
                <a16:creationId xmlns:a16="http://schemas.microsoft.com/office/drawing/2014/main" id="{C7A60915-9971-4C47-B8D1-2A9EC7508F6F}"/>
              </a:ext>
            </a:extLst>
          </p:cNvPr>
          <p:cNvSpPr/>
          <p:nvPr/>
        </p:nvSpPr>
        <p:spPr>
          <a:xfrm>
            <a:off x="4354593" y="3457509"/>
            <a:ext cx="195530" cy="335194"/>
          </a:xfrm>
          <a:custGeom>
            <a:avLst/>
            <a:gdLst>
              <a:gd name="connsiteX0" fmla="*/ 3175 w 266700"/>
              <a:gd name="connsiteY0" fmla="*/ 458470 h 457200"/>
              <a:gd name="connsiteX1" fmla="*/ 3175 w 266700"/>
              <a:gd name="connsiteY1" fmla="*/ 458470 h 457200"/>
              <a:gd name="connsiteX2" fmla="*/ 266002 w 266700"/>
              <a:gd name="connsiteY2" fmla="*/ 3175 h 457200"/>
              <a:gd name="connsiteX3" fmla="*/ 266002 w 266700"/>
              <a:gd name="connsiteY3" fmla="*/ 3175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457200">
                <a:moveTo>
                  <a:pt x="3175" y="458470"/>
                </a:moveTo>
                <a:lnTo>
                  <a:pt x="3175" y="458470"/>
                </a:lnTo>
                <a:lnTo>
                  <a:pt x="266002" y="3175"/>
                </a:lnTo>
                <a:lnTo>
                  <a:pt x="266002" y="3175"/>
                </a:lnTo>
                <a:close/>
              </a:path>
            </a:pathLst>
          </a:custGeom>
          <a:solidFill>
            <a:srgbClr val="A7FCED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3" name="Forma libre 13">
            <a:extLst>
              <a:ext uri="{FF2B5EF4-FFF2-40B4-BE49-F238E27FC236}">
                <a16:creationId xmlns:a16="http://schemas.microsoft.com/office/drawing/2014/main" id="{5F2F6F03-40A7-5541-A66A-DEBF1B9E23EB}"/>
              </a:ext>
            </a:extLst>
          </p:cNvPr>
          <p:cNvSpPr/>
          <p:nvPr/>
        </p:nvSpPr>
        <p:spPr>
          <a:xfrm>
            <a:off x="593992" y="1501230"/>
            <a:ext cx="2262562" cy="1959956"/>
          </a:xfrm>
          <a:custGeom>
            <a:avLst/>
            <a:gdLst>
              <a:gd name="connsiteX0" fmla="*/ 3084830 w 3086100"/>
              <a:gd name="connsiteY0" fmla="*/ 1337310 h 2673350"/>
              <a:gd name="connsiteX1" fmla="*/ 2314385 w 3086100"/>
              <a:gd name="connsiteY1" fmla="*/ 3175 h 2673350"/>
              <a:gd name="connsiteX2" fmla="*/ 773621 w 3086100"/>
              <a:gd name="connsiteY2" fmla="*/ 3175 h 2673350"/>
              <a:gd name="connsiteX3" fmla="*/ 3175 w 3086100"/>
              <a:gd name="connsiteY3" fmla="*/ 1337310 h 2673350"/>
              <a:gd name="connsiteX4" fmla="*/ 773621 w 3086100"/>
              <a:gd name="connsiteY4" fmla="*/ 2671699 h 2673350"/>
              <a:gd name="connsiteX5" fmla="*/ 2314004 w 3086100"/>
              <a:gd name="connsiteY5" fmla="*/ 2671699 h 2673350"/>
              <a:gd name="connsiteX6" fmla="*/ 2578163 w 3086100"/>
              <a:gd name="connsiteY6" fmla="*/ 2214118 h 2673350"/>
              <a:gd name="connsiteX7" fmla="*/ 2578163 w 3086100"/>
              <a:gd name="connsiteY7" fmla="*/ 2214118 h 2673350"/>
              <a:gd name="connsiteX8" fmla="*/ 2919730 w 3086100"/>
              <a:gd name="connsiteY8" fmla="*/ 2122741 h 2673350"/>
              <a:gd name="connsiteX9" fmla="*/ 2828353 w 3086100"/>
              <a:gd name="connsiteY9" fmla="*/ 1781175 h 2673350"/>
              <a:gd name="connsiteX10" fmla="*/ 2828354 w 3086100"/>
              <a:gd name="connsiteY10" fmla="*/ 1781175 h 2673350"/>
              <a:gd name="connsiteX11" fmla="*/ 3084576 w 3086100"/>
              <a:gd name="connsiteY11" fmla="*/ 1337310 h 267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86100" h="2673350">
                <a:moveTo>
                  <a:pt x="3084830" y="1337310"/>
                </a:moveTo>
                <a:lnTo>
                  <a:pt x="2314385" y="3175"/>
                </a:lnTo>
                <a:lnTo>
                  <a:pt x="773621" y="3175"/>
                </a:lnTo>
                <a:lnTo>
                  <a:pt x="3175" y="1337310"/>
                </a:lnTo>
                <a:lnTo>
                  <a:pt x="773621" y="2671699"/>
                </a:lnTo>
                <a:lnTo>
                  <a:pt x="2314004" y="2671699"/>
                </a:lnTo>
                <a:lnTo>
                  <a:pt x="2578163" y="2214118"/>
                </a:lnTo>
                <a:lnTo>
                  <a:pt x="2578163" y="2214118"/>
                </a:lnTo>
                <a:cubicBezTo>
                  <a:pt x="2697717" y="2283206"/>
                  <a:pt x="2850642" y="2242295"/>
                  <a:pt x="2919730" y="2122741"/>
                </a:cubicBezTo>
                <a:cubicBezTo>
                  <a:pt x="2988818" y="2003187"/>
                  <a:pt x="2947907" y="1850263"/>
                  <a:pt x="2828353" y="1781175"/>
                </a:cubicBezTo>
                <a:lnTo>
                  <a:pt x="2828354" y="1781175"/>
                </a:lnTo>
                <a:lnTo>
                  <a:pt x="3084576" y="1337310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6" name="Forma libre 14">
            <a:extLst>
              <a:ext uri="{FF2B5EF4-FFF2-40B4-BE49-F238E27FC236}">
                <a16:creationId xmlns:a16="http://schemas.microsoft.com/office/drawing/2014/main" id="{CD2FDC44-8986-BF4C-8466-AAE6E269360F}"/>
              </a:ext>
            </a:extLst>
          </p:cNvPr>
          <p:cNvSpPr/>
          <p:nvPr/>
        </p:nvSpPr>
        <p:spPr>
          <a:xfrm>
            <a:off x="3982388" y="1501230"/>
            <a:ext cx="2262562" cy="1959956"/>
          </a:xfrm>
          <a:custGeom>
            <a:avLst/>
            <a:gdLst>
              <a:gd name="connsiteX0" fmla="*/ 2314448 w 3086100"/>
              <a:gd name="connsiteY0" fmla="*/ 3175 h 2673350"/>
              <a:gd name="connsiteX1" fmla="*/ 773620 w 3086100"/>
              <a:gd name="connsiteY1" fmla="*/ 3175 h 2673350"/>
              <a:gd name="connsiteX2" fmla="*/ 3175 w 3086100"/>
              <a:gd name="connsiteY2" fmla="*/ 1337310 h 2673350"/>
              <a:gd name="connsiteX3" fmla="*/ 3556 w 3086100"/>
              <a:gd name="connsiteY3" fmla="*/ 1337310 h 2673350"/>
              <a:gd name="connsiteX4" fmla="*/ 260096 w 3086100"/>
              <a:gd name="connsiteY4" fmla="*/ 1781810 h 2673350"/>
              <a:gd name="connsiteX5" fmla="*/ 259778 w 3086100"/>
              <a:gd name="connsiteY5" fmla="*/ 1781810 h 2673350"/>
              <a:gd name="connsiteX6" fmla="*/ 168338 w 3086100"/>
              <a:gd name="connsiteY6" fmla="*/ 2123250 h 2673350"/>
              <a:gd name="connsiteX7" fmla="*/ 509777 w 3086100"/>
              <a:gd name="connsiteY7" fmla="*/ 2214690 h 2673350"/>
              <a:gd name="connsiteX8" fmla="*/ 509777 w 3086100"/>
              <a:gd name="connsiteY8" fmla="*/ 2214690 h 2673350"/>
              <a:gd name="connsiteX9" fmla="*/ 773684 w 3086100"/>
              <a:gd name="connsiteY9" fmla="*/ 2671890 h 2673350"/>
              <a:gd name="connsiteX10" fmla="*/ 2314194 w 3086100"/>
              <a:gd name="connsiteY10" fmla="*/ 2671890 h 2673350"/>
              <a:gd name="connsiteX11" fmla="*/ 3084830 w 3086100"/>
              <a:gd name="connsiteY11" fmla="*/ 1337310 h 267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86100" h="2673350">
                <a:moveTo>
                  <a:pt x="2314448" y="3175"/>
                </a:moveTo>
                <a:lnTo>
                  <a:pt x="773620" y="3175"/>
                </a:lnTo>
                <a:lnTo>
                  <a:pt x="3175" y="1337310"/>
                </a:lnTo>
                <a:lnTo>
                  <a:pt x="3556" y="1337310"/>
                </a:lnTo>
                <a:lnTo>
                  <a:pt x="260096" y="1781810"/>
                </a:lnTo>
                <a:lnTo>
                  <a:pt x="259778" y="1781810"/>
                </a:lnTo>
                <a:cubicBezTo>
                  <a:pt x="140242" y="1850846"/>
                  <a:pt x="99302" y="2003713"/>
                  <a:pt x="168338" y="2123250"/>
                </a:cubicBezTo>
                <a:cubicBezTo>
                  <a:pt x="237373" y="2242786"/>
                  <a:pt x="390241" y="2283725"/>
                  <a:pt x="509777" y="2214690"/>
                </a:cubicBezTo>
                <a:lnTo>
                  <a:pt x="509777" y="2214690"/>
                </a:lnTo>
                <a:lnTo>
                  <a:pt x="773684" y="2671890"/>
                </a:lnTo>
                <a:lnTo>
                  <a:pt x="2314194" y="2671890"/>
                </a:lnTo>
                <a:lnTo>
                  <a:pt x="3084830" y="1337310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7" name="Forma libre 15">
            <a:extLst>
              <a:ext uri="{FF2B5EF4-FFF2-40B4-BE49-F238E27FC236}">
                <a16:creationId xmlns:a16="http://schemas.microsoft.com/office/drawing/2014/main" id="{D2F6005D-2428-9A40-AC42-2B6DF7D20039}"/>
              </a:ext>
            </a:extLst>
          </p:cNvPr>
          <p:cNvSpPr/>
          <p:nvPr/>
        </p:nvSpPr>
        <p:spPr>
          <a:xfrm>
            <a:off x="593992" y="3457648"/>
            <a:ext cx="2262562" cy="1959956"/>
          </a:xfrm>
          <a:custGeom>
            <a:avLst/>
            <a:gdLst>
              <a:gd name="connsiteX0" fmla="*/ 3084449 w 3086100"/>
              <a:gd name="connsiteY0" fmla="*/ 1337564 h 2673350"/>
              <a:gd name="connsiteX1" fmla="*/ 2827084 w 3086100"/>
              <a:gd name="connsiteY1" fmla="*/ 891794 h 2673350"/>
              <a:gd name="connsiteX2" fmla="*/ 2827401 w 3086100"/>
              <a:gd name="connsiteY2" fmla="*/ 891794 h 2673350"/>
              <a:gd name="connsiteX3" fmla="*/ 2924146 w 3086100"/>
              <a:gd name="connsiteY3" fmla="*/ 551735 h 2673350"/>
              <a:gd name="connsiteX4" fmla="*/ 2584088 w 3086100"/>
              <a:gd name="connsiteY4" fmla="*/ 454990 h 2673350"/>
              <a:gd name="connsiteX5" fmla="*/ 2577402 w 3086100"/>
              <a:gd name="connsiteY5" fmla="*/ 458851 h 2673350"/>
              <a:gd name="connsiteX6" fmla="*/ 2577402 w 3086100"/>
              <a:gd name="connsiteY6" fmla="*/ 458851 h 2673350"/>
              <a:gd name="connsiteX7" fmla="*/ 2314004 w 3086100"/>
              <a:gd name="connsiteY7" fmla="*/ 3175 h 2673350"/>
              <a:gd name="connsiteX8" fmla="*/ 773621 w 3086100"/>
              <a:gd name="connsiteY8" fmla="*/ 3175 h 2673350"/>
              <a:gd name="connsiteX9" fmla="*/ 3175 w 3086100"/>
              <a:gd name="connsiteY9" fmla="*/ 1337564 h 2673350"/>
              <a:gd name="connsiteX10" fmla="*/ 773621 w 3086100"/>
              <a:gd name="connsiteY10" fmla="*/ 2671953 h 2673350"/>
              <a:gd name="connsiteX11" fmla="*/ 2314385 w 3086100"/>
              <a:gd name="connsiteY11" fmla="*/ 2671953 h 2673350"/>
              <a:gd name="connsiteX12" fmla="*/ 3084830 w 3086100"/>
              <a:gd name="connsiteY12" fmla="*/ 1337564 h 267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86100" h="2673350">
                <a:moveTo>
                  <a:pt x="3084449" y="1337564"/>
                </a:moveTo>
                <a:lnTo>
                  <a:pt x="2827084" y="891794"/>
                </a:lnTo>
                <a:lnTo>
                  <a:pt x="2827401" y="891794"/>
                </a:lnTo>
                <a:cubicBezTo>
                  <a:pt x="2948021" y="824605"/>
                  <a:pt x="2991335" y="672356"/>
                  <a:pt x="2924146" y="551735"/>
                </a:cubicBezTo>
                <a:cubicBezTo>
                  <a:pt x="2856957" y="431115"/>
                  <a:pt x="2704708" y="387801"/>
                  <a:pt x="2584088" y="454990"/>
                </a:cubicBezTo>
                <a:cubicBezTo>
                  <a:pt x="2581839" y="456242"/>
                  <a:pt x="2579610" y="457529"/>
                  <a:pt x="2577402" y="458851"/>
                </a:cubicBezTo>
                <a:lnTo>
                  <a:pt x="2577402" y="458851"/>
                </a:lnTo>
                <a:lnTo>
                  <a:pt x="2314004" y="3175"/>
                </a:lnTo>
                <a:lnTo>
                  <a:pt x="773621" y="3175"/>
                </a:lnTo>
                <a:lnTo>
                  <a:pt x="3175" y="1337564"/>
                </a:lnTo>
                <a:lnTo>
                  <a:pt x="773621" y="2671953"/>
                </a:lnTo>
                <a:lnTo>
                  <a:pt x="2314385" y="2671953"/>
                </a:lnTo>
                <a:lnTo>
                  <a:pt x="3084830" y="1337564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40" name="Forma libre 16">
            <a:extLst>
              <a:ext uri="{FF2B5EF4-FFF2-40B4-BE49-F238E27FC236}">
                <a16:creationId xmlns:a16="http://schemas.microsoft.com/office/drawing/2014/main" id="{E01CF986-CDF5-1A43-A873-4DE11B494263}"/>
              </a:ext>
            </a:extLst>
          </p:cNvPr>
          <p:cNvSpPr/>
          <p:nvPr/>
        </p:nvSpPr>
        <p:spPr>
          <a:xfrm>
            <a:off x="3982481" y="3457648"/>
            <a:ext cx="2262562" cy="1959956"/>
          </a:xfrm>
          <a:custGeom>
            <a:avLst/>
            <a:gdLst>
              <a:gd name="connsiteX0" fmla="*/ 2314322 w 3086100"/>
              <a:gd name="connsiteY0" fmla="*/ 3175 h 2673350"/>
              <a:gd name="connsiteX1" fmla="*/ 773812 w 3086100"/>
              <a:gd name="connsiteY1" fmla="*/ 3175 h 2673350"/>
              <a:gd name="connsiteX2" fmla="*/ 510985 w 3086100"/>
              <a:gd name="connsiteY2" fmla="*/ 458470 h 2673350"/>
              <a:gd name="connsiteX3" fmla="*/ 510985 w 3086100"/>
              <a:gd name="connsiteY3" fmla="*/ 458470 h 2673350"/>
              <a:gd name="connsiteX4" fmla="*/ 169545 w 3086100"/>
              <a:gd name="connsiteY4" fmla="*/ 549973 h 2673350"/>
              <a:gd name="connsiteX5" fmla="*/ 261049 w 3086100"/>
              <a:gd name="connsiteY5" fmla="*/ 891413 h 2673350"/>
              <a:gd name="connsiteX6" fmla="*/ 261049 w 3086100"/>
              <a:gd name="connsiteY6" fmla="*/ 891413 h 2673350"/>
              <a:gd name="connsiteX7" fmla="*/ 3556 w 3086100"/>
              <a:gd name="connsiteY7" fmla="*/ 1337564 h 2673350"/>
              <a:gd name="connsiteX8" fmla="*/ 3175 w 3086100"/>
              <a:gd name="connsiteY8" fmla="*/ 1337564 h 2673350"/>
              <a:gd name="connsiteX9" fmla="*/ 773621 w 3086100"/>
              <a:gd name="connsiteY9" fmla="*/ 2671953 h 2673350"/>
              <a:gd name="connsiteX10" fmla="*/ 2314322 w 3086100"/>
              <a:gd name="connsiteY10" fmla="*/ 2671953 h 2673350"/>
              <a:gd name="connsiteX11" fmla="*/ 3084703 w 3086100"/>
              <a:gd name="connsiteY11" fmla="*/ 1337564 h 267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86100" h="2673350">
                <a:moveTo>
                  <a:pt x="2314322" y="3175"/>
                </a:moveTo>
                <a:lnTo>
                  <a:pt x="773812" y="3175"/>
                </a:lnTo>
                <a:lnTo>
                  <a:pt x="510985" y="458470"/>
                </a:lnTo>
                <a:lnTo>
                  <a:pt x="510985" y="458470"/>
                </a:lnTo>
                <a:cubicBezTo>
                  <a:pt x="391431" y="389452"/>
                  <a:pt x="238564" y="430420"/>
                  <a:pt x="169545" y="549973"/>
                </a:cubicBezTo>
                <a:cubicBezTo>
                  <a:pt x="100527" y="669527"/>
                  <a:pt x="141495" y="822395"/>
                  <a:pt x="261049" y="891413"/>
                </a:cubicBezTo>
                <a:lnTo>
                  <a:pt x="261049" y="891413"/>
                </a:lnTo>
                <a:lnTo>
                  <a:pt x="3556" y="1337564"/>
                </a:lnTo>
                <a:lnTo>
                  <a:pt x="3175" y="1337564"/>
                </a:lnTo>
                <a:lnTo>
                  <a:pt x="773621" y="2671953"/>
                </a:lnTo>
                <a:lnTo>
                  <a:pt x="2314322" y="2671953"/>
                </a:lnTo>
                <a:lnTo>
                  <a:pt x="3084703" y="1337564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E6567B-6E23-4042-82C6-927304EC2A22}"/>
              </a:ext>
            </a:extLst>
          </p:cNvPr>
          <p:cNvSpPr/>
          <p:nvPr/>
        </p:nvSpPr>
        <p:spPr>
          <a:xfrm>
            <a:off x="1251708" y="1901921"/>
            <a:ext cx="950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One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2C7A21-1043-6D41-B6B1-1A0262F3D1A9}"/>
              </a:ext>
            </a:extLst>
          </p:cNvPr>
          <p:cNvSpPr txBox="1"/>
          <p:nvPr/>
        </p:nvSpPr>
        <p:spPr>
          <a:xfrm>
            <a:off x="875481" y="2432708"/>
            <a:ext cx="1703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" pitchFamily="2" charset="77"/>
              </a:rPr>
              <a:t>Explain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" pitchFamily="2" charset="77"/>
              </a:rPr>
              <a:t>here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B7AB88-F987-CE4C-B505-1B4074E4510D}"/>
              </a:ext>
            </a:extLst>
          </p:cNvPr>
          <p:cNvSpPr/>
          <p:nvPr/>
        </p:nvSpPr>
        <p:spPr>
          <a:xfrm>
            <a:off x="1268539" y="3843735"/>
            <a:ext cx="917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Four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57311B-1990-DD4B-83FA-6389651F82DB}"/>
              </a:ext>
            </a:extLst>
          </p:cNvPr>
          <p:cNvSpPr txBox="1"/>
          <p:nvPr/>
        </p:nvSpPr>
        <p:spPr>
          <a:xfrm>
            <a:off x="875481" y="4374522"/>
            <a:ext cx="1703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" pitchFamily="2" charset="77"/>
              </a:rPr>
              <a:t>Explain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" pitchFamily="2" charset="77"/>
              </a:rPr>
              <a:t>here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45D5B54-395A-8547-8AEB-22DAACAD8EDC}"/>
              </a:ext>
            </a:extLst>
          </p:cNvPr>
          <p:cNvSpPr/>
          <p:nvPr/>
        </p:nvSpPr>
        <p:spPr>
          <a:xfrm>
            <a:off x="2987018" y="2867690"/>
            <a:ext cx="8707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Two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77E458-4C37-2949-9196-B64EF6A45888}"/>
              </a:ext>
            </a:extLst>
          </p:cNvPr>
          <p:cNvSpPr txBox="1"/>
          <p:nvPr/>
        </p:nvSpPr>
        <p:spPr>
          <a:xfrm>
            <a:off x="2570716" y="3398477"/>
            <a:ext cx="1703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" pitchFamily="2" charset="77"/>
              </a:rPr>
              <a:t>Explain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" pitchFamily="2" charset="77"/>
              </a:rPr>
              <a:t>here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8755555-8EF6-DE44-9376-D0D9ED786221}"/>
              </a:ext>
            </a:extLst>
          </p:cNvPr>
          <p:cNvSpPr/>
          <p:nvPr/>
        </p:nvSpPr>
        <p:spPr>
          <a:xfrm>
            <a:off x="4565893" y="1901921"/>
            <a:ext cx="1124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Three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787478-AF32-E349-993E-3BA7CD1950E2}"/>
              </a:ext>
            </a:extLst>
          </p:cNvPr>
          <p:cNvSpPr txBox="1"/>
          <p:nvPr/>
        </p:nvSpPr>
        <p:spPr>
          <a:xfrm>
            <a:off x="4276228" y="2432708"/>
            <a:ext cx="1703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" pitchFamily="2" charset="77"/>
              </a:rPr>
              <a:t>Explain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" pitchFamily="2" charset="77"/>
              </a:rPr>
              <a:t>here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3D6147E-7125-B443-A693-6F177224AD85}"/>
              </a:ext>
            </a:extLst>
          </p:cNvPr>
          <p:cNvSpPr/>
          <p:nvPr/>
        </p:nvSpPr>
        <p:spPr>
          <a:xfrm>
            <a:off x="4690927" y="3843735"/>
            <a:ext cx="873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Five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F2D072-F601-A641-B2C5-423C25323355}"/>
              </a:ext>
            </a:extLst>
          </p:cNvPr>
          <p:cNvSpPr txBox="1"/>
          <p:nvPr/>
        </p:nvSpPr>
        <p:spPr>
          <a:xfrm>
            <a:off x="4276228" y="4374522"/>
            <a:ext cx="1703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" pitchFamily="2" charset="77"/>
              </a:rPr>
              <a:t>Explain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" pitchFamily="2" charset="77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103718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>
            <a:extLst>
              <a:ext uri="{FF2B5EF4-FFF2-40B4-BE49-F238E27FC236}">
                <a16:creationId xmlns:a16="http://schemas.microsoft.com/office/drawing/2014/main" id="{6F1834E8-D8C5-B84C-90C4-DFA6F95FCCB7}"/>
              </a:ext>
            </a:extLst>
          </p:cNvPr>
          <p:cNvSpPr/>
          <p:nvPr/>
        </p:nvSpPr>
        <p:spPr>
          <a:xfrm>
            <a:off x="2173654" y="6017295"/>
            <a:ext cx="2510693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60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@yourbrand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48FA50A-3732-4C48-B64D-5A77742BBC3C}"/>
              </a:ext>
            </a:extLst>
          </p:cNvPr>
          <p:cNvSpPr/>
          <p:nvPr/>
        </p:nvSpPr>
        <p:spPr>
          <a:xfrm>
            <a:off x="512120" y="413539"/>
            <a:ext cx="5850774" cy="640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64" b="1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Arts vs Science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C056D81D-B716-5E4D-8499-8F0AA820A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394" y="2030845"/>
            <a:ext cx="2022981" cy="2244542"/>
          </a:xfrm>
          <a:custGeom>
            <a:avLst/>
            <a:gdLst>
              <a:gd name="T0" fmla="*/ 806 w 924"/>
              <a:gd name="T1" fmla="*/ 605 h 1026"/>
              <a:gd name="T2" fmla="*/ 806 w 924"/>
              <a:gd name="T3" fmla="*/ 605 h 1026"/>
              <a:gd name="T4" fmla="*/ 906 w 924"/>
              <a:gd name="T5" fmla="*/ 328 h 1026"/>
              <a:gd name="T6" fmla="*/ 579 w 924"/>
              <a:gd name="T7" fmla="*/ 17 h 1026"/>
              <a:gd name="T8" fmla="*/ 285 w 924"/>
              <a:gd name="T9" fmla="*/ 84 h 1026"/>
              <a:gd name="T10" fmla="*/ 159 w 924"/>
              <a:gd name="T11" fmla="*/ 277 h 1026"/>
              <a:gd name="T12" fmla="*/ 142 w 924"/>
              <a:gd name="T13" fmla="*/ 387 h 1026"/>
              <a:gd name="T14" fmla="*/ 59 w 924"/>
              <a:gd name="T15" fmla="*/ 487 h 1026"/>
              <a:gd name="T16" fmla="*/ 8 w 924"/>
              <a:gd name="T17" fmla="*/ 555 h 1026"/>
              <a:gd name="T18" fmla="*/ 67 w 924"/>
              <a:gd name="T19" fmla="*/ 588 h 1026"/>
              <a:gd name="T20" fmla="*/ 59 w 924"/>
              <a:gd name="T21" fmla="*/ 622 h 1026"/>
              <a:gd name="T22" fmla="*/ 50 w 924"/>
              <a:gd name="T23" fmla="*/ 630 h 1026"/>
              <a:gd name="T24" fmla="*/ 59 w 924"/>
              <a:gd name="T25" fmla="*/ 647 h 1026"/>
              <a:gd name="T26" fmla="*/ 75 w 924"/>
              <a:gd name="T27" fmla="*/ 664 h 1026"/>
              <a:gd name="T28" fmla="*/ 67 w 924"/>
              <a:gd name="T29" fmla="*/ 672 h 1026"/>
              <a:gd name="T30" fmla="*/ 67 w 924"/>
              <a:gd name="T31" fmla="*/ 697 h 1026"/>
              <a:gd name="T32" fmla="*/ 92 w 924"/>
              <a:gd name="T33" fmla="*/ 722 h 1026"/>
              <a:gd name="T34" fmla="*/ 84 w 924"/>
              <a:gd name="T35" fmla="*/ 806 h 1026"/>
              <a:gd name="T36" fmla="*/ 201 w 924"/>
              <a:gd name="T37" fmla="*/ 840 h 1026"/>
              <a:gd name="T38" fmla="*/ 285 w 924"/>
              <a:gd name="T39" fmla="*/ 899 h 1026"/>
              <a:gd name="T40" fmla="*/ 319 w 924"/>
              <a:gd name="T41" fmla="*/ 999 h 1026"/>
              <a:gd name="T42" fmla="*/ 352 w 924"/>
              <a:gd name="T43" fmla="*/ 1025 h 1026"/>
              <a:gd name="T44" fmla="*/ 696 w 924"/>
              <a:gd name="T45" fmla="*/ 1025 h 1026"/>
              <a:gd name="T46" fmla="*/ 738 w 924"/>
              <a:gd name="T47" fmla="*/ 982 h 1026"/>
              <a:gd name="T48" fmla="*/ 713 w 924"/>
              <a:gd name="T49" fmla="*/ 773 h 1026"/>
              <a:gd name="T50" fmla="*/ 806 w 924"/>
              <a:gd name="T51" fmla="*/ 605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24" h="1026">
                <a:moveTo>
                  <a:pt x="806" y="605"/>
                </a:moveTo>
                <a:lnTo>
                  <a:pt x="806" y="605"/>
                </a:lnTo>
                <a:cubicBezTo>
                  <a:pt x="856" y="546"/>
                  <a:pt x="923" y="437"/>
                  <a:pt x="906" y="328"/>
                </a:cubicBezTo>
                <a:cubicBezTo>
                  <a:pt x="890" y="227"/>
                  <a:pt x="806" y="42"/>
                  <a:pt x="579" y="17"/>
                </a:cubicBezTo>
                <a:cubicBezTo>
                  <a:pt x="512" y="9"/>
                  <a:pt x="394" y="0"/>
                  <a:pt x="285" y="84"/>
                </a:cubicBezTo>
                <a:cubicBezTo>
                  <a:pt x="193" y="152"/>
                  <a:pt x="159" y="235"/>
                  <a:pt x="159" y="277"/>
                </a:cubicBezTo>
                <a:cubicBezTo>
                  <a:pt x="159" y="319"/>
                  <a:pt x="159" y="344"/>
                  <a:pt x="142" y="387"/>
                </a:cubicBezTo>
                <a:cubicBezTo>
                  <a:pt x="134" y="429"/>
                  <a:pt x="67" y="479"/>
                  <a:pt x="59" y="487"/>
                </a:cubicBezTo>
                <a:cubicBezTo>
                  <a:pt x="25" y="512"/>
                  <a:pt x="0" y="529"/>
                  <a:pt x="8" y="555"/>
                </a:cubicBezTo>
                <a:cubicBezTo>
                  <a:pt x="25" y="571"/>
                  <a:pt x="67" y="579"/>
                  <a:pt x="67" y="588"/>
                </a:cubicBezTo>
                <a:cubicBezTo>
                  <a:pt x="75" y="596"/>
                  <a:pt x="59" y="613"/>
                  <a:pt x="59" y="622"/>
                </a:cubicBezTo>
                <a:cubicBezTo>
                  <a:pt x="50" y="622"/>
                  <a:pt x="50" y="630"/>
                  <a:pt x="50" y="630"/>
                </a:cubicBezTo>
                <a:cubicBezTo>
                  <a:pt x="50" y="638"/>
                  <a:pt x="50" y="647"/>
                  <a:pt x="59" y="647"/>
                </a:cubicBezTo>
                <a:cubicBezTo>
                  <a:pt x="59" y="655"/>
                  <a:pt x="67" y="655"/>
                  <a:pt x="75" y="664"/>
                </a:cubicBezTo>
                <a:cubicBezTo>
                  <a:pt x="67" y="672"/>
                  <a:pt x="67" y="672"/>
                  <a:pt x="67" y="672"/>
                </a:cubicBezTo>
                <a:cubicBezTo>
                  <a:pt x="59" y="680"/>
                  <a:pt x="59" y="689"/>
                  <a:pt x="67" y="697"/>
                </a:cubicBezTo>
                <a:cubicBezTo>
                  <a:pt x="84" y="705"/>
                  <a:pt x="84" y="705"/>
                  <a:pt x="92" y="722"/>
                </a:cubicBezTo>
                <a:cubicBezTo>
                  <a:pt x="92" y="739"/>
                  <a:pt x="75" y="773"/>
                  <a:pt x="84" y="806"/>
                </a:cubicBezTo>
                <a:cubicBezTo>
                  <a:pt x="92" y="840"/>
                  <a:pt x="168" y="831"/>
                  <a:pt x="201" y="840"/>
                </a:cubicBezTo>
                <a:cubicBezTo>
                  <a:pt x="235" y="848"/>
                  <a:pt x="260" y="848"/>
                  <a:pt x="285" y="899"/>
                </a:cubicBezTo>
                <a:cubicBezTo>
                  <a:pt x="294" y="924"/>
                  <a:pt x="302" y="966"/>
                  <a:pt x="319" y="999"/>
                </a:cubicBezTo>
                <a:cubicBezTo>
                  <a:pt x="319" y="1016"/>
                  <a:pt x="336" y="1025"/>
                  <a:pt x="352" y="1025"/>
                </a:cubicBezTo>
                <a:cubicBezTo>
                  <a:pt x="696" y="1025"/>
                  <a:pt x="696" y="1025"/>
                  <a:pt x="696" y="1025"/>
                </a:cubicBezTo>
                <a:cubicBezTo>
                  <a:pt x="722" y="1025"/>
                  <a:pt x="738" y="999"/>
                  <a:pt x="738" y="982"/>
                </a:cubicBezTo>
                <a:cubicBezTo>
                  <a:pt x="722" y="915"/>
                  <a:pt x="705" y="823"/>
                  <a:pt x="713" y="773"/>
                </a:cubicBezTo>
                <a:cubicBezTo>
                  <a:pt x="722" y="722"/>
                  <a:pt x="764" y="655"/>
                  <a:pt x="806" y="605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BDEF815E-62E0-E148-9589-A7EC49C36D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33096" y="2030845"/>
            <a:ext cx="2022981" cy="2244542"/>
          </a:xfrm>
          <a:custGeom>
            <a:avLst/>
            <a:gdLst>
              <a:gd name="T0" fmla="*/ 806 w 924"/>
              <a:gd name="T1" fmla="*/ 605 h 1026"/>
              <a:gd name="T2" fmla="*/ 806 w 924"/>
              <a:gd name="T3" fmla="*/ 605 h 1026"/>
              <a:gd name="T4" fmla="*/ 906 w 924"/>
              <a:gd name="T5" fmla="*/ 328 h 1026"/>
              <a:gd name="T6" fmla="*/ 579 w 924"/>
              <a:gd name="T7" fmla="*/ 17 h 1026"/>
              <a:gd name="T8" fmla="*/ 285 w 924"/>
              <a:gd name="T9" fmla="*/ 84 h 1026"/>
              <a:gd name="T10" fmla="*/ 159 w 924"/>
              <a:gd name="T11" fmla="*/ 277 h 1026"/>
              <a:gd name="T12" fmla="*/ 142 w 924"/>
              <a:gd name="T13" fmla="*/ 387 h 1026"/>
              <a:gd name="T14" fmla="*/ 59 w 924"/>
              <a:gd name="T15" fmla="*/ 487 h 1026"/>
              <a:gd name="T16" fmla="*/ 8 w 924"/>
              <a:gd name="T17" fmla="*/ 555 h 1026"/>
              <a:gd name="T18" fmla="*/ 67 w 924"/>
              <a:gd name="T19" fmla="*/ 588 h 1026"/>
              <a:gd name="T20" fmla="*/ 59 w 924"/>
              <a:gd name="T21" fmla="*/ 622 h 1026"/>
              <a:gd name="T22" fmla="*/ 50 w 924"/>
              <a:gd name="T23" fmla="*/ 630 h 1026"/>
              <a:gd name="T24" fmla="*/ 59 w 924"/>
              <a:gd name="T25" fmla="*/ 647 h 1026"/>
              <a:gd name="T26" fmla="*/ 75 w 924"/>
              <a:gd name="T27" fmla="*/ 664 h 1026"/>
              <a:gd name="T28" fmla="*/ 67 w 924"/>
              <a:gd name="T29" fmla="*/ 672 h 1026"/>
              <a:gd name="T30" fmla="*/ 67 w 924"/>
              <a:gd name="T31" fmla="*/ 697 h 1026"/>
              <a:gd name="T32" fmla="*/ 92 w 924"/>
              <a:gd name="T33" fmla="*/ 722 h 1026"/>
              <a:gd name="T34" fmla="*/ 84 w 924"/>
              <a:gd name="T35" fmla="*/ 806 h 1026"/>
              <a:gd name="T36" fmla="*/ 201 w 924"/>
              <a:gd name="T37" fmla="*/ 840 h 1026"/>
              <a:gd name="T38" fmla="*/ 285 w 924"/>
              <a:gd name="T39" fmla="*/ 899 h 1026"/>
              <a:gd name="T40" fmla="*/ 319 w 924"/>
              <a:gd name="T41" fmla="*/ 999 h 1026"/>
              <a:gd name="T42" fmla="*/ 352 w 924"/>
              <a:gd name="T43" fmla="*/ 1025 h 1026"/>
              <a:gd name="T44" fmla="*/ 696 w 924"/>
              <a:gd name="T45" fmla="*/ 1025 h 1026"/>
              <a:gd name="T46" fmla="*/ 738 w 924"/>
              <a:gd name="T47" fmla="*/ 982 h 1026"/>
              <a:gd name="T48" fmla="*/ 713 w 924"/>
              <a:gd name="T49" fmla="*/ 773 h 1026"/>
              <a:gd name="T50" fmla="*/ 806 w 924"/>
              <a:gd name="T51" fmla="*/ 605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24" h="1026">
                <a:moveTo>
                  <a:pt x="806" y="605"/>
                </a:moveTo>
                <a:lnTo>
                  <a:pt x="806" y="605"/>
                </a:lnTo>
                <a:cubicBezTo>
                  <a:pt x="856" y="546"/>
                  <a:pt x="923" y="437"/>
                  <a:pt x="906" y="328"/>
                </a:cubicBezTo>
                <a:cubicBezTo>
                  <a:pt x="890" y="227"/>
                  <a:pt x="806" y="42"/>
                  <a:pt x="579" y="17"/>
                </a:cubicBezTo>
                <a:cubicBezTo>
                  <a:pt x="512" y="9"/>
                  <a:pt x="394" y="0"/>
                  <a:pt x="285" y="84"/>
                </a:cubicBezTo>
                <a:cubicBezTo>
                  <a:pt x="193" y="152"/>
                  <a:pt x="159" y="235"/>
                  <a:pt x="159" y="277"/>
                </a:cubicBezTo>
                <a:cubicBezTo>
                  <a:pt x="159" y="319"/>
                  <a:pt x="159" y="344"/>
                  <a:pt x="142" y="387"/>
                </a:cubicBezTo>
                <a:cubicBezTo>
                  <a:pt x="134" y="429"/>
                  <a:pt x="67" y="479"/>
                  <a:pt x="59" y="487"/>
                </a:cubicBezTo>
                <a:cubicBezTo>
                  <a:pt x="25" y="512"/>
                  <a:pt x="0" y="529"/>
                  <a:pt x="8" y="555"/>
                </a:cubicBezTo>
                <a:cubicBezTo>
                  <a:pt x="25" y="571"/>
                  <a:pt x="67" y="579"/>
                  <a:pt x="67" y="588"/>
                </a:cubicBezTo>
                <a:cubicBezTo>
                  <a:pt x="75" y="596"/>
                  <a:pt x="59" y="613"/>
                  <a:pt x="59" y="622"/>
                </a:cubicBezTo>
                <a:cubicBezTo>
                  <a:pt x="50" y="622"/>
                  <a:pt x="50" y="630"/>
                  <a:pt x="50" y="630"/>
                </a:cubicBezTo>
                <a:cubicBezTo>
                  <a:pt x="50" y="638"/>
                  <a:pt x="50" y="647"/>
                  <a:pt x="59" y="647"/>
                </a:cubicBezTo>
                <a:cubicBezTo>
                  <a:pt x="59" y="655"/>
                  <a:pt x="67" y="655"/>
                  <a:pt x="75" y="664"/>
                </a:cubicBezTo>
                <a:cubicBezTo>
                  <a:pt x="67" y="672"/>
                  <a:pt x="67" y="672"/>
                  <a:pt x="67" y="672"/>
                </a:cubicBezTo>
                <a:cubicBezTo>
                  <a:pt x="59" y="680"/>
                  <a:pt x="59" y="689"/>
                  <a:pt x="67" y="697"/>
                </a:cubicBezTo>
                <a:cubicBezTo>
                  <a:pt x="84" y="705"/>
                  <a:pt x="84" y="705"/>
                  <a:pt x="92" y="722"/>
                </a:cubicBezTo>
                <a:cubicBezTo>
                  <a:pt x="92" y="739"/>
                  <a:pt x="75" y="773"/>
                  <a:pt x="84" y="806"/>
                </a:cubicBezTo>
                <a:cubicBezTo>
                  <a:pt x="92" y="840"/>
                  <a:pt x="168" y="831"/>
                  <a:pt x="201" y="840"/>
                </a:cubicBezTo>
                <a:cubicBezTo>
                  <a:pt x="235" y="848"/>
                  <a:pt x="260" y="848"/>
                  <a:pt x="285" y="899"/>
                </a:cubicBezTo>
                <a:cubicBezTo>
                  <a:pt x="294" y="924"/>
                  <a:pt x="302" y="966"/>
                  <a:pt x="319" y="999"/>
                </a:cubicBezTo>
                <a:cubicBezTo>
                  <a:pt x="319" y="1016"/>
                  <a:pt x="336" y="1025"/>
                  <a:pt x="352" y="1025"/>
                </a:cubicBezTo>
                <a:cubicBezTo>
                  <a:pt x="696" y="1025"/>
                  <a:pt x="696" y="1025"/>
                  <a:pt x="696" y="1025"/>
                </a:cubicBezTo>
                <a:cubicBezTo>
                  <a:pt x="722" y="1025"/>
                  <a:pt x="738" y="999"/>
                  <a:pt x="738" y="982"/>
                </a:cubicBezTo>
                <a:cubicBezTo>
                  <a:pt x="722" y="915"/>
                  <a:pt x="705" y="823"/>
                  <a:pt x="713" y="773"/>
                </a:cubicBezTo>
                <a:cubicBezTo>
                  <a:pt x="722" y="722"/>
                  <a:pt x="764" y="655"/>
                  <a:pt x="806" y="605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B3ADEE2A-523C-B34A-8810-6CF3C5BD2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142" y="1909881"/>
            <a:ext cx="1637627" cy="1093699"/>
          </a:xfrm>
          <a:custGeom>
            <a:avLst/>
            <a:gdLst>
              <a:gd name="T0" fmla="*/ 0 w 1235"/>
              <a:gd name="T1" fmla="*/ 17 h 824"/>
              <a:gd name="T2" fmla="*/ 0 w 1235"/>
              <a:gd name="T3" fmla="*/ 17 h 824"/>
              <a:gd name="T4" fmla="*/ 0 w 1235"/>
              <a:gd name="T5" fmla="*/ 823 h 824"/>
              <a:gd name="T6" fmla="*/ 1234 w 1235"/>
              <a:gd name="T7" fmla="*/ 823 h 824"/>
              <a:gd name="T8" fmla="*/ 1234 w 1235"/>
              <a:gd name="T9" fmla="*/ 26 h 824"/>
              <a:gd name="T10" fmla="*/ 621 w 1235"/>
              <a:gd name="T11" fmla="*/ 101 h 824"/>
              <a:gd name="T12" fmla="*/ 0 w 1235"/>
              <a:gd name="T13" fmla="*/ 17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5" h="824">
                <a:moveTo>
                  <a:pt x="0" y="17"/>
                </a:moveTo>
                <a:lnTo>
                  <a:pt x="0" y="17"/>
                </a:lnTo>
                <a:cubicBezTo>
                  <a:pt x="0" y="823"/>
                  <a:pt x="0" y="823"/>
                  <a:pt x="0" y="823"/>
                </a:cubicBezTo>
                <a:cubicBezTo>
                  <a:pt x="1234" y="823"/>
                  <a:pt x="1234" y="823"/>
                  <a:pt x="1234" y="823"/>
                </a:cubicBezTo>
                <a:cubicBezTo>
                  <a:pt x="1234" y="26"/>
                  <a:pt x="1234" y="26"/>
                  <a:pt x="1234" y="26"/>
                </a:cubicBezTo>
                <a:cubicBezTo>
                  <a:pt x="1234" y="26"/>
                  <a:pt x="940" y="17"/>
                  <a:pt x="621" y="101"/>
                </a:cubicBezTo>
                <a:cubicBezTo>
                  <a:pt x="269" y="0"/>
                  <a:pt x="0" y="17"/>
                  <a:pt x="0" y="17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E6CB7609-6BA9-4A4F-9348-6A8495B0F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76" y="1898183"/>
            <a:ext cx="736932" cy="1082002"/>
          </a:xfrm>
          <a:custGeom>
            <a:avLst/>
            <a:gdLst>
              <a:gd name="T0" fmla="*/ 0 w 555"/>
              <a:gd name="T1" fmla="*/ 806 h 815"/>
              <a:gd name="T2" fmla="*/ 0 w 555"/>
              <a:gd name="T3" fmla="*/ 806 h 815"/>
              <a:gd name="T4" fmla="*/ 0 w 555"/>
              <a:gd name="T5" fmla="*/ 50 h 815"/>
              <a:gd name="T6" fmla="*/ 285 w 555"/>
              <a:gd name="T7" fmla="*/ 8 h 815"/>
              <a:gd name="T8" fmla="*/ 554 w 555"/>
              <a:gd name="T9" fmla="*/ 92 h 815"/>
              <a:gd name="T10" fmla="*/ 554 w 555"/>
              <a:gd name="T11" fmla="*/ 814 h 815"/>
              <a:gd name="T12" fmla="*/ 0 w 555"/>
              <a:gd name="T13" fmla="*/ 806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5" h="815">
                <a:moveTo>
                  <a:pt x="0" y="806"/>
                </a:moveTo>
                <a:lnTo>
                  <a:pt x="0" y="806"/>
                </a:lnTo>
                <a:cubicBezTo>
                  <a:pt x="0" y="50"/>
                  <a:pt x="0" y="50"/>
                  <a:pt x="0" y="50"/>
                </a:cubicBezTo>
                <a:cubicBezTo>
                  <a:pt x="0" y="50"/>
                  <a:pt x="168" y="0"/>
                  <a:pt x="285" y="8"/>
                </a:cubicBezTo>
                <a:cubicBezTo>
                  <a:pt x="428" y="17"/>
                  <a:pt x="554" y="92"/>
                  <a:pt x="554" y="92"/>
                </a:cubicBezTo>
                <a:cubicBezTo>
                  <a:pt x="554" y="814"/>
                  <a:pt x="554" y="814"/>
                  <a:pt x="554" y="814"/>
                </a:cubicBezTo>
                <a:cubicBezTo>
                  <a:pt x="554" y="814"/>
                  <a:pt x="243" y="688"/>
                  <a:pt x="0" y="806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4FEF81B-B868-E449-940B-FA71A6A28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76" y="1751969"/>
            <a:ext cx="736932" cy="1228216"/>
          </a:xfrm>
          <a:custGeom>
            <a:avLst/>
            <a:gdLst>
              <a:gd name="T0" fmla="*/ 0 w 555"/>
              <a:gd name="T1" fmla="*/ 848 h 924"/>
              <a:gd name="T2" fmla="*/ 0 w 555"/>
              <a:gd name="T3" fmla="*/ 848 h 924"/>
              <a:gd name="T4" fmla="*/ 0 w 555"/>
              <a:gd name="T5" fmla="*/ 92 h 924"/>
              <a:gd name="T6" fmla="*/ 554 w 555"/>
              <a:gd name="T7" fmla="*/ 193 h 924"/>
              <a:gd name="T8" fmla="*/ 554 w 555"/>
              <a:gd name="T9" fmla="*/ 923 h 924"/>
              <a:gd name="T10" fmla="*/ 0 w 555"/>
              <a:gd name="T11" fmla="*/ 848 h 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5" h="924">
                <a:moveTo>
                  <a:pt x="0" y="848"/>
                </a:moveTo>
                <a:lnTo>
                  <a:pt x="0" y="848"/>
                </a:lnTo>
                <a:cubicBezTo>
                  <a:pt x="0" y="92"/>
                  <a:pt x="0" y="92"/>
                  <a:pt x="0" y="92"/>
                </a:cubicBezTo>
                <a:cubicBezTo>
                  <a:pt x="0" y="92"/>
                  <a:pt x="377" y="0"/>
                  <a:pt x="554" y="193"/>
                </a:cubicBezTo>
                <a:cubicBezTo>
                  <a:pt x="554" y="411"/>
                  <a:pt x="554" y="923"/>
                  <a:pt x="554" y="923"/>
                </a:cubicBezTo>
                <a:cubicBezTo>
                  <a:pt x="554" y="923"/>
                  <a:pt x="310" y="713"/>
                  <a:pt x="0" y="8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65F5F9B8-67F8-BA4D-A685-32BA821A7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500" y="1898183"/>
            <a:ext cx="736932" cy="1082002"/>
          </a:xfrm>
          <a:custGeom>
            <a:avLst/>
            <a:gdLst>
              <a:gd name="T0" fmla="*/ 554 w 555"/>
              <a:gd name="T1" fmla="*/ 806 h 815"/>
              <a:gd name="T2" fmla="*/ 554 w 555"/>
              <a:gd name="T3" fmla="*/ 806 h 815"/>
              <a:gd name="T4" fmla="*/ 554 w 555"/>
              <a:gd name="T5" fmla="*/ 50 h 815"/>
              <a:gd name="T6" fmla="*/ 277 w 555"/>
              <a:gd name="T7" fmla="*/ 8 h 815"/>
              <a:gd name="T8" fmla="*/ 0 w 555"/>
              <a:gd name="T9" fmla="*/ 92 h 815"/>
              <a:gd name="T10" fmla="*/ 0 w 555"/>
              <a:gd name="T11" fmla="*/ 814 h 815"/>
              <a:gd name="T12" fmla="*/ 554 w 555"/>
              <a:gd name="T13" fmla="*/ 806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5" h="815">
                <a:moveTo>
                  <a:pt x="554" y="806"/>
                </a:moveTo>
                <a:lnTo>
                  <a:pt x="554" y="806"/>
                </a:lnTo>
                <a:cubicBezTo>
                  <a:pt x="554" y="50"/>
                  <a:pt x="554" y="50"/>
                  <a:pt x="554" y="50"/>
                </a:cubicBezTo>
                <a:cubicBezTo>
                  <a:pt x="554" y="50"/>
                  <a:pt x="386" y="0"/>
                  <a:pt x="277" y="8"/>
                </a:cubicBezTo>
                <a:cubicBezTo>
                  <a:pt x="126" y="17"/>
                  <a:pt x="0" y="92"/>
                  <a:pt x="0" y="92"/>
                </a:cubicBezTo>
                <a:cubicBezTo>
                  <a:pt x="0" y="814"/>
                  <a:pt x="0" y="814"/>
                  <a:pt x="0" y="814"/>
                </a:cubicBezTo>
                <a:cubicBezTo>
                  <a:pt x="0" y="814"/>
                  <a:pt x="310" y="688"/>
                  <a:pt x="554" y="806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70221E3D-F4B3-8E44-924B-99B470BC6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500" y="1751969"/>
            <a:ext cx="736932" cy="1228216"/>
          </a:xfrm>
          <a:custGeom>
            <a:avLst/>
            <a:gdLst>
              <a:gd name="T0" fmla="*/ 554 w 555"/>
              <a:gd name="T1" fmla="*/ 848 h 924"/>
              <a:gd name="T2" fmla="*/ 554 w 555"/>
              <a:gd name="T3" fmla="*/ 848 h 924"/>
              <a:gd name="T4" fmla="*/ 554 w 555"/>
              <a:gd name="T5" fmla="*/ 92 h 924"/>
              <a:gd name="T6" fmla="*/ 0 w 555"/>
              <a:gd name="T7" fmla="*/ 193 h 924"/>
              <a:gd name="T8" fmla="*/ 0 w 555"/>
              <a:gd name="T9" fmla="*/ 923 h 924"/>
              <a:gd name="T10" fmla="*/ 554 w 555"/>
              <a:gd name="T11" fmla="*/ 848 h 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5" h="924">
                <a:moveTo>
                  <a:pt x="554" y="848"/>
                </a:moveTo>
                <a:lnTo>
                  <a:pt x="554" y="848"/>
                </a:lnTo>
                <a:cubicBezTo>
                  <a:pt x="554" y="92"/>
                  <a:pt x="554" y="92"/>
                  <a:pt x="554" y="92"/>
                </a:cubicBezTo>
                <a:cubicBezTo>
                  <a:pt x="554" y="92"/>
                  <a:pt x="176" y="0"/>
                  <a:pt x="0" y="193"/>
                </a:cubicBezTo>
                <a:cubicBezTo>
                  <a:pt x="0" y="411"/>
                  <a:pt x="0" y="923"/>
                  <a:pt x="0" y="923"/>
                </a:cubicBezTo>
                <a:cubicBezTo>
                  <a:pt x="0" y="923"/>
                  <a:pt x="243" y="713"/>
                  <a:pt x="554" y="8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57FC00E6-9866-0B40-8E11-35430AEE3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408" y="2009310"/>
            <a:ext cx="46789" cy="970876"/>
          </a:xfrm>
          <a:custGeom>
            <a:avLst/>
            <a:gdLst>
              <a:gd name="T0" fmla="*/ 16 w 34"/>
              <a:gd name="T1" fmla="*/ 730 h 731"/>
              <a:gd name="T2" fmla="*/ 16 w 34"/>
              <a:gd name="T3" fmla="*/ 730 h 731"/>
              <a:gd name="T4" fmla="*/ 8 w 34"/>
              <a:gd name="T5" fmla="*/ 730 h 731"/>
              <a:gd name="T6" fmla="*/ 0 w 34"/>
              <a:gd name="T7" fmla="*/ 722 h 731"/>
              <a:gd name="T8" fmla="*/ 0 w 34"/>
              <a:gd name="T9" fmla="*/ 8 h 731"/>
              <a:gd name="T10" fmla="*/ 8 w 34"/>
              <a:gd name="T11" fmla="*/ 0 h 731"/>
              <a:gd name="T12" fmla="*/ 16 w 34"/>
              <a:gd name="T13" fmla="*/ 0 h 731"/>
              <a:gd name="T14" fmla="*/ 33 w 34"/>
              <a:gd name="T15" fmla="*/ 8 h 731"/>
              <a:gd name="T16" fmla="*/ 33 w 34"/>
              <a:gd name="T17" fmla="*/ 722 h 731"/>
              <a:gd name="T18" fmla="*/ 16 w 34"/>
              <a:gd name="T19" fmla="*/ 730 h 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731">
                <a:moveTo>
                  <a:pt x="16" y="730"/>
                </a:moveTo>
                <a:lnTo>
                  <a:pt x="16" y="730"/>
                </a:lnTo>
                <a:cubicBezTo>
                  <a:pt x="8" y="730"/>
                  <a:pt x="8" y="730"/>
                  <a:pt x="8" y="730"/>
                </a:cubicBezTo>
                <a:cubicBezTo>
                  <a:pt x="0" y="730"/>
                  <a:pt x="0" y="722"/>
                  <a:pt x="0" y="722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8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25" y="0"/>
                  <a:pt x="33" y="0"/>
                  <a:pt x="33" y="8"/>
                </a:cubicBezTo>
                <a:cubicBezTo>
                  <a:pt x="33" y="722"/>
                  <a:pt x="33" y="722"/>
                  <a:pt x="33" y="722"/>
                </a:cubicBezTo>
                <a:cubicBezTo>
                  <a:pt x="33" y="722"/>
                  <a:pt x="25" y="730"/>
                  <a:pt x="16" y="73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09093416-6001-304F-B592-1444836D4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235" y="1909881"/>
            <a:ext cx="1637626" cy="1093699"/>
          </a:xfrm>
          <a:custGeom>
            <a:avLst/>
            <a:gdLst>
              <a:gd name="T0" fmla="*/ 0 w 1235"/>
              <a:gd name="T1" fmla="*/ 17 h 824"/>
              <a:gd name="T2" fmla="*/ 0 w 1235"/>
              <a:gd name="T3" fmla="*/ 17 h 824"/>
              <a:gd name="T4" fmla="*/ 0 w 1235"/>
              <a:gd name="T5" fmla="*/ 823 h 824"/>
              <a:gd name="T6" fmla="*/ 1234 w 1235"/>
              <a:gd name="T7" fmla="*/ 823 h 824"/>
              <a:gd name="T8" fmla="*/ 1234 w 1235"/>
              <a:gd name="T9" fmla="*/ 26 h 824"/>
              <a:gd name="T10" fmla="*/ 621 w 1235"/>
              <a:gd name="T11" fmla="*/ 101 h 824"/>
              <a:gd name="T12" fmla="*/ 0 w 1235"/>
              <a:gd name="T13" fmla="*/ 17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5" h="824">
                <a:moveTo>
                  <a:pt x="0" y="17"/>
                </a:moveTo>
                <a:lnTo>
                  <a:pt x="0" y="17"/>
                </a:lnTo>
                <a:cubicBezTo>
                  <a:pt x="0" y="823"/>
                  <a:pt x="0" y="823"/>
                  <a:pt x="0" y="823"/>
                </a:cubicBezTo>
                <a:cubicBezTo>
                  <a:pt x="1234" y="823"/>
                  <a:pt x="1234" y="823"/>
                  <a:pt x="1234" y="823"/>
                </a:cubicBezTo>
                <a:cubicBezTo>
                  <a:pt x="1234" y="26"/>
                  <a:pt x="1234" y="26"/>
                  <a:pt x="1234" y="26"/>
                </a:cubicBezTo>
                <a:cubicBezTo>
                  <a:pt x="1234" y="26"/>
                  <a:pt x="940" y="17"/>
                  <a:pt x="621" y="101"/>
                </a:cubicBezTo>
                <a:cubicBezTo>
                  <a:pt x="269" y="0"/>
                  <a:pt x="0" y="17"/>
                  <a:pt x="0" y="17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22787E1A-E2C1-254F-8CFE-96C2016DA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568" y="1898183"/>
            <a:ext cx="736932" cy="1082002"/>
          </a:xfrm>
          <a:custGeom>
            <a:avLst/>
            <a:gdLst>
              <a:gd name="T0" fmla="*/ 0 w 555"/>
              <a:gd name="T1" fmla="*/ 806 h 815"/>
              <a:gd name="T2" fmla="*/ 0 w 555"/>
              <a:gd name="T3" fmla="*/ 806 h 815"/>
              <a:gd name="T4" fmla="*/ 0 w 555"/>
              <a:gd name="T5" fmla="*/ 50 h 815"/>
              <a:gd name="T6" fmla="*/ 285 w 555"/>
              <a:gd name="T7" fmla="*/ 8 h 815"/>
              <a:gd name="T8" fmla="*/ 554 w 555"/>
              <a:gd name="T9" fmla="*/ 92 h 815"/>
              <a:gd name="T10" fmla="*/ 554 w 555"/>
              <a:gd name="T11" fmla="*/ 814 h 815"/>
              <a:gd name="T12" fmla="*/ 0 w 555"/>
              <a:gd name="T13" fmla="*/ 806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5" h="815">
                <a:moveTo>
                  <a:pt x="0" y="806"/>
                </a:moveTo>
                <a:lnTo>
                  <a:pt x="0" y="806"/>
                </a:lnTo>
                <a:cubicBezTo>
                  <a:pt x="0" y="50"/>
                  <a:pt x="0" y="50"/>
                  <a:pt x="0" y="50"/>
                </a:cubicBezTo>
                <a:cubicBezTo>
                  <a:pt x="0" y="50"/>
                  <a:pt x="168" y="0"/>
                  <a:pt x="285" y="8"/>
                </a:cubicBezTo>
                <a:cubicBezTo>
                  <a:pt x="428" y="17"/>
                  <a:pt x="554" y="92"/>
                  <a:pt x="554" y="92"/>
                </a:cubicBezTo>
                <a:cubicBezTo>
                  <a:pt x="554" y="814"/>
                  <a:pt x="554" y="814"/>
                  <a:pt x="554" y="814"/>
                </a:cubicBezTo>
                <a:cubicBezTo>
                  <a:pt x="554" y="814"/>
                  <a:pt x="243" y="688"/>
                  <a:pt x="0" y="806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296FF25C-E114-9F49-9AEC-09E89F769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568" y="1751969"/>
            <a:ext cx="736932" cy="1228216"/>
          </a:xfrm>
          <a:custGeom>
            <a:avLst/>
            <a:gdLst>
              <a:gd name="T0" fmla="*/ 0 w 555"/>
              <a:gd name="T1" fmla="*/ 848 h 924"/>
              <a:gd name="T2" fmla="*/ 0 w 555"/>
              <a:gd name="T3" fmla="*/ 848 h 924"/>
              <a:gd name="T4" fmla="*/ 0 w 555"/>
              <a:gd name="T5" fmla="*/ 92 h 924"/>
              <a:gd name="T6" fmla="*/ 554 w 555"/>
              <a:gd name="T7" fmla="*/ 193 h 924"/>
              <a:gd name="T8" fmla="*/ 554 w 555"/>
              <a:gd name="T9" fmla="*/ 923 h 924"/>
              <a:gd name="T10" fmla="*/ 0 w 555"/>
              <a:gd name="T11" fmla="*/ 848 h 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5" h="924">
                <a:moveTo>
                  <a:pt x="0" y="848"/>
                </a:moveTo>
                <a:lnTo>
                  <a:pt x="0" y="848"/>
                </a:lnTo>
                <a:cubicBezTo>
                  <a:pt x="0" y="92"/>
                  <a:pt x="0" y="92"/>
                  <a:pt x="0" y="92"/>
                </a:cubicBezTo>
                <a:cubicBezTo>
                  <a:pt x="0" y="92"/>
                  <a:pt x="377" y="0"/>
                  <a:pt x="554" y="193"/>
                </a:cubicBezTo>
                <a:cubicBezTo>
                  <a:pt x="554" y="411"/>
                  <a:pt x="554" y="923"/>
                  <a:pt x="554" y="923"/>
                </a:cubicBezTo>
                <a:cubicBezTo>
                  <a:pt x="554" y="923"/>
                  <a:pt x="310" y="713"/>
                  <a:pt x="0" y="84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6307F989-E6AD-D045-B30E-D2974FCC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592" y="1898183"/>
            <a:ext cx="736932" cy="1082002"/>
          </a:xfrm>
          <a:custGeom>
            <a:avLst/>
            <a:gdLst>
              <a:gd name="T0" fmla="*/ 554 w 555"/>
              <a:gd name="T1" fmla="*/ 806 h 815"/>
              <a:gd name="T2" fmla="*/ 554 w 555"/>
              <a:gd name="T3" fmla="*/ 806 h 815"/>
              <a:gd name="T4" fmla="*/ 554 w 555"/>
              <a:gd name="T5" fmla="*/ 50 h 815"/>
              <a:gd name="T6" fmla="*/ 277 w 555"/>
              <a:gd name="T7" fmla="*/ 8 h 815"/>
              <a:gd name="T8" fmla="*/ 0 w 555"/>
              <a:gd name="T9" fmla="*/ 92 h 815"/>
              <a:gd name="T10" fmla="*/ 0 w 555"/>
              <a:gd name="T11" fmla="*/ 814 h 815"/>
              <a:gd name="T12" fmla="*/ 554 w 555"/>
              <a:gd name="T13" fmla="*/ 806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5" h="815">
                <a:moveTo>
                  <a:pt x="554" y="806"/>
                </a:moveTo>
                <a:lnTo>
                  <a:pt x="554" y="806"/>
                </a:lnTo>
                <a:cubicBezTo>
                  <a:pt x="554" y="50"/>
                  <a:pt x="554" y="50"/>
                  <a:pt x="554" y="50"/>
                </a:cubicBezTo>
                <a:cubicBezTo>
                  <a:pt x="554" y="50"/>
                  <a:pt x="386" y="0"/>
                  <a:pt x="277" y="8"/>
                </a:cubicBezTo>
                <a:cubicBezTo>
                  <a:pt x="126" y="17"/>
                  <a:pt x="0" y="92"/>
                  <a:pt x="0" y="92"/>
                </a:cubicBezTo>
                <a:cubicBezTo>
                  <a:pt x="0" y="814"/>
                  <a:pt x="0" y="814"/>
                  <a:pt x="0" y="814"/>
                </a:cubicBezTo>
                <a:cubicBezTo>
                  <a:pt x="0" y="814"/>
                  <a:pt x="310" y="688"/>
                  <a:pt x="554" y="806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BCF0E544-28B3-7E4D-B812-CCCA1B68F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592" y="1751969"/>
            <a:ext cx="736932" cy="1228216"/>
          </a:xfrm>
          <a:custGeom>
            <a:avLst/>
            <a:gdLst>
              <a:gd name="T0" fmla="*/ 554 w 555"/>
              <a:gd name="T1" fmla="*/ 848 h 924"/>
              <a:gd name="T2" fmla="*/ 554 w 555"/>
              <a:gd name="T3" fmla="*/ 848 h 924"/>
              <a:gd name="T4" fmla="*/ 554 w 555"/>
              <a:gd name="T5" fmla="*/ 92 h 924"/>
              <a:gd name="T6" fmla="*/ 0 w 555"/>
              <a:gd name="T7" fmla="*/ 193 h 924"/>
              <a:gd name="T8" fmla="*/ 0 w 555"/>
              <a:gd name="T9" fmla="*/ 923 h 924"/>
              <a:gd name="T10" fmla="*/ 554 w 555"/>
              <a:gd name="T11" fmla="*/ 848 h 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5" h="924">
                <a:moveTo>
                  <a:pt x="554" y="848"/>
                </a:moveTo>
                <a:lnTo>
                  <a:pt x="554" y="848"/>
                </a:lnTo>
                <a:cubicBezTo>
                  <a:pt x="554" y="92"/>
                  <a:pt x="554" y="92"/>
                  <a:pt x="554" y="92"/>
                </a:cubicBezTo>
                <a:cubicBezTo>
                  <a:pt x="554" y="92"/>
                  <a:pt x="176" y="0"/>
                  <a:pt x="0" y="193"/>
                </a:cubicBezTo>
                <a:cubicBezTo>
                  <a:pt x="0" y="411"/>
                  <a:pt x="0" y="923"/>
                  <a:pt x="0" y="923"/>
                </a:cubicBezTo>
                <a:cubicBezTo>
                  <a:pt x="0" y="923"/>
                  <a:pt x="243" y="713"/>
                  <a:pt x="554" y="84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35CD2A12-1C98-104C-8021-8A6F004FF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5500" y="2009310"/>
            <a:ext cx="46789" cy="970876"/>
          </a:xfrm>
          <a:custGeom>
            <a:avLst/>
            <a:gdLst>
              <a:gd name="T0" fmla="*/ 16 w 34"/>
              <a:gd name="T1" fmla="*/ 730 h 731"/>
              <a:gd name="T2" fmla="*/ 16 w 34"/>
              <a:gd name="T3" fmla="*/ 730 h 731"/>
              <a:gd name="T4" fmla="*/ 8 w 34"/>
              <a:gd name="T5" fmla="*/ 730 h 731"/>
              <a:gd name="T6" fmla="*/ 0 w 34"/>
              <a:gd name="T7" fmla="*/ 722 h 731"/>
              <a:gd name="T8" fmla="*/ 0 w 34"/>
              <a:gd name="T9" fmla="*/ 8 h 731"/>
              <a:gd name="T10" fmla="*/ 8 w 34"/>
              <a:gd name="T11" fmla="*/ 0 h 731"/>
              <a:gd name="T12" fmla="*/ 16 w 34"/>
              <a:gd name="T13" fmla="*/ 0 h 731"/>
              <a:gd name="T14" fmla="*/ 33 w 34"/>
              <a:gd name="T15" fmla="*/ 8 h 731"/>
              <a:gd name="T16" fmla="*/ 33 w 34"/>
              <a:gd name="T17" fmla="*/ 722 h 731"/>
              <a:gd name="T18" fmla="*/ 16 w 34"/>
              <a:gd name="T19" fmla="*/ 730 h 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731">
                <a:moveTo>
                  <a:pt x="16" y="730"/>
                </a:moveTo>
                <a:lnTo>
                  <a:pt x="16" y="730"/>
                </a:lnTo>
                <a:cubicBezTo>
                  <a:pt x="8" y="730"/>
                  <a:pt x="8" y="730"/>
                  <a:pt x="8" y="730"/>
                </a:cubicBezTo>
                <a:cubicBezTo>
                  <a:pt x="0" y="730"/>
                  <a:pt x="0" y="722"/>
                  <a:pt x="0" y="722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8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25" y="0"/>
                  <a:pt x="33" y="0"/>
                  <a:pt x="33" y="8"/>
                </a:cubicBezTo>
                <a:cubicBezTo>
                  <a:pt x="33" y="722"/>
                  <a:pt x="33" y="722"/>
                  <a:pt x="33" y="722"/>
                </a:cubicBezTo>
                <a:cubicBezTo>
                  <a:pt x="33" y="722"/>
                  <a:pt x="25" y="730"/>
                  <a:pt x="16" y="73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55" name="Rectángulo 38">
            <a:extLst>
              <a:ext uri="{FF2B5EF4-FFF2-40B4-BE49-F238E27FC236}">
                <a16:creationId xmlns:a16="http://schemas.microsoft.com/office/drawing/2014/main" id="{EDEFE6B4-036F-2A40-B4D4-09E1A005931C}"/>
              </a:ext>
            </a:extLst>
          </p:cNvPr>
          <p:cNvSpPr/>
          <p:nvPr/>
        </p:nvSpPr>
        <p:spPr>
          <a:xfrm rot="10800000" flipV="1">
            <a:off x="1390759" y="4396351"/>
            <a:ext cx="1420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Arts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FCD3551-71BF-B34B-B86E-590463CC7E00}"/>
              </a:ext>
            </a:extLst>
          </p:cNvPr>
          <p:cNvSpPr txBox="1"/>
          <p:nvPr/>
        </p:nvSpPr>
        <p:spPr>
          <a:xfrm rot="10800000" flipV="1">
            <a:off x="1008741" y="4749333"/>
            <a:ext cx="2184450" cy="586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40"/>
              </a:lnSpc>
            </a:pPr>
            <a:r>
              <a:rPr lang="en-US" sz="16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Grow your business with our designs</a:t>
            </a:r>
          </a:p>
        </p:txBody>
      </p:sp>
      <p:sp>
        <p:nvSpPr>
          <p:cNvPr id="58" name="Rectángulo 38">
            <a:extLst>
              <a:ext uri="{FF2B5EF4-FFF2-40B4-BE49-F238E27FC236}">
                <a16:creationId xmlns:a16="http://schemas.microsoft.com/office/drawing/2014/main" id="{3160FC85-5116-E34E-AFA8-E76BCB83F8BA}"/>
              </a:ext>
            </a:extLst>
          </p:cNvPr>
          <p:cNvSpPr/>
          <p:nvPr/>
        </p:nvSpPr>
        <p:spPr>
          <a:xfrm rot="10800000" flipV="1">
            <a:off x="4046827" y="4396351"/>
            <a:ext cx="1420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Science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3D59028-570F-AB48-B9DE-22D3D03804F6}"/>
              </a:ext>
            </a:extLst>
          </p:cNvPr>
          <p:cNvSpPr txBox="1"/>
          <p:nvPr/>
        </p:nvSpPr>
        <p:spPr>
          <a:xfrm rot="10800000" flipV="1">
            <a:off x="3664809" y="4749333"/>
            <a:ext cx="2184450" cy="586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40"/>
              </a:lnSpc>
            </a:pPr>
            <a:r>
              <a:rPr lang="en-US" sz="16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Grow your business with our designs</a:t>
            </a:r>
          </a:p>
        </p:txBody>
      </p:sp>
      <p:sp>
        <p:nvSpPr>
          <p:cNvPr id="60" name="Rectángulo 38">
            <a:extLst>
              <a:ext uri="{FF2B5EF4-FFF2-40B4-BE49-F238E27FC236}">
                <a16:creationId xmlns:a16="http://schemas.microsoft.com/office/drawing/2014/main" id="{4172BE54-7456-9F41-A2A9-D360476D07DB}"/>
              </a:ext>
            </a:extLst>
          </p:cNvPr>
          <p:cNvSpPr/>
          <p:nvPr/>
        </p:nvSpPr>
        <p:spPr>
          <a:xfrm rot="10800000" flipV="1">
            <a:off x="1637975" y="2042911"/>
            <a:ext cx="913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A</a:t>
            </a:r>
          </a:p>
        </p:txBody>
      </p:sp>
      <p:sp>
        <p:nvSpPr>
          <p:cNvPr id="61" name="Rectángulo 38">
            <a:extLst>
              <a:ext uri="{FF2B5EF4-FFF2-40B4-BE49-F238E27FC236}">
                <a16:creationId xmlns:a16="http://schemas.microsoft.com/office/drawing/2014/main" id="{B2676F7D-C6B2-1848-91B9-C6CDD4463717}"/>
              </a:ext>
            </a:extLst>
          </p:cNvPr>
          <p:cNvSpPr/>
          <p:nvPr/>
        </p:nvSpPr>
        <p:spPr>
          <a:xfrm rot="10800000" flipV="1">
            <a:off x="4306686" y="2042911"/>
            <a:ext cx="913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62102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>
            <a:extLst>
              <a:ext uri="{FF2B5EF4-FFF2-40B4-BE49-F238E27FC236}">
                <a16:creationId xmlns:a16="http://schemas.microsoft.com/office/drawing/2014/main" id="{6F1834E8-D8C5-B84C-90C4-DFA6F95FCCB7}"/>
              </a:ext>
            </a:extLst>
          </p:cNvPr>
          <p:cNvSpPr/>
          <p:nvPr/>
        </p:nvSpPr>
        <p:spPr>
          <a:xfrm>
            <a:off x="2173654" y="6017295"/>
            <a:ext cx="2510693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60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@yourbrand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48FA50A-3732-4C48-B64D-5A77742BBC3C}"/>
              </a:ext>
            </a:extLst>
          </p:cNvPr>
          <p:cNvSpPr/>
          <p:nvPr/>
        </p:nvSpPr>
        <p:spPr>
          <a:xfrm>
            <a:off x="512120" y="413539"/>
            <a:ext cx="5850774" cy="640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64" b="1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Education Infographics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CAFE722C-6DF4-F04A-A50B-2A576DF50F1E}"/>
              </a:ext>
            </a:extLst>
          </p:cNvPr>
          <p:cNvSpPr/>
          <p:nvPr/>
        </p:nvSpPr>
        <p:spPr>
          <a:xfrm>
            <a:off x="1286857" y="1942733"/>
            <a:ext cx="4367730" cy="2661013"/>
          </a:xfrm>
          <a:custGeom>
            <a:avLst/>
            <a:gdLst>
              <a:gd name="connsiteX0" fmla="*/ 0 w 537109"/>
              <a:gd name="connsiteY0" fmla="*/ 0 h 327231"/>
              <a:gd name="connsiteX1" fmla="*/ 537109 w 537109"/>
              <a:gd name="connsiteY1" fmla="*/ 0 h 327231"/>
              <a:gd name="connsiteX2" fmla="*/ 537109 w 537109"/>
              <a:gd name="connsiteY2" fmla="*/ 327231 h 327231"/>
              <a:gd name="connsiteX3" fmla="*/ 0 w 537109"/>
              <a:gd name="connsiteY3" fmla="*/ 327231 h 327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109" h="327231">
                <a:moveTo>
                  <a:pt x="0" y="0"/>
                </a:moveTo>
                <a:lnTo>
                  <a:pt x="537109" y="0"/>
                </a:lnTo>
                <a:lnTo>
                  <a:pt x="537109" y="327231"/>
                </a:lnTo>
                <a:lnTo>
                  <a:pt x="0" y="327231"/>
                </a:lnTo>
                <a:close/>
              </a:path>
            </a:pathLst>
          </a:custGeom>
          <a:solidFill>
            <a:schemeClr val="accent1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6812FBB-DDA7-EE4E-AE93-718320F1147F}"/>
              </a:ext>
            </a:extLst>
          </p:cNvPr>
          <p:cNvSpPr/>
          <p:nvPr/>
        </p:nvSpPr>
        <p:spPr>
          <a:xfrm>
            <a:off x="1414364" y="1796662"/>
            <a:ext cx="2060224" cy="2765342"/>
          </a:xfrm>
          <a:custGeom>
            <a:avLst/>
            <a:gdLst>
              <a:gd name="connsiteX0" fmla="*/ 0 w 253350"/>
              <a:gd name="connsiteY0" fmla="*/ 332839 h 345574"/>
              <a:gd name="connsiteX1" fmla="*/ 253350 w 253350"/>
              <a:gd name="connsiteY1" fmla="*/ 345574 h 345574"/>
              <a:gd name="connsiteX2" fmla="*/ 253350 w 253350"/>
              <a:gd name="connsiteY2" fmla="*/ 12641 h 345574"/>
              <a:gd name="connsiteX3" fmla="*/ 0 w 253350"/>
              <a:gd name="connsiteY3" fmla="*/ 0 h 345574"/>
              <a:gd name="connsiteX4" fmla="*/ 0 w 253350"/>
              <a:gd name="connsiteY4" fmla="*/ 332839 h 34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350" h="345574">
                <a:moveTo>
                  <a:pt x="0" y="332839"/>
                </a:moveTo>
                <a:lnTo>
                  <a:pt x="253350" y="345574"/>
                </a:lnTo>
                <a:lnTo>
                  <a:pt x="253350" y="12641"/>
                </a:lnTo>
                <a:lnTo>
                  <a:pt x="0" y="0"/>
                </a:lnTo>
                <a:lnTo>
                  <a:pt x="0" y="332839"/>
                </a:lnTo>
                <a:close/>
              </a:path>
            </a:pathLst>
          </a:custGeom>
          <a:solidFill>
            <a:schemeClr val="bg2">
              <a:lumMod val="65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86DCA98-05E6-7A44-9571-FCF0765C7021}"/>
              </a:ext>
            </a:extLst>
          </p:cNvPr>
          <p:cNvSpPr/>
          <p:nvPr/>
        </p:nvSpPr>
        <p:spPr>
          <a:xfrm>
            <a:off x="3479223" y="1796662"/>
            <a:ext cx="2060215" cy="2765342"/>
          </a:xfrm>
          <a:custGeom>
            <a:avLst/>
            <a:gdLst>
              <a:gd name="connsiteX0" fmla="*/ 0 w 253349"/>
              <a:gd name="connsiteY0" fmla="*/ 345574 h 345574"/>
              <a:gd name="connsiteX1" fmla="*/ 253350 w 253349"/>
              <a:gd name="connsiteY1" fmla="*/ 332839 h 345574"/>
              <a:gd name="connsiteX2" fmla="*/ 253350 w 253349"/>
              <a:gd name="connsiteY2" fmla="*/ 0 h 345574"/>
              <a:gd name="connsiteX3" fmla="*/ 0 w 253349"/>
              <a:gd name="connsiteY3" fmla="*/ 12641 h 345574"/>
              <a:gd name="connsiteX4" fmla="*/ 0 w 253349"/>
              <a:gd name="connsiteY4" fmla="*/ 345574 h 34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349" h="345574">
                <a:moveTo>
                  <a:pt x="0" y="345574"/>
                </a:moveTo>
                <a:lnTo>
                  <a:pt x="253350" y="332839"/>
                </a:lnTo>
                <a:lnTo>
                  <a:pt x="253350" y="0"/>
                </a:lnTo>
                <a:lnTo>
                  <a:pt x="0" y="12641"/>
                </a:lnTo>
                <a:lnTo>
                  <a:pt x="0" y="345574"/>
                </a:lnTo>
                <a:close/>
              </a:path>
            </a:pathLst>
          </a:custGeom>
          <a:solidFill>
            <a:schemeClr val="bg2">
              <a:lumMod val="65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1BBDF571-2063-6448-B023-F571A49802C1}"/>
              </a:ext>
            </a:extLst>
          </p:cNvPr>
          <p:cNvSpPr/>
          <p:nvPr/>
        </p:nvSpPr>
        <p:spPr>
          <a:xfrm>
            <a:off x="1634889" y="1545473"/>
            <a:ext cx="1838433" cy="3016531"/>
          </a:xfrm>
          <a:custGeom>
            <a:avLst/>
            <a:gdLst>
              <a:gd name="connsiteX0" fmla="*/ 0 w 226076"/>
              <a:gd name="connsiteY0" fmla="*/ 332934 h 370950"/>
              <a:gd name="connsiteX1" fmla="*/ 226077 w 226076"/>
              <a:gd name="connsiteY1" fmla="*/ 370951 h 370950"/>
              <a:gd name="connsiteX2" fmla="*/ 226077 w 226076"/>
              <a:gd name="connsiteY2" fmla="*/ 38017 h 370950"/>
              <a:gd name="connsiteX3" fmla="*/ 0 w 226076"/>
              <a:gd name="connsiteY3" fmla="*/ 0 h 370950"/>
              <a:gd name="connsiteX4" fmla="*/ 0 w 226076"/>
              <a:gd name="connsiteY4" fmla="*/ 332934 h 37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076" h="370950">
                <a:moveTo>
                  <a:pt x="0" y="332934"/>
                </a:moveTo>
                <a:lnTo>
                  <a:pt x="226077" y="370951"/>
                </a:lnTo>
                <a:lnTo>
                  <a:pt x="226077" y="38017"/>
                </a:lnTo>
                <a:lnTo>
                  <a:pt x="0" y="0"/>
                </a:lnTo>
                <a:lnTo>
                  <a:pt x="0" y="332934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1624166-CE74-604A-AA16-1EB8DBF0B476}"/>
              </a:ext>
            </a:extLst>
          </p:cNvPr>
          <p:cNvSpPr/>
          <p:nvPr/>
        </p:nvSpPr>
        <p:spPr>
          <a:xfrm>
            <a:off x="3453434" y="1545472"/>
            <a:ext cx="1839206" cy="3016532"/>
          </a:xfrm>
          <a:custGeom>
            <a:avLst/>
            <a:gdLst>
              <a:gd name="connsiteX0" fmla="*/ 0 w 226171"/>
              <a:gd name="connsiteY0" fmla="*/ 370951 h 370950"/>
              <a:gd name="connsiteX1" fmla="*/ 226172 w 226171"/>
              <a:gd name="connsiteY1" fmla="*/ 332934 h 370950"/>
              <a:gd name="connsiteX2" fmla="*/ 226172 w 226171"/>
              <a:gd name="connsiteY2" fmla="*/ 0 h 370950"/>
              <a:gd name="connsiteX3" fmla="*/ 0 w 226171"/>
              <a:gd name="connsiteY3" fmla="*/ 38017 h 370950"/>
              <a:gd name="connsiteX4" fmla="*/ 0 w 226171"/>
              <a:gd name="connsiteY4" fmla="*/ 370951 h 37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171" h="370950">
                <a:moveTo>
                  <a:pt x="0" y="370951"/>
                </a:moveTo>
                <a:lnTo>
                  <a:pt x="226172" y="332934"/>
                </a:lnTo>
                <a:lnTo>
                  <a:pt x="226172" y="0"/>
                </a:lnTo>
                <a:lnTo>
                  <a:pt x="0" y="38017"/>
                </a:lnTo>
                <a:lnTo>
                  <a:pt x="0" y="370951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DD3C33FF-6C19-6742-9F17-F94D0A9A111F}"/>
              </a:ext>
            </a:extLst>
          </p:cNvPr>
          <p:cNvSpPr/>
          <p:nvPr/>
        </p:nvSpPr>
        <p:spPr>
          <a:xfrm>
            <a:off x="1846350" y="1785062"/>
            <a:ext cx="1469812" cy="314558"/>
          </a:xfrm>
          <a:custGeom>
            <a:avLst/>
            <a:gdLst>
              <a:gd name="connsiteX0" fmla="*/ 0 w 180746"/>
              <a:gd name="connsiteY0" fmla="*/ 7794 h 38682"/>
              <a:gd name="connsiteX1" fmla="*/ 180747 w 180746"/>
              <a:gd name="connsiteY1" fmla="*/ 38682 h 38682"/>
              <a:gd name="connsiteX2" fmla="*/ 180747 w 180746"/>
              <a:gd name="connsiteY2" fmla="*/ 30889 h 38682"/>
              <a:gd name="connsiteX3" fmla="*/ 0 w 180746"/>
              <a:gd name="connsiteY3" fmla="*/ 0 h 38682"/>
              <a:gd name="connsiteX4" fmla="*/ 0 w 180746"/>
              <a:gd name="connsiteY4" fmla="*/ 7794 h 3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46" h="38682">
                <a:moveTo>
                  <a:pt x="0" y="7794"/>
                </a:moveTo>
                <a:lnTo>
                  <a:pt x="180747" y="38682"/>
                </a:lnTo>
                <a:lnTo>
                  <a:pt x="180747" y="30889"/>
                </a:lnTo>
                <a:lnTo>
                  <a:pt x="0" y="0"/>
                </a:lnTo>
                <a:lnTo>
                  <a:pt x="0" y="7794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B6B5403-BFF0-2643-B96C-9EDEB24C4EAF}"/>
              </a:ext>
            </a:extLst>
          </p:cNvPr>
          <p:cNvSpPr/>
          <p:nvPr/>
        </p:nvSpPr>
        <p:spPr>
          <a:xfrm>
            <a:off x="1846350" y="1984465"/>
            <a:ext cx="1469812" cy="315330"/>
          </a:xfrm>
          <a:custGeom>
            <a:avLst/>
            <a:gdLst>
              <a:gd name="connsiteX0" fmla="*/ 0 w 180746"/>
              <a:gd name="connsiteY0" fmla="*/ 7794 h 38777"/>
              <a:gd name="connsiteX1" fmla="*/ 180747 w 180746"/>
              <a:gd name="connsiteY1" fmla="*/ 38777 h 38777"/>
              <a:gd name="connsiteX2" fmla="*/ 180747 w 180746"/>
              <a:gd name="connsiteY2" fmla="*/ 30984 h 38777"/>
              <a:gd name="connsiteX3" fmla="*/ 0 w 180746"/>
              <a:gd name="connsiteY3" fmla="*/ 0 h 38777"/>
              <a:gd name="connsiteX4" fmla="*/ 0 w 180746"/>
              <a:gd name="connsiteY4" fmla="*/ 7794 h 3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46" h="38777">
                <a:moveTo>
                  <a:pt x="0" y="7794"/>
                </a:moveTo>
                <a:lnTo>
                  <a:pt x="180747" y="38777"/>
                </a:lnTo>
                <a:lnTo>
                  <a:pt x="180747" y="30984"/>
                </a:lnTo>
                <a:lnTo>
                  <a:pt x="0" y="0"/>
                </a:lnTo>
                <a:lnTo>
                  <a:pt x="0" y="7794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E36A6CD6-4C80-FB4B-B427-1E3B6FF6862C}"/>
              </a:ext>
            </a:extLst>
          </p:cNvPr>
          <p:cNvSpPr/>
          <p:nvPr/>
        </p:nvSpPr>
        <p:spPr>
          <a:xfrm>
            <a:off x="1846350" y="2184640"/>
            <a:ext cx="1469812" cy="314558"/>
          </a:xfrm>
          <a:custGeom>
            <a:avLst/>
            <a:gdLst>
              <a:gd name="connsiteX0" fmla="*/ 0 w 180746"/>
              <a:gd name="connsiteY0" fmla="*/ 7793 h 38682"/>
              <a:gd name="connsiteX1" fmla="*/ 180747 w 180746"/>
              <a:gd name="connsiteY1" fmla="*/ 38682 h 38682"/>
              <a:gd name="connsiteX2" fmla="*/ 180747 w 180746"/>
              <a:gd name="connsiteY2" fmla="*/ 30889 h 38682"/>
              <a:gd name="connsiteX3" fmla="*/ 0 w 180746"/>
              <a:gd name="connsiteY3" fmla="*/ 0 h 38682"/>
              <a:gd name="connsiteX4" fmla="*/ 0 w 180746"/>
              <a:gd name="connsiteY4" fmla="*/ 7793 h 3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46" h="38682">
                <a:moveTo>
                  <a:pt x="0" y="7793"/>
                </a:moveTo>
                <a:lnTo>
                  <a:pt x="180747" y="38682"/>
                </a:lnTo>
                <a:lnTo>
                  <a:pt x="180747" y="30889"/>
                </a:lnTo>
                <a:lnTo>
                  <a:pt x="0" y="0"/>
                </a:lnTo>
                <a:lnTo>
                  <a:pt x="0" y="7793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7135369E-0BC1-704A-B0EA-BE5B58BDF683}"/>
              </a:ext>
            </a:extLst>
          </p:cNvPr>
          <p:cNvSpPr/>
          <p:nvPr/>
        </p:nvSpPr>
        <p:spPr>
          <a:xfrm>
            <a:off x="1846350" y="2384816"/>
            <a:ext cx="1469812" cy="314558"/>
          </a:xfrm>
          <a:custGeom>
            <a:avLst/>
            <a:gdLst>
              <a:gd name="connsiteX0" fmla="*/ 0 w 180746"/>
              <a:gd name="connsiteY0" fmla="*/ 7698 h 38682"/>
              <a:gd name="connsiteX1" fmla="*/ 180747 w 180746"/>
              <a:gd name="connsiteY1" fmla="*/ 38682 h 38682"/>
              <a:gd name="connsiteX2" fmla="*/ 180747 w 180746"/>
              <a:gd name="connsiteY2" fmla="*/ 30889 h 38682"/>
              <a:gd name="connsiteX3" fmla="*/ 0 w 180746"/>
              <a:gd name="connsiteY3" fmla="*/ 0 h 38682"/>
              <a:gd name="connsiteX4" fmla="*/ 0 w 180746"/>
              <a:gd name="connsiteY4" fmla="*/ 7698 h 3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46" h="38682">
                <a:moveTo>
                  <a:pt x="0" y="7698"/>
                </a:moveTo>
                <a:lnTo>
                  <a:pt x="180747" y="38682"/>
                </a:lnTo>
                <a:lnTo>
                  <a:pt x="180747" y="30889"/>
                </a:lnTo>
                <a:lnTo>
                  <a:pt x="0" y="0"/>
                </a:lnTo>
                <a:lnTo>
                  <a:pt x="0" y="7698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8AC77DA-5CB9-EC46-B717-A5122BA1BBAD}"/>
              </a:ext>
            </a:extLst>
          </p:cNvPr>
          <p:cNvSpPr/>
          <p:nvPr/>
        </p:nvSpPr>
        <p:spPr>
          <a:xfrm>
            <a:off x="1846350" y="2584218"/>
            <a:ext cx="1469812" cy="314558"/>
          </a:xfrm>
          <a:custGeom>
            <a:avLst/>
            <a:gdLst>
              <a:gd name="connsiteX0" fmla="*/ 0 w 180746"/>
              <a:gd name="connsiteY0" fmla="*/ 7794 h 38682"/>
              <a:gd name="connsiteX1" fmla="*/ 180747 w 180746"/>
              <a:gd name="connsiteY1" fmla="*/ 38682 h 38682"/>
              <a:gd name="connsiteX2" fmla="*/ 180747 w 180746"/>
              <a:gd name="connsiteY2" fmla="*/ 30889 h 38682"/>
              <a:gd name="connsiteX3" fmla="*/ 0 w 180746"/>
              <a:gd name="connsiteY3" fmla="*/ 0 h 38682"/>
              <a:gd name="connsiteX4" fmla="*/ 0 w 180746"/>
              <a:gd name="connsiteY4" fmla="*/ 7794 h 3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46" h="38682">
                <a:moveTo>
                  <a:pt x="0" y="7794"/>
                </a:moveTo>
                <a:lnTo>
                  <a:pt x="180747" y="38682"/>
                </a:lnTo>
                <a:lnTo>
                  <a:pt x="180747" y="30889"/>
                </a:lnTo>
                <a:lnTo>
                  <a:pt x="0" y="0"/>
                </a:lnTo>
                <a:lnTo>
                  <a:pt x="0" y="7794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F2F51E0-7A52-394A-BFC4-3308E54228B6}"/>
              </a:ext>
            </a:extLst>
          </p:cNvPr>
          <p:cNvSpPr/>
          <p:nvPr/>
        </p:nvSpPr>
        <p:spPr>
          <a:xfrm>
            <a:off x="1846350" y="2784394"/>
            <a:ext cx="1469812" cy="314558"/>
          </a:xfrm>
          <a:custGeom>
            <a:avLst/>
            <a:gdLst>
              <a:gd name="connsiteX0" fmla="*/ 0 w 180746"/>
              <a:gd name="connsiteY0" fmla="*/ 7794 h 38682"/>
              <a:gd name="connsiteX1" fmla="*/ 180747 w 180746"/>
              <a:gd name="connsiteY1" fmla="*/ 38682 h 38682"/>
              <a:gd name="connsiteX2" fmla="*/ 180747 w 180746"/>
              <a:gd name="connsiteY2" fmla="*/ 30889 h 38682"/>
              <a:gd name="connsiteX3" fmla="*/ 0 w 180746"/>
              <a:gd name="connsiteY3" fmla="*/ 0 h 38682"/>
              <a:gd name="connsiteX4" fmla="*/ 0 w 180746"/>
              <a:gd name="connsiteY4" fmla="*/ 7794 h 3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46" h="38682">
                <a:moveTo>
                  <a:pt x="0" y="7794"/>
                </a:moveTo>
                <a:lnTo>
                  <a:pt x="180747" y="38682"/>
                </a:lnTo>
                <a:lnTo>
                  <a:pt x="180747" y="30889"/>
                </a:lnTo>
                <a:lnTo>
                  <a:pt x="0" y="0"/>
                </a:lnTo>
                <a:lnTo>
                  <a:pt x="0" y="7794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E04AE0B-6D25-A649-9626-894C4263A129}"/>
              </a:ext>
            </a:extLst>
          </p:cNvPr>
          <p:cNvSpPr/>
          <p:nvPr/>
        </p:nvSpPr>
        <p:spPr>
          <a:xfrm>
            <a:off x="1846350" y="2983796"/>
            <a:ext cx="1469812" cy="314558"/>
          </a:xfrm>
          <a:custGeom>
            <a:avLst/>
            <a:gdLst>
              <a:gd name="connsiteX0" fmla="*/ 0 w 180746"/>
              <a:gd name="connsiteY0" fmla="*/ 7793 h 38682"/>
              <a:gd name="connsiteX1" fmla="*/ 180747 w 180746"/>
              <a:gd name="connsiteY1" fmla="*/ 38682 h 38682"/>
              <a:gd name="connsiteX2" fmla="*/ 180747 w 180746"/>
              <a:gd name="connsiteY2" fmla="*/ 30889 h 38682"/>
              <a:gd name="connsiteX3" fmla="*/ 0 w 180746"/>
              <a:gd name="connsiteY3" fmla="*/ 0 h 38682"/>
              <a:gd name="connsiteX4" fmla="*/ 0 w 180746"/>
              <a:gd name="connsiteY4" fmla="*/ 7793 h 3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46" h="38682">
                <a:moveTo>
                  <a:pt x="0" y="7793"/>
                </a:moveTo>
                <a:lnTo>
                  <a:pt x="180747" y="38682"/>
                </a:lnTo>
                <a:lnTo>
                  <a:pt x="180747" y="30889"/>
                </a:lnTo>
                <a:lnTo>
                  <a:pt x="0" y="0"/>
                </a:lnTo>
                <a:lnTo>
                  <a:pt x="0" y="7793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58AE18FD-C933-AD41-B72C-68CD684CD2F8}"/>
              </a:ext>
            </a:extLst>
          </p:cNvPr>
          <p:cNvSpPr/>
          <p:nvPr/>
        </p:nvSpPr>
        <p:spPr>
          <a:xfrm>
            <a:off x="1846350" y="3183971"/>
            <a:ext cx="1469812" cy="314558"/>
          </a:xfrm>
          <a:custGeom>
            <a:avLst/>
            <a:gdLst>
              <a:gd name="connsiteX0" fmla="*/ 0 w 180746"/>
              <a:gd name="connsiteY0" fmla="*/ 7794 h 38682"/>
              <a:gd name="connsiteX1" fmla="*/ 180747 w 180746"/>
              <a:gd name="connsiteY1" fmla="*/ 38682 h 38682"/>
              <a:gd name="connsiteX2" fmla="*/ 180747 w 180746"/>
              <a:gd name="connsiteY2" fmla="*/ 30889 h 38682"/>
              <a:gd name="connsiteX3" fmla="*/ 0 w 180746"/>
              <a:gd name="connsiteY3" fmla="*/ 0 h 38682"/>
              <a:gd name="connsiteX4" fmla="*/ 0 w 180746"/>
              <a:gd name="connsiteY4" fmla="*/ 7794 h 3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46" h="38682">
                <a:moveTo>
                  <a:pt x="0" y="7794"/>
                </a:moveTo>
                <a:lnTo>
                  <a:pt x="180747" y="38682"/>
                </a:lnTo>
                <a:lnTo>
                  <a:pt x="180747" y="30889"/>
                </a:lnTo>
                <a:lnTo>
                  <a:pt x="0" y="0"/>
                </a:lnTo>
                <a:lnTo>
                  <a:pt x="0" y="7794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DA56C5C4-6F99-C144-BC82-1012B51DE113}"/>
              </a:ext>
            </a:extLst>
          </p:cNvPr>
          <p:cNvSpPr/>
          <p:nvPr/>
        </p:nvSpPr>
        <p:spPr>
          <a:xfrm>
            <a:off x="1846350" y="3383373"/>
            <a:ext cx="1469812" cy="314558"/>
          </a:xfrm>
          <a:custGeom>
            <a:avLst/>
            <a:gdLst>
              <a:gd name="connsiteX0" fmla="*/ 0 w 180746"/>
              <a:gd name="connsiteY0" fmla="*/ 7794 h 38682"/>
              <a:gd name="connsiteX1" fmla="*/ 180747 w 180746"/>
              <a:gd name="connsiteY1" fmla="*/ 38682 h 38682"/>
              <a:gd name="connsiteX2" fmla="*/ 180747 w 180746"/>
              <a:gd name="connsiteY2" fmla="*/ 30984 h 38682"/>
              <a:gd name="connsiteX3" fmla="*/ 0 w 180746"/>
              <a:gd name="connsiteY3" fmla="*/ 0 h 38682"/>
              <a:gd name="connsiteX4" fmla="*/ 0 w 180746"/>
              <a:gd name="connsiteY4" fmla="*/ 7794 h 3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46" h="38682">
                <a:moveTo>
                  <a:pt x="0" y="7794"/>
                </a:moveTo>
                <a:lnTo>
                  <a:pt x="180747" y="38682"/>
                </a:lnTo>
                <a:lnTo>
                  <a:pt x="180747" y="30984"/>
                </a:lnTo>
                <a:lnTo>
                  <a:pt x="0" y="0"/>
                </a:lnTo>
                <a:lnTo>
                  <a:pt x="0" y="7794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6C226D0-E502-C246-9649-DB5536D34890}"/>
              </a:ext>
            </a:extLst>
          </p:cNvPr>
          <p:cNvSpPr/>
          <p:nvPr/>
        </p:nvSpPr>
        <p:spPr>
          <a:xfrm>
            <a:off x="1846350" y="3583548"/>
            <a:ext cx="1469813" cy="314558"/>
          </a:xfrm>
          <a:custGeom>
            <a:avLst/>
            <a:gdLst>
              <a:gd name="connsiteX0" fmla="*/ 0 w 180746"/>
              <a:gd name="connsiteY0" fmla="*/ 7794 h 38682"/>
              <a:gd name="connsiteX1" fmla="*/ 180747 w 180746"/>
              <a:gd name="connsiteY1" fmla="*/ 38682 h 38682"/>
              <a:gd name="connsiteX2" fmla="*/ 180747 w 180746"/>
              <a:gd name="connsiteY2" fmla="*/ 30889 h 38682"/>
              <a:gd name="connsiteX3" fmla="*/ 0 w 180746"/>
              <a:gd name="connsiteY3" fmla="*/ 0 h 38682"/>
              <a:gd name="connsiteX4" fmla="*/ 0 w 180746"/>
              <a:gd name="connsiteY4" fmla="*/ 7794 h 3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46" h="38682">
                <a:moveTo>
                  <a:pt x="0" y="7794"/>
                </a:moveTo>
                <a:lnTo>
                  <a:pt x="180747" y="38682"/>
                </a:lnTo>
                <a:lnTo>
                  <a:pt x="180747" y="30889"/>
                </a:lnTo>
                <a:lnTo>
                  <a:pt x="0" y="0"/>
                </a:lnTo>
                <a:lnTo>
                  <a:pt x="0" y="7794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57F53932-5AE8-234E-B155-F607AE1BB7A7}"/>
              </a:ext>
            </a:extLst>
          </p:cNvPr>
          <p:cNvSpPr/>
          <p:nvPr/>
        </p:nvSpPr>
        <p:spPr>
          <a:xfrm>
            <a:off x="3625281" y="1785062"/>
            <a:ext cx="1469049" cy="314558"/>
          </a:xfrm>
          <a:custGeom>
            <a:avLst/>
            <a:gdLst>
              <a:gd name="connsiteX0" fmla="*/ 0 w 180652"/>
              <a:gd name="connsiteY0" fmla="*/ 38682 h 38682"/>
              <a:gd name="connsiteX1" fmla="*/ 180652 w 180652"/>
              <a:gd name="connsiteY1" fmla="*/ 7794 h 38682"/>
              <a:gd name="connsiteX2" fmla="*/ 180652 w 180652"/>
              <a:gd name="connsiteY2" fmla="*/ 0 h 38682"/>
              <a:gd name="connsiteX3" fmla="*/ 0 w 180652"/>
              <a:gd name="connsiteY3" fmla="*/ 30889 h 38682"/>
              <a:gd name="connsiteX4" fmla="*/ 0 w 180652"/>
              <a:gd name="connsiteY4" fmla="*/ 38682 h 3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652" h="38682">
                <a:moveTo>
                  <a:pt x="0" y="38682"/>
                </a:moveTo>
                <a:lnTo>
                  <a:pt x="180652" y="7794"/>
                </a:lnTo>
                <a:lnTo>
                  <a:pt x="180652" y="0"/>
                </a:lnTo>
                <a:lnTo>
                  <a:pt x="0" y="30889"/>
                </a:lnTo>
                <a:lnTo>
                  <a:pt x="0" y="38682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0B2D3CCC-A058-8C4E-A039-9B6F0A9BB842}"/>
              </a:ext>
            </a:extLst>
          </p:cNvPr>
          <p:cNvSpPr/>
          <p:nvPr/>
        </p:nvSpPr>
        <p:spPr>
          <a:xfrm>
            <a:off x="3625281" y="1984465"/>
            <a:ext cx="1469049" cy="315332"/>
          </a:xfrm>
          <a:custGeom>
            <a:avLst/>
            <a:gdLst>
              <a:gd name="connsiteX0" fmla="*/ 0 w 180652"/>
              <a:gd name="connsiteY0" fmla="*/ 38777 h 38777"/>
              <a:gd name="connsiteX1" fmla="*/ 180652 w 180652"/>
              <a:gd name="connsiteY1" fmla="*/ 7794 h 38777"/>
              <a:gd name="connsiteX2" fmla="*/ 180652 w 180652"/>
              <a:gd name="connsiteY2" fmla="*/ 0 h 38777"/>
              <a:gd name="connsiteX3" fmla="*/ 0 w 180652"/>
              <a:gd name="connsiteY3" fmla="*/ 30984 h 38777"/>
              <a:gd name="connsiteX4" fmla="*/ 0 w 180652"/>
              <a:gd name="connsiteY4" fmla="*/ 38777 h 3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652" h="38777">
                <a:moveTo>
                  <a:pt x="0" y="38777"/>
                </a:moveTo>
                <a:lnTo>
                  <a:pt x="180652" y="7794"/>
                </a:lnTo>
                <a:lnTo>
                  <a:pt x="180652" y="0"/>
                </a:lnTo>
                <a:lnTo>
                  <a:pt x="0" y="30984"/>
                </a:lnTo>
                <a:lnTo>
                  <a:pt x="0" y="38777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A5B7E285-5266-B041-943B-C67B0629765F}"/>
              </a:ext>
            </a:extLst>
          </p:cNvPr>
          <p:cNvSpPr/>
          <p:nvPr/>
        </p:nvSpPr>
        <p:spPr>
          <a:xfrm>
            <a:off x="3625281" y="2184639"/>
            <a:ext cx="1469049" cy="314558"/>
          </a:xfrm>
          <a:custGeom>
            <a:avLst/>
            <a:gdLst>
              <a:gd name="connsiteX0" fmla="*/ 0 w 180652"/>
              <a:gd name="connsiteY0" fmla="*/ 38682 h 38682"/>
              <a:gd name="connsiteX1" fmla="*/ 180652 w 180652"/>
              <a:gd name="connsiteY1" fmla="*/ 7793 h 38682"/>
              <a:gd name="connsiteX2" fmla="*/ 180652 w 180652"/>
              <a:gd name="connsiteY2" fmla="*/ 0 h 38682"/>
              <a:gd name="connsiteX3" fmla="*/ 0 w 180652"/>
              <a:gd name="connsiteY3" fmla="*/ 30889 h 38682"/>
              <a:gd name="connsiteX4" fmla="*/ 0 w 180652"/>
              <a:gd name="connsiteY4" fmla="*/ 38682 h 3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652" h="38682">
                <a:moveTo>
                  <a:pt x="0" y="38682"/>
                </a:moveTo>
                <a:lnTo>
                  <a:pt x="180652" y="7793"/>
                </a:lnTo>
                <a:lnTo>
                  <a:pt x="180652" y="0"/>
                </a:lnTo>
                <a:lnTo>
                  <a:pt x="0" y="30889"/>
                </a:lnTo>
                <a:lnTo>
                  <a:pt x="0" y="38682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89C1DF80-1FB1-554A-88C1-C07D6D3EC866}"/>
              </a:ext>
            </a:extLst>
          </p:cNvPr>
          <p:cNvSpPr/>
          <p:nvPr/>
        </p:nvSpPr>
        <p:spPr>
          <a:xfrm>
            <a:off x="3625281" y="2384814"/>
            <a:ext cx="1469049" cy="314558"/>
          </a:xfrm>
          <a:custGeom>
            <a:avLst/>
            <a:gdLst>
              <a:gd name="connsiteX0" fmla="*/ 0 w 180652"/>
              <a:gd name="connsiteY0" fmla="*/ 38682 h 38682"/>
              <a:gd name="connsiteX1" fmla="*/ 180652 w 180652"/>
              <a:gd name="connsiteY1" fmla="*/ 7698 h 38682"/>
              <a:gd name="connsiteX2" fmla="*/ 180652 w 180652"/>
              <a:gd name="connsiteY2" fmla="*/ 0 h 38682"/>
              <a:gd name="connsiteX3" fmla="*/ 0 w 180652"/>
              <a:gd name="connsiteY3" fmla="*/ 30889 h 38682"/>
              <a:gd name="connsiteX4" fmla="*/ 0 w 180652"/>
              <a:gd name="connsiteY4" fmla="*/ 38682 h 3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652" h="38682">
                <a:moveTo>
                  <a:pt x="0" y="38682"/>
                </a:moveTo>
                <a:lnTo>
                  <a:pt x="180652" y="7698"/>
                </a:lnTo>
                <a:lnTo>
                  <a:pt x="180652" y="0"/>
                </a:lnTo>
                <a:lnTo>
                  <a:pt x="0" y="30889"/>
                </a:lnTo>
                <a:lnTo>
                  <a:pt x="0" y="38682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89DB894B-74FF-D04F-AD39-F956E2099E6D}"/>
              </a:ext>
            </a:extLst>
          </p:cNvPr>
          <p:cNvSpPr/>
          <p:nvPr/>
        </p:nvSpPr>
        <p:spPr>
          <a:xfrm>
            <a:off x="3625281" y="2584216"/>
            <a:ext cx="1469049" cy="314558"/>
          </a:xfrm>
          <a:custGeom>
            <a:avLst/>
            <a:gdLst>
              <a:gd name="connsiteX0" fmla="*/ 0 w 180652"/>
              <a:gd name="connsiteY0" fmla="*/ 38682 h 38682"/>
              <a:gd name="connsiteX1" fmla="*/ 180652 w 180652"/>
              <a:gd name="connsiteY1" fmla="*/ 7794 h 38682"/>
              <a:gd name="connsiteX2" fmla="*/ 180652 w 180652"/>
              <a:gd name="connsiteY2" fmla="*/ 0 h 38682"/>
              <a:gd name="connsiteX3" fmla="*/ 0 w 180652"/>
              <a:gd name="connsiteY3" fmla="*/ 30889 h 38682"/>
              <a:gd name="connsiteX4" fmla="*/ 0 w 180652"/>
              <a:gd name="connsiteY4" fmla="*/ 38682 h 3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652" h="38682">
                <a:moveTo>
                  <a:pt x="0" y="38682"/>
                </a:moveTo>
                <a:lnTo>
                  <a:pt x="180652" y="7794"/>
                </a:lnTo>
                <a:lnTo>
                  <a:pt x="180652" y="0"/>
                </a:lnTo>
                <a:lnTo>
                  <a:pt x="0" y="30889"/>
                </a:lnTo>
                <a:lnTo>
                  <a:pt x="0" y="38682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C9C77712-6520-3544-8916-FD8594A26ABB}"/>
              </a:ext>
            </a:extLst>
          </p:cNvPr>
          <p:cNvSpPr/>
          <p:nvPr/>
        </p:nvSpPr>
        <p:spPr>
          <a:xfrm>
            <a:off x="3625281" y="2784392"/>
            <a:ext cx="1469049" cy="314558"/>
          </a:xfrm>
          <a:custGeom>
            <a:avLst/>
            <a:gdLst>
              <a:gd name="connsiteX0" fmla="*/ 0 w 180652"/>
              <a:gd name="connsiteY0" fmla="*/ 38682 h 38682"/>
              <a:gd name="connsiteX1" fmla="*/ 180652 w 180652"/>
              <a:gd name="connsiteY1" fmla="*/ 7794 h 38682"/>
              <a:gd name="connsiteX2" fmla="*/ 180652 w 180652"/>
              <a:gd name="connsiteY2" fmla="*/ 0 h 38682"/>
              <a:gd name="connsiteX3" fmla="*/ 0 w 180652"/>
              <a:gd name="connsiteY3" fmla="*/ 30889 h 38682"/>
              <a:gd name="connsiteX4" fmla="*/ 0 w 180652"/>
              <a:gd name="connsiteY4" fmla="*/ 38682 h 3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652" h="38682">
                <a:moveTo>
                  <a:pt x="0" y="38682"/>
                </a:moveTo>
                <a:lnTo>
                  <a:pt x="180652" y="7794"/>
                </a:lnTo>
                <a:lnTo>
                  <a:pt x="180652" y="0"/>
                </a:lnTo>
                <a:lnTo>
                  <a:pt x="0" y="30889"/>
                </a:lnTo>
                <a:lnTo>
                  <a:pt x="0" y="38682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57B7AB31-7719-474C-99E7-F48AF05CA2DE}"/>
              </a:ext>
            </a:extLst>
          </p:cNvPr>
          <p:cNvSpPr/>
          <p:nvPr/>
        </p:nvSpPr>
        <p:spPr>
          <a:xfrm>
            <a:off x="3625281" y="2983794"/>
            <a:ext cx="1469049" cy="314558"/>
          </a:xfrm>
          <a:custGeom>
            <a:avLst/>
            <a:gdLst>
              <a:gd name="connsiteX0" fmla="*/ 0 w 180652"/>
              <a:gd name="connsiteY0" fmla="*/ 38682 h 38682"/>
              <a:gd name="connsiteX1" fmla="*/ 180652 w 180652"/>
              <a:gd name="connsiteY1" fmla="*/ 7793 h 38682"/>
              <a:gd name="connsiteX2" fmla="*/ 180652 w 180652"/>
              <a:gd name="connsiteY2" fmla="*/ 0 h 38682"/>
              <a:gd name="connsiteX3" fmla="*/ 0 w 180652"/>
              <a:gd name="connsiteY3" fmla="*/ 30889 h 38682"/>
              <a:gd name="connsiteX4" fmla="*/ 0 w 180652"/>
              <a:gd name="connsiteY4" fmla="*/ 38682 h 3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652" h="38682">
                <a:moveTo>
                  <a:pt x="0" y="38682"/>
                </a:moveTo>
                <a:lnTo>
                  <a:pt x="180652" y="7793"/>
                </a:lnTo>
                <a:lnTo>
                  <a:pt x="180652" y="0"/>
                </a:lnTo>
                <a:lnTo>
                  <a:pt x="0" y="30889"/>
                </a:lnTo>
                <a:lnTo>
                  <a:pt x="0" y="38682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FBC60812-2830-DD40-BA1A-323EE2C239A3}"/>
              </a:ext>
            </a:extLst>
          </p:cNvPr>
          <p:cNvSpPr/>
          <p:nvPr/>
        </p:nvSpPr>
        <p:spPr>
          <a:xfrm>
            <a:off x="3625281" y="3183969"/>
            <a:ext cx="1469049" cy="314558"/>
          </a:xfrm>
          <a:custGeom>
            <a:avLst/>
            <a:gdLst>
              <a:gd name="connsiteX0" fmla="*/ 0 w 180652"/>
              <a:gd name="connsiteY0" fmla="*/ 38682 h 38682"/>
              <a:gd name="connsiteX1" fmla="*/ 180652 w 180652"/>
              <a:gd name="connsiteY1" fmla="*/ 7794 h 38682"/>
              <a:gd name="connsiteX2" fmla="*/ 180652 w 180652"/>
              <a:gd name="connsiteY2" fmla="*/ 0 h 38682"/>
              <a:gd name="connsiteX3" fmla="*/ 0 w 180652"/>
              <a:gd name="connsiteY3" fmla="*/ 30889 h 38682"/>
              <a:gd name="connsiteX4" fmla="*/ 0 w 180652"/>
              <a:gd name="connsiteY4" fmla="*/ 38682 h 3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652" h="38682">
                <a:moveTo>
                  <a:pt x="0" y="38682"/>
                </a:moveTo>
                <a:lnTo>
                  <a:pt x="180652" y="7794"/>
                </a:lnTo>
                <a:lnTo>
                  <a:pt x="180652" y="0"/>
                </a:lnTo>
                <a:lnTo>
                  <a:pt x="0" y="30889"/>
                </a:lnTo>
                <a:lnTo>
                  <a:pt x="0" y="38682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238DF47C-83D5-9548-9308-55DBFAFC24B8}"/>
              </a:ext>
            </a:extLst>
          </p:cNvPr>
          <p:cNvSpPr/>
          <p:nvPr/>
        </p:nvSpPr>
        <p:spPr>
          <a:xfrm>
            <a:off x="3625279" y="3383372"/>
            <a:ext cx="1469048" cy="314558"/>
          </a:xfrm>
          <a:custGeom>
            <a:avLst/>
            <a:gdLst>
              <a:gd name="connsiteX0" fmla="*/ 0 w 180652"/>
              <a:gd name="connsiteY0" fmla="*/ 38682 h 38682"/>
              <a:gd name="connsiteX1" fmla="*/ 180652 w 180652"/>
              <a:gd name="connsiteY1" fmla="*/ 7794 h 38682"/>
              <a:gd name="connsiteX2" fmla="*/ 180652 w 180652"/>
              <a:gd name="connsiteY2" fmla="*/ 0 h 38682"/>
              <a:gd name="connsiteX3" fmla="*/ 0 w 180652"/>
              <a:gd name="connsiteY3" fmla="*/ 30984 h 38682"/>
              <a:gd name="connsiteX4" fmla="*/ 0 w 180652"/>
              <a:gd name="connsiteY4" fmla="*/ 38682 h 3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652" h="38682">
                <a:moveTo>
                  <a:pt x="0" y="38682"/>
                </a:moveTo>
                <a:lnTo>
                  <a:pt x="180652" y="7794"/>
                </a:lnTo>
                <a:lnTo>
                  <a:pt x="180652" y="0"/>
                </a:lnTo>
                <a:lnTo>
                  <a:pt x="0" y="30984"/>
                </a:lnTo>
                <a:lnTo>
                  <a:pt x="0" y="38682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3A55069A-15BF-E945-8734-445E6AEDAE29}"/>
              </a:ext>
            </a:extLst>
          </p:cNvPr>
          <p:cNvSpPr/>
          <p:nvPr/>
        </p:nvSpPr>
        <p:spPr>
          <a:xfrm>
            <a:off x="3625281" y="3583547"/>
            <a:ext cx="1469050" cy="314558"/>
          </a:xfrm>
          <a:custGeom>
            <a:avLst/>
            <a:gdLst>
              <a:gd name="connsiteX0" fmla="*/ 0 w 180652"/>
              <a:gd name="connsiteY0" fmla="*/ 38682 h 38682"/>
              <a:gd name="connsiteX1" fmla="*/ 180652 w 180652"/>
              <a:gd name="connsiteY1" fmla="*/ 7794 h 38682"/>
              <a:gd name="connsiteX2" fmla="*/ 180652 w 180652"/>
              <a:gd name="connsiteY2" fmla="*/ 0 h 38682"/>
              <a:gd name="connsiteX3" fmla="*/ 0 w 180652"/>
              <a:gd name="connsiteY3" fmla="*/ 30889 h 38682"/>
              <a:gd name="connsiteX4" fmla="*/ 0 w 180652"/>
              <a:gd name="connsiteY4" fmla="*/ 38682 h 3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652" h="38682">
                <a:moveTo>
                  <a:pt x="0" y="38682"/>
                </a:moveTo>
                <a:lnTo>
                  <a:pt x="180652" y="7794"/>
                </a:lnTo>
                <a:lnTo>
                  <a:pt x="180652" y="0"/>
                </a:lnTo>
                <a:lnTo>
                  <a:pt x="0" y="30889"/>
                </a:lnTo>
                <a:lnTo>
                  <a:pt x="0" y="38682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9EE6781D-E393-8C4C-96E3-B2C816E09689}"/>
              </a:ext>
            </a:extLst>
          </p:cNvPr>
          <p:cNvSpPr/>
          <p:nvPr/>
        </p:nvSpPr>
        <p:spPr>
          <a:xfrm>
            <a:off x="3864842" y="2577264"/>
            <a:ext cx="1286674" cy="2172553"/>
          </a:xfrm>
          <a:custGeom>
            <a:avLst/>
            <a:gdLst>
              <a:gd name="connsiteX0" fmla="*/ 145484 w 158225"/>
              <a:gd name="connsiteY0" fmla="*/ 88658 h 267164"/>
              <a:gd name="connsiteX1" fmla="*/ 131324 w 158225"/>
              <a:gd name="connsiteY1" fmla="*/ 102820 h 267164"/>
              <a:gd name="connsiteX2" fmla="*/ 131324 w 158225"/>
              <a:gd name="connsiteY2" fmla="*/ 110518 h 267164"/>
              <a:gd name="connsiteX3" fmla="*/ 128093 w 158225"/>
              <a:gd name="connsiteY3" fmla="*/ 110518 h 267164"/>
              <a:gd name="connsiteX4" fmla="*/ 128093 w 158225"/>
              <a:gd name="connsiteY4" fmla="*/ 84952 h 267164"/>
              <a:gd name="connsiteX5" fmla="*/ 113839 w 158225"/>
              <a:gd name="connsiteY5" fmla="*/ 70695 h 267164"/>
              <a:gd name="connsiteX6" fmla="*/ 99584 w 158225"/>
              <a:gd name="connsiteY6" fmla="*/ 84952 h 267164"/>
              <a:gd name="connsiteX7" fmla="*/ 99584 w 158225"/>
              <a:gd name="connsiteY7" fmla="*/ 110518 h 267164"/>
              <a:gd name="connsiteX8" fmla="*/ 96353 w 158225"/>
              <a:gd name="connsiteY8" fmla="*/ 110518 h 267164"/>
              <a:gd name="connsiteX9" fmla="*/ 96353 w 158225"/>
              <a:gd name="connsiteY9" fmla="*/ 71931 h 267164"/>
              <a:gd name="connsiteX10" fmla="*/ 82098 w 158225"/>
              <a:gd name="connsiteY10" fmla="*/ 57674 h 267164"/>
              <a:gd name="connsiteX11" fmla="*/ 67844 w 158225"/>
              <a:gd name="connsiteY11" fmla="*/ 71931 h 267164"/>
              <a:gd name="connsiteX12" fmla="*/ 67844 w 158225"/>
              <a:gd name="connsiteY12" fmla="*/ 110518 h 267164"/>
              <a:gd name="connsiteX13" fmla="*/ 64613 w 158225"/>
              <a:gd name="connsiteY13" fmla="*/ 110518 h 267164"/>
              <a:gd name="connsiteX14" fmla="*/ 64613 w 158225"/>
              <a:gd name="connsiteY14" fmla="*/ 14050 h 267164"/>
              <a:gd name="connsiteX15" fmla="*/ 50358 w 158225"/>
              <a:gd name="connsiteY15" fmla="*/ -206 h 267164"/>
              <a:gd name="connsiteX16" fmla="*/ 36104 w 158225"/>
              <a:gd name="connsiteY16" fmla="*/ 14050 h 267164"/>
              <a:gd name="connsiteX17" fmla="*/ 36104 w 158225"/>
              <a:gd name="connsiteY17" fmla="*/ 116791 h 267164"/>
              <a:gd name="connsiteX18" fmla="*/ 36104 w 158225"/>
              <a:gd name="connsiteY18" fmla="*/ 118597 h 267164"/>
              <a:gd name="connsiteX19" fmla="*/ 36104 w 158225"/>
              <a:gd name="connsiteY19" fmla="*/ 123254 h 267164"/>
              <a:gd name="connsiteX20" fmla="*/ 36104 w 158225"/>
              <a:gd name="connsiteY20" fmla="*/ 179614 h 267164"/>
              <a:gd name="connsiteX21" fmla="*/ 28406 w 158225"/>
              <a:gd name="connsiteY21" fmla="*/ 179614 h 267164"/>
              <a:gd name="connsiteX22" fmla="*/ 28406 w 158225"/>
              <a:gd name="connsiteY22" fmla="*/ 123539 h 267164"/>
              <a:gd name="connsiteX23" fmla="*/ 14152 w 158225"/>
              <a:gd name="connsiteY23" fmla="*/ 103485 h 267164"/>
              <a:gd name="connsiteX24" fmla="*/ -7 w 158225"/>
              <a:gd name="connsiteY24" fmla="*/ 109853 h 267164"/>
              <a:gd name="connsiteX25" fmla="*/ -7 w 158225"/>
              <a:gd name="connsiteY25" fmla="*/ 204325 h 267164"/>
              <a:gd name="connsiteX26" fmla="*/ 50168 w 158225"/>
              <a:gd name="connsiteY26" fmla="*/ 260495 h 267164"/>
              <a:gd name="connsiteX27" fmla="*/ 50168 w 158225"/>
              <a:gd name="connsiteY27" fmla="*/ 260495 h 267164"/>
              <a:gd name="connsiteX28" fmla="*/ 64898 w 158225"/>
              <a:gd name="connsiteY28" fmla="*/ 266958 h 267164"/>
              <a:gd name="connsiteX29" fmla="*/ 129709 w 158225"/>
              <a:gd name="connsiteY29" fmla="*/ 266958 h 267164"/>
              <a:gd name="connsiteX30" fmla="*/ 158218 w 158225"/>
              <a:gd name="connsiteY30" fmla="*/ 221338 h 267164"/>
              <a:gd name="connsiteX31" fmla="*/ 158218 w 158225"/>
              <a:gd name="connsiteY31" fmla="*/ 102820 h 267164"/>
              <a:gd name="connsiteX32" fmla="*/ 145484 w 158225"/>
              <a:gd name="connsiteY32" fmla="*/ 88658 h 26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58225" h="267164">
                <a:moveTo>
                  <a:pt x="145484" y="88658"/>
                </a:moveTo>
                <a:cubicBezTo>
                  <a:pt x="137663" y="88658"/>
                  <a:pt x="131324" y="94998"/>
                  <a:pt x="131324" y="102820"/>
                </a:cubicBezTo>
                <a:lnTo>
                  <a:pt x="131324" y="110518"/>
                </a:lnTo>
                <a:lnTo>
                  <a:pt x="128093" y="110518"/>
                </a:lnTo>
                <a:lnTo>
                  <a:pt x="128093" y="84952"/>
                </a:lnTo>
                <a:cubicBezTo>
                  <a:pt x="128093" y="77082"/>
                  <a:pt x="121707" y="70695"/>
                  <a:pt x="113839" y="70695"/>
                </a:cubicBezTo>
                <a:cubicBezTo>
                  <a:pt x="105970" y="70695"/>
                  <a:pt x="99584" y="77082"/>
                  <a:pt x="99584" y="84952"/>
                </a:cubicBezTo>
                <a:lnTo>
                  <a:pt x="99584" y="110518"/>
                </a:lnTo>
                <a:lnTo>
                  <a:pt x="96353" y="110518"/>
                </a:lnTo>
                <a:lnTo>
                  <a:pt x="96353" y="71931"/>
                </a:lnTo>
                <a:cubicBezTo>
                  <a:pt x="96353" y="64061"/>
                  <a:pt x="89967" y="57674"/>
                  <a:pt x="82098" y="57674"/>
                </a:cubicBezTo>
                <a:cubicBezTo>
                  <a:pt x="74230" y="57674"/>
                  <a:pt x="67844" y="64061"/>
                  <a:pt x="67844" y="71931"/>
                </a:cubicBezTo>
                <a:lnTo>
                  <a:pt x="67844" y="110518"/>
                </a:lnTo>
                <a:lnTo>
                  <a:pt x="64613" y="110518"/>
                </a:lnTo>
                <a:lnTo>
                  <a:pt x="64613" y="14050"/>
                </a:lnTo>
                <a:cubicBezTo>
                  <a:pt x="64613" y="6180"/>
                  <a:pt x="58227" y="-206"/>
                  <a:pt x="50358" y="-206"/>
                </a:cubicBezTo>
                <a:cubicBezTo>
                  <a:pt x="42490" y="-206"/>
                  <a:pt x="36104" y="6180"/>
                  <a:pt x="36104" y="14050"/>
                </a:cubicBezTo>
                <a:lnTo>
                  <a:pt x="36104" y="116791"/>
                </a:lnTo>
                <a:cubicBezTo>
                  <a:pt x="36104" y="117456"/>
                  <a:pt x="36104" y="118027"/>
                  <a:pt x="36104" y="118597"/>
                </a:cubicBezTo>
                <a:cubicBezTo>
                  <a:pt x="36104" y="119167"/>
                  <a:pt x="36104" y="121543"/>
                  <a:pt x="36104" y="123254"/>
                </a:cubicBezTo>
                <a:lnTo>
                  <a:pt x="36104" y="179614"/>
                </a:lnTo>
                <a:cubicBezTo>
                  <a:pt x="33443" y="179614"/>
                  <a:pt x="30877" y="179614"/>
                  <a:pt x="28406" y="179614"/>
                </a:cubicBezTo>
                <a:lnTo>
                  <a:pt x="28406" y="123539"/>
                </a:lnTo>
                <a:cubicBezTo>
                  <a:pt x="27409" y="114852"/>
                  <a:pt x="22030" y="107277"/>
                  <a:pt x="14152" y="103485"/>
                </a:cubicBezTo>
                <a:cubicBezTo>
                  <a:pt x="10731" y="101679"/>
                  <a:pt x="-7" y="102059"/>
                  <a:pt x="-7" y="109853"/>
                </a:cubicBezTo>
                <a:lnTo>
                  <a:pt x="-7" y="204325"/>
                </a:lnTo>
                <a:cubicBezTo>
                  <a:pt x="-7" y="218676"/>
                  <a:pt x="35724" y="249090"/>
                  <a:pt x="50168" y="260495"/>
                </a:cubicBezTo>
                <a:lnTo>
                  <a:pt x="50168" y="260495"/>
                </a:lnTo>
                <a:cubicBezTo>
                  <a:pt x="54046" y="264496"/>
                  <a:pt x="59329" y="266816"/>
                  <a:pt x="64898" y="266958"/>
                </a:cubicBezTo>
                <a:lnTo>
                  <a:pt x="129709" y="266958"/>
                </a:lnTo>
                <a:cubicBezTo>
                  <a:pt x="145579" y="266958"/>
                  <a:pt x="158218" y="246524"/>
                  <a:pt x="158218" y="221338"/>
                </a:cubicBezTo>
                <a:lnTo>
                  <a:pt x="158218" y="102820"/>
                </a:lnTo>
                <a:cubicBezTo>
                  <a:pt x="158256" y="95520"/>
                  <a:pt x="152744" y="89390"/>
                  <a:pt x="145484" y="88658"/>
                </a:cubicBezTo>
                <a:close/>
              </a:path>
            </a:pathLst>
          </a:custGeom>
          <a:solidFill>
            <a:srgbClr val="FABB85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0549EA4A-4463-4843-9E52-BBB581AE134C}"/>
              </a:ext>
            </a:extLst>
          </p:cNvPr>
          <p:cNvSpPr/>
          <p:nvPr/>
        </p:nvSpPr>
        <p:spPr>
          <a:xfrm>
            <a:off x="4067312" y="4670987"/>
            <a:ext cx="1173071" cy="713364"/>
          </a:xfrm>
          <a:custGeom>
            <a:avLst/>
            <a:gdLst>
              <a:gd name="connsiteX0" fmla="*/ 0 w 144255"/>
              <a:gd name="connsiteY0" fmla="*/ 0 h 87724"/>
              <a:gd name="connsiteX1" fmla="*/ 144256 w 144255"/>
              <a:gd name="connsiteY1" fmla="*/ 0 h 87724"/>
              <a:gd name="connsiteX2" fmla="*/ 144256 w 144255"/>
              <a:gd name="connsiteY2" fmla="*/ 87724 h 87724"/>
              <a:gd name="connsiteX3" fmla="*/ 0 w 144255"/>
              <a:gd name="connsiteY3" fmla="*/ 87724 h 87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255" h="87724">
                <a:moveTo>
                  <a:pt x="0" y="0"/>
                </a:moveTo>
                <a:lnTo>
                  <a:pt x="144256" y="0"/>
                </a:lnTo>
                <a:lnTo>
                  <a:pt x="144256" y="87724"/>
                </a:lnTo>
                <a:lnTo>
                  <a:pt x="0" y="87724"/>
                </a:lnTo>
                <a:close/>
              </a:path>
            </a:pathLst>
          </a:custGeom>
          <a:solidFill>
            <a:schemeClr val="tx2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3" name="CuadroTexto 351">
            <a:extLst>
              <a:ext uri="{FF2B5EF4-FFF2-40B4-BE49-F238E27FC236}">
                <a16:creationId xmlns:a16="http://schemas.microsoft.com/office/drawing/2014/main" id="{25CD409D-33D0-C14F-913D-669D43D4591C}"/>
              </a:ext>
            </a:extLst>
          </p:cNvPr>
          <p:cNvSpPr txBox="1"/>
          <p:nvPr/>
        </p:nvSpPr>
        <p:spPr>
          <a:xfrm>
            <a:off x="1203412" y="4832346"/>
            <a:ext cx="285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</p:spTree>
    <p:extLst>
      <p:ext uri="{BB962C8B-B14F-4D97-AF65-F5344CB8AC3E}">
        <p14:creationId xmlns:p14="http://schemas.microsoft.com/office/powerpoint/2010/main" val="2058541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>
            <a:extLst>
              <a:ext uri="{FF2B5EF4-FFF2-40B4-BE49-F238E27FC236}">
                <a16:creationId xmlns:a16="http://schemas.microsoft.com/office/drawing/2014/main" id="{6F1834E8-D8C5-B84C-90C4-DFA6F95FCCB7}"/>
              </a:ext>
            </a:extLst>
          </p:cNvPr>
          <p:cNvSpPr/>
          <p:nvPr/>
        </p:nvSpPr>
        <p:spPr>
          <a:xfrm>
            <a:off x="2173654" y="6017295"/>
            <a:ext cx="2510693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60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@yourbrand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48FA50A-3732-4C48-B64D-5A77742BBC3C}"/>
              </a:ext>
            </a:extLst>
          </p:cNvPr>
          <p:cNvSpPr/>
          <p:nvPr/>
        </p:nvSpPr>
        <p:spPr>
          <a:xfrm>
            <a:off x="512120" y="413539"/>
            <a:ext cx="5850774" cy="640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64" b="1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Education Infographics</a:t>
            </a:r>
          </a:p>
        </p:txBody>
      </p:sp>
      <p:sp>
        <p:nvSpPr>
          <p:cNvPr id="32" name="Graphic 2">
            <a:extLst>
              <a:ext uri="{FF2B5EF4-FFF2-40B4-BE49-F238E27FC236}">
                <a16:creationId xmlns:a16="http://schemas.microsoft.com/office/drawing/2014/main" id="{D8140BC0-FA6D-DC4D-AAA3-6157ECC1E265}"/>
              </a:ext>
            </a:extLst>
          </p:cNvPr>
          <p:cNvSpPr/>
          <p:nvPr/>
        </p:nvSpPr>
        <p:spPr>
          <a:xfrm>
            <a:off x="1866758" y="1760622"/>
            <a:ext cx="1474280" cy="1669011"/>
          </a:xfrm>
          <a:custGeom>
            <a:avLst/>
            <a:gdLst>
              <a:gd name="connsiteX0" fmla="*/ 1058999 w 1510084"/>
              <a:gd name="connsiteY0" fmla="*/ 329366 h 1709545"/>
              <a:gd name="connsiteX1" fmla="*/ 801793 w 1510084"/>
              <a:gd name="connsiteY1" fmla="*/ 396620 h 1709545"/>
              <a:gd name="connsiteX2" fmla="*/ 716247 w 1510084"/>
              <a:gd name="connsiteY2" fmla="*/ 426932 h 1709545"/>
              <a:gd name="connsiteX3" fmla="*/ 712445 w 1510084"/>
              <a:gd name="connsiteY3" fmla="*/ 402493 h 1709545"/>
              <a:gd name="connsiteX4" fmla="*/ 705222 w 1510084"/>
              <a:gd name="connsiteY4" fmla="*/ 370097 h 1709545"/>
              <a:gd name="connsiteX5" fmla="*/ 724232 w 1510084"/>
              <a:gd name="connsiteY5" fmla="*/ 367824 h 1709545"/>
              <a:gd name="connsiteX6" fmla="*/ 942847 w 1510084"/>
              <a:gd name="connsiteY6" fmla="*/ 251409 h 1709545"/>
              <a:gd name="connsiteX7" fmla="*/ 965184 w 1510084"/>
              <a:gd name="connsiteY7" fmla="*/ 1811 h 1709545"/>
              <a:gd name="connsiteX8" fmla="*/ 964519 w 1510084"/>
              <a:gd name="connsiteY8" fmla="*/ -83 h 1709545"/>
              <a:gd name="connsiteX9" fmla="*/ 962238 w 1510084"/>
              <a:gd name="connsiteY9" fmla="*/ 580 h 1709545"/>
              <a:gd name="connsiteX10" fmla="*/ 703701 w 1510084"/>
              <a:gd name="connsiteY10" fmla="*/ 165494 h 1709545"/>
              <a:gd name="connsiteX11" fmla="*/ 687162 w 1510084"/>
              <a:gd name="connsiteY11" fmla="*/ 316389 h 1709545"/>
              <a:gd name="connsiteX12" fmla="*/ 683930 w 1510084"/>
              <a:gd name="connsiteY12" fmla="*/ 309380 h 1709545"/>
              <a:gd name="connsiteX13" fmla="*/ 675186 w 1510084"/>
              <a:gd name="connsiteY13" fmla="*/ 291666 h 1709545"/>
              <a:gd name="connsiteX14" fmla="*/ 665681 w 1510084"/>
              <a:gd name="connsiteY14" fmla="*/ 274805 h 1709545"/>
              <a:gd name="connsiteX15" fmla="*/ 655415 w 1510084"/>
              <a:gd name="connsiteY15" fmla="*/ 258797 h 1709545"/>
              <a:gd name="connsiteX16" fmla="*/ 632603 w 1510084"/>
              <a:gd name="connsiteY16" fmla="*/ 230854 h 1709545"/>
              <a:gd name="connsiteX17" fmla="*/ 621007 w 1510084"/>
              <a:gd name="connsiteY17" fmla="*/ 218824 h 1709545"/>
              <a:gd name="connsiteX18" fmla="*/ 609411 w 1510084"/>
              <a:gd name="connsiteY18" fmla="*/ 208404 h 1709545"/>
              <a:gd name="connsiteX19" fmla="*/ 587454 w 1510084"/>
              <a:gd name="connsiteY19" fmla="*/ 192396 h 1709545"/>
              <a:gd name="connsiteX20" fmla="*/ 569300 w 1510084"/>
              <a:gd name="connsiteY20" fmla="*/ 182166 h 1709545"/>
              <a:gd name="connsiteX21" fmla="*/ 556943 w 1510084"/>
              <a:gd name="connsiteY21" fmla="*/ 176956 h 1709545"/>
              <a:gd name="connsiteX22" fmla="*/ 552476 w 1510084"/>
              <a:gd name="connsiteY22" fmla="*/ 175535 h 1709545"/>
              <a:gd name="connsiteX23" fmla="*/ 556373 w 1510084"/>
              <a:gd name="connsiteY23" fmla="*/ 178187 h 1709545"/>
              <a:gd name="connsiteX24" fmla="*/ 566733 w 1510084"/>
              <a:gd name="connsiteY24" fmla="*/ 186144 h 1709545"/>
              <a:gd name="connsiteX25" fmla="*/ 581846 w 1510084"/>
              <a:gd name="connsiteY25" fmla="*/ 199500 h 1709545"/>
              <a:gd name="connsiteX26" fmla="*/ 590591 w 1510084"/>
              <a:gd name="connsiteY26" fmla="*/ 208309 h 1709545"/>
              <a:gd name="connsiteX27" fmla="*/ 600096 w 1510084"/>
              <a:gd name="connsiteY27" fmla="*/ 217782 h 1709545"/>
              <a:gd name="connsiteX28" fmla="*/ 619106 w 1510084"/>
              <a:gd name="connsiteY28" fmla="*/ 241652 h 1709545"/>
              <a:gd name="connsiteX29" fmla="*/ 638116 w 1510084"/>
              <a:gd name="connsiteY29" fmla="*/ 270069 h 1709545"/>
              <a:gd name="connsiteX30" fmla="*/ 646861 w 1510084"/>
              <a:gd name="connsiteY30" fmla="*/ 285699 h 1709545"/>
              <a:gd name="connsiteX31" fmla="*/ 651138 w 1510084"/>
              <a:gd name="connsiteY31" fmla="*/ 293655 h 1709545"/>
              <a:gd name="connsiteX32" fmla="*/ 653419 w 1510084"/>
              <a:gd name="connsiteY32" fmla="*/ 297729 h 1709545"/>
              <a:gd name="connsiteX33" fmla="*/ 655320 w 1510084"/>
              <a:gd name="connsiteY33" fmla="*/ 301896 h 1709545"/>
              <a:gd name="connsiteX34" fmla="*/ 663019 w 1510084"/>
              <a:gd name="connsiteY34" fmla="*/ 318852 h 1709545"/>
              <a:gd name="connsiteX35" fmla="*/ 666916 w 1510084"/>
              <a:gd name="connsiteY35" fmla="*/ 327377 h 1709545"/>
              <a:gd name="connsiteX36" fmla="*/ 670148 w 1510084"/>
              <a:gd name="connsiteY36" fmla="*/ 336281 h 1709545"/>
              <a:gd name="connsiteX37" fmla="*/ 682600 w 1510084"/>
              <a:gd name="connsiteY37" fmla="*/ 371613 h 1709545"/>
              <a:gd name="connsiteX38" fmla="*/ 692675 w 1510084"/>
              <a:gd name="connsiteY38" fmla="*/ 406756 h 1709545"/>
              <a:gd name="connsiteX39" fmla="*/ 696762 w 1510084"/>
              <a:gd name="connsiteY39" fmla="*/ 423806 h 1709545"/>
              <a:gd name="connsiteX40" fmla="*/ 697903 w 1510084"/>
              <a:gd name="connsiteY40" fmla="*/ 428258 h 1709545"/>
              <a:gd name="connsiteX41" fmla="*/ 611217 w 1510084"/>
              <a:gd name="connsiteY41" fmla="*/ 414523 h 1709545"/>
              <a:gd name="connsiteX42" fmla="*/ 345931 w 1510084"/>
              <a:gd name="connsiteY42" fmla="*/ 396715 h 1709545"/>
              <a:gd name="connsiteX43" fmla="*/ 2990 w 1510084"/>
              <a:gd name="connsiteY43" fmla="*/ 984571 h 1709545"/>
              <a:gd name="connsiteX44" fmla="*/ 563787 w 1510084"/>
              <a:gd name="connsiteY44" fmla="*/ 1708165 h 1709545"/>
              <a:gd name="connsiteX45" fmla="*/ 677087 w 1510084"/>
              <a:gd name="connsiteY45" fmla="*/ 1672170 h 1709545"/>
              <a:gd name="connsiteX46" fmla="*/ 823369 w 1510084"/>
              <a:gd name="connsiteY46" fmla="*/ 1626324 h 1709545"/>
              <a:gd name="connsiteX47" fmla="*/ 975450 w 1510084"/>
              <a:gd name="connsiteY47" fmla="*/ 1642427 h 1709545"/>
              <a:gd name="connsiteX48" fmla="*/ 1093312 w 1510084"/>
              <a:gd name="connsiteY48" fmla="*/ 1655120 h 1709545"/>
              <a:gd name="connsiteX49" fmla="*/ 1427889 w 1510084"/>
              <a:gd name="connsiteY49" fmla="*/ 1335333 h 1709545"/>
              <a:gd name="connsiteX50" fmla="*/ 1506686 w 1510084"/>
              <a:gd name="connsiteY50" fmla="*/ 842011 h 1709545"/>
              <a:gd name="connsiteX51" fmla="*/ 1058999 w 1510084"/>
              <a:gd name="connsiteY51" fmla="*/ 329366 h 170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510084" h="1709545">
                <a:moveTo>
                  <a:pt x="1058999" y="329366"/>
                </a:moveTo>
                <a:cubicBezTo>
                  <a:pt x="916423" y="342817"/>
                  <a:pt x="853120" y="372655"/>
                  <a:pt x="801793" y="396620"/>
                </a:cubicBezTo>
                <a:cubicBezTo>
                  <a:pt x="774789" y="410545"/>
                  <a:pt x="746008" y="420737"/>
                  <a:pt x="716247" y="426932"/>
                </a:cubicBezTo>
                <a:cubicBezTo>
                  <a:pt x="715107" y="418975"/>
                  <a:pt x="713776" y="410829"/>
                  <a:pt x="712445" y="402493"/>
                </a:cubicBezTo>
                <a:cubicBezTo>
                  <a:pt x="710792" y="391543"/>
                  <a:pt x="708377" y="380716"/>
                  <a:pt x="705222" y="370097"/>
                </a:cubicBezTo>
                <a:lnTo>
                  <a:pt x="724232" y="367824"/>
                </a:lnTo>
                <a:cubicBezTo>
                  <a:pt x="827836" y="355131"/>
                  <a:pt x="901500" y="315915"/>
                  <a:pt x="942847" y="251409"/>
                </a:cubicBezTo>
                <a:cubicBezTo>
                  <a:pt x="1010998" y="144655"/>
                  <a:pt x="965755" y="3327"/>
                  <a:pt x="965184" y="1811"/>
                </a:cubicBezTo>
                <a:lnTo>
                  <a:pt x="964519" y="-83"/>
                </a:lnTo>
                <a:lnTo>
                  <a:pt x="962238" y="580"/>
                </a:lnTo>
                <a:cubicBezTo>
                  <a:pt x="829738" y="30702"/>
                  <a:pt x="742576" y="85831"/>
                  <a:pt x="703701" y="165494"/>
                </a:cubicBezTo>
                <a:cubicBezTo>
                  <a:pt x="681953" y="212686"/>
                  <a:pt x="676155" y="265636"/>
                  <a:pt x="687162" y="316389"/>
                </a:cubicBezTo>
                <a:cubicBezTo>
                  <a:pt x="686117" y="314021"/>
                  <a:pt x="684976" y="311748"/>
                  <a:pt x="683930" y="309380"/>
                </a:cubicBezTo>
                <a:cubicBezTo>
                  <a:pt x="680984" y="303412"/>
                  <a:pt x="678132" y="297539"/>
                  <a:pt x="675186" y="291666"/>
                </a:cubicBezTo>
                <a:cubicBezTo>
                  <a:pt x="672353" y="285860"/>
                  <a:pt x="669178" y="280233"/>
                  <a:pt x="665681" y="274805"/>
                </a:cubicBezTo>
                <a:cubicBezTo>
                  <a:pt x="662259" y="269406"/>
                  <a:pt x="659217" y="263723"/>
                  <a:pt x="655415" y="258797"/>
                </a:cubicBezTo>
                <a:cubicBezTo>
                  <a:pt x="648429" y="249003"/>
                  <a:pt x="640806" y="239663"/>
                  <a:pt x="632603" y="230854"/>
                </a:cubicBezTo>
                <a:cubicBezTo>
                  <a:pt x="628982" y="226619"/>
                  <a:pt x="625113" y="222603"/>
                  <a:pt x="621007" y="218824"/>
                </a:cubicBezTo>
                <a:lnTo>
                  <a:pt x="609411" y="208404"/>
                </a:lnTo>
                <a:cubicBezTo>
                  <a:pt x="602444" y="202607"/>
                  <a:pt x="595106" y="197255"/>
                  <a:pt x="587454" y="192396"/>
                </a:cubicBezTo>
                <a:cubicBezTo>
                  <a:pt x="581656" y="188559"/>
                  <a:pt x="575592" y="185140"/>
                  <a:pt x="569300" y="182166"/>
                </a:cubicBezTo>
                <a:cubicBezTo>
                  <a:pt x="565289" y="180186"/>
                  <a:pt x="561163" y="178452"/>
                  <a:pt x="556943" y="176956"/>
                </a:cubicBezTo>
                <a:cubicBezTo>
                  <a:pt x="555479" y="176406"/>
                  <a:pt x="553987" y="175923"/>
                  <a:pt x="552476" y="175535"/>
                </a:cubicBezTo>
                <a:cubicBezTo>
                  <a:pt x="552476" y="175535"/>
                  <a:pt x="553902" y="176387"/>
                  <a:pt x="556373" y="178187"/>
                </a:cubicBezTo>
                <a:cubicBezTo>
                  <a:pt x="558844" y="179987"/>
                  <a:pt x="562361" y="182734"/>
                  <a:pt x="566733" y="186144"/>
                </a:cubicBezTo>
                <a:cubicBezTo>
                  <a:pt x="571106" y="189554"/>
                  <a:pt x="576238" y="194101"/>
                  <a:pt x="581846" y="199500"/>
                </a:cubicBezTo>
                <a:cubicBezTo>
                  <a:pt x="584945" y="202247"/>
                  <a:pt x="587872" y="205183"/>
                  <a:pt x="590591" y="208309"/>
                </a:cubicBezTo>
                <a:cubicBezTo>
                  <a:pt x="593538" y="211530"/>
                  <a:pt x="596864" y="214561"/>
                  <a:pt x="600096" y="217782"/>
                </a:cubicBezTo>
                <a:cubicBezTo>
                  <a:pt x="606179" y="225170"/>
                  <a:pt x="612928" y="232843"/>
                  <a:pt x="619106" y="241652"/>
                </a:cubicBezTo>
                <a:cubicBezTo>
                  <a:pt x="625284" y="250461"/>
                  <a:pt x="631463" y="260597"/>
                  <a:pt x="638116" y="270069"/>
                </a:cubicBezTo>
                <a:cubicBezTo>
                  <a:pt x="641253" y="274995"/>
                  <a:pt x="643819" y="280489"/>
                  <a:pt x="646861" y="285699"/>
                </a:cubicBezTo>
                <a:lnTo>
                  <a:pt x="651138" y="293655"/>
                </a:lnTo>
                <a:lnTo>
                  <a:pt x="653419" y="297729"/>
                </a:lnTo>
                <a:lnTo>
                  <a:pt x="655320" y="301896"/>
                </a:lnTo>
                <a:lnTo>
                  <a:pt x="663019" y="318852"/>
                </a:lnTo>
                <a:cubicBezTo>
                  <a:pt x="664350" y="321694"/>
                  <a:pt x="665776" y="324441"/>
                  <a:pt x="666916" y="327377"/>
                </a:cubicBezTo>
                <a:lnTo>
                  <a:pt x="670148" y="336281"/>
                </a:lnTo>
                <a:cubicBezTo>
                  <a:pt x="674891" y="347847"/>
                  <a:pt x="679045" y="359631"/>
                  <a:pt x="682600" y="371613"/>
                </a:cubicBezTo>
                <a:cubicBezTo>
                  <a:pt x="686021" y="383548"/>
                  <a:pt x="690299" y="395105"/>
                  <a:pt x="692675" y="406756"/>
                </a:cubicBezTo>
                <a:cubicBezTo>
                  <a:pt x="694006" y="412534"/>
                  <a:pt x="695336" y="418217"/>
                  <a:pt x="696762" y="423806"/>
                </a:cubicBezTo>
                <a:lnTo>
                  <a:pt x="697903" y="428258"/>
                </a:lnTo>
                <a:cubicBezTo>
                  <a:pt x="668532" y="427405"/>
                  <a:pt x="639399" y="422792"/>
                  <a:pt x="611217" y="414523"/>
                </a:cubicBezTo>
                <a:cubicBezTo>
                  <a:pt x="556278" y="400599"/>
                  <a:pt x="487651" y="383264"/>
                  <a:pt x="345931" y="396715"/>
                </a:cubicBezTo>
                <a:cubicBezTo>
                  <a:pt x="109351" y="419070"/>
                  <a:pt x="-22389" y="718776"/>
                  <a:pt x="2990" y="984571"/>
                </a:cubicBezTo>
                <a:cubicBezTo>
                  <a:pt x="27893" y="1245819"/>
                  <a:pt x="248505" y="1738003"/>
                  <a:pt x="563787" y="1708165"/>
                </a:cubicBezTo>
                <a:cubicBezTo>
                  <a:pt x="594108" y="1705324"/>
                  <a:pt x="634599" y="1689220"/>
                  <a:pt x="677087" y="1672170"/>
                </a:cubicBezTo>
                <a:cubicBezTo>
                  <a:pt x="724612" y="1653889"/>
                  <a:pt x="776700" y="1633144"/>
                  <a:pt x="823369" y="1626324"/>
                </a:cubicBezTo>
                <a:cubicBezTo>
                  <a:pt x="870894" y="1624335"/>
                  <a:pt x="926023" y="1633807"/>
                  <a:pt x="975450" y="1642427"/>
                </a:cubicBezTo>
                <a:cubicBezTo>
                  <a:pt x="1020694" y="1650573"/>
                  <a:pt x="1063466" y="1657962"/>
                  <a:pt x="1093312" y="1655120"/>
                </a:cubicBezTo>
                <a:cubicBezTo>
                  <a:pt x="1270391" y="1638449"/>
                  <a:pt x="1373140" y="1471924"/>
                  <a:pt x="1427889" y="1335333"/>
                </a:cubicBezTo>
                <a:cubicBezTo>
                  <a:pt x="1489767" y="1181217"/>
                  <a:pt x="1520563" y="988075"/>
                  <a:pt x="1506686" y="842011"/>
                </a:cubicBezTo>
                <a:cubicBezTo>
                  <a:pt x="1481498" y="576311"/>
                  <a:pt x="1295579" y="306917"/>
                  <a:pt x="1058999" y="329366"/>
                </a:cubicBezTo>
                <a:close/>
              </a:path>
            </a:pathLst>
          </a:custGeom>
          <a:solidFill>
            <a:schemeClr val="accent1"/>
          </a:solidFill>
          <a:ln w="946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4" name="Graphic 2">
            <a:extLst>
              <a:ext uri="{FF2B5EF4-FFF2-40B4-BE49-F238E27FC236}">
                <a16:creationId xmlns:a16="http://schemas.microsoft.com/office/drawing/2014/main" id="{F11DC8E6-827F-CA4E-965B-04B5CE42A9A9}"/>
              </a:ext>
            </a:extLst>
          </p:cNvPr>
          <p:cNvSpPr/>
          <p:nvPr/>
        </p:nvSpPr>
        <p:spPr>
          <a:xfrm>
            <a:off x="3516961" y="1760622"/>
            <a:ext cx="1474280" cy="1669011"/>
          </a:xfrm>
          <a:custGeom>
            <a:avLst/>
            <a:gdLst>
              <a:gd name="connsiteX0" fmla="*/ 1058999 w 1510084"/>
              <a:gd name="connsiteY0" fmla="*/ 329366 h 1709545"/>
              <a:gd name="connsiteX1" fmla="*/ 801793 w 1510084"/>
              <a:gd name="connsiteY1" fmla="*/ 396620 h 1709545"/>
              <a:gd name="connsiteX2" fmla="*/ 716247 w 1510084"/>
              <a:gd name="connsiteY2" fmla="*/ 426932 h 1709545"/>
              <a:gd name="connsiteX3" fmla="*/ 712445 w 1510084"/>
              <a:gd name="connsiteY3" fmla="*/ 402493 h 1709545"/>
              <a:gd name="connsiteX4" fmla="*/ 705222 w 1510084"/>
              <a:gd name="connsiteY4" fmla="*/ 370097 h 1709545"/>
              <a:gd name="connsiteX5" fmla="*/ 724232 w 1510084"/>
              <a:gd name="connsiteY5" fmla="*/ 367824 h 1709545"/>
              <a:gd name="connsiteX6" fmla="*/ 942847 w 1510084"/>
              <a:gd name="connsiteY6" fmla="*/ 251409 h 1709545"/>
              <a:gd name="connsiteX7" fmla="*/ 965184 w 1510084"/>
              <a:gd name="connsiteY7" fmla="*/ 1811 h 1709545"/>
              <a:gd name="connsiteX8" fmla="*/ 964519 w 1510084"/>
              <a:gd name="connsiteY8" fmla="*/ -83 h 1709545"/>
              <a:gd name="connsiteX9" fmla="*/ 962238 w 1510084"/>
              <a:gd name="connsiteY9" fmla="*/ 580 h 1709545"/>
              <a:gd name="connsiteX10" fmla="*/ 703701 w 1510084"/>
              <a:gd name="connsiteY10" fmla="*/ 165494 h 1709545"/>
              <a:gd name="connsiteX11" fmla="*/ 687162 w 1510084"/>
              <a:gd name="connsiteY11" fmla="*/ 316389 h 1709545"/>
              <a:gd name="connsiteX12" fmla="*/ 683930 w 1510084"/>
              <a:gd name="connsiteY12" fmla="*/ 309380 h 1709545"/>
              <a:gd name="connsiteX13" fmla="*/ 675186 w 1510084"/>
              <a:gd name="connsiteY13" fmla="*/ 291666 h 1709545"/>
              <a:gd name="connsiteX14" fmla="*/ 665681 w 1510084"/>
              <a:gd name="connsiteY14" fmla="*/ 274805 h 1709545"/>
              <a:gd name="connsiteX15" fmla="*/ 655415 w 1510084"/>
              <a:gd name="connsiteY15" fmla="*/ 258797 h 1709545"/>
              <a:gd name="connsiteX16" fmla="*/ 632603 w 1510084"/>
              <a:gd name="connsiteY16" fmla="*/ 230854 h 1709545"/>
              <a:gd name="connsiteX17" fmla="*/ 621007 w 1510084"/>
              <a:gd name="connsiteY17" fmla="*/ 218824 h 1709545"/>
              <a:gd name="connsiteX18" fmla="*/ 609411 w 1510084"/>
              <a:gd name="connsiteY18" fmla="*/ 208404 h 1709545"/>
              <a:gd name="connsiteX19" fmla="*/ 587454 w 1510084"/>
              <a:gd name="connsiteY19" fmla="*/ 192396 h 1709545"/>
              <a:gd name="connsiteX20" fmla="*/ 569300 w 1510084"/>
              <a:gd name="connsiteY20" fmla="*/ 182166 h 1709545"/>
              <a:gd name="connsiteX21" fmla="*/ 556943 w 1510084"/>
              <a:gd name="connsiteY21" fmla="*/ 176956 h 1709545"/>
              <a:gd name="connsiteX22" fmla="*/ 552476 w 1510084"/>
              <a:gd name="connsiteY22" fmla="*/ 175535 h 1709545"/>
              <a:gd name="connsiteX23" fmla="*/ 556373 w 1510084"/>
              <a:gd name="connsiteY23" fmla="*/ 178187 h 1709545"/>
              <a:gd name="connsiteX24" fmla="*/ 566733 w 1510084"/>
              <a:gd name="connsiteY24" fmla="*/ 186144 h 1709545"/>
              <a:gd name="connsiteX25" fmla="*/ 581846 w 1510084"/>
              <a:gd name="connsiteY25" fmla="*/ 199500 h 1709545"/>
              <a:gd name="connsiteX26" fmla="*/ 590591 w 1510084"/>
              <a:gd name="connsiteY26" fmla="*/ 208309 h 1709545"/>
              <a:gd name="connsiteX27" fmla="*/ 600096 w 1510084"/>
              <a:gd name="connsiteY27" fmla="*/ 217782 h 1709545"/>
              <a:gd name="connsiteX28" fmla="*/ 619106 w 1510084"/>
              <a:gd name="connsiteY28" fmla="*/ 241652 h 1709545"/>
              <a:gd name="connsiteX29" fmla="*/ 638116 w 1510084"/>
              <a:gd name="connsiteY29" fmla="*/ 270069 h 1709545"/>
              <a:gd name="connsiteX30" fmla="*/ 646861 w 1510084"/>
              <a:gd name="connsiteY30" fmla="*/ 285699 h 1709545"/>
              <a:gd name="connsiteX31" fmla="*/ 651138 w 1510084"/>
              <a:gd name="connsiteY31" fmla="*/ 293655 h 1709545"/>
              <a:gd name="connsiteX32" fmla="*/ 653419 w 1510084"/>
              <a:gd name="connsiteY32" fmla="*/ 297729 h 1709545"/>
              <a:gd name="connsiteX33" fmla="*/ 655320 w 1510084"/>
              <a:gd name="connsiteY33" fmla="*/ 301896 h 1709545"/>
              <a:gd name="connsiteX34" fmla="*/ 663019 w 1510084"/>
              <a:gd name="connsiteY34" fmla="*/ 318852 h 1709545"/>
              <a:gd name="connsiteX35" fmla="*/ 666916 w 1510084"/>
              <a:gd name="connsiteY35" fmla="*/ 327377 h 1709545"/>
              <a:gd name="connsiteX36" fmla="*/ 670148 w 1510084"/>
              <a:gd name="connsiteY36" fmla="*/ 336281 h 1709545"/>
              <a:gd name="connsiteX37" fmla="*/ 682600 w 1510084"/>
              <a:gd name="connsiteY37" fmla="*/ 371613 h 1709545"/>
              <a:gd name="connsiteX38" fmla="*/ 692675 w 1510084"/>
              <a:gd name="connsiteY38" fmla="*/ 406756 h 1709545"/>
              <a:gd name="connsiteX39" fmla="*/ 696762 w 1510084"/>
              <a:gd name="connsiteY39" fmla="*/ 423806 h 1709545"/>
              <a:gd name="connsiteX40" fmla="*/ 697903 w 1510084"/>
              <a:gd name="connsiteY40" fmla="*/ 428258 h 1709545"/>
              <a:gd name="connsiteX41" fmla="*/ 611217 w 1510084"/>
              <a:gd name="connsiteY41" fmla="*/ 414523 h 1709545"/>
              <a:gd name="connsiteX42" fmla="*/ 345931 w 1510084"/>
              <a:gd name="connsiteY42" fmla="*/ 396715 h 1709545"/>
              <a:gd name="connsiteX43" fmla="*/ 2990 w 1510084"/>
              <a:gd name="connsiteY43" fmla="*/ 984571 h 1709545"/>
              <a:gd name="connsiteX44" fmla="*/ 563787 w 1510084"/>
              <a:gd name="connsiteY44" fmla="*/ 1708165 h 1709545"/>
              <a:gd name="connsiteX45" fmla="*/ 677087 w 1510084"/>
              <a:gd name="connsiteY45" fmla="*/ 1672170 h 1709545"/>
              <a:gd name="connsiteX46" fmla="*/ 823369 w 1510084"/>
              <a:gd name="connsiteY46" fmla="*/ 1626324 h 1709545"/>
              <a:gd name="connsiteX47" fmla="*/ 975450 w 1510084"/>
              <a:gd name="connsiteY47" fmla="*/ 1642427 h 1709545"/>
              <a:gd name="connsiteX48" fmla="*/ 1093312 w 1510084"/>
              <a:gd name="connsiteY48" fmla="*/ 1655120 h 1709545"/>
              <a:gd name="connsiteX49" fmla="*/ 1427889 w 1510084"/>
              <a:gd name="connsiteY49" fmla="*/ 1335333 h 1709545"/>
              <a:gd name="connsiteX50" fmla="*/ 1506686 w 1510084"/>
              <a:gd name="connsiteY50" fmla="*/ 842011 h 1709545"/>
              <a:gd name="connsiteX51" fmla="*/ 1058999 w 1510084"/>
              <a:gd name="connsiteY51" fmla="*/ 329366 h 170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510084" h="1709545">
                <a:moveTo>
                  <a:pt x="1058999" y="329366"/>
                </a:moveTo>
                <a:cubicBezTo>
                  <a:pt x="916423" y="342817"/>
                  <a:pt x="853120" y="372655"/>
                  <a:pt x="801793" y="396620"/>
                </a:cubicBezTo>
                <a:cubicBezTo>
                  <a:pt x="774789" y="410545"/>
                  <a:pt x="746008" y="420737"/>
                  <a:pt x="716247" y="426932"/>
                </a:cubicBezTo>
                <a:cubicBezTo>
                  <a:pt x="715107" y="418975"/>
                  <a:pt x="713776" y="410829"/>
                  <a:pt x="712445" y="402493"/>
                </a:cubicBezTo>
                <a:cubicBezTo>
                  <a:pt x="710792" y="391543"/>
                  <a:pt x="708377" y="380716"/>
                  <a:pt x="705222" y="370097"/>
                </a:cubicBezTo>
                <a:lnTo>
                  <a:pt x="724232" y="367824"/>
                </a:lnTo>
                <a:cubicBezTo>
                  <a:pt x="827836" y="355131"/>
                  <a:pt x="901500" y="315915"/>
                  <a:pt x="942847" y="251409"/>
                </a:cubicBezTo>
                <a:cubicBezTo>
                  <a:pt x="1010998" y="144655"/>
                  <a:pt x="965755" y="3327"/>
                  <a:pt x="965184" y="1811"/>
                </a:cubicBezTo>
                <a:lnTo>
                  <a:pt x="964519" y="-83"/>
                </a:lnTo>
                <a:lnTo>
                  <a:pt x="962238" y="580"/>
                </a:lnTo>
                <a:cubicBezTo>
                  <a:pt x="829738" y="30702"/>
                  <a:pt x="742576" y="85831"/>
                  <a:pt x="703701" y="165494"/>
                </a:cubicBezTo>
                <a:cubicBezTo>
                  <a:pt x="681953" y="212686"/>
                  <a:pt x="676155" y="265636"/>
                  <a:pt x="687162" y="316389"/>
                </a:cubicBezTo>
                <a:cubicBezTo>
                  <a:pt x="686117" y="314021"/>
                  <a:pt x="684976" y="311748"/>
                  <a:pt x="683930" y="309380"/>
                </a:cubicBezTo>
                <a:cubicBezTo>
                  <a:pt x="680984" y="303412"/>
                  <a:pt x="678132" y="297539"/>
                  <a:pt x="675186" y="291666"/>
                </a:cubicBezTo>
                <a:cubicBezTo>
                  <a:pt x="672353" y="285860"/>
                  <a:pt x="669178" y="280233"/>
                  <a:pt x="665681" y="274805"/>
                </a:cubicBezTo>
                <a:cubicBezTo>
                  <a:pt x="662259" y="269406"/>
                  <a:pt x="659217" y="263723"/>
                  <a:pt x="655415" y="258797"/>
                </a:cubicBezTo>
                <a:cubicBezTo>
                  <a:pt x="648429" y="249003"/>
                  <a:pt x="640806" y="239663"/>
                  <a:pt x="632603" y="230854"/>
                </a:cubicBezTo>
                <a:cubicBezTo>
                  <a:pt x="628982" y="226619"/>
                  <a:pt x="625113" y="222603"/>
                  <a:pt x="621007" y="218824"/>
                </a:cubicBezTo>
                <a:lnTo>
                  <a:pt x="609411" y="208404"/>
                </a:lnTo>
                <a:cubicBezTo>
                  <a:pt x="602444" y="202607"/>
                  <a:pt x="595106" y="197255"/>
                  <a:pt x="587454" y="192396"/>
                </a:cubicBezTo>
                <a:cubicBezTo>
                  <a:pt x="581656" y="188559"/>
                  <a:pt x="575592" y="185140"/>
                  <a:pt x="569300" y="182166"/>
                </a:cubicBezTo>
                <a:cubicBezTo>
                  <a:pt x="565289" y="180186"/>
                  <a:pt x="561163" y="178452"/>
                  <a:pt x="556943" y="176956"/>
                </a:cubicBezTo>
                <a:cubicBezTo>
                  <a:pt x="555479" y="176406"/>
                  <a:pt x="553987" y="175923"/>
                  <a:pt x="552476" y="175535"/>
                </a:cubicBezTo>
                <a:cubicBezTo>
                  <a:pt x="552476" y="175535"/>
                  <a:pt x="553902" y="176387"/>
                  <a:pt x="556373" y="178187"/>
                </a:cubicBezTo>
                <a:cubicBezTo>
                  <a:pt x="558844" y="179987"/>
                  <a:pt x="562361" y="182734"/>
                  <a:pt x="566733" y="186144"/>
                </a:cubicBezTo>
                <a:cubicBezTo>
                  <a:pt x="571106" y="189554"/>
                  <a:pt x="576238" y="194101"/>
                  <a:pt x="581846" y="199500"/>
                </a:cubicBezTo>
                <a:cubicBezTo>
                  <a:pt x="584945" y="202247"/>
                  <a:pt x="587872" y="205183"/>
                  <a:pt x="590591" y="208309"/>
                </a:cubicBezTo>
                <a:cubicBezTo>
                  <a:pt x="593538" y="211530"/>
                  <a:pt x="596864" y="214561"/>
                  <a:pt x="600096" y="217782"/>
                </a:cubicBezTo>
                <a:cubicBezTo>
                  <a:pt x="606179" y="225170"/>
                  <a:pt x="612928" y="232843"/>
                  <a:pt x="619106" y="241652"/>
                </a:cubicBezTo>
                <a:cubicBezTo>
                  <a:pt x="625284" y="250461"/>
                  <a:pt x="631463" y="260597"/>
                  <a:pt x="638116" y="270069"/>
                </a:cubicBezTo>
                <a:cubicBezTo>
                  <a:pt x="641253" y="274995"/>
                  <a:pt x="643819" y="280489"/>
                  <a:pt x="646861" y="285699"/>
                </a:cubicBezTo>
                <a:lnTo>
                  <a:pt x="651138" y="293655"/>
                </a:lnTo>
                <a:lnTo>
                  <a:pt x="653419" y="297729"/>
                </a:lnTo>
                <a:lnTo>
                  <a:pt x="655320" y="301896"/>
                </a:lnTo>
                <a:lnTo>
                  <a:pt x="663019" y="318852"/>
                </a:lnTo>
                <a:cubicBezTo>
                  <a:pt x="664350" y="321694"/>
                  <a:pt x="665776" y="324441"/>
                  <a:pt x="666916" y="327377"/>
                </a:cubicBezTo>
                <a:lnTo>
                  <a:pt x="670148" y="336281"/>
                </a:lnTo>
                <a:cubicBezTo>
                  <a:pt x="674891" y="347847"/>
                  <a:pt x="679045" y="359631"/>
                  <a:pt x="682600" y="371613"/>
                </a:cubicBezTo>
                <a:cubicBezTo>
                  <a:pt x="686021" y="383548"/>
                  <a:pt x="690299" y="395105"/>
                  <a:pt x="692675" y="406756"/>
                </a:cubicBezTo>
                <a:cubicBezTo>
                  <a:pt x="694006" y="412534"/>
                  <a:pt x="695336" y="418217"/>
                  <a:pt x="696762" y="423806"/>
                </a:cubicBezTo>
                <a:lnTo>
                  <a:pt x="697903" y="428258"/>
                </a:lnTo>
                <a:cubicBezTo>
                  <a:pt x="668532" y="427405"/>
                  <a:pt x="639399" y="422792"/>
                  <a:pt x="611217" y="414523"/>
                </a:cubicBezTo>
                <a:cubicBezTo>
                  <a:pt x="556278" y="400599"/>
                  <a:pt x="487651" y="383264"/>
                  <a:pt x="345931" y="396715"/>
                </a:cubicBezTo>
                <a:cubicBezTo>
                  <a:pt x="109351" y="419070"/>
                  <a:pt x="-22389" y="718776"/>
                  <a:pt x="2990" y="984571"/>
                </a:cubicBezTo>
                <a:cubicBezTo>
                  <a:pt x="27893" y="1245819"/>
                  <a:pt x="248505" y="1738003"/>
                  <a:pt x="563787" y="1708165"/>
                </a:cubicBezTo>
                <a:cubicBezTo>
                  <a:pt x="594108" y="1705324"/>
                  <a:pt x="634599" y="1689220"/>
                  <a:pt x="677087" y="1672170"/>
                </a:cubicBezTo>
                <a:cubicBezTo>
                  <a:pt x="724612" y="1653889"/>
                  <a:pt x="776700" y="1633144"/>
                  <a:pt x="823369" y="1626324"/>
                </a:cubicBezTo>
                <a:cubicBezTo>
                  <a:pt x="870894" y="1624335"/>
                  <a:pt x="926023" y="1633807"/>
                  <a:pt x="975450" y="1642427"/>
                </a:cubicBezTo>
                <a:cubicBezTo>
                  <a:pt x="1020694" y="1650573"/>
                  <a:pt x="1063466" y="1657962"/>
                  <a:pt x="1093312" y="1655120"/>
                </a:cubicBezTo>
                <a:cubicBezTo>
                  <a:pt x="1270391" y="1638449"/>
                  <a:pt x="1373140" y="1471924"/>
                  <a:pt x="1427889" y="1335333"/>
                </a:cubicBezTo>
                <a:cubicBezTo>
                  <a:pt x="1489767" y="1181217"/>
                  <a:pt x="1520563" y="988075"/>
                  <a:pt x="1506686" y="842011"/>
                </a:cubicBezTo>
                <a:cubicBezTo>
                  <a:pt x="1481498" y="576311"/>
                  <a:pt x="1295579" y="306917"/>
                  <a:pt x="1058999" y="329366"/>
                </a:cubicBezTo>
                <a:close/>
              </a:path>
            </a:pathLst>
          </a:custGeom>
          <a:solidFill>
            <a:schemeClr val="accent2"/>
          </a:solidFill>
          <a:ln w="946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5" name="Graphic 2">
            <a:extLst>
              <a:ext uri="{FF2B5EF4-FFF2-40B4-BE49-F238E27FC236}">
                <a16:creationId xmlns:a16="http://schemas.microsoft.com/office/drawing/2014/main" id="{83EBD118-C117-C849-B945-3EAF40BA458A}"/>
              </a:ext>
            </a:extLst>
          </p:cNvPr>
          <p:cNvSpPr/>
          <p:nvPr/>
        </p:nvSpPr>
        <p:spPr>
          <a:xfrm>
            <a:off x="1866758" y="3642017"/>
            <a:ext cx="1474280" cy="1669011"/>
          </a:xfrm>
          <a:custGeom>
            <a:avLst/>
            <a:gdLst>
              <a:gd name="connsiteX0" fmla="*/ 1058999 w 1510084"/>
              <a:gd name="connsiteY0" fmla="*/ 329366 h 1709545"/>
              <a:gd name="connsiteX1" fmla="*/ 801793 w 1510084"/>
              <a:gd name="connsiteY1" fmla="*/ 396620 h 1709545"/>
              <a:gd name="connsiteX2" fmla="*/ 716247 w 1510084"/>
              <a:gd name="connsiteY2" fmla="*/ 426932 h 1709545"/>
              <a:gd name="connsiteX3" fmla="*/ 712445 w 1510084"/>
              <a:gd name="connsiteY3" fmla="*/ 402493 h 1709545"/>
              <a:gd name="connsiteX4" fmla="*/ 705222 w 1510084"/>
              <a:gd name="connsiteY4" fmla="*/ 370097 h 1709545"/>
              <a:gd name="connsiteX5" fmla="*/ 724232 w 1510084"/>
              <a:gd name="connsiteY5" fmla="*/ 367824 h 1709545"/>
              <a:gd name="connsiteX6" fmla="*/ 942847 w 1510084"/>
              <a:gd name="connsiteY6" fmla="*/ 251409 h 1709545"/>
              <a:gd name="connsiteX7" fmla="*/ 965184 w 1510084"/>
              <a:gd name="connsiteY7" fmla="*/ 1811 h 1709545"/>
              <a:gd name="connsiteX8" fmla="*/ 964519 w 1510084"/>
              <a:gd name="connsiteY8" fmla="*/ -83 h 1709545"/>
              <a:gd name="connsiteX9" fmla="*/ 962238 w 1510084"/>
              <a:gd name="connsiteY9" fmla="*/ 580 h 1709545"/>
              <a:gd name="connsiteX10" fmla="*/ 703701 w 1510084"/>
              <a:gd name="connsiteY10" fmla="*/ 165494 h 1709545"/>
              <a:gd name="connsiteX11" fmla="*/ 687162 w 1510084"/>
              <a:gd name="connsiteY11" fmla="*/ 316389 h 1709545"/>
              <a:gd name="connsiteX12" fmla="*/ 683930 w 1510084"/>
              <a:gd name="connsiteY12" fmla="*/ 309380 h 1709545"/>
              <a:gd name="connsiteX13" fmla="*/ 675186 w 1510084"/>
              <a:gd name="connsiteY13" fmla="*/ 291666 h 1709545"/>
              <a:gd name="connsiteX14" fmla="*/ 665681 w 1510084"/>
              <a:gd name="connsiteY14" fmla="*/ 274805 h 1709545"/>
              <a:gd name="connsiteX15" fmla="*/ 655415 w 1510084"/>
              <a:gd name="connsiteY15" fmla="*/ 258797 h 1709545"/>
              <a:gd name="connsiteX16" fmla="*/ 632603 w 1510084"/>
              <a:gd name="connsiteY16" fmla="*/ 230854 h 1709545"/>
              <a:gd name="connsiteX17" fmla="*/ 621007 w 1510084"/>
              <a:gd name="connsiteY17" fmla="*/ 218824 h 1709545"/>
              <a:gd name="connsiteX18" fmla="*/ 609411 w 1510084"/>
              <a:gd name="connsiteY18" fmla="*/ 208404 h 1709545"/>
              <a:gd name="connsiteX19" fmla="*/ 587454 w 1510084"/>
              <a:gd name="connsiteY19" fmla="*/ 192396 h 1709545"/>
              <a:gd name="connsiteX20" fmla="*/ 569300 w 1510084"/>
              <a:gd name="connsiteY20" fmla="*/ 182166 h 1709545"/>
              <a:gd name="connsiteX21" fmla="*/ 556943 w 1510084"/>
              <a:gd name="connsiteY21" fmla="*/ 176956 h 1709545"/>
              <a:gd name="connsiteX22" fmla="*/ 552476 w 1510084"/>
              <a:gd name="connsiteY22" fmla="*/ 175535 h 1709545"/>
              <a:gd name="connsiteX23" fmla="*/ 556373 w 1510084"/>
              <a:gd name="connsiteY23" fmla="*/ 178187 h 1709545"/>
              <a:gd name="connsiteX24" fmla="*/ 566733 w 1510084"/>
              <a:gd name="connsiteY24" fmla="*/ 186144 h 1709545"/>
              <a:gd name="connsiteX25" fmla="*/ 581846 w 1510084"/>
              <a:gd name="connsiteY25" fmla="*/ 199500 h 1709545"/>
              <a:gd name="connsiteX26" fmla="*/ 590591 w 1510084"/>
              <a:gd name="connsiteY26" fmla="*/ 208309 h 1709545"/>
              <a:gd name="connsiteX27" fmla="*/ 600096 w 1510084"/>
              <a:gd name="connsiteY27" fmla="*/ 217782 h 1709545"/>
              <a:gd name="connsiteX28" fmla="*/ 619106 w 1510084"/>
              <a:gd name="connsiteY28" fmla="*/ 241652 h 1709545"/>
              <a:gd name="connsiteX29" fmla="*/ 638116 w 1510084"/>
              <a:gd name="connsiteY29" fmla="*/ 270069 h 1709545"/>
              <a:gd name="connsiteX30" fmla="*/ 646861 w 1510084"/>
              <a:gd name="connsiteY30" fmla="*/ 285699 h 1709545"/>
              <a:gd name="connsiteX31" fmla="*/ 651138 w 1510084"/>
              <a:gd name="connsiteY31" fmla="*/ 293655 h 1709545"/>
              <a:gd name="connsiteX32" fmla="*/ 653419 w 1510084"/>
              <a:gd name="connsiteY32" fmla="*/ 297729 h 1709545"/>
              <a:gd name="connsiteX33" fmla="*/ 655320 w 1510084"/>
              <a:gd name="connsiteY33" fmla="*/ 301896 h 1709545"/>
              <a:gd name="connsiteX34" fmla="*/ 663019 w 1510084"/>
              <a:gd name="connsiteY34" fmla="*/ 318852 h 1709545"/>
              <a:gd name="connsiteX35" fmla="*/ 666916 w 1510084"/>
              <a:gd name="connsiteY35" fmla="*/ 327377 h 1709545"/>
              <a:gd name="connsiteX36" fmla="*/ 670148 w 1510084"/>
              <a:gd name="connsiteY36" fmla="*/ 336281 h 1709545"/>
              <a:gd name="connsiteX37" fmla="*/ 682600 w 1510084"/>
              <a:gd name="connsiteY37" fmla="*/ 371613 h 1709545"/>
              <a:gd name="connsiteX38" fmla="*/ 692675 w 1510084"/>
              <a:gd name="connsiteY38" fmla="*/ 406756 h 1709545"/>
              <a:gd name="connsiteX39" fmla="*/ 696762 w 1510084"/>
              <a:gd name="connsiteY39" fmla="*/ 423806 h 1709545"/>
              <a:gd name="connsiteX40" fmla="*/ 697903 w 1510084"/>
              <a:gd name="connsiteY40" fmla="*/ 428258 h 1709545"/>
              <a:gd name="connsiteX41" fmla="*/ 611217 w 1510084"/>
              <a:gd name="connsiteY41" fmla="*/ 414523 h 1709545"/>
              <a:gd name="connsiteX42" fmla="*/ 345931 w 1510084"/>
              <a:gd name="connsiteY42" fmla="*/ 396715 h 1709545"/>
              <a:gd name="connsiteX43" fmla="*/ 2990 w 1510084"/>
              <a:gd name="connsiteY43" fmla="*/ 984571 h 1709545"/>
              <a:gd name="connsiteX44" fmla="*/ 563787 w 1510084"/>
              <a:gd name="connsiteY44" fmla="*/ 1708165 h 1709545"/>
              <a:gd name="connsiteX45" fmla="*/ 677087 w 1510084"/>
              <a:gd name="connsiteY45" fmla="*/ 1672170 h 1709545"/>
              <a:gd name="connsiteX46" fmla="*/ 823369 w 1510084"/>
              <a:gd name="connsiteY46" fmla="*/ 1626324 h 1709545"/>
              <a:gd name="connsiteX47" fmla="*/ 975450 w 1510084"/>
              <a:gd name="connsiteY47" fmla="*/ 1642427 h 1709545"/>
              <a:gd name="connsiteX48" fmla="*/ 1093312 w 1510084"/>
              <a:gd name="connsiteY48" fmla="*/ 1655120 h 1709545"/>
              <a:gd name="connsiteX49" fmla="*/ 1427889 w 1510084"/>
              <a:gd name="connsiteY49" fmla="*/ 1335333 h 1709545"/>
              <a:gd name="connsiteX50" fmla="*/ 1506686 w 1510084"/>
              <a:gd name="connsiteY50" fmla="*/ 842011 h 1709545"/>
              <a:gd name="connsiteX51" fmla="*/ 1058999 w 1510084"/>
              <a:gd name="connsiteY51" fmla="*/ 329366 h 170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510084" h="1709545">
                <a:moveTo>
                  <a:pt x="1058999" y="329366"/>
                </a:moveTo>
                <a:cubicBezTo>
                  <a:pt x="916423" y="342817"/>
                  <a:pt x="853120" y="372655"/>
                  <a:pt x="801793" y="396620"/>
                </a:cubicBezTo>
                <a:cubicBezTo>
                  <a:pt x="774789" y="410545"/>
                  <a:pt x="746008" y="420737"/>
                  <a:pt x="716247" y="426932"/>
                </a:cubicBezTo>
                <a:cubicBezTo>
                  <a:pt x="715107" y="418975"/>
                  <a:pt x="713776" y="410829"/>
                  <a:pt x="712445" y="402493"/>
                </a:cubicBezTo>
                <a:cubicBezTo>
                  <a:pt x="710792" y="391543"/>
                  <a:pt x="708377" y="380716"/>
                  <a:pt x="705222" y="370097"/>
                </a:cubicBezTo>
                <a:lnTo>
                  <a:pt x="724232" y="367824"/>
                </a:lnTo>
                <a:cubicBezTo>
                  <a:pt x="827836" y="355131"/>
                  <a:pt x="901500" y="315915"/>
                  <a:pt x="942847" y="251409"/>
                </a:cubicBezTo>
                <a:cubicBezTo>
                  <a:pt x="1010998" y="144655"/>
                  <a:pt x="965755" y="3327"/>
                  <a:pt x="965184" y="1811"/>
                </a:cubicBezTo>
                <a:lnTo>
                  <a:pt x="964519" y="-83"/>
                </a:lnTo>
                <a:lnTo>
                  <a:pt x="962238" y="580"/>
                </a:lnTo>
                <a:cubicBezTo>
                  <a:pt x="829738" y="30702"/>
                  <a:pt x="742576" y="85831"/>
                  <a:pt x="703701" y="165494"/>
                </a:cubicBezTo>
                <a:cubicBezTo>
                  <a:pt x="681953" y="212686"/>
                  <a:pt x="676155" y="265636"/>
                  <a:pt x="687162" y="316389"/>
                </a:cubicBezTo>
                <a:cubicBezTo>
                  <a:pt x="686117" y="314021"/>
                  <a:pt x="684976" y="311748"/>
                  <a:pt x="683930" y="309380"/>
                </a:cubicBezTo>
                <a:cubicBezTo>
                  <a:pt x="680984" y="303412"/>
                  <a:pt x="678132" y="297539"/>
                  <a:pt x="675186" y="291666"/>
                </a:cubicBezTo>
                <a:cubicBezTo>
                  <a:pt x="672353" y="285860"/>
                  <a:pt x="669178" y="280233"/>
                  <a:pt x="665681" y="274805"/>
                </a:cubicBezTo>
                <a:cubicBezTo>
                  <a:pt x="662259" y="269406"/>
                  <a:pt x="659217" y="263723"/>
                  <a:pt x="655415" y="258797"/>
                </a:cubicBezTo>
                <a:cubicBezTo>
                  <a:pt x="648429" y="249003"/>
                  <a:pt x="640806" y="239663"/>
                  <a:pt x="632603" y="230854"/>
                </a:cubicBezTo>
                <a:cubicBezTo>
                  <a:pt x="628982" y="226619"/>
                  <a:pt x="625113" y="222603"/>
                  <a:pt x="621007" y="218824"/>
                </a:cubicBezTo>
                <a:lnTo>
                  <a:pt x="609411" y="208404"/>
                </a:lnTo>
                <a:cubicBezTo>
                  <a:pt x="602444" y="202607"/>
                  <a:pt x="595106" y="197255"/>
                  <a:pt x="587454" y="192396"/>
                </a:cubicBezTo>
                <a:cubicBezTo>
                  <a:pt x="581656" y="188559"/>
                  <a:pt x="575592" y="185140"/>
                  <a:pt x="569300" y="182166"/>
                </a:cubicBezTo>
                <a:cubicBezTo>
                  <a:pt x="565289" y="180186"/>
                  <a:pt x="561163" y="178452"/>
                  <a:pt x="556943" y="176956"/>
                </a:cubicBezTo>
                <a:cubicBezTo>
                  <a:pt x="555479" y="176406"/>
                  <a:pt x="553987" y="175923"/>
                  <a:pt x="552476" y="175535"/>
                </a:cubicBezTo>
                <a:cubicBezTo>
                  <a:pt x="552476" y="175535"/>
                  <a:pt x="553902" y="176387"/>
                  <a:pt x="556373" y="178187"/>
                </a:cubicBezTo>
                <a:cubicBezTo>
                  <a:pt x="558844" y="179987"/>
                  <a:pt x="562361" y="182734"/>
                  <a:pt x="566733" y="186144"/>
                </a:cubicBezTo>
                <a:cubicBezTo>
                  <a:pt x="571106" y="189554"/>
                  <a:pt x="576238" y="194101"/>
                  <a:pt x="581846" y="199500"/>
                </a:cubicBezTo>
                <a:cubicBezTo>
                  <a:pt x="584945" y="202247"/>
                  <a:pt x="587872" y="205183"/>
                  <a:pt x="590591" y="208309"/>
                </a:cubicBezTo>
                <a:cubicBezTo>
                  <a:pt x="593538" y="211530"/>
                  <a:pt x="596864" y="214561"/>
                  <a:pt x="600096" y="217782"/>
                </a:cubicBezTo>
                <a:cubicBezTo>
                  <a:pt x="606179" y="225170"/>
                  <a:pt x="612928" y="232843"/>
                  <a:pt x="619106" y="241652"/>
                </a:cubicBezTo>
                <a:cubicBezTo>
                  <a:pt x="625284" y="250461"/>
                  <a:pt x="631463" y="260597"/>
                  <a:pt x="638116" y="270069"/>
                </a:cubicBezTo>
                <a:cubicBezTo>
                  <a:pt x="641253" y="274995"/>
                  <a:pt x="643819" y="280489"/>
                  <a:pt x="646861" y="285699"/>
                </a:cubicBezTo>
                <a:lnTo>
                  <a:pt x="651138" y="293655"/>
                </a:lnTo>
                <a:lnTo>
                  <a:pt x="653419" y="297729"/>
                </a:lnTo>
                <a:lnTo>
                  <a:pt x="655320" y="301896"/>
                </a:lnTo>
                <a:lnTo>
                  <a:pt x="663019" y="318852"/>
                </a:lnTo>
                <a:cubicBezTo>
                  <a:pt x="664350" y="321694"/>
                  <a:pt x="665776" y="324441"/>
                  <a:pt x="666916" y="327377"/>
                </a:cubicBezTo>
                <a:lnTo>
                  <a:pt x="670148" y="336281"/>
                </a:lnTo>
                <a:cubicBezTo>
                  <a:pt x="674891" y="347847"/>
                  <a:pt x="679045" y="359631"/>
                  <a:pt x="682600" y="371613"/>
                </a:cubicBezTo>
                <a:cubicBezTo>
                  <a:pt x="686021" y="383548"/>
                  <a:pt x="690299" y="395105"/>
                  <a:pt x="692675" y="406756"/>
                </a:cubicBezTo>
                <a:cubicBezTo>
                  <a:pt x="694006" y="412534"/>
                  <a:pt x="695336" y="418217"/>
                  <a:pt x="696762" y="423806"/>
                </a:cubicBezTo>
                <a:lnTo>
                  <a:pt x="697903" y="428258"/>
                </a:lnTo>
                <a:cubicBezTo>
                  <a:pt x="668532" y="427405"/>
                  <a:pt x="639399" y="422792"/>
                  <a:pt x="611217" y="414523"/>
                </a:cubicBezTo>
                <a:cubicBezTo>
                  <a:pt x="556278" y="400599"/>
                  <a:pt x="487651" y="383264"/>
                  <a:pt x="345931" y="396715"/>
                </a:cubicBezTo>
                <a:cubicBezTo>
                  <a:pt x="109351" y="419070"/>
                  <a:pt x="-22389" y="718776"/>
                  <a:pt x="2990" y="984571"/>
                </a:cubicBezTo>
                <a:cubicBezTo>
                  <a:pt x="27893" y="1245819"/>
                  <a:pt x="248505" y="1738003"/>
                  <a:pt x="563787" y="1708165"/>
                </a:cubicBezTo>
                <a:cubicBezTo>
                  <a:pt x="594108" y="1705324"/>
                  <a:pt x="634599" y="1689220"/>
                  <a:pt x="677087" y="1672170"/>
                </a:cubicBezTo>
                <a:cubicBezTo>
                  <a:pt x="724612" y="1653889"/>
                  <a:pt x="776700" y="1633144"/>
                  <a:pt x="823369" y="1626324"/>
                </a:cubicBezTo>
                <a:cubicBezTo>
                  <a:pt x="870894" y="1624335"/>
                  <a:pt x="926023" y="1633807"/>
                  <a:pt x="975450" y="1642427"/>
                </a:cubicBezTo>
                <a:cubicBezTo>
                  <a:pt x="1020694" y="1650573"/>
                  <a:pt x="1063466" y="1657962"/>
                  <a:pt x="1093312" y="1655120"/>
                </a:cubicBezTo>
                <a:cubicBezTo>
                  <a:pt x="1270391" y="1638449"/>
                  <a:pt x="1373140" y="1471924"/>
                  <a:pt x="1427889" y="1335333"/>
                </a:cubicBezTo>
                <a:cubicBezTo>
                  <a:pt x="1489767" y="1181217"/>
                  <a:pt x="1520563" y="988075"/>
                  <a:pt x="1506686" y="842011"/>
                </a:cubicBezTo>
                <a:cubicBezTo>
                  <a:pt x="1481498" y="576311"/>
                  <a:pt x="1295579" y="306917"/>
                  <a:pt x="1058999" y="329366"/>
                </a:cubicBezTo>
                <a:close/>
              </a:path>
            </a:pathLst>
          </a:custGeom>
          <a:solidFill>
            <a:schemeClr val="accent3"/>
          </a:solidFill>
          <a:ln w="946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6" name="Graphic 2">
            <a:extLst>
              <a:ext uri="{FF2B5EF4-FFF2-40B4-BE49-F238E27FC236}">
                <a16:creationId xmlns:a16="http://schemas.microsoft.com/office/drawing/2014/main" id="{6B48CE32-A33C-AF4B-A329-7DBEB2F11E49}"/>
              </a:ext>
            </a:extLst>
          </p:cNvPr>
          <p:cNvSpPr/>
          <p:nvPr/>
        </p:nvSpPr>
        <p:spPr>
          <a:xfrm>
            <a:off x="3516961" y="3642017"/>
            <a:ext cx="1474280" cy="1669011"/>
          </a:xfrm>
          <a:custGeom>
            <a:avLst/>
            <a:gdLst>
              <a:gd name="connsiteX0" fmla="*/ 1058999 w 1510084"/>
              <a:gd name="connsiteY0" fmla="*/ 329366 h 1709545"/>
              <a:gd name="connsiteX1" fmla="*/ 801793 w 1510084"/>
              <a:gd name="connsiteY1" fmla="*/ 396620 h 1709545"/>
              <a:gd name="connsiteX2" fmla="*/ 716247 w 1510084"/>
              <a:gd name="connsiteY2" fmla="*/ 426932 h 1709545"/>
              <a:gd name="connsiteX3" fmla="*/ 712445 w 1510084"/>
              <a:gd name="connsiteY3" fmla="*/ 402493 h 1709545"/>
              <a:gd name="connsiteX4" fmla="*/ 705222 w 1510084"/>
              <a:gd name="connsiteY4" fmla="*/ 370097 h 1709545"/>
              <a:gd name="connsiteX5" fmla="*/ 724232 w 1510084"/>
              <a:gd name="connsiteY5" fmla="*/ 367824 h 1709545"/>
              <a:gd name="connsiteX6" fmla="*/ 942847 w 1510084"/>
              <a:gd name="connsiteY6" fmla="*/ 251409 h 1709545"/>
              <a:gd name="connsiteX7" fmla="*/ 965184 w 1510084"/>
              <a:gd name="connsiteY7" fmla="*/ 1811 h 1709545"/>
              <a:gd name="connsiteX8" fmla="*/ 964519 w 1510084"/>
              <a:gd name="connsiteY8" fmla="*/ -83 h 1709545"/>
              <a:gd name="connsiteX9" fmla="*/ 962238 w 1510084"/>
              <a:gd name="connsiteY9" fmla="*/ 580 h 1709545"/>
              <a:gd name="connsiteX10" fmla="*/ 703701 w 1510084"/>
              <a:gd name="connsiteY10" fmla="*/ 165494 h 1709545"/>
              <a:gd name="connsiteX11" fmla="*/ 687162 w 1510084"/>
              <a:gd name="connsiteY11" fmla="*/ 316389 h 1709545"/>
              <a:gd name="connsiteX12" fmla="*/ 683930 w 1510084"/>
              <a:gd name="connsiteY12" fmla="*/ 309380 h 1709545"/>
              <a:gd name="connsiteX13" fmla="*/ 675186 w 1510084"/>
              <a:gd name="connsiteY13" fmla="*/ 291666 h 1709545"/>
              <a:gd name="connsiteX14" fmla="*/ 665681 w 1510084"/>
              <a:gd name="connsiteY14" fmla="*/ 274805 h 1709545"/>
              <a:gd name="connsiteX15" fmla="*/ 655415 w 1510084"/>
              <a:gd name="connsiteY15" fmla="*/ 258797 h 1709545"/>
              <a:gd name="connsiteX16" fmla="*/ 632603 w 1510084"/>
              <a:gd name="connsiteY16" fmla="*/ 230854 h 1709545"/>
              <a:gd name="connsiteX17" fmla="*/ 621007 w 1510084"/>
              <a:gd name="connsiteY17" fmla="*/ 218824 h 1709545"/>
              <a:gd name="connsiteX18" fmla="*/ 609411 w 1510084"/>
              <a:gd name="connsiteY18" fmla="*/ 208404 h 1709545"/>
              <a:gd name="connsiteX19" fmla="*/ 587454 w 1510084"/>
              <a:gd name="connsiteY19" fmla="*/ 192396 h 1709545"/>
              <a:gd name="connsiteX20" fmla="*/ 569300 w 1510084"/>
              <a:gd name="connsiteY20" fmla="*/ 182166 h 1709545"/>
              <a:gd name="connsiteX21" fmla="*/ 556943 w 1510084"/>
              <a:gd name="connsiteY21" fmla="*/ 176956 h 1709545"/>
              <a:gd name="connsiteX22" fmla="*/ 552476 w 1510084"/>
              <a:gd name="connsiteY22" fmla="*/ 175535 h 1709545"/>
              <a:gd name="connsiteX23" fmla="*/ 556373 w 1510084"/>
              <a:gd name="connsiteY23" fmla="*/ 178187 h 1709545"/>
              <a:gd name="connsiteX24" fmla="*/ 566733 w 1510084"/>
              <a:gd name="connsiteY24" fmla="*/ 186144 h 1709545"/>
              <a:gd name="connsiteX25" fmla="*/ 581846 w 1510084"/>
              <a:gd name="connsiteY25" fmla="*/ 199500 h 1709545"/>
              <a:gd name="connsiteX26" fmla="*/ 590591 w 1510084"/>
              <a:gd name="connsiteY26" fmla="*/ 208309 h 1709545"/>
              <a:gd name="connsiteX27" fmla="*/ 600096 w 1510084"/>
              <a:gd name="connsiteY27" fmla="*/ 217782 h 1709545"/>
              <a:gd name="connsiteX28" fmla="*/ 619106 w 1510084"/>
              <a:gd name="connsiteY28" fmla="*/ 241652 h 1709545"/>
              <a:gd name="connsiteX29" fmla="*/ 638116 w 1510084"/>
              <a:gd name="connsiteY29" fmla="*/ 270069 h 1709545"/>
              <a:gd name="connsiteX30" fmla="*/ 646861 w 1510084"/>
              <a:gd name="connsiteY30" fmla="*/ 285699 h 1709545"/>
              <a:gd name="connsiteX31" fmla="*/ 651138 w 1510084"/>
              <a:gd name="connsiteY31" fmla="*/ 293655 h 1709545"/>
              <a:gd name="connsiteX32" fmla="*/ 653419 w 1510084"/>
              <a:gd name="connsiteY32" fmla="*/ 297729 h 1709545"/>
              <a:gd name="connsiteX33" fmla="*/ 655320 w 1510084"/>
              <a:gd name="connsiteY33" fmla="*/ 301896 h 1709545"/>
              <a:gd name="connsiteX34" fmla="*/ 663019 w 1510084"/>
              <a:gd name="connsiteY34" fmla="*/ 318852 h 1709545"/>
              <a:gd name="connsiteX35" fmla="*/ 666916 w 1510084"/>
              <a:gd name="connsiteY35" fmla="*/ 327377 h 1709545"/>
              <a:gd name="connsiteX36" fmla="*/ 670148 w 1510084"/>
              <a:gd name="connsiteY36" fmla="*/ 336281 h 1709545"/>
              <a:gd name="connsiteX37" fmla="*/ 682600 w 1510084"/>
              <a:gd name="connsiteY37" fmla="*/ 371613 h 1709545"/>
              <a:gd name="connsiteX38" fmla="*/ 692675 w 1510084"/>
              <a:gd name="connsiteY38" fmla="*/ 406756 h 1709545"/>
              <a:gd name="connsiteX39" fmla="*/ 696762 w 1510084"/>
              <a:gd name="connsiteY39" fmla="*/ 423806 h 1709545"/>
              <a:gd name="connsiteX40" fmla="*/ 697903 w 1510084"/>
              <a:gd name="connsiteY40" fmla="*/ 428258 h 1709545"/>
              <a:gd name="connsiteX41" fmla="*/ 611217 w 1510084"/>
              <a:gd name="connsiteY41" fmla="*/ 414523 h 1709545"/>
              <a:gd name="connsiteX42" fmla="*/ 345931 w 1510084"/>
              <a:gd name="connsiteY42" fmla="*/ 396715 h 1709545"/>
              <a:gd name="connsiteX43" fmla="*/ 2990 w 1510084"/>
              <a:gd name="connsiteY43" fmla="*/ 984571 h 1709545"/>
              <a:gd name="connsiteX44" fmla="*/ 563787 w 1510084"/>
              <a:gd name="connsiteY44" fmla="*/ 1708165 h 1709545"/>
              <a:gd name="connsiteX45" fmla="*/ 677087 w 1510084"/>
              <a:gd name="connsiteY45" fmla="*/ 1672170 h 1709545"/>
              <a:gd name="connsiteX46" fmla="*/ 823369 w 1510084"/>
              <a:gd name="connsiteY46" fmla="*/ 1626324 h 1709545"/>
              <a:gd name="connsiteX47" fmla="*/ 975450 w 1510084"/>
              <a:gd name="connsiteY47" fmla="*/ 1642427 h 1709545"/>
              <a:gd name="connsiteX48" fmla="*/ 1093312 w 1510084"/>
              <a:gd name="connsiteY48" fmla="*/ 1655120 h 1709545"/>
              <a:gd name="connsiteX49" fmla="*/ 1427889 w 1510084"/>
              <a:gd name="connsiteY49" fmla="*/ 1335333 h 1709545"/>
              <a:gd name="connsiteX50" fmla="*/ 1506686 w 1510084"/>
              <a:gd name="connsiteY50" fmla="*/ 842011 h 1709545"/>
              <a:gd name="connsiteX51" fmla="*/ 1058999 w 1510084"/>
              <a:gd name="connsiteY51" fmla="*/ 329366 h 170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510084" h="1709545">
                <a:moveTo>
                  <a:pt x="1058999" y="329366"/>
                </a:moveTo>
                <a:cubicBezTo>
                  <a:pt x="916423" y="342817"/>
                  <a:pt x="853120" y="372655"/>
                  <a:pt x="801793" y="396620"/>
                </a:cubicBezTo>
                <a:cubicBezTo>
                  <a:pt x="774789" y="410545"/>
                  <a:pt x="746008" y="420737"/>
                  <a:pt x="716247" y="426932"/>
                </a:cubicBezTo>
                <a:cubicBezTo>
                  <a:pt x="715107" y="418975"/>
                  <a:pt x="713776" y="410829"/>
                  <a:pt x="712445" y="402493"/>
                </a:cubicBezTo>
                <a:cubicBezTo>
                  <a:pt x="710792" y="391543"/>
                  <a:pt x="708377" y="380716"/>
                  <a:pt x="705222" y="370097"/>
                </a:cubicBezTo>
                <a:lnTo>
                  <a:pt x="724232" y="367824"/>
                </a:lnTo>
                <a:cubicBezTo>
                  <a:pt x="827836" y="355131"/>
                  <a:pt x="901500" y="315915"/>
                  <a:pt x="942847" y="251409"/>
                </a:cubicBezTo>
                <a:cubicBezTo>
                  <a:pt x="1010998" y="144655"/>
                  <a:pt x="965755" y="3327"/>
                  <a:pt x="965184" y="1811"/>
                </a:cubicBezTo>
                <a:lnTo>
                  <a:pt x="964519" y="-83"/>
                </a:lnTo>
                <a:lnTo>
                  <a:pt x="962238" y="580"/>
                </a:lnTo>
                <a:cubicBezTo>
                  <a:pt x="829738" y="30702"/>
                  <a:pt x="742576" y="85831"/>
                  <a:pt x="703701" y="165494"/>
                </a:cubicBezTo>
                <a:cubicBezTo>
                  <a:pt x="681953" y="212686"/>
                  <a:pt x="676155" y="265636"/>
                  <a:pt x="687162" y="316389"/>
                </a:cubicBezTo>
                <a:cubicBezTo>
                  <a:pt x="686117" y="314021"/>
                  <a:pt x="684976" y="311748"/>
                  <a:pt x="683930" y="309380"/>
                </a:cubicBezTo>
                <a:cubicBezTo>
                  <a:pt x="680984" y="303412"/>
                  <a:pt x="678132" y="297539"/>
                  <a:pt x="675186" y="291666"/>
                </a:cubicBezTo>
                <a:cubicBezTo>
                  <a:pt x="672353" y="285860"/>
                  <a:pt x="669178" y="280233"/>
                  <a:pt x="665681" y="274805"/>
                </a:cubicBezTo>
                <a:cubicBezTo>
                  <a:pt x="662259" y="269406"/>
                  <a:pt x="659217" y="263723"/>
                  <a:pt x="655415" y="258797"/>
                </a:cubicBezTo>
                <a:cubicBezTo>
                  <a:pt x="648429" y="249003"/>
                  <a:pt x="640806" y="239663"/>
                  <a:pt x="632603" y="230854"/>
                </a:cubicBezTo>
                <a:cubicBezTo>
                  <a:pt x="628982" y="226619"/>
                  <a:pt x="625113" y="222603"/>
                  <a:pt x="621007" y="218824"/>
                </a:cubicBezTo>
                <a:lnTo>
                  <a:pt x="609411" y="208404"/>
                </a:lnTo>
                <a:cubicBezTo>
                  <a:pt x="602444" y="202607"/>
                  <a:pt x="595106" y="197255"/>
                  <a:pt x="587454" y="192396"/>
                </a:cubicBezTo>
                <a:cubicBezTo>
                  <a:pt x="581656" y="188559"/>
                  <a:pt x="575592" y="185140"/>
                  <a:pt x="569300" y="182166"/>
                </a:cubicBezTo>
                <a:cubicBezTo>
                  <a:pt x="565289" y="180186"/>
                  <a:pt x="561163" y="178452"/>
                  <a:pt x="556943" y="176956"/>
                </a:cubicBezTo>
                <a:cubicBezTo>
                  <a:pt x="555479" y="176406"/>
                  <a:pt x="553987" y="175923"/>
                  <a:pt x="552476" y="175535"/>
                </a:cubicBezTo>
                <a:cubicBezTo>
                  <a:pt x="552476" y="175535"/>
                  <a:pt x="553902" y="176387"/>
                  <a:pt x="556373" y="178187"/>
                </a:cubicBezTo>
                <a:cubicBezTo>
                  <a:pt x="558844" y="179987"/>
                  <a:pt x="562361" y="182734"/>
                  <a:pt x="566733" y="186144"/>
                </a:cubicBezTo>
                <a:cubicBezTo>
                  <a:pt x="571106" y="189554"/>
                  <a:pt x="576238" y="194101"/>
                  <a:pt x="581846" y="199500"/>
                </a:cubicBezTo>
                <a:cubicBezTo>
                  <a:pt x="584945" y="202247"/>
                  <a:pt x="587872" y="205183"/>
                  <a:pt x="590591" y="208309"/>
                </a:cubicBezTo>
                <a:cubicBezTo>
                  <a:pt x="593538" y="211530"/>
                  <a:pt x="596864" y="214561"/>
                  <a:pt x="600096" y="217782"/>
                </a:cubicBezTo>
                <a:cubicBezTo>
                  <a:pt x="606179" y="225170"/>
                  <a:pt x="612928" y="232843"/>
                  <a:pt x="619106" y="241652"/>
                </a:cubicBezTo>
                <a:cubicBezTo>
                  <a:pt x="625284" y="250461"/>
                  <a:pt x="631463" y="260597"/>
                  <a:pt x="638116" y="270069"/>
                </a:cubicBezTo>
                <a:cubicBezTo>
                  <a:pt x="641253" y="274995"/>
                  <a:pt x="643819" y="280489"/>
                  <a:pt x="646861" y="285699"/>
                </a:cubicBezTo>
                <a:lnTo>
                  <a:pt x="651138" y="293655"/>
                </a:lnTo>
                <a:lnTo>
                  <a:pt x="653419" y="297729"/>
                </a:lnTo>
                <a:lnTo>
                  <a:pt x="655320" y="301896"/>
                </a:lnTo>
                <a:lnTo>
                  <a:pt x="663019" y="318852"/>
                </a:lnTo>
                <a:cubicBezTo>
                  <a:pt x="664350" y="321694"/>
                  <a:pt x="665776" y="324441"/>
                  <a:pt x="666916" y="327377"/>
                </a:cubicBezTo>
                <a:lnTo>
                  <a:pt x="670148" y="336281"/>
                </a:lnTo>
                <a:cubicBezTo>
                  <a:pt x="674891" y="347847"/>
                  <a:pt x="679045" y="359631"/>
                  <a:pt x="682600" y="371613"/>
                </a:cubicBezTo>
                <a:cubicBezTo>
                  <a:pt x="686021" y="383548"/>
                  <a:pt x="690299" y="395105"/>
                  <a:pt x="692675" y="406756"/>
                </a:cubicBezTo>
                <a:cubicBezTo>
                  <a:pt x="694006" y="412534"/>
                  <a:pt x="695336" y="418217"/>
                  <a:pt x="696762" y="423806"/>
                </a:cubicBezTo>
                <a:lnTo>
                  <a:pt x="697903" y="428258"/>
                </a:lnTo>
                <a:cubicBezTo>
                  <a:pt x="668532" y="427405"/>
                  <a:pt x="639399" y="422792"/>
                  <a:pt x="611217" y="414523"/>
                </a:cubicBezTo>
                <a:cubicBezTo>
                  <a:pt x="556278" y="400599"/>
                  <a:pt x="487651" y="383264"/>
                  <a:pt x="345931" y="396715"/>
                </a:cubicBezTo>
                <a:cubicBezTo>
                  <a:pt x="109351" y="419070"/>
                  <a:pt x="-22389" y="718776"/>
                  <a:pt x="2990" y="984571"/>
                </a:cubicBezTo>
                <a:cubicBezTo>
                  <a:pt x="27893" y="1245819"/>
                  <a:pt x="248505" y="1738003"/>
                  <a:pt x="563787" y="1708165"/>
                </a:cubicBezTo>
                <a:cubicBezTo>
                  <a:pt x="594108" y="1705324"/>
                  <a:pt x="634599" y="1689220"/>
                  <a:pt x="677087" y="1672170"/>
                </a:cubicBezTo>
                <a:cubicBezTo>
                  <a:pt x="724612" y="1653889"/>
                  <a:pt x="776700" y="1633144"/>
                  <a:pt x="823369" y="1626324"/>
                </a:cubicBezTo>
                <a:cubicBezTo>
                  <a:pt x="870894" y="1624335"/>
                  <a:pt x="926023" y="1633807"/>
                  <a:pt x="975450" y="1642427"/>
                </a:cubicBezTo>
                <a:cubicBezTo>
                  <a:pt x="1020694" y="1650573"/>
                  <a:pt x="1063466" y="1657962"/>
                  <a:pt x="1093312" y="1655120"/>
                </a:cubicBezTo>
                <a:cubicBezTo>
                  <a:pt x="1270391" y="1638449"/>
                  <a:pt x="1373140" y="1471924"/>
                  <a:pt x="1427889" y="1335333"/>
                </a:cubicBezTo>
                <a:cubicBezTo>
                  <a:pt x="1489767" y="1181217"/>
                  <a:pt x="1520563" y="988075"/>
                  <a:pt x="1506686" y="842011"/>
                </a:cubicBezTo>
                <a:cubicBezTo>
                  <a:pt x="1481498" y="576311"/>
                  <a:pt x="1295579" y="306917"/>
                  <a:pt x="1058999" y="329366"/>
                </a:cubicBezTo>
                <a:close/>
              </a:path>
            </a:pathLst>
          </a:custGeom>
          <a:solidFill>
            <a:schemeClr val="accent4"/>
          </a:solidFill>
          <a:ln w="946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0" name="Rectángulo 38">
            <a:extLst>
              <a:ext uri="{FF2B5EF4-FFF2-40B4-BE49-F238E27FC236}">
                <a16:creationId xmlns:a16="http://schemas.microsoft.com/office/drawing/2014/main" id="{80FB0703-A40B-9241-8F60-3BD95F9B15DE}"/>
              </a:ext>
            </a:extLst>
          </p:cNvPr>
          <p:cNvSpPr/>
          <p:nvPr/>
        </p:nvSpPr>
        <p:spPr>
          <a:xfrm rot="10800000" flipV="1">
            <a:off x="2231183" y="2442499"/>
            <a:ext cx="745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A</a:t>
            </a:r>
          </a:p>
        </p:txBody>
      </p:sp>
      <p:sp>
        <p:nvSpPr>
          <p:cNvPr id="41" name="Rectángulo 38">
            <a:extLst>
              <a:ext uri="{FF2B5EF4-FFF2-40B4-BE49-F238E27FC236}">
                <a16:creationId xmlns:a16="http://schemas.microsoft.com/office/drawing/2014/main" id="{76EB3335-F685-B447-AB2E-9F8CC07A5DE7}"/>
              </a:ext>
            </a:extLst>
          </p:cNvPr>
          <p:cNvSpPr/>
          <p:nvPr/>
        </p:nvSpPr>
        <p:spPr>
          <a:xfrm rot="10800000" flipV="1">
            <a:off x="3911914" y="2442499"/>
            <a:ext cx="745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B</a:t>
            </a:r>
          </a:p>
        </p:txBody>
      </p:sp>
      <p:sp>
        <p:nvSpPr>
          <p:cNvPr id="42" name="Rectángulo 38">
            <a:extLst>
              <a:ext uri="{FF2B5EF4-FFF2-40B4-BE49-F238E27FC236}">
                <a16:creationId xmlns:a16="http://schemas.microsoft.com/office/drawing/2014/main" id="{A71441FD-3810-3242-912E-92BC7B63B97D}"/>
              </a:ext>
            </a:extLst>
          </p:cNvPr>
          <p:cNvSpPr/>
          <p:nvPr/>
        </p:nvSpPr>
        <p:spPr>
          <a:xfrm rot="10800000" flipV="1">
            <a:off x="2231183" y="4299874"/>
            <a:ext cx="745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C</a:t>
            </a:r>
          </a:p>
        </p:txBody>
      </p:sp>
      <p:sp>
        <p:nvSpPr>
          <p:cNvPr id="43" name="Rectángulo 38">
            <a:extLst>
              <a:ext uri="{FF2B5EF4-FFF2-40B4-BE49-F238E27FC236}">
                <a16:creationId xmlns:a16="http://schemas.microsoft.com/office/drawing/2014/main" id="{6B2E1C38-CC39-214F-BF24-733417A0EC76}"/>
              </a:ext>
            </a:extLst>
          </p:cNvPr>
          <p:cNvSpPr/>
          <p:nvPr/>
        </p:nvSpPr>
        <p:spPr>
          <a:xfrm rot="10800000" flipV="1">
            <a:off x="3911914" y="4299874"/>
            <a:ext cx="745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D</a:t>
            </a:r>
          </a:p>
        </p:txBody>
      </p:sp>
      <p:sp>
        <p:nvSpPr>
          <p:cNvPr id="44" name="Rectángulo 38">
            <a:extLst>
              <a:ext uri="{FF2B5EF4-FFF2-40B4-BE49-F238E27FC236}">
                <a16:creationId xmlns:a16="http://schemas.microsoft.com/office/drawing/2014/main" id="{38F9F729-1AF4-9F44-81CE-F18B078A3C8A}"/>
              </a:ext>
            </a:extLst>
          </p:cNvPr>
          <p:cNvSpPr/>
          <p:nvPr/>
        </p:nvSpPr>
        <p:spPr>
          <a:xfrm rot="10800000" flipV="1">
            <a:off x="378433" y="2580999"/>
            <a:ext cx="1420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One</a:t>
            </a:r>
          </a:p>
        </p:txBody>
      </p:sp>
      <p:sp>
        <p:nvSpPr>
          <p:cNvPr id="45" name="Rectángulo 38">
            <a:extLst>
              <a:ext uri="{FF2B5EF4-FFF2-40B4-BE49-F238E27FC236}">
                <a16:creationId xmlns:a16="http://schemas.microsoft.com/office/drawing/2014/main" id="{9C7F5E08-0986-0440-A1DF-CB6A9D6F8552}"/>
              </a:ext>
            </a:extLst>
          </p:cNvPr>
          <p:cNvSpPr/>
          <p:nvPr/>
        </p:nvSpPr>
        <p:spPr>
          <a:xfrm rot="10800000" flipV="1">
            <a:off x="378433" y="4438373"/>
            <a:ext cx="1420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Three</a:t>
            </a:r>
          </a:p>
        </p:txBody>
      </p:sp>
      <p:sp>
        <p:nvSpPr>
          <p:cNvPr id="46" name="Rectángulo 38">
            <a:extLst>
              <a:ext uri="{FF2B5EF4-FFF2-40B4-BE49-F238E27FC236}">
                <a16:creationId xmlns:a16="http://schemas.microsoft.com/office/drawing/2014/main" id="{52FE1A8B-EAE7-4641-B035-A67EBF078AB9}"/>
              </a:ext>
            </a:extLst>
          </p:cNvPr>
          <p:cNvSpPr/>
          <p:nvPr/>
        </p:nvSpPr>
        <p:spPr>
          <a:xfrm rot="10800000" flipV="1">
            <a:off x="5059152" y="2580999"/>
            <a:ext cx="1420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Two</a:t>
            </a:r>
          </a:p>
        </p:txBody>
      </p:sp>
      <p:sp>
        <p:nvSpPr>
          <p:cNvPr id="47" name="Rectángulo 38">
            <a:extLst>
              <a:ext uri="{FF2B5EF4-FFF2-40B4-BE49-F238E27FC236}">
                <a16:creationId xmlns:a16="http://schemas.microsoft.com/office/drawing/2014/main" id="{C2B0A9D2-A905-8C46-A74D-2385FD2E3A05}"/>
              </a:ext>
            </a:extLst>
          </p:cNvPr>
          <p:cNvSpPr/>
          <p:nvPr/>
        </p:nvSpPr>
        <p:spPr>
          <a:xfrm rot="10800000" flipV="1">
            <a:off x="5059152" y="4438373"/>
            <a:ext cx="1420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Four</a:t>
            </a:r>
          </a:p>
        </p:txBody>
      </p:sp>
    </p:spTree>
    <p:extLst>
      <p:ext uri="{BB962C8B-B14F-4D97-AF65-F5344CB8AC3E}">
        <p14:creationId xmlns:p14="http://schemas.microsoft.com/office/powerpoint/2010/main" val="435717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>
            <a:extLst>
              <a:ext uri="{FF2B5EF4-FFF2-40B4-BE49-F238E27FC236}">
                <a16:creationId xmlns:a16="http://schemas.microsoft.com/office/drawing/2014/main" id="{6F1834E8-D8C5-B84C-90C4-DFA6F95FCCB7}"/>
              </a:ext>
            </a:extLst>
          </p:cNvPr>
          <p:cNvSpPr/>
          <p:nvPr/>
        </p:nvSpPr>
        <p:spPr>
          <a:xfrm>
            <a:off x="2173654" y="6017295"/>
            <a:ext cx="2510693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60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@yourbrand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48FA50A-3732-4C48-B64D-5A77742BBC3C}"/>
              </a:ext>
            </a:extLst>
          </p:cNvPr>
          <p:cNvSpPr/>
          <p:nvPr/>
        </p:nvSpPr>
        <p:spPr>
          <a:xfrm>
            <a:off x="512120" y="413539"/>
            <a:ext cx="5850774" cy="640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64" b="1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Education Infographics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9D726DD2-146A-384B-8BD3-227EDA48F39A}"/>
              </a:ext>
            </a:extLst>
          </p:cNvPr>
          <p:cNvSpPr/>
          <p:nvPr/>
        </p:nvSpPr>
        <p:spPr>
          <a:xfrm>
            <a:off x="918589" y="1803378"/>
            <a:ext cx="1341068" cy="2228628"/>
          </a:xfrm>
          <a:custGeom>
            <a:avLst/>
            <a:gdLst>
              <a:gd name="connsiteX0" fmla="*/ 2287395 w 2289730"/>
              <a:gd name="connsiteY0" fmla="*/ -51 h 3805145"/>
              <a:gd name="connsiteX1" fmla="*/ 2287395 w 2289730"/>
              <a:gd name="connsiteY1" fmla="*/ 3664312 h 3805145"/>
              <a:gd name="connsiteX2" fmla="*/ 2246072 w 2289730"/>
              <a:gd name="connsiteY2" fmla="*/ 3711937 h 3805145"/>
              <a:gd name="connsiteX3" fmla="*/ 2155713 w 2289730"/>
              <a:gd name="connsiteY3" fmla="*/ 3799186 h 3805145"/>
              <a:gd name="connsiteX4" fmla="*/ 2132480 w 2289730"/>
              <a:gd name="connsiteY4" fmla="*/ 3804139 h 3805145"/>
              <a:gd name="connsiteX5" fmla="*/ 2070591 w 2289730"/>
              <a:gd name="connsiteY5" fmla="*/ 3791089 h 3805145"/>
              <a:gd name="connsiteX6" fmla="*/ 1987944 w 2289730"/>
              <a:gd name="connsiteY6" fmla="*/ 3754894 h 3805145"/>
              <a:gd name="connsiteX7" fmla="*/ 1853786 w 2289730"/>
              <a:gd name="connsiteY7" fmla="*/ 3775468 h 3805145"/>
              <a:gd name="connsiteX8" fmla="*/ 1791801 w 2289730"/>
              <a:gd name="connsiteY8" fmla="*/ 3785851 h 3805145"/>
              <a:gd name="connsiteX9" fmla="*/ 1500157 w 2289730"/>
              <a:gd name="connsiteY9" fmla="*/ 3721271 h 3805145"/>
              <a:gd name="connsiteX10" fmla="*/ 1404942 w 2289730"/>
              <a:gd name="connsiteY10" fmla="*/ 3734130 h 3805145"/>
              <a:gd name="connsiteX11" fmla="*/ 1363619 w 2289730"/>
              <a:gd name="connsiteY11" fmla="*/ 3718700 h 3805145"/>
              <a:gd name="connsiteX12" fmla="*/ 1306490 w 2289730"/>
              <a:gd name="connsiteY12" fmla="*/ 3736702 h 3805145"/>
              <a:gd name="connsiteX13" fmla="*/ 1161954 w 2289730"/>
              <a:gd name="connsiteY13" fmla="*/ 3739369 h 3805145"/>
              <a:gd name="connsiteX14" fmla="*/ 968382 w 2289730"/>
              <a:gd name="connsiteY14" fmla="*/ 3765086 h 3805145"/>
              <a:gd name="connsiteX15" fmla="*/ 666360 w 2289730"/>
              <a:gd name="connsiteY15" fmla="*/ 3698411 h 3805145"/>
              <a:gd name="connsiteX16" fmla="*/ 545056 w 2289730"/>
              <a:gd name="connsiteY16" fmla="*/ 3662216 h 3805145"/>
              <a:gd name="connsiteX17" fmla="*/ 446984 w 2289730"/>
              <a:gd name="connsiteY17" fmla="*/ 3664788 h 3805145"/>
              <a:gd name="connsiteX18" fmla="*/ 418420 w 2289730"/>
              <a:gd name="connsiteY18" fmla="*/ 3644119 h 3805145"/>
              <a:gd name="connsiteX19" fmla="*/ 364243 w 2289730"/>
              <a:gd name="connsiteY19" fmla="*/ 3670027 h 3805145"/>
              <a:gd name="connsiteX20" fmla="*/ 272170 w 2289730"/>
              <a:gd name="connsiteY20" fmla="*/ 3672598 h 3805145"/>
              <a:gd name="connsiteX21" fmla="*/ 217135 w 2289730"/>
              <a:gd name="connsiteY21" fmla="*/ 3689743 h 3805145"/>
              <a:gd name="connsiteX22" fmla="*/ 84501 w 2289730"/>
              <a:gd name="connsiteY22" fmla="*/ 3660502 h 3805145"/>
              <a:gd name="connsiteX23" fmla="*/ -50 w 2289730"/>
              <a:gd name="connsiteY23" fmla="*/ 3651929 h 3805145"/>
              <a:gd name="connsiteX24" fmla="*/ -50 w 2289730"/>
              <a:gd name="connsiteY24" fmla="*/ -51 h 380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89730" h="3805145">
                <a:moveTo>
                  <a:pt x="2287395" y="-51"/>
                </a:moveTo>
                <a:cubicBezTo>
                  <a:pt x="2287395" y="-51"/>
                  <a:pt x="2292537" y="3653929"/>
                  <a:pt x="2287395" y="3664312"/>
                </a:cubicBezTo>
                <a:cubicBezTo>
                  <a:pt x="2282254" y="3674694"/>
                  <a:pt x="2287395" y="3694220"/>
                  <a:pt x="2246072" y="3711937"/>
                </a:cubicBezTo>
                <a:cubicBezTo>
                  <a:pt x="2204749" y="3729653"/>
                  <a:pt x="2209985" y="3830237"/>
                  <a:pt x="2155713" y="3799186"/>
                </a:cubicBezTo>
                <a:cubicBezTo>
                  <a:pt x="2101440" y="3768134"/>
                  <a:pt x="2140288" y="3804139"/>
                  <a:pt x="2132480" y="3804139"/>
                </a:cubicBezTo>
                <a:cubicBezTo>
                  <a:pt x="2124673" y="3804139"/>
                  <a:pt x="2117056" y="3804139"/>
                  <a:pt x="2070591" y="3791089"/>
                </a:cubicBezTo>
                <a:cubicBezTo>
                  <a:pt x="2024126" y="3778040"/>
                  <a:pt x="2018984" y="3760038"/>
                  <a:pt x="1987944" y="3754894"/>
                </a:cubicBezTo>
                <a:cubicBezTo>
                  <a:pt x="1942184" y="3749217"/>
                  <a:pt x="1895747" y="3756342"/>
                  <a:pt x="1853786" y="3775468"/>
                </a:cubicBezTo>
                <a:cubicBezTo>
                  <a:pt x="1799609" y="3798710"/>
                  <a:pt x="1791801" y="3785851"/>
                  <a:pt x="1791801" y="3785851"/>
                </a:cubicBezTo>
                <a:cubicBezTo>
                  <a:pt x="1654977" y="3728701"/>
                  <a:pt x="1500157" y="3721271"/>
                  <a:pt x="1500157" y="3721271"/>
                </a:cubicBezTo>
                <a:cubicBezTo>
                  <a:pt x="1500157" y="3721271"/>
                  <a:pt x="1415035" y="3734130"/>
                  <a:pt x="1404942" y="3734130"/>
                </a:cubicBezTo>
                <a:cubicBezTo>
                  <a:pt x="1394850" y="3734130"/>
                  <a:pt x="1363619" y="3718700"/>
                  <a:pt x="1363619" y="3718700"/>
                </a:cubicBezTo>
                <a:cubicBezTo>
                  <a:pt x="1363619" y="3718700"/>
                  <a:pt x="1319820" y="3736702"/>
                  <a:pt x="1306490" y="3736702"/>
                </a:cubicBezTo>
                <a:cubicBezTo>
                  <a:pt x="1293160" y="3736702"/>
                  <a:pt x="1161954" y="3739369"/>
                  <a:pt x="1161954" y="3739369"/>
                </a:cubicBezTo>
                <a:cubicBezTo>
                  <a:pt x="1161954" y="3739369"/>
                  <a:pt x="1110347" y="3754799"/>
                  <a:pt x="968382" y="3765086"/>
                </a:cubicBezTo>
                <a:cubicBezTo>
                  <a:pt x="826416" y="3775373"/>
                  <a:pt x="679309" y="3713461"/>
                  <a:pt x="666360" y="3698411"/>
                </a:cubicBezTo>
                <a:cubicBezTo>
                  <a:pt x="653411" y="3683362"/>
                  <a:pt x="609231" y="3669836"/>
                  <a:pt x="545056" y="3662216"/>
                </a:cubicBezTo>
                <a:cubicBezTo>
                  <a:pt x="480881" y="3654596"/>
                  <a:pt x="480595" y="3664788"/>
                  <a:pt x="446984" y="3664788"/>
                </a:cubicBezTo>
                <a:cubicBezTo>
                  <a:pt x="413374" y="3664788"/>
                  <a:pt x="428989" y="3659644"/>
                  <a:pt x="418420" y="3644119"/>
                </a:cubicBezTo>
                <a:cubicBezTo>
                  <a:pt x="407851" y="3628593"/>
                  <a:pt x="397758" y="3664788"/>
                  <a:pt x="364243" y="3670027"/>
                </a:cubicBezTo>
                <a:cubicBezTo>
                  <a:pt x="330727" y="3675265"/>
                  <a:pt x="291117" y="3669169"/>
                  <a:pt x="272170" y="3672598"/>
                </a:cubicBezTo>
                <a:cubicBezTo>
                  <a:pt x="253222" y="3676027"/>
                  <a:pt x="244653" y="3686314"/>
                  <a:pt x="217135" y="3689743"/>
                </a:cubicBezTo>
                <a:cubicBezTo>
                  <a:pt x="189618" y="3693172"/>
                  <a:pt x="121920" y="3670693"/>
                  <a:pt x="84501" y="3660502"/>
                </a:cubicBezTo>
                <a:cubicBezTo>
                  <a:pt x="56798" y="3654044"/>
                  <a:pt x="28384" y="3651167"/>
                  <a:pt x="-50" y="3651929"/>
                </a:cubicBezTo>
                <a:lnTo>
                  <a:pt x="-50" y="-51"/>
                </a:lnTo>
                <a:close/>
              </a:path>
            </a:pathLst>
          </a:custGeom>
          <a:solidFill>
            <a:schemeClr val="accent1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7A1CB890-FD80-4344-B162-039BA1DF8189}"/>
              </a:ext>
            </a:extLst>
          </p:cNvPr>
          <p:cNvSpPr/>
          <p:nvPr/>
        </p:nvSpPr>
        <p:spPr>
          <a:xfrm>
            <a:off x="1439906" y="1707452"/>
            <a:ext cx="385636" cy="374329"/>
          </a:xfrm>
          <a:custGeom>
            <a:avLst/>
            <a:gdLst>
              <a:gd name="connsiteX0" fmla="*/ 204353 w 658433"/>
              <a:gd name="connsiteY0" fmla="*/ 601882 h 639127"/>
              <a:gd name="connsiteX1" fmla="*/ 607970 w 658433"/>
              <a:gd name="connsiteY1" fmla="*/ 198022 h 639127"/>
              <a:gd name="connsiteX2" fmla="*/ 627013 w 658433"/>
              <a:gd name="connsiteY2" fmla="*/ 28477 h 639127"/>
              <a:gd name="connsiteX3" fmla="*/ 498568 w 658433"/>
              <a:gd name="connsiteY3" fmla="*/ 18952 h 639127"/>
              <a:gd name="connsiteX4" fmla="*/ 359839 w 658433"/>
              <a:gd name="connsiteY4" fmla="*/ 157636 h 639127"/>
              <a:gd name="connsiteX5" fmla="*/ 382310 w 658433"/>
              <a:gd name="connsiteY5" fmla="*/ 180211 h 639127"/>
              <a:gd name="connsiteX6" fmla="*/ 517706 w 658433"/>
              <a:gd name="connsiteY6" fmla="*/ 44670 h 639127"/>
              <a:gd name="connsiteX7" fmla="*/ 604161 w 658433"/>
              <a:gd name="connsiteY7" fmla="*/ 51147 h 639127"/>
              <a:gd name="connsiteX8" fmla="*/ 585118 w 658433"/>
              <a:gd name="connsiteY8" fmla="*/ 174972 h 639127"/>
              <a:gd name="connsiteX9" fmla="*/ 181026 w 658433"/>
              <a:gd name="connsiteY9" fmla="*/ 579213 h 639127"/>
              <a:gd name="connsiteX10" fmla="*/ 179883 w 658433"/>
              <a:gd name="connsiteY10" fmla="*/ 580451 h 639127"/>
              <a:gd name="connsiteX11" fmla="*/ 129229 w 658433"/>
              <a:gd name="connsiteY11" fmla="*/ 606835 h 639127"/>
              <a:gd name="connsiteX12" fmla="*/ 64387 w 658433"/>
              <a:gd name="connsiteY12" fmla="*/ 575403 h 639127"/>
              <a:gd name="connsiteX13" fmla="*/ 115803 w 658433"/>
              <a:gd name="connsiteY13" fmla="*/ 375378 h 639127"/>
              <a:gd name="connsiteX14" fmla="*/ 353174 w 658433"/>
              <a:gd name="connsiteY14" fmla="*/ 138967 h 639127"/>
              <a:gd name="connsiteX15" fmla="*/ 353317 w 658433"/>
              <a:gd name="connsiteY15" fmla="*/ 116250 h 639127"/>
              <a:gd name="connsiteX16" fmla="*/ 330608 w 658433"/>
              <a:gd name="connsiteY16" fmla="*/ 116107 h 639127"/>
              <a:gd name="connsiteX17" fmla="*/ 93428 w 658433"/>
              <a:gd name="connsiteY17" fmla="*/ 353375 h 639127"/>
              <a:gd name="connsiteX18" fmla="*/ 42012 w 658433"/>
              <a:gd name="connsiteY18" fmla="*/ 598168 h 639127"/>
              <a:gd name="connsiteX19" fmla="*/ 131514 w 658433"/>
              <a:gd name="connsiteY19" fmla="*/ 638935 h 639127"/>
              <a:gd name="connsiteX20" fmla="*/ 204353 w 658433"/>
              <a:gd name="connsiteY20" fmla="*/ 601882 h 63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8433" h="639127">
                <a:moveTo>
                  <a:pt x="204353" y="601882"/>
                </a:moveTo>
                <a:lnTo>
                  <a:pt x="607970" y="198022"/>
                </a:lnTo>
                <a:cubicBezTo>
                  <a:pt x="667860" y="138205"/>
                  <a:pt x="674620" y="76388"/>
                  <a:pt x="627013" y="28477"/>
                </a:cubicBezTo>
                <a:cubicBezTo>
                  <a:pt x="580738" y="-17719"/>
                  <a:pt x="522847" y="2188"/>
                  <a:pt x="498568" y="18952"/>
                </a:cubicBezTo>
                <a:lnTo>
                  <a:pt x="359839" y="157636"/>
                </a:lnTo>
                <a:lnTo>
                  <a:pt x="382310" y="180211"/>
                </a:lnTo>
                <a:lnTo>
                  <a:pt x="517706" y="44670"/>
                </a:lnTo>
                <a:cubicBezTo>
                  <a:pt x="525133" y="40003"/>
                  <a:pt x="568265" y="15142"/>
                  <a:pt x="604161" y="51147"/>
                </a:cubicBezTo>
                <a:cubicBezTo>
                  <a:pt x="640057" y="87151"/>
                  <a:pt x="632726" y="127918"/>
                  <a:pt x="585118" y="174972"/>
                </a:cubicBezTo>
                <a:lnTo>
                  <a:pt x="181026" y="579213"/>
                </a:lnTo>
                <a:lnTo>
                  <a:pt x="179883" y="580451"/>
                </a:lnTo>
                <a:cubicBezTo>
                  <a:pt x="166953" y="595348"/>
                  <a:pt x="148843" y="604788"/>
                  <a:pt x="129229" y="606835"/>
                </a:cubicBezTo>
                <a:cubicBezTo>
                  <a:pt x="108091" y="607978"/>
                  <a:pt x="86287" y="597310"/>
                  <a:pt x="64387" y="575403"/>
                </a:cubicBezTo>
                <a:cubicBezTo>
                  <a:pt x="1831" y="512728"/>
                  <a:pt x="32586" y="459103"/>
                  <a:pt x="115803" y="375378"/>
                </a:cubicBezTo>
                <a:lnTo>
                  <a:pt x="353174" y="138967"/>
                </a:lnTo>
                <a:cubicBezTo>
                  <a:pt x="359487" y="132733"/>
                  <a:pt x="359544" y="122562"/>
                  <a:pt x="353317" y="116250"/>
                </a:cubicBezTo>
                <a:cubicBezTo>
                  <a:pt x="347090" y="109938"/>
                  <a:pt x="336921" y="109873"/>
                  <a:pt x="330608" y="116107"/>
                </a:cubicBezTo>
                <a:lnTo>
                  <a:pt x="93428" y="353375"/>
                </a:lnTo>
                <a:cubicBezTo>
                  <a:pt x="38013" y="408811"/>
                  <a:pt x="-54631" y="501489"/>
                  <a:pt x="42012" y="598168"/>
                </a:cubicBezTo>
                <a:cubicBezTo>
                  <a:pt x="70576" y="626743"/>
                  <a:pt x="100759" y="640649"/>
                  <a:pt x="131514" y="638935"/>
                </a:cubicBezTo>
                <a:cubicBezTo>
                  <a:pt x="159650" y="636401"/>
                  <a:pt x="185729" y="623133"/>
                  <a:pt x="204353" y="601882"/>
                </a:cubicBezTo>
                <a:close/>
              </a:path>
            </a:pathLst>
          </a:custGeom>
          <a:solidFill>
            <a:schemeClr val="tx2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91328C-1906-5646-8530-A57A9F8DE912}"/>
              </a:ext>
            </a:extLst>
          </p:cNvPr>
          <p:cNvSpPr txBox="1"/>
          <p:nvPr/>
        </p:nvSpPr>
        <p:spPr>
          <a:xfrm>
            <a:off x="879107" y="2737150"/>
            <a:ext cx="1507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Class 1</a:t>
            </a: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0897EA51-D9EA-9248-AB36-E1254C6939E7}"/>
              </a:ext>
            </a:extLst>
          </p:cNvPr>
          <p:cNvSpPr/>
          <p:nvPr/>
        </p:nvSpPr>
        <p:spPr>
          <a:xfrm>
            <a:off x="2340796" y="1794397"/>
            <a:ext cx="2227465" cy="1342341"/>
          </a:xfrm>
          <a:custGeom>
            <a:avLst/>
            <a:gdLst>
              <a:gd name="connsiteX0" fmla="*/ -50 w 3803160"/>
              <a:gd name="connsiteY0" fmla="*/ 2235 h 2291905"/>
              <a:gd name="connsiteX1" fmla="*/ 3662490 w 3803160"/>
              <a:gd name="connsiteY1" fmla="*/ 2235 h 2291905"/>
              <a:gd name="connsiteX2" fmla="*/ 3710097 w 3803160"/>
              <a:gd name="connsiteY2" fmla="*/ 43573 h 2291905"/>
              <a:gd name="connsiteX3" fmla="*/ 3797219 w 3803160"/>
              <a:gd name="connsiteY3" fmla="*/ 133966 h 2291905"/>
              <a:gd name="connsiteX4" fmla="*/ 3802075 w 3803160"/>
              <a:gd name="connsiteY4" fmla="*/ 157207 h 2291905"/>
              <a:gd name="connsiteX5" fmla="*/ 3789031 w 3803160"/>
              <a:gd name="connsiteY5" fmla="*/ 219119 h 2291905"/>
              <a:gd name="connsiteX6" fmla="*/ 3752754 w 3803160"/>
              <a:gd name="connsiteY6" fmla="*/ 301796 h 2291905"/>
              <a:gd name="connsiteX7" fmla="*/ 3773416 w 3803160"/>
              <a:gd name="connsiteY7" fmla="*/ 436099 h 2291905"/>
              <a:gd name="connsiteX8" fmla="*/ 3783699 w 3803160"/>
              <a:gd name="connsiteY8" fmla="*/ 498011 h 2291905"/>
              <a:gd name="connsiteX9" fmla="*/ 3719143 w 3803160"/>
              <a:gd name="connsiteY9" fmla="*/ 789762 h 2291905"/>
              <a:gd name="connsiteX10" fmla="*/ 3732092 w 3803160"/>
              <a:gd name="connsiteY10" fmla="*/ 885012 h 2291905"/>
              <a:gd name="connsiteX11" fmla="*/ 3716572 w 3803160"/>
              <a:gd name="connsiteY11" fmla="*/ 926350 h 2291905"/>
              <a:gd name="connsiteX12" fmla="*/ 3734663 w 3803160"/>
              <a:gd name="connsiteY12" fmla="*/ 983500 h 2291905"/>
              <a:gd name="connsiteX13" fmla="*/ 3737234 w 3803160"/>
              <a:gd name="connsiteY13" fmla="*/ 1128090 h 2291905"/>
              <a:gd name="connsiteX14" fmla="*/ 3763037 w 3803160"/>
              <a:gd name="connsiteY14" fmla="*/ 1321733 h 2291905"/>
              <a:gd name="connsiteX15" fmla="*/ 3696386 w 3803160"/>
              <a:gd name="connsiteY15" fmla="*/ 1623866 h 2291905"/>
              <a:gd name="connsiteX16" fmla="*/ 3660300 w 3803160"/>
              <a:gd name="connsiteY16" fmla="*/ 1745215 h 2291905"/>
              <a:gd name="connsiteX17" fmla="*/ 3662871 w 3803160"/>
              <a:gd name="connsiteY17" fmla="*/ 1843322 h 2291905"/>
              <a:gd name="connsiteX18" fmla="*/ 3642210 w 3803160"/>
              <a:gd name="connsiteY18" fmla="*/ 1871897 h 2291905"/>
              <a:gd name="connsiteX19" fmla="*/ 3668012 w 3803160"/>
              <a:gd name="connsiteY19" fmla="*/ 1926190 h 2291905"/>
              <a:gd name="connsiteX20" fmla="*/ 3670583 w 3803160"/>
              <a:gd name="connsiteY20" fmla="*/ 2018201 h 2291905"/>
              <a:gd name="connsiteX21" fmla="*/ 3687817 w 3803160"/>
              <a:gd name="connsiteY21" fmla="*/ 2073256 h 2291905"/>
              <a:gd name="connsiteX22" fmla="*/ 3658586 w 3803160"/>
              <a:gd name="connsiteY22" fmla="*/ 2206606 h 2291905"/>
              <a:gd name="connsiteX23" fmla="*/ 3649922 w 3803160"/>
              <a:gd name="connsiteY23" fmla="*/ 2291855 h 2291905"/>
              <a:gd name="connsiteX24" fmla="*/ -50 w 3803160"/>
              <a:gd name="connsiteY24" fmla="*/ 2291855 h 229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03160" h="2291905">
                <a:moveTo>
                  <a:pt x="-50" y="2235"/>
                </a:moveTo>
                <a:cubicBezTo>
                  <a:pt x="-50" y="2235"/>
                  <a:pt x="3652207" y="-2909"/>
                  <a:pt x="3662490" y="2235"/>
                </a:cubicBezTo>
                <a:cubicBezTo>
                  <a:pt x="3672773" y="7378"/>
                  <a:pt x="3692197" y="2235"/>
                  <a:pt x="3710097" y="43573"/>
                </a:cubicBezTo>
                <a:cubicBezTo>
                  <a:pt x="3727998" y="84912"/>
                  <a:pt x="3828164" y="79768"/>
                  <a:pt x="3797219" y="133966"/>
                </a:cubicBezTo>
                <a:cubicBezTo>
                  <a:pt x="3766274" y="188163"/>
                  <a:pt x="3802075" y="149396"/>
                  <a:pt x="3802075" y="157207"/>
                </a:cubicBezTo>
                <a:cubicBezTo>
                  <a:pt x="3802075" y="165017"/>
                  <a:pt x="3802075" y="172637"/>
                  <a:pt x="3789031" y="219119"/>
                </a:cubicBezTo>
                <a:cubicBezTo>
                  <a:pt x="3775987" y="265601"/>
                  <a:pt x="3757991" y="270840"/>
                  <a:pt x="3752754" y="301796"/>
                </a:cubicBezTo>
                <a:cubicBezTo>
                  <a:pt x="3747127" y="347611"/>
                  <a:pt x="3754277" y="394093"/>
                  <a:pt x="3773416" y="436099"/>
                </a:cubicBezTo>
                <a:cubicBezTo>
                  <a:pt x="3796648" y="490296"/>
                  <a:pt x="3783699" y="498011"/>
                  <a:pt x="3783699" y="498011"/>
                </a:cubicBezTo>
                <a:cubicBezTo>
                  <a:pt x="3726570" y="634885"/>
                  <a:pt x="3719143" y="789762"/>
                  <a:pt x="3719143" y="789762"/>
                </a:cubicBezTo>
                <a:cubicBezTo>
                  <a:pt x="3719143" y="789762"/>
                  <a:pt x="3732092" y="875011"/>
                  <a:pt x="3732092" y="885012"/>
                </a:cubicBezTo>
                <a:cubicBezTo>
                  <a:pt x="3732092" y="895013"/>
                  <a:pt x="3716572" y="926350"/>
                  <a:pt x="3716572" y="926350"/>
                </a:cubicBezTo>
                <a:cubicBezTo>
                  <a:pt x="3716572" y="926350"/>
                  <a:pt x="3734663" y="970261"/>
                  <a:pt x="3734663" y="983500"/>
                </a:cubicBezTo>
                <a:cubicBezTo>
                  <a:pt x="3734663" y="996740"/>
                  <a:pt x="3737234" y="1128090"/>
                  <a:pt x="3737234" y="1128090"/>
                </a:cubicBezTo>
                <a:cubicBezTo>
                  <a:pt x="3737234" y="1128090"/>
                  <a:pt x="3752754" y="1179811"/>
                  <a:pt x="3763037" y="1321733"/>
                </a:cubicBezTo>
                <a:cubicBezTo>
                  <a:pt x="3773320" y="1463656"/>
                  <a:pt x="3711430" y="1610912"/>
                  <a:pt x="3696386" y="1623866"/>
                </a:cubicBezTo>
                <a:cubicBezTo>
                  <a:pt x="3681343" y="1636820"/>
                  <a:pt x="3667822" y="1681016"/>
                  <a:pt x="3660300" y="1745215"/>
                </a:cubicBezTo>
                <a:cubicBezTo>
                  <a:pt x="3652778" y="1809413"/>
                  <a:pt x="3662871" y="1809794"/>
                  <a:pt x="3662871" y="1843322"/>
                </a:cubicBezTo>
                <a:cubicBezTo>
                  <a:pt x="3662871" y="1876850"/>
                  <a:pt x="3657729" y="1861420"/>
                  <a:pt x="3642210" y="1871897"/>
                </a:cubicBezTo>
                <a:cubicBezTo>
                  <a:pt x="3626689" y="1882375"/>
                  <a:pt x="3662871" y="1892566"/>
                  <a:pt x="3668012" y="1926190"/>
                </a:cubicBezTo>
                <a:cubicBezTo>
                  <a:pt x="3673154" y="1959813"/>
                  <a:pt x="3667156" y="1999246"/>
                  <a:pt x="3670583" y="2018201"/>
                </a:cubicBezTo>
                <a:cubicBezTo>
                  <a:pt x="3674011" y="2037156"/>
                  <a:pt x="3684390" y="2045729"/>
                  <a:pt x="3687817" y="2073256"/>
                </a:cubicBezTo>
                <a:cubicBezTo>
                  <a:pt x="3691245" y="2100783"/>
                  <a:pt x="3668774" y="2168506"/>
                  <a:pt x="3658586" y="2206606"/>
                </a:cubicBezTo>
                <a:cubicBezTo>
                  <a:pt x="3652055" y="2234533"/>
                  <a:pt x="3649150" y="2263184"/>
                  <a:pt x="3649922" y="2291855"/>
                </a:cubicBezTo>
                <a:lnTo>
                  <a:pt x="-50" y="2291855"/>
                </a:lnTo>
                <a:close/>
              </a:path>
            </a:pathLst>
          </a:custGeom>
          <a:solidFill>
            <a:schemeClr val="accent2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3281A6C1-A3DA-A84B-9547-AF100A0FAB0C}"/>
              </a:ext>
            </a:extLst>
          </p:cNvPr>
          <p:cNvSpPr/>
          <p:nvPr/>
        </p:nvSpPr>
        <p:spPr>
          <a:xfrm>
            <a:off x="3240054" y="1637052"/>
            <a:ext cx="374358" cy="385778"/>
          </a:xfrm>
          <a:custGeom>
            <a:avLst/>
            <a:gdLst>
              <a:gd name="connsiteX0" fmla="*/ 601567 w 639177"/>
              <a:gd name="connsiteY0" fmla="*/ 454050 h 658675"/>
              <a:gd name="connsiteX1" fmla="*/ 197951 w 639177"/>
              <a:gd name="connsiteY1" fmla="*/ 50381 h 658675"/>
              <a:gd name="connsiteX2" fmla="*/ 28468 w 639177"/>
              <a:gd name="connsiteY2" fmla="*/ 31331 h 658675"/>
              <a:gd name="connsiteX3" fmla="*/ 18947 w 639177"/>
              <a:gd name="connsiteY3" fmla="*/ 159823 h 658675"/>
              <a:gd name="connsiteX4" fmla="*/ 157389 w 639177"/>
              <a:gd name="connsiteY4" fmla="*/ 298412 h 658675"/>
              <a:gd name="connsiteX5" fmla="*/ 179860 w 639177"/>
              <a:gd name="connsiteY5" fmla="*/ 275933 h 658675"/>
              <a:gd name="connsiteX6" fmla="*/ 45131 w 639177"/>
              <a:gd name="connsiteY6" fmla="*/ 141059 h 658675"/>
              <a:gd name="connsiteX7" fmla="*/ 51510 w 639177"/>
              <a:gd name="connsiteY7" fmla="*/ 54667 h 658675"/>
              <a:gd name="connsiteX8" fmla="*/ 175766 w 639177"/>
              <a:gd name="connsiteY8" fmla="*/ 73717 h 658675"/>
              <a:gd name="connsiteX9" fmla="*/ 579858 w 639177"/>
              <a:gd name="connsiteY9" fmla="*/ 477958 h 658675"/>
              <a:gd name="connsiteX10" fmla="*/ 581096 w 639177"/>
              <a:gd name="connsiteY10" fmla="*/ 479101 h 658675"/>
              <a:gd name="connsiteX11" fmla="*/ 607471 w 639177"/>
              <a:gd name="connsiteY11" fmla="*/ 529774 h 658675"/>
              <a:gd name="connsiteX12" fmla="*/ 576050 w 639177"/>
              <a:gd name="connsiteY12" fmla="*/ 594735 h 658675"/>
              <a:gd name="connsiteX13" fmla="*/ 376098 w 639177"/>
              <a:gd name="connsiteY13" fmla="*/ 543300 h 658675"/>
              <a:gd name="connsiteX14" fmla="*/ 138918 w 639177"/>
              <a:gd name="connsiteY14" fmla="*/ 305175 h 658675"/>
              <a:gd name="connsiteX15" fmla="*/ 116304 w 639177"/>
              <a:gd name="connsiteY15" fmla="*/ 305836 h 658675"/>
              <a:gd name="connsiteX16" fmla="*/ 116352 w 639177"/>
              <a:gd name="connsiteY16" fmla="*/ 327844 h 658675"/>
              <a:gd name="connsiteX17" fmla="*/ 353532 w 639177"/>
              <a:gd name="connsiteY17" fmla="*/ 565112 h 658675"/>
              <a:gd name="connsiteX18" fmla="*/ 598235 w 639177"/>
              <a:gd name="connsiteY18" fmla="*/ 616547 h 658675"/>
              <a:gd name="connsiteX19" fmla="*/ 638987 w 639177"/>
              <a:gd name="connsiteY19" fmla="*/ 527012 h 658675"/>
              <a:gd name="connsiteX20" fmla="*/ 601567 w 639177"/>
              <a:gd name="connsiteY20" fmla="*/ 454050 h 65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39177" h="658675">
                <a:moveTo>
                  <a:pt x="601567" y="454050"/>
                </a:moveTo>
                <a:lnTo>
                  <a:pt x="197951" y="50381"/>
                </a:lnTo>
                <a:cubicBezTo>
                  <a:pt x="138156" y="-9531"/>
                  <a:pt x="76361" y="-16294"/>
                  <a:pt x="28468" y="31331"/>
                </a:cubicBezTo>
                <a:cubicBezTo>
                  <a:pt x="-17711" y="77622"/>
                  <a:pt x="2189" y="135534"/>
                  <a:pt x="18947" y="159823"/>
                </a:cubicBezTo>
                <a:lnTo>
                  <a:pt x="157389" y="298412"/>
                </a:lnTo>
                <a:lnTo>
                  <a:pt x="179860" y="275933"/>
                </a:lnTo>
                <a:lnTo>
                  <a:pt x="45131" y="141059"/>
                </a:lnTo>
                <a:cubicBezTo>
                  <a:pt x="40370" y="133725"/>
                  <a:pt x="15519" y="90576"/>
                  <a:pt x="51510" y="54667"/>
                </a:cubicBezTo>
                <a:cubicBezTo>
                  <a:pt x="87502" y="18758"/>
                  <a:pt x="128349" y="26092"/>
                  <a:pt x="175766" y="73717"/>
                </a:cubicBezTo>
                <a:lnTo>
                  <a:pt x="579858" y="477958"/>
                </a:lnTo>
                <a:lnTo>
                  <a:pt x="581096" y="479101"/>
                </a:lnTo>
                <a:cubicBezTo>
                  <a:pt x="595968" y="492055"/>
                  <a:pt x="605395" y="510153"/>
                  <a:pt x="607471" y="529774"/>
                </a:cubicBezTo>
                <a:cubicBezTo>
                  <a:pt x="608613" y="551015"/>
                  <a:pt x="597949" y="572827"/>
                  <a:pt x="576050" y="594735"/>
                </a:cubicBezTo>
                <a:cubicBezTo>
                  <a:pt x="513493" y="657314"/>
                  <a:pt x="459792" y="626548"/>
                  <a:pt x="376098" y="543300"/>
                </a:cubicBezTo>
                <a:lnTo>
                  <a:pt x="138918" y="305175"/>
                </a:lnTo>
                <a:cubicBezTo>
                  <a:pt x="132490" y="299111"/>
                  <a:pt x="122369" y="299407"/>
                  <a:pt x="116304" y="305836"/>
                </a:cubicBezTo>
                <a:cubicBezTo>
                  <a:pt x="110477" y="312020"/>
                  <a:pt x="110496" y="321685"/>
                  <a:pt x="116352" y="327844"/>
                </a:cubicBezTo>
                <a:lnTo>
                  <a:pt x="353532" y="565112"/>
                </a:lnTo>
                <a:cubicBezTo>
                  <a:pt x="408947" y="620547"/>
                  <a:pt x="501591" y="713226"/>
                  <a:pt x="598235" y="616547"/>
                </a:cubicBezTo>
                <a:cubicBezTo>
                  <a:pt x="626799" y="587972"/>
                  <a:pt x="640700" y="557778"/>
                  <a:pt x="638987" y="527012"/>
                </a:cubicBezTo>
                <a:cubicBezTo>
                  <a:pt x="636387" y="498770"/>
                  <a:pt x="622981" y="472634"/>
                  <a:pt x="601567" y="454050"/>
                </a:cubicBezTo>
                <a:close/>
              </a:path>
            </a:pathLst>
          </a:custGeom>
          <a:solidFill>
            <a:schemeClr val="tx2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0E22C9-FC81-1341-AA2A-52A3C6F1F5F2}"/>
              </a:ext>
            </a:extLst>
          </p:cNvPr>
          <p:cNvSpPr txBox="1"/>
          <p:nvPr/>
        </p:nvSpPr>
        <p:spPr>
          <a:xfrm>
            <a:off x="2700912" y="2343603"/>
            <a:ext cx="1507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Class 2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AD73F298-BFB0-4348-8114-A5FE7F309775}"/>
              </a:ext>
            </a:extLst>
          </p:cNvPr>
          <p:cNvSpPr/>
          <p:nvPr/>
        </p:nvSpPr>
        <p:spPr>
          <a:xfrm>
            <a:off x="2336664" y="3200102"/>
            <a:ext cx="1340788" cy="2234495"/>
          </a:xfrm>
          <a:custGeom>
            <a:avLst/>
            <a:gdLst>
              <a:gd name="connsiteX0" fmla="*/ 2286919 w 2289254"/>
              <a:gd name="connsiteY0" fmla="*/ -51 h 3815163"/>
              <a:gd name="connsiteX1" fmla="*/ 2286919 w 2289254"/>
              <a:gd name="connsiteY1" fmla="*/ 3669836 h 3815163"/>
              <a:gd name="connsiteX2" fmla="*/ 2245596 w 2289254"/>
              <a:gd name="connsiteY2" fmla="*/ 3720604 h 3815163"/>
              <a:gd name="connsiteX3" fmla="*/ 2155237 w 2289254"/>
              <a:gd name="connsiteY3" fmla="*/ 3809282 h 3815163"/>
              <a:gd name="connsiteX4" fmla="*/ 2132004 w 2289254"/>
              <a:gd name="connsiteY4" fmla="*/ 3814807 h 3815163"/>
              <a:gd name="connsiteX5" fmla="*/ 2070115 w 2289254"/>
              <a:gd name="connsiteY5" fmla="*/ 3802138 h 3815163"/>
              <a:gd name="connsiteX6" fmla="*/ 1987468 w 2289254"/>
              <a:gd name="connsiteY6" fmla="*/ 3766134 h 3815163"/>
              <a:gd name="connsiteX7" fmla="*/ 1853215 w 2289254"/>
              <a:gd name="connsiteY7" fmla="*/ 3786803 h 3815163"/>
              <a:gd name="connsiteX8" fmla="*/ 1791325 w 2289254"/>
              <a:gd name="connsiteY8" fmla="*/ 3797185 h 3815163"/>
              <a:gd name="connsiteX9" fmla="*/ 1499682 w 2289254"/>
              <a:gd name="connsiteY9" fmla="*/ 3732606 h 3815163"/>
              <a:gd name="connsiteX10" fmla="*/ 1404467 w 2289254"/>
              <a:gd name="connsiteY10" fmla="*/ 3745560 h 3815163"/>
              <a:gd name="connsiteX11" fmla="*/ 1363143 w 2289254"/>
              <a:gd name="connsiteY11" fmla="*/ 3730129 h 3815163"/>
              <a:gd name="connsiteX12" fmla="*/ 1306014 w 2289254"/>
              <a:gd name="connsiteY12" fmla="*/ 3748132 h 3815163"/>
              <a:gd name="connsiteX13" fmla="*/ 1161478 w 2289254"/>
              <a:gd name="connsiteY13" fmla="*/ 3750704 h 3815163"/>
              <a:gd name="connsiteX14" fmla="*/ 967906 w 2289254"/>
              <a:gd name="connsiteY14" fmla="*/ 3776516 h 3815163"/>
              <a:gd name="connsiteX15" fmla="*/ 665884 w 2289254"/>
              <a:gd name="connsiteY15" fmla="*/ 3709841 h 3815163"/>
              <a:gd name="connsiteX16" fmla="*/ 544580 w 2289254"/>
              <a:gd name="connsiteY16" fmla="*/ 3673646 h 3815163"/>
              <a:gd name="connsiteX17" fmla="*/ 446508 w 2289254"/>
              <a:gd name="connsiteY17" fmla="*/ 3676218 h 3815163"/>
              <a:gd name="connsiteX18" fmla="*/ 417944 w 2289254"/>
              <a:gd name="connsiteY18" fmla="*/ 3655548 h 3815163"/>
              <a:gd name="connsiteX19" fmla="*/ 363671 w 2289254"/>
              <a:gd name="connsiteY19" fmla="*/ 3681361 h 3815163"/>
              <a:gd name="connsiteX20" fmla="*/ 271694 w 2289254"/>
              <a:gd name="connsiteY20" fmla="*/ 3684029 h 3815163"/>
              <a:gd name="connsiteX21" fmla="*/ 216659 w 2289254"/>
              <a:gd name="connsiteY21" fmla="*/ 3701174 h 3815163"/>
              <a:gd name="connsiteX22" fmla="*/ 84215 w 2289254"/>
              <a:gd name="connsiteY22" fmla="*/ 3671932 h 3815163"/>
              <a:gd name="connsiteX23" fmla="*/ -50 w 2289254"/>
              <a:gd name="connsiteY23" fmla="*/ 3663359 h 3815163"/>
              <a:gd name="connsiteX24" fmla="*/ -50 w 2289254"/>
              <a:gd name="connsiteY24" fmla="*/ -51 h 381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89254" h="3815163">
                <a:moveTo>
                  <a:pt x="2286919" y="-51"/>
                </a:moveTo>
                <a:cubicBezTo>
                  <a:pt x="2286919" y="-51"/>
                  <a:pt x="2292061" y="3659454"/>
                  <a:pt x="2286919" y="3669836"/>
                </a:cubicBezTo>
                <a:cubicBezTo>
                  <a:pt x="2281777" y="3680218"/>
                  <a:pt x="2286919" y="3702507"/>
                  <a:pt x="2245596" y="3720604"/>
                </a:cubicBezTo>
                <a:cubicBezTo>
                  <a:pt x="2204272" y="3738702"/>
                  <a:pt x="2209414" y="3840238"/>
                  <a:pt x="2155237" y="3809282"/>
                </a:cubicBezTo>
                <a:cubicBezTo>
                  <a:pt x="2101060" y="3778326"/>
                  <a:pt x="2139812" y="3814807"/>
                  <a:pt x="2132004" y="3814807"/>
                </a:cubicBezTo>
                <a:cubicBezTo>
                  <a:pt x="2124197" y="3814807"/>
                  <a:pt x="2116484" y="3814807"/>
                  <a:pt x="2070115" y="3802138"/>
                </a:cubicBezTo>
                <a:cubicBezTo>
                  <a:pt x="2023745" y="3789470"/>
                  <a:pt x="2018413" y="3771277"/>
                  <a:pt x="1987468" y="3766134"/>
                </a:cubicBezTo>
                <a:cubicBezTo>
                  <a:pt x="1941669" y="3760505"/>
                  <a:pt x="1895204" y="3767658"/>
                  <a:pt x="1853215" y="3786803"/>
                </a:cubicBezTo>
                <a:cubicBezTo>
                  <a:pt x="1799037" y="3810044"/>
                  <a:pt x="1791325" y="3797185"/>
                  <a:pt x="1791325" y="3797185"/>
                </a:cubicBezTo>
                <a:cubicBezTo>
                  <a:pt x="1654501" y="3740035"/>
                  <a:pt x="1499682" y="3732606"/>
                  <a:pt x="1499682" y="3732606"/>
                </a:cubicBezTo>
                <a:cubicBezTo>
                  <a:pt x="1499682" y="3732606"/>
                  <a:pt x="1413988" y="3745560"/>
                  <a:pt x="1404467" y="3745560"/>
                </a:cubicBezTo>
                <a:cubicBezTo>
                  <a:pt x="1394945" y="3745560"/>
                  <a:pt x="1363143" y="3730129"/>
                  <a:pt x="1363143" y="3730129"/>
                </a:cubicBezTo>
                <a:cubicBezTo>
                  <a:pt x="1363143" y="3730129"/>
                  <a:pt x="1319249" y="3748132"/>
                  <a:pt x="1306014" y="3748132"/>
                </a:cubicBezTo>
                <a:cubicBezTo>
                  <a:pt x="1292779" y="3748132"/>
                  <a:pt x="1161478" y="3750704"/>
                  <a:pt x="1161478" y="3750704"/>
                </a:cubicBezTo>
                <a:cubicBezTo>
                  <a:pt x="1161478" y="3750704"/>
                  <a:pt x="1109776" y="3766229"/>
                  <a:pt x="967906" y="3776516"/>
                </a:cubicBezTo>
                <a:cubicBezTo>
                  <a:pt x="826035" y="3786803"/>
                  <a:pt x="678738" y="3724891"/>
                  <a:pt x="665884" y="3709841"/>
                </a:cubicBezTo>
                <a:cubicBezTo>
                  <a:pt x="653030" y="3694791"/>
                  <a:pt x="608755" y="3681266"/>
                  <a:pt x="544580" y="3673646"/>
                </a:cubicBezTo>
                <a:cubicBezTo>
                  <a:pt x="480405" y="3666026"/>
                  <a:pt x="480024" y="3676218"/>
                  <a:pt x="446508" y="3676218"/>
                </a:cubicBezTo>
                <a:cubicBezTo>
                  <a:pt x="412993" y="3676218"/>
                  <a:pt x="428417" y="3671074"/>
                  <a:pt x="417944" y="3655548"/>
                </a:cubicBezTo>
                <a:cubicBezTo>
                  <a:pt x="407470" y="3640023"/>
                  <a:pt x="397282" y="3676218"/>
                  <a:pt x="363671" y="3681361"/>
                </a:cubicBezTo>
                <a:cubicBezTo>
                  <a:pt x="330061" y="3686505"/>
                  <a:pt x="290641" y="3680504"/>
                  <a:pt x="271694" y="3684029"/>
                </a:cubicBezTo>
                <a:cubicBezTo>
                  <a:pt x="252746" y="3687553"/>
                  <a:pt x="244176" y="3697744"/>
                  <a:pt x="216659" y="3701174"/>
                </a:cubicBezTo>
                <a:cubicBezTo>
                  <a:pt x="189142" y="3704602"/>
                  <a:pt x="122016" y="3682124"/>
                  <a:pt x="84215" y="3671932"/>
                </a:cubicBezTo>
                <a:cubicBezTo>
                  <a:pt x="56612" y="3665483"/>
                  <a:pt x="28286" y="3662597"/>
                  <a:pt x="-50" y="3663359"/>
                </a:cubicBezTo>
                <a:lnTo>
                  <a:pt x="-50" y="-51"/>
                </a:lnTo>
                <a:close/>
              </a:path>
            </a:pathLst>
          </a:custGeom>
          <a:solidFill>
            <a:schemeClr val="accent3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A1BF5B0F-3D99-B347-A716-5E6862D351E9}"/>
              </a:ext>
            </a:extLst>
          </p:cNvPr>
          <p:cNvSpPr/>
          <p:nvPr/>
        </p:nvSpPr>
        <p:spPr>
          <a:xfrm>
            <a:off x="2825023" y="3106407"/>
            <a:ext cx="385618" cy="374663"/>
          </a:xfrm>
          <a:custGeom>
            <a:avLst/>
            <a:gdLst>
              <a:gd name="connsiteX0" fmla="*/ 204258 w 658402"/>
              <a:gd name="connsiteY0" fmla="*/ 601978 h 639698"/>
              <a:gd name="connsiteX1" fmla="*/ 607970 w 658402"/>
              <a:gd name="connsiteY1" fmla="*/ 198022 h 639698"/>
              <a:gd name="connsiteX2" fmla="*/ 627013 w 658402"/>
              <a:gd name="connsiteY2" fmla="*/ 28477 h 639698"/>
              <a:gd name="connsiteX3" fmla="*/ 498568 w 658402"/>
              <a:gd name="connsiteY3" fmla="*/ 18952 h 639698"/>
              <a:gd name="connsiteX4" fmla="*/ 359935 w 658402"/>
              <a:gd name="connsiteY4" fmla="*/ 157446 h 639698"/>
              <a:gd name="connsiteX5" fmla="*/ 382501 w 658402"/>
              <a:gd name="connsiteY5" fmla="*/ 180020 h 639698"/>
              <a:gd name="connsiteX6" fmla="*/ 517896 w 658402"/>
              <a:gd name="connsiteY6" fmla="*/ 44479 h 639698"/>
              <a:gd name="connsiteX7" fmla="*/ 604352 w 658402"/>
              <a:gd name="connsiteY7" fmla="*/ 50861 h 639698"/>
              <a:gd name="connsiteX8" fmla="*/ 585309 w 658402"/>
              <a:gd name="connsiteY8" fmla="*/ 175257 h 639698"/>
              <a:gd name="connsiteX9" fmla="*/ 181216 w 658402"/>
              <a:gd name="connsiteY9" fmla="*/ 579975 h 639698"/>
              <a:gd name="connsiteX10" fmla="*/ 180073 w 658402"/>
              <a:gd name="connsiteY10" fmla="*/ 581213 h 639698"/>
              <a:gd name="connsiteX11" fmla="*/ 129419 w 658402"/>
              <a:gd name="connsiteY11" fmla="*/ 607597 h 639698"/>
              <a:gd name="connsiteX12" fmla="*/ 64578 w 658402"/>
              <a:gd name="connsiteY12" fmla="*/ 576070 h 639698"/>
              <a:gd name="connsiteX13" fmla="*/ 115994 w 658402"/>
              <a:gd name="connsiteY13" fmla="*/ 376521 h 639698"/>
              <a:gd name="connsiteX14" fmla="*/ 353175 w 658402"/>
              <a:gd name="connsiteY14" fmla="*/ 139253 h 639698"/>
              <a:gd name="connsiteX15" fmla="*/ 351584 w 658402"/>
              <a:gd name="connsiteY15" fmla="*/ 116679 h 639698"/>
              <a:gd name="connsiteX16" fmla="*/ 330608 w 658402"/>
              <a:gd name="connsiteY16" fmla="*/ 116679 h 639698"/>
              <a:gd name="connsiteX17" fmla="*/ 93428 w 658402"/>
              <a:gd name="connsiteY17" fmla="*/ 353947 h 639698"/>
              <a:gd name="connsiteX18" fmla="*/ 42012 w 658402"/>
              <a:gd name="connsiteY18" fmla="*/ 598739 h 639698"/>
              <a:gd name="connsiteX19" fmla="*/ 131514 w 658402"/>
              <a:gd name="connsiteY19" fmla="*/ 639506 h 639698"/>
              <a:gd name="connsiteX20" fmla="*/ 204258 w 658402"/>
              <a:gd name="connsiteY20" fmla="*/ 601978 h 639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8402" h="639698">
                <a:moveTo>
                  <a:pt x="204258" y="601978"/>
                </a:moveTo>
                <a:lnTo>
                  <a:pt x="607970" y="198022"/>
                </a:lnTo>
                <a:cubicBezTo>
                  <a:pt x="667765" y="138110"/>
                  <a:pt x="674620" y="76388"/>
                  <a:pt x="627013" y="28477"/>
                </a:cubicBezTo>
                <a:cubicBezTo>
                  <a:pt x="580738" y="-17719"/>
                  <a:pt x="522752" y="2188"/>
                  <a:pt x="498568" y="18952"/>
                </a:cubicBezTo>
                <a:lnTo>
                  <a:pt x="359935" y="157446"/>
                </a:lnTo>
                <a:lnTo>
                  <a:pt x="382501" y="180020"/>
                </a:lnTo>
                <a:lnTo>
                  <a:pt x="517896" y="44479"/>
                </a:lnTo>
                <a:cubicBezTo>
                  <a:pt x="525323" y="39812"/>
                  <a:pt x="568456" y="14952"/>
                  <a:pt x="604352" y="50861"/>
                </a:cubicBezTo>
                <a:cubicBezTo>
                  <a:pt x="640248" y="86770"/>
                  <a:pt x="632916" y="127728"/>
                  <a:pt x="585309" y="175257"/>
                </a:cubicBezTo>
                <a:lnTo>
                  <a:pt x="181216" y="579975"/>
                </a:lnTo>
                <a:lnTo>
                  <a:pt x="180073" y="581213"/>
                </a:lnTo>
                <a:cubicBezTo>
                  <a:pt x="167115" y="596081"/>
                  <a:pt x="149024" y="605511"/>
                  <a:pt x="129419" y="607597"/>
                </a:cubicBezTo>
                <a:cubicBezTo>
                  <a:pt x="108282" y="608645"/>
                  <a:pt x="86477" y="598072"/>
                  <a:pt x="64578" y="576070"/>
                </a:cubicBezTo>
                <a:cubicBezTo>
                  <a:pt x="2022" y="513490"/>
                  <a:pt x="32776" y="459769"/>
                  <a:pt x="115994" y="376521"/>
                </a:cubicBezTo>
                <a:lnTo>
                  <a:pt x="353175" y="139253"/>
                </a:lnTo>
                <a:cubicBezTo>
                  <a:pt x="358963" y="132576"/>
                  <a:pt x="358259" y="122470"/>
                  <a:pt x="351584" y="116679"/>
                </a:cubicBezTo>
                <a:cubicBezTo>
                  <a:pt x="345567" y="111450"/>
                  <a:pt x="336626" y="111450"/>
                  <a:pt x="330608" y="116679"/>
                </a:cubicBezTo>
                <a:lnTo>
                  <a:pt x="93428" y="353947"/>
                </a:lnTo>
                <a:cubicBezTo>
                  <a:pt x="38013" y="409382"/>
                  <a:pt x="-54631" y="502060"/>
                  <a:pt x="42012" y="598739"/>
                </a:cubicBezTo>
                <a:cubicBezTo>
                  <a:pt x="70576" y="627314"/>
                  <a:pt x="100760" y="641221"/>
                  <a:pt x="131514" y="639506"/>
                </a:cubicBezTo>
                <a:cubicBezTo>
                  <a:pt x="159688" y="636830"/>
                  <a:pt x="185739" y="623380"/>
                  <a:pt x="204258" y="601978"/>
                </a:cubicBezTo>
                <a:close/>
              </a:path>
            </a:pathLst>
          </a:custGeom>
          <a:solidFill>
            <a:schemeClr val="tx2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B0DD48-79CE-EF4B-83A3-C252820D9B1E}"/>
              </a:ext>
            </a:extLst>
          </p:cNvPr>
          <p:cNvSpPr txBox="1"/>
          <p:nvPr/>
        </p:nvSpPr>
        <p:spPr>
          <a:xfrm>
            <a:off x="2249616" y="4075319"/>
            <a:ext cx="1507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Class 3</a:t>
            </a: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2E970576-FA34-7249-86F5-AE1B8DAFC651}"/>
              </a:ext>
            </a:extLst>
          </p:cNvPr>
          <p:cNvSpPr/>
          <p:nvPr/>
        </p:nvSpPr>
        <p:spPr>
          <a:xfrm>
            <a:off x="3746107" y="3200102"/>
            <a:ext cx="2232786" cy="1346357"/>
          </a:xfrm>
          <a:custGeom>
            <a:avLst/>
            <a:gdLst>
              <a:gd name="connsiteX0" fmla="*/ -50 w 3812246"/>
              <a:gd name="connsiteY0" fmla="*/ 2235 h 2298763"/>
              <a:gd name="connsiteX1" fmla="*/ 3667632 w 3812246"/>
              <a:gd name="connsiteY1" fmla="*/ 2235 h 2298763"/>
              <a:gd name="connsiteX2" fmla="*/ 3717905 w 3812246"/>
              <a:gd name="connsiteY2" fmla="*/ 43573 h 2298763"/>
              <a:gd name="connsiteX3" fmla="*/ 3806360 w 3812246"/>
              <a:gd name="connsiteY3" fmla="*/ 133870 h 2298763"/>
              <a:gd name="connsiteX4" fmla="*/ 3811787 w 3812246"/>
              <a:gd name="connsiteY4" fmla="*/ 157111 h 2298763"/>
              <a:gd name="connsiteX5" fmla="*/ 3799028 w 3812246"/>
              <a:gd name="connsiteY5" fmla="*/ 219119 h 2298763"/>
              <a:gd name="connsiteX6" fmla="*/ 3763037 w 3812246"/>
              <a:gd name="connsiteY6" fmla="*/ 301701 h 2298763"/>
              <a:gd name="connsiteX7" fmla="*/ 3783699 w 3812246"/>
              <a:gd name="connsiteY7" fmla="*/ 436003 h 2298763"/>
              <a:gd name="connsiteX8" fmla="*/ 3793982 w 3812246"/>
              <a:gd name="connsiteY8" fmla="*/ 498011 h 2298763"/>
              <a:gd name="connsiteX9" fmla="*/ 3729522 w 3812246"/>
              <a:gd name="connsiteY9" fmla="*/ 789762 h 2298763"/>
              <a:gd name="connsiteX10" fmla="*/ 3742471 w 3812246"/>
              <a:gd name="connsiteY10" fmla="*/ 885012 h 2298763"/>
              <a:gd name="connsiteX11" fmla="*/ 3726951 w 3812246"/>
              <a:gd name="connsiteY11" fmla="*/ 926255 h 2298763"/>
              <a:gd name="connsiteX12" fmla="*/ 3745042 w 3812246"/>
              <a:gd name="connsiteY12" fmla="*/ 983405 h 2298763"/>
              <a:gd name="connsiteX13" fmla="*/ 3747612 w 3812246"/>
              <a:gd name="connsiteY13" fmla="*/ 1127995 h 2298763"/>
              <a:gd name="connsiteX14" fmla="*/ 3773416 w 3812246"/>
              <a:gd name="connsiteY14" fmla="*/ 1321638 h 2298763"/>
              <a:gd name="connsiteX15" fmla="*/ 3706765 w 3812246"/>
              <a:gd name="connsiteY15" fmla="*/ 1623676 h 2298763"/>
              <a:gd name="connsiteX16" fmla="*/ 3670679 w 3812246"/>
              <a:gd name="connsiteY16" fmla="*/ 1745024 h 2298763"/>
              <a:gd name="connsiteX17" fmla="*/ 3673249 w 3812246"/>
              <a:gd name="connsiteY17" fmla="*/ 1843132 h 2298763"/>
              <a:gd name="connsiteX18" fmla="*/ 3652588 w 3812246"/>
              <a:gd name="connsiteY18" fmla="*/ 1871707 h 2298763"/>
              <a:gd name="connsiteX19" fmla="*/ 3678391 w 3812246"/>
              <a:gd name="connsiteY19" fmla="*/ 1925904 h 2298763"/>
              <a:gd name="connsiteX20" fmla="*/ 3680962 w 3812246"/>
              <a:gd name="connsiteY20" fmla="*/ 2018010 h 2298763"/>
              <a:gd name="connsiteX21" fmla="*/ 3698195 w 3812246"/>
              <a:gd name="connsiteY21" fmla="*/ 2073065 h 2298763"/>
              <a:gd name="connsiteX22" fmla="*/ 3668965 w 3812246"/>
              <a:gd name="connsiteY22" fmla="*/ 2209939 h 2298763"/>
              <a:gd name="connsiteX23" fmla="*/ 3660300 w 3812246"/>
              <a:gd name="connsiteY23" fmla="*/ 2298713 h 2298763"/>
              <a:gd name="connsiteX24" fmla="*/ -50 w 3812246"/>
              <a:gd name="connsiteY24" fmla="*/ 2298713 h 229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12246" h="2298763">
                <a:moveTo>
                  <a:pt x="-50" y="2235"/>
                </a:moveTo>
                <a:cubicBezTo>
                  <a:pt x="-50" y="2235"/>
                  <a:pt x="3657253" y="-2909"/>
                  <a:pt x="3667632" y="2235"/>
                </a:cubicBezTo>
                <a:cubicBezTo>
                  <a:pt x="3678010" y="7378"/>
                  <a:pt x="3699815" y="2235"/>
                  <a:pt x="3717905" y="43573"/>
                </a:cubicBezTo>
                <a:cubicBezTo>
                  <a:pt x="3735996" y="84912"/>
                  <a:pt x="3837305" y="79673"/>
                  <a:pt x="3806360" y="133870"/>
                </a:cubicBezTo>
                <a:cubicBezTo>
                  <a:pt x="3775415" y="188068"/>
                  <a:pt x="3811787" y="149396"/>
                  <a:pt x="3811787" y="157111"/>
                </a:cubicBezTo>
                <a:cubicBezTo>
                  <a:pt x="3811787" y="164827"/>
                  <a:pt x="3811787" y="172637"/>
                  <a:pt x="3799028" y="219119"/>
                </a:cubicBezTo>
                <a:cubicBezTo>
                  <a:pt x="3786269" y="265601"/>
                  <a:pt x="3768179" y="270745"/>
                  <a:pt x="3763037" y="301701"/>
                </a:cubicBezTo>
                <a:cubicBezTo>
                  <a:pt x="3757400" y="347516"/>
                  <a:pt x="3764551" y="393998"/>
                  <a:pt x="3783699" y="436003"/>
                </a:cubicBezTo>
                <a:cubicBezTo>
                  <a:pt x="3806931" y="490201"/>
                  <a:pt x="3793982" y="498011"/>
                  <a:pt x="3793982" y="498011"/>
                </a:cubicBezTo>
                <a:cubicBezTo>
                  <a:pt x="3736853" y="634790"/>
                  <a:pt x="3729522" y="789762"/>
                  <a:pt x="3729522" y="789762"/>
                </a:cubicBezTo>
                <a:cubicBezTo>
                  <a:pt x="3729522" y="789762"/>
                  <a:pt x="3742471" y="874915"/>
                  <a:pt x="3742471" y="885012"/>
                </a:cubicBezTo>
                <a:cubicBezTo>
                  <a:pt x="3742471" y="895108"/>
                  <a:pt x="3726951" y="926255"/>
                  <a:pt x="3726951" y="926255"/>
                </a:cubicBezTo>
                <a:cubicBezTo>
                  <a:pt x="3726951" y="926255"/>
                  <a:pt x="3745042" y="970165"/>
                  <a:pt x="3745042" y="983405"/>
                </a:cubicBezTo>
                <a:cubicBezTo>
                  <a:pt x="3745042" y="996645"/>
                  <a:pt x="3747612" y="1127995"/>
                  <a:pt x="3747612" y="1127995"/>
                </a:cubicBezTo>
                <a:cubicBezTo>
                  <a:pt x="3747612" y="1127995"/>
                  <a:pt x="3763037" y="1179620"/>
                  <a:pt x="3773416" y="1321638"/>
                </a:cubicBezTo>
                <a:cubicBezTo>
                  <a:pt x="3783794" y="1463656"/>
                  <a:pt x="3721809" y="1610817"/>
                  <a:pt x="3706765" y="1623676"/>
                </a:cubicBezTo>
                <a:cubicBezTo>
                  <a:pt x="3691721" y="1636534"/>
                  <a:pt x="3678201" y="1680826"/>
                  <a:pt x="3670679" y="1745024"/>
                </a:cubicBezTo>
                <a:cubicBezTo>
                  <a:pt x="3663156" y="1809223"/>
                  <a:pt x="3673249" y="1809603"/>
                  <a:pt x="3673249" y="1843132"/>
                </a:cubicBezTo>
                <a:cubicBezTo>
                  <a:pt x="3673249" y="1876660"/>
                  <a:pt x="3668108" y="1861229"/>
                  <a:pt x="3652588" y="1871707"/>
                </a:cubicBezTo>
                <a:cubicBezTo>
                  <a:pt x="3637068" y="1882184"/>
                  <a:pt x="3673249" y="1892281"/>
                  <a:pt x="3678391" y="1925904"/>
                </a:cubicBezTo>
                <a:cubicBezTo>
                  <a:pt x="3683533" y="1959527"/>
                  <a:pt x="3677534" y="1999056"/>
                  <a:pt x="3680962" y="2018010"/>
                </a:cubicBezTo>
                <a:cubicBezTo>
                  <a:pt x="3684390" y="2036966"/>
                  <a:pt x="3694768" y="2045538"/>
                  <a:pt x="3698195" y="2073065"/>
                </a:cubicBezTo>
                <a:cubicBezTo>
                  <a:pt x="3701624" y="2100593"/>
                  <a:pt x="3679152" y="2172125"/>
                  <a:pt x="3668965" y="2209939"/>
                </a:cubicBezTo>
                <a:cubicBezTo>
                  <a:pt x="3662385" y="2239057"/>
                  <a:pt x="3659481" y="2268880"/>
                  <a:pt x="3660300" y="2298713"/>
                </a:cubicBezTo>
                <a:lnTo>
                  <a:pt x="-50" y="2298713"/>
                </a:lnTo>
                <a:close/>
              </a:path>
            </a:pathLst>
          </a:custGeom>
          <a:solidFill>
            <a:schemeClr val="accent4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43B91076-0B67-374F-9A2E-FAFAD39BB320}"/>
              </a:ext>
            </a:extLst>
          </p:cNvPr>
          <p:cNvSpPr/>
          <p:nvPr/>
        </p:nvSpPr>
        <p:spPr>
          <a:xfrm>
            <a:off x="4778925" y="3033887"/>
            <a:ext cx="373643" cy="385889"/>
          </a:xfrm>
          <a:custGeom>
            <a:avLst/>
            <a:gdLst>
              <a:gd name="connsiteX0" fmla="*/ 601091 w 637955"/>
              <a:gd name="connsiteY0" fmla="*/ 454050 h 658865"/>
              <a:gd name="connsiteX1" fmla="*/ 197951 w 637955"/>
              <a:gd name="connsiteY1" fmla="*/ 50381 h 658865"/>
              <a:gd name="connsiteX2" fmla="*/ 28468 w 637955"/>
              <a:gd name="connsiteY2" fmla="*/ 31331 h 658865"/>
              <a:gd name="connsiteX3" fmla="*/ 18947 w 637955"/>
              <a:gd name="connsiteY3" fmla="*/ 159823 h 658865"/>
              <a:gd name="connsiteX4" fmla="*/ 157389 w 637955"/>
              <a:gd name="connsiteY4" fmla="*/ 298412 h 658865"/>
              <a:gd name="connsiteX5" fmla="*/ 179860 w 637955"/>
              <a:gd name="connsiteY5" fmla="*/ 275933 h 658865"/>
              <a:gd name="connsiteX6" fmla="*/ 44464 w 637955"/>
              <a:gd name="connsiteY6" fmla="*/ 140392 h 658865"/>
              <a:gd name="connsiteX7" fmla="*/ 50844 w 637955"/>
              <a:gd name="connsiteY7" fmla="*/ 54000 h 658865"/>
              <a:gd name="connsiteX8" fmla="*/ 175194 w 637955"/>
              <a:gd name="connsiteY8" fmla="*/ 73050 h 658865"/>
              <a:gd name="connsiteX9" fmla="*/ 578811 w 637955"/>
              <a:gd name="connsiteY9" fmla="*/ 477387 h 658865"/>
              <a:gd name="connsiteX10" fmla="*/ 580049 w 637955"/>
              <a:gd name="connsiteY10" fmla="*/ 478530 h 658865"/>
              <a:gd name="connsiteX11" fmla="*/ 606423 w 637955"/>
              <a:gd name="connsiteY11" fmla="*/ 529203 h 658865"/>
              <a:gd name="connsiteX12" fmla="*/ 574907 w 637955"/>
              <a:gd name="connsiteY12" fmla="*/ 594163 h 658865"/>
              <a:gd name="connsiteX13" fmla="*/ 374956 w 637955"/>
              <a:gd name="connsiteY13" fmla="*/ 542728 h 658865"/>
              <a:gd name="connsiteX14" fmla="*/ 137775 w 637955"/>
              <a:gd name="connsiteY14" fmla="*/ 305365 h 658865"/>
              <a:gd name="connsiteX15" fmla="*/ 115161 w 637955"/>
              <a:gd name="connsiteY15" fmla="*/ 306022 h 658865"/>
              <a:gd name="connsiteX16" fmla="*/ 115209 w 637955"/>
              <a:gd name="connsiteY16" fmla="*/ 328035 h 658865"/>
              <a:gd name="connsiteX17" fmla="*/ 352389 w 637955"/>
              <a:gd name="connsiteY17" fmla="*/ 565302 h 658865"/>
              <a:gd name="connsiteX18" fmla="*/ 597092 w 637955"/>
              <a:gd name="connsiteY18" fmla="*/ 616737 h 658865"/>
              <a:gd name="connsiteX19" fmla="*/ 637749 w 637955"/>
              <a:gd name="connsiteY19" fmla="*/ 527202 h 658865"/>
              <a:gd name="connsiteX20" fmla="*/ 601091 w 637955"/>
              <a:gd name="connsiteY20" fmla="*/ 454050 h 65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37955" h="658865">
                <a:moveTo>
                  <a:pt x="601091" y="454050"/>
                </a:moveTo>
                <a:lnTo>
                  <a:pt x="197951" y="50381"/>
                </a:lnTo>
                <a:cubicBezTo>
                  <a:pt x="138061" y="-9531"/>
                  <a:pt x="76361" y="-16294"/>
                  <a:pt x="28468" y="31331"/>
                </a:cubicBezTo>
                <a:cubicBezTo>
                  <a:pt x="-17711" y="77622"/>
                  <a:pt x="2189" y="135534"/>
                  <a:pt x="18947" y="159823"/>
                </a:cubicBezTo>
                <a:lnTo>
                  <a:pt x="157389" y="298412"/>
                </a:lnTo>
                <a:lnTo>
                  <a:pt x="179860" y="275933"/>
                </a:lnTo>
                <a:lnTo>
                  <a:pt x="44464" y="140392"/>
                </a:lnTo>
                <a:cubicBezTo>
                  <a:pt x="39799" y="133058"/>
                  <a:pt x="14948" y="89910"/>
                  <a:pt x="50844" y="54000"/>
                </a:cubicBezTo>
                <a:cubicBezTo>
                  <a:pt x="86740" y="18091"/>
                  <a:pt x="127682" y="25425"/>
                  <a:pt x="175194" y="73050"/>
                </a:cubicBezTo>
                <a:lnTo>
                  <a:pt x="578811" y="477387"/>
                </a:lnTo>
                <a:lnTo>
                  <a:pt x="580049" y="478530"/>
                </a:lnTo>
                <a:cubicBezTo>
                  <a:pt x="594883" y="491512"/>
                  <a:pt x="604300" y="509600"/>
                  <a:pt x="606423" y="529203"/>
                </a:cubicBezTo>
                <a:cubicBezTo>
                  <a:pt x="607471" y="550443"/>
                  <a:pt x="596902" y="572255"/>
                  <a:pt x="574907" y="594163"/>
                </a:cubicBezTo>
                <a:cubicBezTo>
                  <a:pt x="512351" y="656742"/>
                  <a:pt x="458745" y="625977"/>
                  <a:pt x="374956" y="542728"/>
                </a:cubicBezTo>
                <a:lnTo>
                  <a:pt x="137775" y="305365"/>
                </a:lnTo>
                <a:cubicBezTo>
                  <a:pt x="131348" y="299298"/>
                  <a:pt x="121227" y="299593"/>
                  <a:pt x="115161" y="306022"/>
                </a:cubicBezTo>
                <a:cubicBezTo>
                  <a:pt x="109334" y="312213"/>
                  <a:pt x="109353" y="321872"/>
                  <a:pt x="115209" y="328035"/>
                </a:cubicBezTo>
                <a:lnTo>
                  <a:pt x="352389" y="565302"/>
                </a:lnTo>
                <a:cubicBezTo>
                  <a:pt x="407804" y="620738"/>
                  <a:pt x="500449" y="713416"/>
                  <a:pt x="597092" y="616737"/>
                </a:cubicBezTo>
                <a:cubicBezTo>
                  <a:pt x="625656" y="588162"/>
                  <a:pt x="639558" y="557968"/>
                  <a:pt x="637749" y="527202"/>
                </a:cubicBezTo>
                <a:cubicBezTo>
                  <a:pt x="635435" y="498999"/>
                  <a:pt x="622296" y="472786"/>
                  <a:pt x="601091" y="454050"/>
                </a:cubicBezTo>
                <a:close/>
              </a:path>
            </a:pathLst>
          </a:custGeom>
          <a:solidFill>
            <a:schemeClr val="tx2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C33D56F-5D59-6A4E-9382-B86BECBF6462}"/>
              </a:ext>
            </a:extLst>
          </p:cNvPr>
          <p:cNvSpPr txBox="1"/>
          <p:nvPr/>
        </p:nvSpPr>
        <p:spPr>
          <a:xfrm>
            <a:off x="4012818" y="3728976"/>
            <a:ext cx="1507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Class 4</a:t>
            </a:r>
          </a:p>
        </p:txBody>
      </p:sp>
    </p:spTree>
    <p:extLst>
      <p:ext uri="{BB962C8B-B14F-4D97-AF65-F5344CB8AC3E}">
        <p14:creationId xmlns:p14="http://schemas.microsoft.com/office/powerpoint/2010/main" val="107450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>
            <a:extLst>
              <a:ext uri="{FF2B5EF4-FFF2-40B4-BE49-F238E27FC236}">
                <a16:creationId xmlns:a16="http://schemas.microsoft.com/office/drawing/2014/main" id="{6F1834E8-D8C5-B84C-90C4-DFA6F95FCCB7}"/>
              </a:ext>
            </a:extLst>
          </p:cNvPr>
          <p:cNvSpPr/>
          <p:nvPr/>
        </p:nvSpPr>
        <p:spPr>
          <a:xfrm>
            <a:off x="2173654" y="6017295"/>
            <a:ext cx="2510693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60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@yourbrand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48FA50A-3732-4C48-B64D-5A77742BBC3C}"/>
              </a:ext>
            </a:extLst>
          </p:cNvPr>
          <p:cNvSpPr/>
          <p:nvPr/>
        </p:nvSpPr>
        <p:spPr>
          <a:xfrm>
            <a:off x="512120" y="413539"/>
            <a:ext cx="5850774" cy="640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64" b="1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Bullets List Infographics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C57D59-5473-6940-AD53-763EB035864A}"/>
              </a:ext>
            </a:extLst>
          </p:cNvPr>
          <p:cNvGrpSpPr/>
          <p:nvPr/>
        </p:nvGrpSpPr>
        <p:grpSpPr>
          <a:xfrm>
            <a:off x="676960" y="1430024"/>
            <a:ext cx="5495572" cy="1185209"/>
            <a:chOff x="713640" y="1490984"/>
            <a:chExt cx="5495572" cy="118520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8D8B199-B142-624C-A919-61EB1A346F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978" y="2012229"/>
              <a:ext cx="5303059" cy="1"/>
            </a:xfrm>
            <a:prstGeom prst="line">
              <a:avLst/>
            </a:prstGeom>
            <a:ln w="12700">
              <a:solidFill>
                <a:schemeClr val="bg2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B179CA-BE4D-3542-B54E-4A40F8379F2C}"/>
                </a:ext>
              </a:extLst>
            </p:cNvPr>
            <p:cNvSpPr txBox="1"/>
            <p:nvPr/>
          </p:nvSpPr>
          <p:spPr>
            <a:xfrm>
              <a:off x="752964" y="1490984"/>
              <a:ext cx="1040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Lato Black" panose="020F0502020204030203" pitchFamily="34" charset="0"/>
                  <a:cs typeface="Poppins Black" pitchFamily="2" charset="77"/>
                </a:rPr>
                <a:t>01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7391F5A-673C-484E-99B0-D0D6D1838E6E}"/>
                </a:ext>
              </a:extLst>
            </p:cNvPr>
            <p:cNvGrpSpPr/>
            <p:nvPr/>
          </p:nvGrpSpPr>
          <p:grpSpPr>
            <a:xfrm>
              <a:off x="713640" y="2028854"/>
              <a:ext cx="5495572" cy="647339"/>
              <a:chOff x="713640" y="2028854"/>
              <a:chExt cx="5495572" cy="647339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1C383D-4AEE-F14A-9B8A-86A0F14CEA2E}"/>
                  </a:ext>
                </a:extLst>
              </p:cNvPr>
              <p:cNvSpPr txBox="1"/>
              <p:nvPr/>
            </p:nvSpPr>
            <p:spPr>
              <a:xfrm>
                <a:off x="809704" y="2028854"/>
                <a:ext cx="1676074" cy="369332"/>
              </a:xfrm>
              <a:prstGeom prst="rect">
                <a:avLst/>
              </a:prstGeom>
              <a:noFill/>
            </p:spPr>
            <p:txBody>
              <a:bodyPr wrap="square" lIns="0" rtlCol="0" anchor="b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Century Gothic" panose="020B0502020202020204" pitchFamily="34" charset="0"/>
                    <a:cs typeface="Poppins Medium" pitchFamily="2" charset="77"/>
                  </a:rPr>
                  <a:t>Analysis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D8948C-7889-6E42-B518-67BFC279912C}"/>
                  </a:ext>
                </a:extLst>
              </p:cNvPr>
              <p:cNvSpPr txBox="1"/>
              <p:nvPr/>
            </p:nvSpPr>
            <p:spPr>
              <a:xfrm>
                <a:off x="713640" y="2368416"/>
                <a:ext cx="54955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Create a High-Quality Product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9E9847E-5F16-9F40-95EF-836DF6A39468}"/>
              </a:ext>
            </a:extLst>
          </p:cNvPr>
          <p:cNvGrpSpPr/>
          <p:nvPr/>
        </p:nvGrpSpPr>
        <p:grpSpPr>
          <a:xfrm>
            <a:off x="676960" y="2940027"/>
            <a:ext cx="5495572" cy="1185209"/>
            <a:chOff x="713640" y="1490984"/>
            <a:chExt cx="5495572" cy="1185209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2665D1B-9FCC-2740-8C66-E995D5464E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978" y="2012229"/>
              <a:ext cx="5303059" cy="1"/>
            </a:xfrm>
            <a:prstGeom prst="line">
              <a:avLst/>
            </a:prstGeom>
            <a:ln w="12700">
              <a:solidFill>
                <a:schemeClr val="bg2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2D8125-3F44-594F-B281-C9FD1B1DBE65}"/>
                </a:ext>
              </a:extLst>
            </p:cNvPr>
            <p:cNvSpPr txBox="1"/>
            <p:nvPr/>
          </p:nvSpPr>
          <p:spPr>
            <a:xfrm>
              <a:off x="752964" y="1490984"/>
              <a:ext cx="1040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  <a:latin typeface="Century Gothic" panose="020B0502020202020204" pitchFamily="34" charset="0"/>
                  <a:ea typeface="Lato Black" panose="020F0502020204030203" pitchFamily="34" charset="0"/>
                  <a:cs typeface="Poppins Black" pitchFamily="2" charset="77"/>
                </a:rPr>
                <a:t>02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149D034-F7B6-D845-BA04-4755247CEA69}"/>
                </a:ext>
              </a:extLst>
            </p:cNvPr>
            <p:cNvGrpSpPr/>
            <p:nvPr/>
          </p:nvGrpSpPr>
          <p:grpSpPr>
            <a:xfrm>
              <a:off x="713640" y="2028854"/>
              <a:ext cx="5495572" cy="647339"/>
              <a:chOff x="713640" y="2028854"/>
              <a:chExt cx="5495572" cy="647339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739451-66FF-4F4D-8A36-29AC7DE97CEF}"/>
                  </a:ext>
                </a:extLst>
              </p:cNvPr>
              <p:cNvSpPr txBox="1"/>
              <p:nvPr/>
            </p:nvSpPr>
            <p:spPr>
              <a:xfrm>
                <a:off x="809704" y="2028854"/>
                <a:ext cx="1676074" cy="369332"/>
              </a:xfrm>
              <a:prstGeom prst="rect">
                <a:avLst/>
              </a:prstGeom>
              <a:noFill/>
            </p:spPr>
            <p:txBody>
              <a:bodyPr wrap="square" lIns="0" rtlCol="0" anchor="b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Century Gothic" panose="020B0502020202020204" pitchFamily="34" charset="0"/>
                    <a:cs typeface="Poppins Medium" pitchFamily="2" charset="77"/>
                  </a:rPr>
                  <a:t>Idea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0AE457F-195F-F74A-874A-6EAD9B7B5C66}"/>
                  </a:ext>
                </a:extLst>
              </p:cNvPr>
              <p:cNvSpPr txBox="1"/>
              <p:nvPr/>
            </p:nvSpPr>
            <p:spPr>
              <a:xfrm>
                <a:off x="713640" y="2368416"/>
                <a:ext cx="54955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Poppins Medium" pitchFamily="2" charset="77"/>
                  </a:rPr>
                  <a:t>Provide Tons of Value to your Customers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A54F2F-381F-E548-A2F5-F829E64C6815}"/>
              </a:ext>
            </a:extLst>
          </p:cNvPr>
          <p:cNvGrpSpPr/>
          <p:nvPr/>
        </p:nvGrpSpPr>
        <p:grpSpPr>
          <a:xfrm>
            <a:off x="685467" y="4450031"/>
            <a:ext cx="5495572" cy="1185209"/>
            <a:chOff x="713640" y="1490984"/>
            <a:chExt cx="5495572" cy="1185209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7BAAE1E-BA24-1341-8C74-79A3F225F9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978" y="2012229"/>
              <a:ext cx="5303059" cy="1"/>
            </a:xfrm>
            <a:prstGeom prst="line">
              <a:avLst/>
            </a:prstGeom>
            <a:ln w="12700">
              <a:solidFill>
                <a:schemeClr val="bg2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BA43F96-5B8A-664E-A11C-56D58DC3D484}"/>
                </a:ext>
              </a:extLst>
            </p:cNvPr>
            <p:cNvSpPr txBox="1"/>
            <p:nvPr/>
          </p:nvSpPr>
          <p:spPr>
            <a:xfrm>
              <a:off x="752964" y="1490984"/>
              <a:ext cx="1040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3"/>
                  </a:solidFill>
                  <a:latin typeface="Century Gothic" panose="020B0502020202020204" pitchFamily="34" charset="0"/>
                  <a:ea typeface="Lato Black" panose="020F0502020204030203" pitchFamily="34" charset="0"/>
                  <a:cs typeface="Poppins Black" pitchFamily="2" charset="77"/>
                </a:rPr>
                <a:t>03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09E6A01-C647-B74A-B453-6E348E3E2C29}"/>
                </a:ext>
              </a:extLst>
            </p:cNvPr>
            <p:cNvGrpSpPr/>
            <p:nvPr/>
          </p:nvGrpSpPr>
          <p:grpSpPr>
            <a:xfrm>
              <a:off x="713640" y="2028854"/>
              <a:ext cx="5495572" cy="647339"/>
              <a:chOff x="713640" y="2028854"/>
              <a:chExt cx="5495572" cy="647339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5C551F-2EA9-864C-90CA-3DA00D572BBD}"/>
                  </a:ext>
                </a:extLst>
              </p:cNvPr>
              <p:cNvSpPr txBox="1"/>
              <p:nvPr/>
            </p:nvSpPr>
            <p:spPr>
              <a:xfrm>
                <a:off x="809704" y="2028854"/>
                <a:ext cx="1676074" cy="369332"/>
              </a:xfrm>
              <a:prstGeom prst="rect">
                <a:avLst/>
              </a:prstGeom>
              <a:noFill/>
            </p:spPr>
            <p:txBody>
              <a:bodyPr wrap="square" lIns="0" rtlCol="0" anchor="b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Century Gothic" panose="020B0502020202020204" pitchFamily="34" charset="0"/>
                    <a:cs typeface="Poppins Medium" pitchFamily="2" charset="77"/>
                  </a:rPr>
                  <a:t>Deadline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07D443-49BD-B44D-B209-4D00BDA432F0}"/>
                  </a:ext>
                </a:extLst>
              </p:cNvPr>
              <p:cNvSpPr txBox="1"/>
              <p:nvPr/>
            </p:nvSpPr>
            <p:spPr>
              <a:xfrm>
                <a:off x="713640" y="2368416"/>
                <a:ext cx="54955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Poppins Medium" pitchFamily="2" charset="77"/>
                  </a:rPr>
                  <a:t>Anticipate your Customers Needs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69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lipse 36">
            <a:extLst>
              <a:ext uri="{FF2B5EF4-FFF2-40B4-BE49-F238E27FC236}">
                <a16:creationId xmlns:a16="http://schemas.microsoft.com/office/drawing/2014/main" id="{0C9B72B2-06B6-294B-9FCD-96362D24DFCB}"/>
              </a:ext>
            </a:extLst>
          </p:cNvPr>
          <p:cNvSpPr/>
          <p:nvPr/>
        </p:nvSpPr>
        <p:spPr>
          <a:xfrm>
            <a:off x="1352326" y="1530966"/>
            <a:ext cx="4153356" cy="4153356"/>
          </a:xfrm>
          <a:prstGeom prst="ellipse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F1834E8-D8C5-B84C-90C4-DFA6F95FCCB7}"/>
              </a:ext>
            </a:extLst>
          </p:cNvPr>
          <p:cNvSpPr/>
          <p:nvPr/>
        </p:nvSpPr>
        <p:spPr>
          <a:xfrm>
            <a:off x="2173654" y="6017295"/>
            <a:ext cx="2510693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60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@yourbrand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48FA50A-3732-4C48-B64D-5A77742BBC3C}"/>
              </a:ext>
            </a:extLst>
          </p:cNvPr>
          <p:cNvSpPr/>
          <p:nvPr/>
        </p:nvSpPr>
        <p:spPr>
          <a:xfrm>
            <a:off x="512120" y="413539"/>
            <a:ext cx="5850774" cy="640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64" b="1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Bullets List Infographics</a:t>
            </a:r>
          </a:p>
        </p:txBody>
      </p:sp>
      <p:sp>
        <p:nvSpPr>
          <p:cNvPr id="5" name="TextBox 34">
            <a:extLst>
              <a:ext uri="{FF2B5EF4-FFF2-40B4-BE49-F238E27FC236}">
                <a16:creationId xmlns:a16="http://schemas.microsoft.com/office/drawing/2014/main" id="{DF9EA15C-F53E-B64B-83AB-C5D049EE154E}"/>
              </a:ext>
            </a:extLst>
          </p:cNvPr>
          <p:cNvSpPr txBox="1"/>
          <p:nvPr/>
        </p:nvSpPr>
        <p:spPr>
          <a:xfrm>
            <a:off x="1093334" y="1552503"/>
            <a:ext cx="856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ExtraBold" pitchFamily="2" charset="77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F70354-99C1-1B44-83DD-6A61546F40E1}"/>
              </a:ext>
            </a:extLst>
          </p:cNvPr>
          <p:cNvSpPr/>
          <p:nvPr/>
        </p:nvSpPr>
        <p:spPr>
          <a:xfrm>
            <a:off x="1255546" y="2182928"/>
            <a:ext cx="1794631" cy="3988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52400-0DDF-674A-A3DB-4CE2D8410B15}"/>
              </a:ext>
            </a:extLst>
          </p:cNvPr>
          <p:cNvSpPr txBox="1"/>
          <p:nvPr/>
        </p:nvSpPr>
        <p:spPr>
          <a:xfrm>
            <a:off x="1464781" y="2183319"/>
            <a:ext cx="1376162" cy="369332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cs typeface="Poppins Medium" pitchFamily="2" charset="77"/>
              </a:rPr>
              <a:t>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8CF21-2658-C44B-A4AB-6667090AF47F}"/>
              </a:ext>
            </a:extLst>
          </p:cNvPr>
          <p:cNvSpPr txBox="1"/>
          <p:nvPr/>
        </p:nvSpPr>
        <p:spPr>
          <a:xfrm>
            <a:off x="1218598" y="2660036"/>
            <a:ext cx="1831579" cy="530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</a:t>
            </a:r>
          </a:p>
        </p:txBody>
      </p:sp>
      <p:sp>
        <p:nvSpPr>
          <p:cNvPr id="11" name="TextBox 34">
            <a:extLst>
              <a:ext uri="{FF2B5EF4-FFF2-40B4-BE49-F238E27FC236}">
                <a16:creationId xmlns:a16="http://schemas.microsoft.com/office/drawing/2014/main" id="{F048CA74-CC8B-9E40-8769-7C81F0F36B77}"/>
              </a:ext>
            </a:extLst>
          </p:cNvPr>
          <p:cNvSpPr txBox="1"/>
          <p:nvPr/>
        </p:nvSpPr>
        <p:spPr>
          <a:xfrm>
            <a:off x="1093334" y="3659095"/>
            <a:ext cx="856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3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ExtraBold" pitchFamily="2" charset="77"/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22882C-0606-614D-8999-542280BE4825}"/>
              </a:ext>
            </a:extLst>
          </p:cNvPr>
          <p:cNvSpPr/>
          <p:nvPr/>
        </p:nvSpPr>
        <p:spPr>
          <a:xfrm>
            <a:off x="1255546" y="4289520"/>
            <a:ext cx="1794631" cy="3988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A90432-2611-0342-B26D-78ACA9D93628}"/>
              </a:ext>
            </a:extLst>
          </p:cNvPr>
          <p:cNvSpPr txBox="1"/>
          <p:nvPr/>
        </p:nvSpPr>
        <p:spPr>
          <a:xfrm>
            <a:off x="1464781" y="4289911"/>
            <a:ext cx="1376162" cy="369332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cs typeface="Poppins Medium" pitchFamily="2" charset="77"/>
              </a:rPr>
              <a:t>Deadline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343EB2-18E7-A24A-BF3E-2A903EA05344}"/>
              </a:ext>
            </a:extLst>
          </p:cNvPr>
          <p:cNvSpPr txBox="1"/>
          <p:nvPr/>
        </p:nvSpPr>
        <p:spPr>
          <a:xfrm>
            <a:off x="1218598" y="4766628"/>
            <a:ext cx="1831579" cy="530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</a:t>
            </a:r>
          </a:p>
        </p:txBody>
      </p:sp>
      <p:sp>
        <p:nvSpPr>
          <p:cNvPr id="16" name="TextBox 34">
            <a:extLst>
              <a:ext uri="{FF2B5EF4-FFF2-40B4-BE49-F238E27FC236}">
                <a16:creationId xmlns:a16="http://schemas.microsoft.com/office/drawing/2014/main" id="{C301E397-EE2F-B74D-9754-ED5BCAFED59A}"/>
              </a:ext>
            </a:extLst>
          </p:cNvPr>
          <p:cNvSpPr txBox="1"/>
          <p:nvPr/>
        </p:nvSpPr>
        <p:spPr>
          <a:xfrm>
            <a:off x="3832927" y="1552503"/>
            <a:ext cx="856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ExtraBold" pitchFamily="2" charset="77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924CD5-4589-4249-A07B-FB62DDA33457}"/>
              </a:ext>
            </a:extLst>
          </p:cNvPr>
          <p:cNvSpPr/>
          <p:nvPr/>
        </p:nvSpPr>
        <p:spPr>
          <a:xfrm>
            <a:off x="3995139" y="2182928"/>
            <a:ext cx="1794631" cy="3988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7F3A5D-79F0-7842-8E8F-F11FA5E4CCE1}"/>
              </a:ext>
            </a:extLst>
          </p:cNvPr>
          <p:cNvSpPr txBox="1"/>
          <p:nvPr/>
        </p:nvSpPr>
        <p:spPr>
          <a:xfrm>
            <a:off x="4204374" y="2183319"/>
            <a:ext cx="1376162" cy="369332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cs typeface="Poppins Medium" pitchFamily="2" charset="77"/>
              </a:rPr>
              <a:t>Idea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99BDFB-723B-6D48-ABBB-672BA8A97934}"/>
              </a:ext>
            </a:extLst>
          </p:cNvPr>
          <p:cNvSpPr txBox="1"/>
          <p:nvPr/>
        </p:nvSpPr>
        <p:spPr>
          <a:xfrm>
            <a:off x="3958191" y="2660036"/>
            <a:ext cx="1831579" cy="530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</a:t>
            </a:r>
          </a:p>
        </p:txBody>
      </p:sp>
      <p:sp>
        <p:nvSpPr>
          <p:cNvPr id="21" name="TextBox 34">
            <a:extLst>
              <a:ext uri="{FF2B5EF4-FFF2-40B4-BE49-F238E27FC236}">
                <a16:creationId xmlns:a16="http://schemas.microsoft.com/office/drawing/2014/main" id="{6390950E-161D-1E40-B04C-6D6ACD64795F}"/>
              </a:ext>
            </a:extLst>
          </p:cNvPr>
          <p:cNvSpPr txBox="1"/>
          <p:nvPr/>
        </p:nvSpPr>
        <p:spPr>
          <a:xfrm>
            <a:off x="3832927" y="3659095"/>
            <a:ext cx="856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4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ExtraBold" pitchFamily="2" charset="77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6C40DB-4A3C-6F49-A274-5E784932533C}"/>
              </a:ext>
            </a:extLst>
          </p:cNvPr>
          <p:cNvSpPr/>
          <p:nvPr/>
        </p:nvSpPr>
        <p:spPr>
          <a:xfrm>
            <a:off x="3995139" y="4289520"/>
            <a:ext cx="1794631" cy="3988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45B7A1-4662-9F4A-A676-CF427863547A}"/>
              </a:ext>
            </a:extLst>
          </p:cNvPr>
          <p:cNvSpPr txBox="1"/>
          <p:nvPr/>
        </p:nvSpPr>
        <p:spPr>
          <a:xfrm>
            <a:off x="4204374" y="4289911"/>
            <a:ext cx="1376162" cy="369332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cs typeface="Poppins Medium" pitchFamily="2" charset="77"/>
              </a:rPr>
              <a:t>Success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CD360C-5D2A-5044-8ED7-C25E0288D529}"/>
              </a:ext>
            </a:extLst>
          </p:cNvPr>
          <p:cNvSpPr txBox="1"/>
          <p:nvPr/>
        </p:nvSpPr>
        <p:spPr>
          <a:xfrm>
            <a:off x="3958191" y="4766628"/>
            <a:ext cx="1831579" cy="530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</a:t>
            </a:r>
          </a:p>
        </p:txBody>
      </p:sp>
    </p:spTree>
    <p:extLst>
      <p:ext uri="{BB962C8B-B14F-4D97-AF65-F5344CB8AC3E}">
        <p14:creationId xmlns:p14="http://schemas.microsoft.com/office/powerpoint/2010/main" val="399307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>
            <a:extLst>
              <a:ext uri="{FF2B5EF4-FFF2-40B4-BE49-F238E27FC236}">
                <a16:creationId xmlns:a16="http://schemas.microsoft.com/office/drawing/2014/main" id="{6F1834E8-D8C5-B84C-90C4-DFA6F95FCCB7}"/>
              </a:ext>
            </a:extLst>
          </p:cNvPr>
          <p:cNvSpPr/>
          <p:nvPr/>
        </p:nvSpPr>
        <p:spPr>
          <a:xfrm>
            <a:off x="3668884" y="6017295"/>
            <a:ext cx="2510693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160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@yourbrand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48FA50A-3732-4C48-B64D-5A77742BBC3C}"/>
              </a:ext>
            </a:extLst>
          </p:cNvPr>
          <p:cNvSpPr/>
          <p:nvPr/>
        </p:nvSpPr>
        <p:spPr>
          <a:xfrm>
            <a:off x="743227" y="413539"/>
            <a:ext cx="4394657" cy="1189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64" b="1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Venn Diagram</a:t>
            </a:r>
          </a:p>
          <a:p>
            <a:r>
              <a:rPr lang="en-US" sz="3564" b="1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Infographics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BB37B08-B968-294E-893B-7BC40497AC18}"/>
              </a:ext>
            </a:extLst>
          </p:cNvPr>
          <p:cNvSpPr/>
          <p:nvPr/>
        </p:nvSpPr>
        <p:spPr>
          <a:xfrm>
            <a:off x="743227" y="4469919"/>
            <a:ext cx="1428108" cy="1428108"/>
          </a:xfrm>
          <a:prstGeom prst="ellipse">
            <a:avLst/>
          </a:prstGeom>
          <a:solidFill>
            <a:srgbClr val="3CDEE2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Century Gothic" panose="020B0502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12EBFAF-87F2-7144-B3A9-0654FB5793A6}"/>
              </a:ext>
            </a:extLst>
          </p:cNvPr>
          <p:cNvSpPr/>
          <p:nvPr/>
        </p:nvSpPr>
        <p:spPr>
          <a:xfrm>
            <a:off x="1530830" y="3791370"/>
            <a:ext cx="1592890" cy="1592890"/>
          </a:xfrm>
          <a:prstGeom prst="ellipse">
            <a:avLst/>
          </a:prstGeom>
          <a:solidFill>
            <a:srgbClr val="3EEC9C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Century Gothic" panose="020B0502020202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719320-6EF8-A749-8A6D-3A52C7089B06}"/>
              </a:ext>
            </a:extLst>
          </p:cNvPr>
          <p:cNvSpPr/>
          <p:nvPr/>
        </p:nvSpPr>
        <p:spPr>
          <a:xfrm>
            <a:off x="2533895" y="2714311"/>
            <a:ext cx="2059771" cy="2059771"/>
          </a:xfrm>
          <a:prstGeom prst="ellipse">
            <a:avLst/>
          </a:prstGeom>
          <a:solidFill>
            <a:srgbClr val="525BF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Century Gothic" panose="020B0502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BC037E-BB2F-F645-AB79-59AB631B5BEB}"/>
              </a:ext>
            </a:extLst>
          </p:cNvPr>
          <p:cNvSpPr/>
          <p:nvPr/>
        </p:nvSpPr>
        <p:spPr>
          <a:xfrm>
            <a:off x="3535693" y="1641215"/>
            <a:ext cx="2643884" cy="2643884"/>
          </a:xfrm>
          <a:prstGeom prst="ellipse">
            <a:avLst/>
          </a:prstGeom>
          <a:solidFill>
            <a:srgbClr val="FEB833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Century Gothic" panose="020B0502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2DCCF6-5D00-1E49-874F-FC1BE3DACDA0}"/>
              </a:ext>
            </a:extLst>
          </p:cNvPr>
          <p:cNvSpPr/>
          <p:nvPr/>
        </p:nvSpPr>
        <p:spPr>
          <a:xfrm>
            <a:off x="932540" y="5011740"/>
            <a:ext cx="864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Social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2D69FB-1035-714F-99CB-BDC434F0F78F}"/>
              </a:ext>
            </a:extLst>
          </p:cNvPr>
          <p:cNvSpPr/>
          <p:nvPr/>
        </p:nvSpPr>
        <p:spPr>
          <a:xfrm>
            <a:off x="1910395" y="4397355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Legal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C53887-D423-A543-A297-638E3C9E6663}"/>
              </a:ext>
            </a:extLst>
          </p:cNvPr>
          <p:cNvSpPr/>
          <p:nvPr/>
        </p:nvSpPr>
        <p:spPr>
          <a:xfrm>
            <a:off x="2701508" y="3607041"/>
            <a:ext cx="1055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Political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BEF30ED-A226-404F-A10B-B2C325133105}"/>
              </a:ext>
            </a:extLst>
          </p:cNvPr>
          <p:cNvSpPr/>
          <p:nvPr/>
        </p:nvSpPr>
        <p:spPr>
          <a:xfrm>
            <a:off x="4112879" y="2797451"/>
            <a:ext cx="1489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Technology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356E26-8694-E945-946B-5DA71996ACBC}"/>
              </a:ext>
            </a:extLst>
          </p:cNvPr>
          <p:cNvSpPr txBox="1"/>
          <p:nvPr/>
        </p:nvSpPr>
        <p:spPr>
          <a:xfrm>
            <a:off x="941427" y="4107535"/>
            <a:ext cx="64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Poppins" pitchFamily="2" charset="77"/>
              </a:rPr>
              <a:t>10%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3C5E1F-9D2C-9A49-8A0A-8085570CBF18}"/>
              </a:ext>
            </a:extLst>
          </p:cNvPr>
          <p:cNvSpPr txBox="1"/>
          <p:nvPr/>
        </p:nvSpPr>
        <p:spPr>
          <a:xfrm>
            <a:off x="1532135" y="3418422"/>
            <a:ext cx="99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Poppins" pitchFamily="2" charset="77"/>
              </a:rPr>
              <a:t>20%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DFD652-5B6F-1F4D-A45D-10BE51422745}"/>
              </a:ext>
            </a:extLst>
          </p:cNvPr>
          <p:cNvSpPr txBox="1"/>
          <p:nvPr/>
        </p:nvSpPr>
        <p:spPr>
          <a:xfrm>
            <a:off x="2583591" y="2344996"/>
            <a:ext cx="99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Poppins" pitchFamily="2" charset="77"/>
              </a:rPr>
              <a:t>30%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731D019-8F76-DE4E-B31D-01A10723DAE1}"/>
              </a:ext>
            </a:extLst>
          </p:cNvPr>
          <p:cNvSpPr txBox="1"/>
          <p:nvPr/>
        </p:nvSpPr>
        <p:spPr>
          <a:xfrm>
            <a:off x="4359174" y="1243565"/>
            <a:ext cx="99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Poppins" pitchFamily="2" charset="77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35094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>
            <a:extLst>
              <a:ext uri="{FF2B5EF4-FFF2-40B4-BE49-F238E27FC236}">
                <a16:creationId xmlns:a16="http://schemas.microsoft.com/office/drawing/2014/main" id="{6F1834E8-D8C5-B84C-90C4-DFA6F95FCCB7}"/>
              </a:ext>
            </a:extLst>
          </p:cNvPr>
          <p:cNvSpPr/>
          <p:nvPr/>
        </p:nvSpPr>
        <p:spPr>
          <a:xfrm>
            <a:off x="2173654" y="6017295"/>
            <a:ext cx="2510693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60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@yourbrand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48FA50A-3732-4C48-B64D-5A77742BBC3C}"/>
              </a:ext>
            </a:extLst>
          </p:cNvPr>
          <p:cNvSpPr/>
          <p:nvPr/>
        </p:nvSpPr>
        <p:spPr>
          <a:xfrm>
            <a:off x="289690" y="413539"/>
            <a:ext cx="6422936" cy="1189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64" b="1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The 3 Easy Steps to Build Awareness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25FB5786-D734-C54A-8FC3-775E6B4740FA}"/>
              </a:ext>
            </a:extLst>
          </p:cNvPr>
          <p:cNvSpPr/>
          <p:nvPr/>
        </p:nvSpPr>
        <p:spPr>
          <a:xfrm>
            <a:off x="209597" y="2695964"/>
            <a:ext cx="2582302" cy="2582302"/>
          </a:xfrm>
          <a:prstGeom prst="diamond">
            <a:avLst/>
          </a:prstGeom>
          <a:solidFill>
            <a:srgbClr val="3CDEE2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7" name="Diamond 56">
            <a:extLst>
              <a:ext uri="{FF2B5EF4-FFF2-40B4-BE49-F238E27FC236}">
                <a16:creationId xmlns:a16="http://schemas.microsoft.com/office/drawing/2014/main" id="{6D18E7D5-1384-F440-B82B-0CCBF8C4A7C2}"/>
              </a:ext>
            </a:extLst>
          </p:cNvPr>
          <p:cNvSpPr/>
          <p:nvPr/>
        </p:nvSpPr>
        <p:spPr>
          <a:xfrm>
            <a:off x="2141197" y="2695964"/>
            <a:ext cx="2582302" cy="2582302"/>
          </a:xfrm>
          <a:prstGeom prst="diamond">
            <a:avLst/>
          </a:prstGeom>
          <a:solidFill>
            <a:srgbClr val="3EEC9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5953F931-E3F2-9F44-B733-7A5582F61A3A}"/>
              </a:ext>
            </a:extLst>
          </p:cNvPr>
          <p:cNvSpPr/>
          <p:nvPr/>
        </p:nvSpPr>
        <p:spPr>
          <a:xfrm>
            <a:off x="4072797" y="2695964"/>
            <a:ext cx="2582302" cy="2582302"/>
          </a:xfrm>
          <a:prstGeom prst="diamond">
            <a:avLst/>
          </a:prstGeom>
          <a:solidFill>
            <a:srgbClr val="525BF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C17215E-1DC0-594C-A1FA-EE1E1F6CD5B6}"/>
              </a:ext>
            </a:extLst>
          </p:cNvPr>
          <p:cNvSpPr/>
          <p:nvPr/>
        </p:nvSpPr>
        <p:spPr>
          <a:xfrm>
            <a:off x="1071287" y="3825027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Social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44C86F-C079-1740-ADBF-453FC9EF5959}"/>
              </a:ext>
            </a:extLst>
          </p:cNvPr>
          <p:cNvSpPr/>
          <p:nvPr/>
        </p:nvSpPr>
        <p:spPr>
          <a:xfrm>
            <a:off x="2954744" y="3788409"/>
            <a:ext cx="998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Culture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E7CEEAE-7BB8-224A-A7E4-2C3E639C24A0}"/>
              </a:ext>
            </a:extLst>
          </p:cNvPr>
          <p:cNvSpPr/>
          <p:nvPr/>
        </p:nvSpPr>
        <p:spPr>
          <a:xfrm>
            <a:off x="4861658" y="3825027"/>
            <a:ext cx="1055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Political</a:t>
            </a:r>
          </a:p>
        </p:txBody>
      </p:sp>
      <p:grpSp>
        <p:nvGrpSpPr>
          <p:cNvPr id="67" name="Gráfico 245">
            <a:extLst>
              <a:ext uri="{FF2B5EF4-FFF2-40B4-BE49-F238E27FC236}">
                <a16:creationId xmlns:a16="http://schemas.microsoft.com/office/drawing/2014/main" id="{AB8194B5-CE43-5B43-AF74-083F7FF24C73}"/>
              </a:ext>
            </a:extLst>
          </p:cNvPr>
          <p:cNvGrpSpPr/>
          <p:nvPr/>
        </p:nvGrpSpPr>
        <p:grpSpPr>
          <a:xfrm>
            <a:off x="1100186" y="2038551"/>
            <a:ext cx="597977" cy="597977"/>
            <a:chOff x="9790237" y="2867934"/>
            <a:chExt cx="597977" cy="597977"/>
          </a:xfrm>
          <a:solidFill>
            <a:schemeClr val="accent1"/>
          </a:solidFill>
        </p:grpSpPr>
        <p:sp>
          <p:nvSpPr>
            <p:cNvPr id="68" name="Forma libre 378">
              <a:extLst>
                <a:ext uri="{FF2B5EF4-FFF2-40B4-BE49-F238E27FC236}">
                  <a16:creationId xmlns:a16="http://schemas.microsoft.com/office/drawing/2014/main" id="{86188E5A-EA30-7E47-8F5D-AB7F443A61F8}"/>
                </a:ext>
              </a:extLst>
            </p:cNvPr>
            <p:cNvSpPr/>
            <p:nvPr/>
          </p:nvSpPr>
          <p:spPr>
            <a:xfrm>
              <a:off x="9789361" y="2966720"/>
              <a:ext cx="599145" cy="399430"/>
            </a:xfrm>
            <a:custGeom>
              <a:avLst/>
              <a:gdLst>
                <a:gd name="connsiteX0" fmla="*/ 593537 w 599144"/>
                <a:gd name="connsiteY0" fmla="*/ 28043 h 399429"/>
                <a:gd name="connsiteX1" fmla="*/ 582138 w 599144"/>
                <a:gd name="connsiteY1" fmla="*/ 26547 h 399429"/>
                <a:gd name="connsiteX2" fmla="*/ 480577 w 599144"/>
                <a:gd name="connsiteY2" fmla="*/ 63483 h 399429"/>
                <a:gd name="connsiteX3" fmla="*/ 452352 w 599144"/>
                <a:gd name="connsiteY3" fmla="*/ 89445 h 399429"/>
                <a:gd name="connsiteX4" fmla="*/ 449919 w 599144"/>
                <a:gd name="connsiteY4" fmla="*/ 96462 h 399429"/>
                <a:gd name="connsiteX5" fmla="*/ 367861 w 599144"/>
                <a:gd name="connsiteY5" fmla="*/ 64554 h 399429"/>
                <a:gd name="connsiteX6" fmla="*/ 250836 w 599144"/>
                <a:gd name="connsiteY6" fmla="*/ 76168 h 399429"/>
                <a:gd name="connsiteX7" fmla="*/ 189789 w 599144"/>
                <a:gd name="connsiteY7" fmla="*/ 80345 h 399429"/>
                <a:gd name="connsiteX8" fmla="*/ 151921 w 599144"/>
                <a:gd name="connsiteY8" fmla="*/ 83365 h 399429"/>
                <a:gd name="connsiteX9" fmla="*/ 147379 w 599144"/>
                <a:gd name="connsiteY9" fmla="*/ 64531 h 399429"/>
                <a:gd name="connsiteX10" fmla="*/ 119154 w 599144"/>
                <a:gd name="connsiteY10" fmla="*/ 38569 h 399429"/>
                <a:gd name="connsiteX11" fmla="*/ 17592 w 599144"/>
                <a:gd name="connsiteY11" fmla="*/ 1631 h 399429"/>
                <a:gd name="connsiteX12" fmla="*/ 6194 w 599144"/>
                <a:gd name="connsiteY12" fmla="*/ 3127 h 399429"/>
                <a:gd name="connsiteX13" fmla="*/ 876 w 599144"/>
                <a:gd name="connsiteY13" fmla="*/ 13335 h 399429"/>
                <a:gd name="connsiteX14" fmla="*/ 876 w 599144"/>
                <a:gd name="connsiteY14" fmla="*/ 262491 h 399429"/>
                <a:gd name="connsiteX15" fmla="*/ 13334 w 599144"/>
                <a:gd name="connsiteY15" fmla="*/ 274950 h 399429"/>
                <a:gd name="connsiteX16" fmla="*/ 49722 w 599144"/>
                <a:gd name="connsiteY16" fmla="*/ 274950 h 399429"/>
                <a:gd name="connsiteX17" fmla="*/ 88904 w 599144"/>
                <a:gd name="connsiteY17" fmla="*/ 255863 h 399429"/>
                <a:gd name="connsiteX18" fmla="*/ 105892 w 599144"/>
                <a:gd name="connsiteY18" fmla="*/ 268672 h 399429"/>
                <a:gd name="connsiteX19" fmla="*/ 143326 w 599144"/>
                <a:gd name="connsiteY19" fmla="*/ 297396 h 399429"/>
                <a:gd name="connsiteX20" fmla="*/ 256591 w 599144"/>
                <a:gd name="connsiteY20" fmla="*/ 385464 h 399429"/>
                <a:gd name="connsiteX21" fmla="*/ 299864 w 599144"/>
                <a:gd name="connsiteY21" fmla="*/ 399529 h 399429"/>
                <a:gd name="connsiteX22" fmla="*/ 329258 w 599144"/>
                <a:gd name="connsiteY22" fmla="*/ 391219 h 399429"/>
                <a:gd name="connsiteX23" fmla="*/ 360475 w 599144"/>
                <a:gd name="connsiteY23" fmla="*/ 390525 h 399429"/>
                <a:gd name="connsiteX24" fmla="*/ 383578 w 599144"/>
                <a:gd name="connsiteY24" fmla="*/ 367409 h 399429"/>
                <a:gd name="connsiteX25" fmla="*/ 414625 w 599144"/>
                <a:gd name="connsiteY25" fmla="*/ 362859 h 399429"/>
                <a:gd name="connsiteX26" fmla="*/ 434868 w 599144"/>
                <a:gd name="connsiteY26" fmla="*/ 342481 h 399429"/>
                <a:gd name="connsiteX27" fmla="*/ 462083 w 599144"/>
                <a:gd name="connsiteY27" fmla="*/ 333794 h 399429"/>
                <a:gd name="connsiteX28" fmla="*/ 478407 w 599144"/>
                <a:gd name="connsiteY28" fmla="*/ 296842 h 399429"/>
                <a:gd name="connsiteX29" fmla="*/ 510008 w 599144"/>
                <a:gd name="connsiteY29" fmla="*/ 279360 h 399429"/>
                <a:gd name="connsiteX30" fmla="*/ 550006 w 599144"/>
                <a:gd name="connsiteY30" fmla="*/ 299864 h 399429"/>
                <a:gd name="connsiteX31" fmla="*/ 586394 w 599144"/>
                <a:gd name="connsiteY31" fmla="*/ 299864 h 399429"/>
                <a:gd name="connsiteX32" fmla="*/ 598852 w 599144"/>
                <a:gd name="connsiteY32" fmla="*/ 287406 h 399429"/>
                <a:gd name="connsiteX33" fmla="*/ 598852 w 599144"/>
                <a:gd name="connsiteY33" fmla="*/ 38251 h 399429"/>
                <a:gd name="connsiteX34" fmla="*/ 593537 w 599144"/>
                <a:gd name="connsiteY34" fmla="*/ 28043 h 399429"/>
                <a:gd name="connsiteX35" fmla="*/ 446962 w 599144"/>
                <a:gd name="connsiteY35" fmla="*/ 314003 h 399429"/>
                <a:gd name="connsiteX36" fmla="*/ 434200 w 599144"/>
                <a:gd name="connsiteY36" fmla="*/ 316412 h 399429"/>
                <a:gd name="connsiteX37" fmla="*/ 433720 w 599144"/>
                <a:gd name="connsiteY37" fmla="*/ 316162 h 399429"/>
                <a:gd name="connsiteX38" fmla="*/ 433106 w 599144"/>
                <a:gd name="connsiteY38" fmla="*/ 315438 h 399429"/>
                <a:gd name="connsiteX39" fmla="*/ 359636 w 599144"/>
                <a:gd name="connsiteY39" fmla="*/ 241859 h 399429"/>
                <a:gd name="connsiteX40" fmla="*/ 342032 w 599144"/>
                <a:gd name="connsiteY40" fmla="*/ 241482 h 399429"/>
                <a:gd name="connsiteX41" fmla="*/ 341655 w 599144"/>
                <a:gd name="connsiteY41" fmla="*/ 259086 h 399429"/>
                <a:gd name="connsiteX42" fmla="*/ 412505 w 599144"/>
                <a:gd name="connsiteY42" fmla="*/ 330445 h 399429"/>
                <a:gd name="connsiteX43" fmla="*/ 403470 w 599144"/>
                <a:gd name="connsiteY43" fmla="*/ 340585 h 399429"/>
                <a:gd name="connsiteX44" fmla="*/ 384053 w 599144"/>
                <a:gd name="connsiteY44" fmla="*/ 341023 h 399429"/>
                <a:gd name="connsiteX45" fmla="*/ 383727 w 599144"/>
                <a:gd name="connsiteY45" fmla="*/ 340857 h 399429"/>
                <a:gd name="connsiteX46" fmla="*/ 383346 w 599144"/>
                <a:gd name="connsiteY46" fmla="*/ 340402 h 399429"/>
                <a:gd name="connsiteX47" fmla="*/ 322444 w 599144"/>
                <a:gd name="connsiteY47" fmla="*/ 279415 h 399429"/>
                <a:gd name="connsiteX48" fmla="*/ 304840 w 599144"/>
                <a:gd name="connsiteY48" fmla="*/ 278673 h 399429"/>
                <a:gd name="connsiteX49" fmla="*/ 304098 w 599144"/>
                <a:gd name="connsiteY49" fmla="*/ 296277 h 399429"/>
                <a:gd name="connsiteX50" fmla="*/ 361872 w 599144"/>
                <a:gd name="connsiteY50" fmla="*/ 354749 h 399429"/>
                <a:gd name="connsiteX51" fmla="*/ 350413 w 599144"/>
                <a:gd name="connsiteY51" fmla="*/ 367739 h 399429"/>
                <a:gd name="connsiteX52" fmla="*/ 333394 w 599144"/>
                <a:gd name="connsiteY52" fmla="*/ 365202 h 399429"/>
                <a:gd name="connsiteX53" fmla="*/ 272540 w 599144"/>
                <a:gd name="connsiteY53" fmla="*/ 304257 h 399429"/>
                <a:gd name="connsiteX54" fmla="*/ 254936 w 599144"/>
                <a:gd name="connsiteY54" fmla="*/ 303662 h 399429"/>
                <a:gd name="connsiteX55" fmla="*/ 254340 w 599144"/>
                <a:gd name="connsiteY55" fmla="*/ 321266 h 399429"/>
                <a:gd name="connsiteX56" fmla="*/ 306267 w 599144"/>
                <a:gd name="connsiteY56" fmla="*/ 374211 h 399429"/>
                <a:gd name="connsiteX57" fmla="*/ 299864 w 599144"/>
                <a:gd name="connsiteY57" fmla="*/ 374613 h 399429"/>
                <a:gd name="connsiteX58" fmla="*/ 270277 w 599144"/>
                <a:gd name="connsiteY58" fmla="*/ 364637 h 399429"/>
                <a:gd name="connsiteX59" fmla="*/ 159336 w 599144"/>
                <a:gd name="connsiteY59" fmla="*/ 278307 h 399429"/>
                <a:gd name="connsiteX60" fmla="*/ 120856 w 599144"/>
                <a:gd name="connsiteY60" fmla="*/ 248757 h 399429"/>
                <a:gd name="connsiteX61" fmla="*/ 100000 w 599144"/>
                <a:gd name="connsiteY61" fmla="*/ 232995 h 399429"/>
                <a:gd name="connsiteX62" fmla="*/ 146645 w 599144"/>
                <a:gd name="connsiteY62" fmla="*/ 108593 h 399429"/>
                <a:gd name="connsiteX63" fmla="*/ 191977 w 599144"/>
                <a:gd name="connsiteY63" fmla="*/ 105161 h 399429"/>
                <a:gd name="connsiteX64" fmla="*/ 220553 w 599144"/>
                <a:gd name="connsiteY64" fmla="*/ 102760 h 399429"/>
                <a:gd name="connsiteX65" fmla="*/ 188011 w 599144"/>
                <a:gd name="connsiteY65" fmla="*/ 167949 h 399429"/>
                <a:gd name="connsiteX66" fmla="*/ 205664 w 599144"/>
                <a:gd name="connsiteY66" fmla="*/ 194800 h 399429"/>
                <a:gd name="connsiteX67" fmla="*/ 227053 w 599144"/>
                <a:gd name="connsiteY67" fmla="*/ 200298 h 399429"/>
                <a:gd name="connsiteX68" fmla="*/ 281860 w 599144"/>
                <a:gd name="connsiteY68" fmla="*/ 174530 h 399429"/>
                <a:gd name="connsiteX69" fmla="*/ 310121 w 599144"/>
                <a:gd name="connsiteY69" fmla="*/ 165564 h 399429"/>
                <a:gd name="connsiteX70" fmla="*/ 364856 w 599144"/>
                <a:gd name="connsiteY70" fmla="*/ 212366 h 399429"/>
                <a:gd name="connsiteX71" fmla="*/ 451952 w 599144"/>
                <a:gd name="connsiteY71" fmla="*/ 294036 h 399429"/>
                <a:gd name="connsiteX72" fmla="*/ 446962 w 599144"/>
                <a:gd name="connsiteY72" fmla="*/ 314003 h 399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599144" h="399429">
                  <a:moveTo>
                    <a:pt x="593537" y="28043"/>
                  </a:moveTo>
                  <a:cubicBezTo>
                    <a:pt x="590215" y="25708"/>
                    <a:pt x="585957" y="25135"/>
                    <a:pt x="582138" y="26547"/>
                  </a:cubicBezTo>
                  <a:lnTo>
                    <a:pt x="480577" y="63483"/>
                  </a:lnTo>
                  <a:cubicBezTo>
                    <a:pt x="467986" y="68058"/>
                    <a:pt x="457960" y="77280"/>
                    <a:pt x="452352" y="89445"/>
                  </a:cubicBezTo>
                  <a:cubicBezTo>
                    <a:pt x="451301" y="91726"/>
                    <a:pt x="450611" y="94095"/>
                    <a:pt x="449919" y="96462"/>
                  </a:cubicBezTo>
                  <a:cubicBezTo>
                    <a:pt x="432480" y="91504"/>
                    <a:pt x="400070" y="81149"/>
                    <a:pt x="367861" y="64554"/>
                  </a:cubicBezTo>
                  <a:cubicBezTo>
                    <a:pt x="326304" y="43135"/>
                    <a:pt x="291130" y="45872"/>
                    <a:pt x="250836" y="76168"/>
                  </a:cubicBezTo>
                  <a:cubicBezTo>
                    <a:pt x="234636" y="76440"/>
                    <a:pt x="211999" y="78388"/>
                    <a:pt x="189789" y="80345"/>
                  </a:cubicBezTo>
                  <a:cubicBezTo>
                    <a:pt x="175823" y="81578"/>
                    <a:pt x="162624" y="82712"/>
                    <a:pt x="151921" y="83365"/>
                  </a:cubicBezTo>
                  <a:cubicBezTo>
                    <a:pt x="151658" y="76936"/>
                    <a:pt x="150154" y="70557"/>
                    <a:pt x="147379" y="64531"/>
                  </a:cubicBezTo>
                  <a:cubicBezTo>
                    <a:pt x="141771" y="52364"/>
                    <a:pt x="131746" y="43142"/>
                    <a:pt x="119154" y="38569"/>
                  </a:cubicBezTo>
                  <a:lnTo>
                    <a:pt x="17592" y="1631"/>
                  </a:lnTo>
                  <a:cubicBezTo>
                    <a:pt x="13785" y="232"/>
                    <a:pt x="9502" y="804"/>
                    <a:pt x="6194" y="3127"/>
                  </a:cubicBezTo>
                  <a:cubicBezTo>
                    <a:pt x="2859" y="5464"/>
                    <a:pt x="876" y="9271"/>
                    <a:pt x="876" y="13335"/>
                  </a:cubicBezTo>
                  <a:lnTo>
                    <a:pt x="876" y="262491"/>
                  </a:lnTo>
                  <a:cubicBezTo>
                    <a:pt x="876" y="269377"/>
                    <a:pt x="6448" y="274950"/>
                    <a:pt x="13334" y="274950"/>
                  </a:cubicBezTo>
                  <a:lnTo>
                    <a:pt x="49722" y="274950"/>
                  </a:lnTo>
                  <a:cubicBezTo>
                    <a:pt x="65198" y="274950"/>
                    <a:pt x="79596" y="267650"/>
                    <a:pt x="88904" y="255863"/>
                  </a:cubicBezTo>
                  <a:cubicBezTo>
                    <a:pt x="93861" y="259633"/>
                    <a:pt x="99734" y="264048"/>
                    <a:pt x="105892" y="268672"/>
                  </a:cubicBezTo>
                  <a:cubicBezTo>
                    <a:pt x="120430" y="279610"/>
                    <a:pt x="136343" y="291543"/>
                    <a:pt x="143326" y="297396"/>
                  </a:cubicBezTo>
                  <a:cubicBezTo>
                    <a:pt x="189715" y="336229"/>
                    <a:pt x="245484" y="378165"/>
                    <a:pt x="256591" y="385464"/>
                  </a:cubicBezTo>
                  <a:cubicBezTo>
                    <a:pt x="266968" y="392277"/>
                    <a:pt x="285654" y="399529"/>
                    <a:pt x="299864" y="399529"/>
                  </a:cubicBezTo>
                  <a:cubicBezTo>
                    <a:pt x="305424" y="399529"/>
                    <a:pt x="319427" y="399529"/>
                    <a:pt x="329258" y="391219"/>
                  </a:cubicBezTo>
                  <a:cubicBezTo>
                    <a:pt x="339392" y="395197"/>
                    <a:pt x="350316" y="395003"/>
                    <a:pt x="360475" y="390525"/>
                  </a:cubicBezTo>
                  <a:cubicBezTo>
                    <a:pt x="370609" y="386060"/>
                    <a:pt x="378809" y="377642"/>
                    <a:pt x="383578" y="367409"/>
                  </a:cubicBezTo>
                  <a:cubicBezTo>
                    <a:pt x="393310" y="369404"/>
                    <a:pt x="404491" y="367944"/>
                    <a:pt x="414625" y="362859"/>
                  </a:cubicBezTo>
                  <a:cubicBezTo>
                    <a:pt x="424126" y="358102"/>
                    <a:pt x="431122" y="350900"/>
                    <a:pt x="434868" y="342481"/>
                  </a:cubicBezTo>
                  <a:cubicBezTo>
                    <a:pt x="443871" y="343308"/>
                    <a:pt x="453483" y="340377"/>
                    <a:pt x="462083" y="333794"/>
                  </a:cubicBezTo>
                  <a:cubicBezTo>
                    <a:pt x="474372" y="324401"/>
                    <a:pt x="479999" y="310528"/>
                    <a:pt x="478407" y="296842"/>
                  </a:cubicBezTo>
                  <a:lnTo>
                    <a:pt x="510008" y="279360"/>
                  </a:lnTo>
                  <a:cubicBezTo>
                    <a:pt x="519262" y="291904"/>
                    <a:pt x="533971" y="299864"/>
                    <a:pt x="550006" y="299864"/>
                  </a:cubicBezTo>
                  <a:lnTo>
                    <a:pt x="586394" y="299864"/>
                  </a:lnTo>
                  <a:cubicBezTo>
                    <a:pt x="593280" y="299864"/>
                    <a:pt x="598852" y="294292"/>
                    <a:pt x="598852" y="287406"/>
                  </a:cubicBezTo>
                  <a:lnTo>
                    <a:pt x="598852" y="38251"/>
                  </a:lnTo>
                  <a:cubicBezTo>
                    <a:pt x="598853" y="34187"/>
                    <a:pt x="596870" y="30379"/>
                    <a:pt x="593537" y="28043"/>
                  </a:cubicBezTo>
                  <a:close/>
                  <a:moveTo>
                    <a:pt x="446962" y="314003"/>
                  </a:moveTo>
                  <a:cubicBezTo>
                    <a:pt x="442740" y="317239"/>
                    <a:pt x="436828" y="319040"/>
                    <a:pt x="434200" y="316412"/>
                  </a:cubicBezTo>
                  <a:cubicBezTo>
                    <a:pt x="434066" y="316278"/>
                    <a:pt x="433858" y="316291"/>
                    <a:pt x="433720" y="316162"/>
                  </a:cubicBezTo>
                  <a:cubicBezTo>
                    <a:pt x="433482" y="315941"/>
                    <a:pt x="433364" y="315644"/>
                    <a:pt x="433106" y="315438"/>
                  </a:cubicBezTo>
                  <a:cubicBezTo>
                    <a:pt x="424200" y="308406"/>
                    <a:pt x="384296" y="267578"/>
                    <a:pt x="359636" y="241859"/>
                  </a:cubicBezTo>
                  <a:cubicBezTo>
                    <a:pt x="354880" y="236883"/>
                    <a:pt x="346984" y="236700"/>
                    <a:pt x="342032" y="241482"/>
                  </a:cubicBezTo>
                  <a:cubicBezTo>
                    <a:pt x="337057" y="246239"/>
                    <a:pt x="336886" y="254122"/>
                    <a:pt x="341655" y="259086"/>
                  </a:cubicBezTo>
                  <a:cubicBezTo>
                    <a:pt x="347443" y="265127"/>
                    <a:pt x="393908" y="313520"/>
                    <a:pt x="412505" y="330445"/>
                  </a:cubicBezTo>
                  <a:cubicBezTo>
                    <a:pt x="411116" y="335915"/>
                    <a:pt x="406045" y="339293"/>
                    <a:pt x="403470" y="340585"/>
                  </a:cubicBezTo>
                  <a:cubicBezTo>
                    <a:pt x="395489" y="344587"/>
                    <a:pt x="387168" y="343918"/>
                    <a:pt x="384053" y="341023"/>
                  </a:cubicBezTo>
                  <a:cubicBezTo>
                    <a:pt x="383961" y="340936"/>
                    <a:pt x="383822" y="340941"/>
                    <a:pt x="383727" y="340857"/>
                  </a:cubicBezTo>
                  <a:cubicBezTo>
                    <a:pt x="383575" y="340721"/>
                    <a:pt x="383508" y="340531"/>
                    <a:pt x="383346" y="340402"/>
                  </a:cubicBezTo>
                  <a:cubicBezTo>
                    <a:pt x="368406" y="328467"/>
                    <a:pt x="330924" y="288636"/>
                    <a:pt x="322444" y="279415"/>
                  </a:cubicBezTo>
                  <a:cubicBezTo>
                    <a:pt x="317784" y="274341"/>
                    <a:pt x="309913" y="274025"/>
                    <a:pt x="304840" y="278673"/>
                  </a:cubicBezTo>
                  <a:cubicBezTo>
                    <a:pt x="299779" y="283333"/>
                    <a:pt x="299438" y="291216"/>
                    <a:pt x="304098" y="296277"/>
                  </a:cubicBezTo>
                  <a:cubicBezTo>
                    <a:pt x="304507" y="296720"/>
                    <a:pt x="341240" y="336344"/>
                    <a:pt x="361872" y="354749"/>
                  </a:cubicBezTo>
                  <a:cubicBezTo>
                    <a:pt x="359844" y="360575"/>
                    <a:pt x="355713" y="365399"/>
                    <a:pt x="350413" y="367739"/>
                  </a:cubicBezTo>
                  <a:cubicBezTo>
                    <a:pt x="346502" y="369477"/>
                    <a:pt x="340384" y="370368"/>
                    <a:pt x="333394" y="365202"/>
                  </a:cubicBezTo>
                  <a:cubicBezTo>
                    <a:pt x="315504" y="350033"/>
                    <a:pt x="279601" y="311815"/>
                    <a:pt x="272540" y="304257"/>
                  </a:cubicBezTo>
                  <a:cubicBezTo>
                    <a:pt x="267856" y="299220"/>
                    <a:pt x="259948" y="298966"/>
                    <a:pt x="254936" y="303662"/>
                  </a:cubicBezTo>
                  <a:cubicBezTo>
                    <a:pt x="249911" y="308358"/>
                    <a:pt x="249644" y="316242"/>
                    <a:pt x="254340" y="321266"/>
                  </a:cubicBezTo>
                  <a:cubicBezTo>
                    <a:pt x="262712" y="330226"/>
                    <a:pt x="287456" y="356453"/>
                    <a:pt x="306267" y="374211"/>
                  </a:cubicBezTo>
                  <a:cubicBezTo>
                    <a:pt x="304166" y="374467"/>
                    <a:pt x="301960" y="374613"/>
                    <a:pt x="299864" y="374613"/>
                  </a:cubicBezTo>
                  <a:cubicBezTo>
                    <a:pt x="291615" y="374613"/>
                    <a:pt x="277443" y="369346"/>
                    <a:pt x="270277" y="364637"/>
                  </a:cubicBezTo>
                  <a:cubicBezTo>
                    <a:pt x="261543" y="358894"/>
                    <a:pt x="206698" y="317969"/>
                    <a:pt x="159336" y="278307"/>
                  </a:cubicBezTo>
                  <a:cubicBezTo>
                    <a:pt x="152171" y="272297"/>
                    <a:pt x="135820" y="259998"/>
                    <a:pt x="120856" y="248757"/>
                  </a:cubicBezTo>
                  <a:cubicBezTo>
                    <a:pt x="112835" y="242736"/>
                    <a:pt x="105446" y="237185"/>
                    <a:pt x="100000" y="232995"/>
                  </a:cubicBezTo>
                  <a:lnTo>
                    <a:pt x="146645" y="108593"/>
                  </a:lnTo>
                  <a:cubicBezTo>
                    <a:pt x="158752" y="108064"/>
                    <a:pt x="174894" y="106668"/>
                    <a:pt x="191977" y="105161"/>
                  </a:cubicBezTo>
                  <a:cubicBezTo>
                    <a:pt x="201640" y="104310"/>
                    <a:pt x="211310" y="103480"/>
                    <a:pt x="220553" y="102760"/>
                  </a:cubicBezTo>
                  <a:cubicBezTo>
                    <a:pt x="206348" y="117336"/>
                    <a:pt x="185227" y="143465"/>
                    <a:pt x="188011" y="167949"/>
                  </a:cubicBezTo>
                  <a:cubicBezTo>
                    <a:pt x="189289" y="179093"/>
                    <a:pt x="195384" y="188376"/>
                    <a:pt x="205664" y="194800"/>
                  </a:cubicBezTo>
                  <a:cubicBezTo>
                    <a:pt x="211504" y="198449"/>
                    <a:pt x="218707" y="200298"/>
                    <a:pt x="227053" y="200298"/>
                  </a:cubicBezTo>
                  <a:cubicBezTo>
                    <a:pt x="244754" y="200298"/>
                    <a:pt x="268210" y="191478"/>
                    <a:pt x="281860" y="174530"/>
                  </a:cubicBezTo>
                  <a:cubicBezTo>
                    <a:pt x="293575" y="172839"/>
                    <a:pt x="301483" y="169847"/>
                    <a:pt x="310121" y="165564"/>
                  </a:cubicBezTo>
                  <a:cubicBezTo>
                    <a:pt x="324720" y="179287"/>
                    <a:pt x="344295" y="195420"/>
                    <a:pt x="364856" y="212366"/>
                  </a:cubicBezTo>
                  <a:cubicBezTo>
                    <a:pt x="400648" y="241856"/>
                    <a:pt x="441221" y="275288"/>
                    <a:pt x="451952" y="294036"/>
                  </a:cubicBezTo>
                  <a:cubicBezTo>
                    <a:pt x="457923" y="304464"/>
                    <a:pt x="449639" y="311959"/>
                    <a:pt x="446962" y="3140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9" name="Gráfico 40">
            <a:extLst>
              <a:ext uri="{FF2B5EF4-FFF2-40B4-BE49-F238E27FC236}">
                <a16:creationId xmlns:a16="http://schemas.microsoft.com/office/drawing/2014/main" id="{FA737C3A-569F-C04E-B76F-43CD3E77A930}"/>
              </a:ext>
            </a:extLst>
          </p:cNvPr>
          <p:cNvGrpSpPr/>
          <p:nvPr/>
        </p:nvGrpSpPr>
        <p:grpSpPr>
          <a:xfrm>
            <a:off x="3158273" y="1997313"/>
            <a:ext cx="541453" cy="541453"/>
            <a:chOff x="6316547" y="265552"/>
            <a:chExt cx="597977" cy="597977"/>
          </a:xfrm>
          <a:solidFill>
            <a:schemeClr val="accent2"/>
          </a:solidFill>
        </p:grpSpPr>
        <p:sp>
          <p:nvSpPr>
            <p:cNvPr id="70" name="Forma libre 302">
              <a:extLst>
                <a:ext uri="{FF2B5EF4-FFF2-40B4-BE49-F238E27FC236}">
                  <a16:creationId xmlns:a16="http://schemas.microsoft.com/office/drawing/2014/main" id="{063B0D4E-4269-654B-9604-58D28A575166}"/>
                </a:ext>
              </a:extLst>
            </p:cNvPr>
            <p:cNvSpPr/>
            <p:nvPr/>
          </p:nvSpPr>
          <p:spPr>
            <a:xfrm>
              <a:off x="6390418" y="264676"/>
              <a:ext cx="449651" cy="599145"/>
            </a:xfrm>
            <a:custGeom>
              <a:avLst/>
              <a:gdLst>
                <a:gd name="connsiteX0" fmla="*/ 445694 w 449650"/>
                <a:gd name="connsiteY0" fmla="*/ 129089 h 599144"/>
                <a:gd name="connsiteX1" fmla="*/ 321145 w 449650"/>
                <a:gd name="connsiteY1" fmla="*/ 4541 h 599144"/>
                <a:gd name="connsiteX2" fmla="*/ 312323 w 449650"/>
                <a:gd name="connsiteY2" fmla="*/ 876 h 599144"/>
                <a:gd name="connsiteX3" fmla="*/ 50708 w 449650"/>
                <a:gd name="connsiteY3" fmla="*/ 876 h 599144"/>
                <a:gd name="connsiteX4" fmla="*/ 876 w 449650"/>
                <a:gd name="connsiteY4" fmla="*/ 50708 h 599144"/>
                <a:gd name="connsiteX5" fmla="*/ 876 w 449650"/>
                <a:gd name="connsiteY5" fmla="*/ 549022 h 599144"/>
                <a:gd name="connsiteX6" fmla="*/ 50708 w 449650"/>
                <a:gd name="connsiteY6" fmla="*/ 598853 h 599144"/>
                <a:gd name="connsiteX7" fmla="*/ 399528 w 449650"/>
                <a:gd name="connsiteY7" fmla="*/ 598853 h 599144"/>
                <a:gd name="connsiteX8" fmla="*/ 449359 w 449650"/>
                <a:gd name="connsiteY8" fmla="*/ 549021 h 599144"/>
                <a:gd name="connsiteX9" fmla="*/ 449359 w 449650"/>
                <a:gd name="connsiteY9" fmla="*/ 137912 h 599144"/>
                <a:gd name="connsiteX10" fmla="*/ 445694 w 449650"/>
                <a:gd name="connsiteY10" fmla="*/ 129089 h 599144"/>
                <a:gd name="connsiteX11" fmla="*/ 88081 w 449650"/>
                <a:gd name="connsiteY11" fmla="*/ 125455 h 599144"/>
                <a:gd name="connsiteX12" fmla="*/ 237576 w 449650"/>
                <a:gd name="connsiteY12" fmla="*/ 125455 h 599144"/>
                <a:gd name="connsiteX13" fmla="*/ 250034 w 449650"/>
                <a:gd name="connsiteY13" fmla="*/ 137913 h 599144"/>
                <a:gd name="connsiteX14" fmla="*/ 237576 w 449650"/>
                <a:gd name="connsiteY14" fmla="*/ 150371 h 599144"/>
                <a:gd name="connsiteX15" fmla="*/ 88081 w 449650"/>
                <a:gd name="connsiteY15" fmla="*/ 150371 h 599144"/>
                <a:gd name="connsiteX16" fmla="*/ 75623 w 449650"/>
                <a:gd name="connsiteY16" fmla="*/ 137913 h 599144"/>
                <a:gd name="connsiteX17" fmla="*/ 88081 w 449650"/>
                <a:gd name="connsiteY17" fmla="*/ 125455 h 599144"/>
                <a:gd name="connsiteX18" fmla="*/ 271226 w 449650"/>
                <a:gd name="connsiteY18" fmla="*/ 470698 h 599144"/>
                <a:gd name="connsiteX19" fmla="*/ 200202 w 449650"/>
                <a:gd name="connsiteY19" fmla="*/ 524106 h 599144"/>
                <a:gd name="connsiteX20" fmla="*/ 173437 w 449650"/>
                <a:gd name="connsiteY20" fmla="*/ 487316 h 599144"/>
                <a:gd name="connsiteX21" fmla="*/ 137912 w 449650"/>
                <a:gd name="connsiteY21" fmla="*/ 524106 h 599144"/>
                <a:gd name="connsiteX22" fmla="*/ 109127 w 449650"/>
                <a:gd name="connsiteY22" fmla="*/ 509714 h 599144"/>
                <a:gd name="connsiteX23" fmla="*/ 95550 w 449650"/>
                <a:gd name="connsiteY23" fmla="*/ 521612 h 599144"/>
                <a:gd name="connsiteX24" fmla="*/ 88080 w 449650"/>
                <a:gd name="connsiteY24" fmla="*/ 524106 h 599144"/>
                <a:gd name="connsiteX25" fmla="*/ 78104 w 449650"/>
                <a:gd name="connsiteY25" fmla="*/ 519118 h 599144"/>
                <a:gd name="connsiteX26" fmla="*/ 80610 w 449650"/>
                <a:gd name="connsiteY26" fmla="*/ 501684 h 599144"/>
                <a:gd name="connsiteX27" fmla="*/ 92509 w 449650"/>
                <a:gd name="connsiteY27" fmla="*/ 491197 h 599144"/>
                <a:gd name="connsiteX28" fmla="*/ 75623 w 449650"/>
                <a:gd name="connsiteY28" fmla="*/ 449359 h 599144"/>
                <a:gd name="connsiteX29" fmla="*/ 112997 w 449650"/>
                <a:gd name="connsiteY29" fmla="*/ 399527 h 599144"/>
                <a:gd name="connsiteX30" fmla="*/ 150370 w 449650"/>
                <a:gd name="connsiteY30" fmla="*/ 436900 h 599144"/>
                <a:gd name="connsiteX31" fmla="*/ 125624 w 449650"/>
                <a:gd name="connsiteY31" fmla="*/ 491014 h 599144"/>
                <a:gd name="connsiteX32" fmla="*/ 138033 w 449650"/>
                <a:gd name="connsiteY32" fmla="*/ 499189 h 599144"/>
                <a:gd name="connsiteX33" fmla="*/ 151999 w 449650"/>
                <a:gd name="connsiteY33" fmla="*/ 474456 h 599144"/>
                <a:gd name="connsiteX34" fmla="*/ 175286 w 449650"/>
                <a:gd name="connsiteY34" fmla="*/ 449358 h 599144"/>
                <a:gd name="connsiteX35" fmla="*/ 197087 w 449650"/>
                <a:gd name="connsiteY35" fmla="*/ 479383 h 599144"/>
                <a:gd name="connsiteX36" fmla="*/ 203194 w 449650"/>
                <a:gd name="connsiteY36" fmla="*/ 497461 h 599144"/>
                <a:gd name="connsiteX37" fmla="*/ 253756 w 449650"/>
                <a:gd name="connsiteY37" fmla="*/ 452934 h 599144"/>
                <a:gd name="connsiteX38" fmla="*/ 271372 w 449650"/>
                <a:gd name="connsiteY38" fmla="*/ 453080 h 599144"/>
                <a:gd name="connsiteX39" fmla="*/ 271226 w 449650"/>
                <a:gd name="connsiteY39" fmla="*/ 470698 h 599144"/>
                <a:gd name="connsiteX40" fmla="*/ 362153 w 449650"/>
                <a:gd name="connsiteY40" fmla="*/ 374612 h 599144"/>
                <a:gd name="connsiteX41" fmla="*/ 187744 w 449650"/>
                <a:gd name="connsiteY41" fmla="*/ 374612 h 599144"/>
                <a:gd name="connsiteX42" fmla="*/ 175286 w 449650"/>
                <a:gd name="connsiteY42" fmla="*/ 362153 h 599144"/>
                <a:gd name="connsiteX43" fmla="*/ 187744 w 449650"/>
                <a:gd name="connsiteY43" fmla="*/ 349695 h 599144"/>
                <a:gd name="connsiteX44" fmla="*/ 362153 w 449650"/>
                <a:gd name="connsiteY44" fmla="*/ 349695 h 599144"/>
                <a:gd name="connsiteX45" fmla="*/ 374612 w 449650"/>
                <a:gd name="connsiteY45" fmla="*/ 362153 h 599144"/>
                <a:gd name="connsiteX46" fmla="*/ 362153 w 449650"/>
                <a:gd name="connsiteY46" fmla="*/ 374612 h 599144"/>
                <a:gd name="connsiteX47" fmla="*/ 362153 w 449650"/>
                <a:gd name="connsiteY47" fmla="*/ 299864 h 599144"/>
                <a:gd name="connsiteX48" fmla="*/ 88081 w 449650"/>
                <a:gd name="connsiteY48" fmla="*/ 299864 h 599144"/>
                <a:gd name="connsiteX49" fmla="*/ 75623 w 449650"/>
                <a:gd name="connsiteY49" fmla="*/ 287406 h 599144"/>
                <a:gd name="connsiteX50" fmla="*/ 88081 w 449650"/>
                <a:gd name="connsiteY50" fmla="*/ 274948 h 599144"/>
                <a:gd name="connsiteX51" fmla="*/ 362155 w 449650"/>
                <a:gd name="connsiteY51" fmla="*/ 274948 h 599144"/>
                <a:gd name="connsiteX52" fmla="*/ 374613 w 449650"/>
                <a:gd name="connsiteY52" fmla="*/ 287406 h 599144"/>
                <a:gd name="connsiteX53" fmla="*/ 362153 w 449650"/>
                <a:gd name="connsiteY53" fmla="*/ 299864 h 599144"/>
                <a:gd name="connsiteX54" fmla="*/ 362153 w 449650"/>
                <a:gd name="connsiteY54" fmla="*/ 225117 h 599144"/>
                <a:gd name="connsiteX55" fmla="*/ 88081 w 449650"/>
                <a:gd name="connsiteY55" fmla="*/ 225117 h 599144"/>
                <a:gd name="connsiteX56" fmla="*/ 75623 w 449650"/>
                <a:gd name="connsiteY56" fmla="*/ 212659 h 599144"/>
                <a:gd name="connsiteX57" fmla="*/ 88081 w 449650"/>
                <a:gd name="connsiteY57" fmla="*/ 200201 h 599144"/>
                <a:gd name="connsiteX58" fmla="*/ 362155 w 449650"/>
                <a:gd name="connsiteY58" fmla="*/ 200201 h 599144"/>
                <a:gd name="connsiteX59" fmla="*/ 374613 w 449650"/>
                <a:gd name="connsiteY59" fmla="*/ 212659 h 599144"/>
                <a:gd name="connsiteX60" fmla="*/ 362153 w 449650"/>
                <a:gd name="connsiteY60" fmla="*/ 225117 h 599144"/>
                <a:gd name="connsiteX61" fmla="*/ 349696 w 449650"/>
                <a:gd name="connsiteY61" fmla="*/ 125455 h 599144"/>
                <a:gd name="connsiteX62" fmla="*/ 324781 w 449650"/>
                <a:gd name="connsiteY62" fmla="*/ 100540 h 599144"/>
                <a:gd name="connsiteX63" fmla="*/ 324781 w 449650"/>
                <a:gd name="connsiteY63" fmla="*/ 43408 h 599144"/>
                <a:gd name="connsiteX64" fmla="*/ 406828 w 449650"/>
                <a:gd name="connsiteY64" fmla="*/ 125455 h 599144"/>
                <a:gd name="connsiteX65" fmla="*/ 349696 w 449650"/>
                <a:gd name="connsiteY65" fmla="*/ 125455 h 59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49650" h="599144">
                  <a:moveTo>
                    <a:pt x="445694" y="129089"/>
                  </a:moveTo>
                  <a:lnTo>
                    <a:pt x="321145" y="4541"/>
                  </a:lnTo>
                  <a:cubicBezTo>
                    <a:pt x="318890" y="2279"/>
                    <a:pt x="315773" y="876"/>
                    <a:pt x="312323" y="876"/>
                  </a:cubicBezTo>
                  <a:lnTo>
                    <a:pt x="50708" y="876"/>
                  </a:lnTo>
                  <a:cubicBezTo>
                    <a:pt x="23237" y="876"/>
                    <a:pt x="876" y="23224"/>
                    <a:pt x="876" y="50708"/>
                  </a:cubicBezTo>
                  <a:lnTo>
                    <a:pt x="876" y="549022"/>
                  </a:lnTo>
                  <a:cubicBezTo>
                    <a:pt x="876" y="576505"/>
                    <a:pt x="23237" y="598853"/>
                    <a:pt x="50708" y="598853"/>
                  </a:cubicBezTo>
                  <a:lnTo>
                    <a:pt x="399528" y="598853"/>
                  </a:lnTo>
                  <a:cubicBezTo>
                    <a:pt x="426998" y="598853"/>
                    <a:pt x="449359" y="576505"/>
                    <a:pt x="449359" y="549021"/>
                  </a:cubicBezTo>
                  <a:lnTo>
                    <a:pt x="449359" y="137912"/>
                  </a:lnTo>
                  <a:cubicBezTo>
                    <a:pt x="449359" y="134462"/>
                    <a:pt x="447956" y="131345"/>
                    <a:pt x="445694" y="129089"/>
                  </a:cubicBezTo>
                  <a:close/>
                  <a:moveTo>
                    <a:pt x="88081" y="125455"/>
                  </a:moveTo>
                  <a:lnTo>
                    <a:pt x="237576" y="125455"/>
                  </a:lnTo>
                  <a:cubicBezTo>
                    <a:pt x="244462" y="125455"/>
                    <a:pt x="250034" y="131027"/>
                    <a:pt x="250034" y="137913"/>
                  </a:cubicBezTo>
                  <a:cubicBezTo>
                    <a:pt x="250034" y="144799"/>
                    <a:pt x="244462" y="150371"/>
                    <a:pt x="237576" y="150371"/>
                  </a:cubicBezTo>
                  <a:lnTo>
                    <a:pt x="88081" y="150371"/>
                  </a:lnTo>
                  <a:cubicBezTo>
                    <a:pt x="81195" y="150371"/>
                    <a:pt x="75623" y="144799"/>
                    <a:pt x="75623" y="137913"/>
                  </a:cubicBezTo>
                  <a:cubicBezTo>
                    <a:pt x="75623" y="131027"/>
                    <a:pt x="81195" y="125455"/>
                    <a:pt x="88081" y="125455"/>
                  </a:cubicBezTo>
                  <a:close/>
                  <a:moveTo>
                    <a:pt x="271226" y="470698"/>
                  </a:moveTo>
                  <a:cubicBezTo>
                    <a:pt x="216991" y="524106"/>
                    <a:pt x="204362" y="524106"/>
                    <a:pt x="200202" y="524106"/>
                  </a:cubicBezTo>
                  <a:cubicBezTo>
                    <a:pt x="184727" y="524106"/>
                    <a:pt x="179179" y="506344"/>
                    <a:pt x="173437" y="487316"/>
                  </a:cubicBezTo>
                  <a:cubicBezTo>
                    <a:pt x="164750" y="504945"/>
                    <a:pt x="154750" y="524106"/>
                    <a:pt x="137912" y="524106"/>
                  </a:cubicBezTo>
                  <a:cubicBezTo>
                    <a:pt x="129249" y="524106"/>
                    <a:pt x="118884" y="518401"/>
                    <a:pt x="109127" y="509714"/>
                  </a:cubicBezTo>
                  <a:cubicBezTo>
                    <a:pt x="104480" y="514336"/>
                    <a:pt x="99856" y="518388"/>
                    <a:pt x="95550" y="521612"/>
                  </a:cubicBezTo>
                  <a:cubicBezTo>
                    <a:pt x="93311" y="523292"/>
                    <a:pt x="90683" y="524106"/>
                    <a:pt x="88080" y="524106"/>
                  </a:cubicBezTo>
                  <a:cubicBezTo>
                    <a:pt x="84309" y="524106"/>
                    <a:pt x="80561" y="522390"/>
                    <a:pt x="78104" y="519118"/>
                  </a:cubicBezTo>
                  <a:cubicBezTo>
                    <a:pt x="73991" y="513619"/>
                    <a:pt x="75110" y="505808"/>
                    <a:pt x="80610" y="501684"/>
                  </a:cubicBezTo>
                  <a:cubicBezTo>
                    <a:pt x="84552" y="498715"/>
                    <a:pt x="88567" y="495139"/>
                    <a:pt x="92509" y="491197"/>
                  </a:cubicBezTo>
                  <a:cubicBezTo>
                    <a:pt x="82606" y="477535"/>
                    <a:pt x="75623" y="461963"/>
                    <a:pt x="75623" y="449359"/>
                  </a:cubicBezTo>
                  <a:cubicBezTo>
                    <a:pt x="75623" y="420927"/>
                    <a:pt x="98301" y="399527"/>
                    <a:pt x="112997" y="399527"/>
                  </a:cubicBezTo>
                  <a:cubicBezTo>
                    <a:pt x="127450" y="399527"/>
                    <a:pt x="150370" y="409674"/>
                    <a:pt x="150370" y="436900"/>
                  </a:cubicBezTo>
                  <a:cubicBezTo>
                    <a:pt x="150370" y="452764"/>
                    <a:pt x="139347" y="473288"/>
                    <a:pt x="125624" y="491014"/>
                  </a:cubicBezTo>
                  <a:cubicBezTo>
                    <a:pt x="130709" y="495759"/>
                    <a:pt x="135333" y="498909"/>
                    <a:pt x="138033" y="499189"/>
                  </a:cubicBezTo>
                  <a:cubicBezTo>
                    <a:pt x="140783" y="497255"/>
                    <a:pt x="148350" y="481853"/>
                    <a:pt x="151999" y="474456"/>
                  </a:cubicBezTo>
                  <a:cubicBezTo>
                    <a:pt x="159445" y="459346"/>
                    <a:pt x="164360" y="449358"/>
                    <a:pt x="175286" y="449358"/>
                  </a:cubicBezTo>
                  <a:cubicBezTo>
                    <a:pt x="188060" y="449358"/>
                    <a:pt x="192025" y="462606"/>
                    <a:pt x="197087" y="479383"/>
                  </a:cubicBezTo>
                  <a:cubicBezTo>
                    <a:pt x="198572" y="484358"/>
                    <a:pt x="201029" y="492558"/>
                    <a:pt x="203194" y="497461"/>
                  </a:cubicBezTo>
                  <a:cubicBezTo>
                    <a:pt x="212343" y="491280"/>
                    <a:pt x="235434" y="470963"/>
                    <a:pt x="253756" y="452934"/>
                  </a:cubicBezTo>
                  <a:cubicBezTo>
                    <a:pt x="258671" y="448128"/>
                    <a:pt x="266554" y="448152"/>
                    <a:pt x="271372" y="453080"/>
                  </a:cubicBezTo>
                  <a:cubicBezTo>
                    <a:pt x="276189" y="457984"/>
                    <a:pt x="276142" y="465867"/>
                    <a:pt x="271226" y="470698"/>
                  </a:cubicBezTo>
                  <a:close/>
                  <a:moveTo>
                    <a:pt x="362153" y="374612"/>
                  </a:moveTo>
                  <a:lnTo>
                    <a:pt x="187744" y="374612"/>
                  </a:lnTo>
                  <a:cubicBezTo>
                    <a:pt x="180858" y="374612"/>
                    <a:pt x="175286" y="369039"/>
                    <a:pt x="175286" y="362153"/>
                  </a:cubicBezTo>
                  <a:cubicBezTo>
                    <a:pt x="175286" y="355267"/>
                    <a:pt x="180858" y="349695"/>
                    <a:pt x="187744" y="349695"/>
                  </a:cubicBezTo>
                  <a:lnTo>
                    <a:pt x="362153" y="349695"/>
                  </a:lnTo>
                  <a:cubicBezTo>
                    <a:pt x="369039" y="349695"/>
                    <a:pt x="374612" y="355267"/>
                    <a:pt x="374612" y="362153"/>
                  </a:cubicBezTo>
                  <a:cubicBezTo>
                    <a:pt x="374612" y="369039"/>
                    <a:pt x="369039" y="374612"/>
                    <a:pt x="362153" y="374612"/>
                  </a:cubicBezTo>
                  <a:close/>
                  <a:moveTo>
                    <a:pt x="362153" y="299864"/>
                  </a:moveTo>
                  <a:lnTo>
                    <a:pt x="88081" y="299864"/>
                  </a:lnTo>
                  <a:cubicBezTo>
                    <a:pt x="81195" y="299864"/>
                    <a:pt x="75623" y="294292"/>
                    <a:pt x="75623" y="287406"/>
                  </a:cubicBezTo>
                  <a:cubicBezTo>
                    <a:pt x="75623" y="280520"/>
                    <a:pt x="81195" y="274948"/>
                    <a:pt x="88081" y="274948"/>
                  </a:cubicBezTo>
                  <a:lnTo>
                    <a:pt x="362155" y="274948"/>
                  </a:lnTo>
                  <a:cubicBezTo>
                    <a:pt x="369041" y="274948"/>
                    <a:pt x="374613" y="280520"/>
                    <a:pt x="374613" y="287406"/>
                  </a:cubicBezTo>
                  <a:cubicBezTo>
                    <a:pt x="374612" y="294292"/>
                    <a:pt x="369039" y="299864"/>
                    <a:pt x="362153" y="299864"/>
                  </a:cubicBezTo>
                  <a:close/>
                  <a:moveTo>
                    <a:pt x="362153" y="225117"/>
                  </a:moveTo>
                  <a:lnTo>
                    <a:pt x="88081" y="225117"/>
                  </a:lnTo>
                  <a:cubicBezTo>
                    <a:pt x="81195" y="225117"/>
                    <a:pt x="75623" y="219545"/>
                    <a:pt x="75623" y="212659"/>
                  </a:cubicBezTo>
                  <a:cubicBezTo>
                    <a:pt x="75623" y="205773"/>
                    <a:pt x="81195" y="200201"/>
                    <a:pt x="88081" y="200201"/>
                  </a:cubicBezTo>
                  <a:lnTo>
                    <a:pt x="362155" y="200201"/>
                  </a:lnTo>
                  <a:cubicBezTo>
                    <a:pt x="369041" y="200201"/>
                    <a:pt x="374613" y="205773"/>
                    <a:pt x="374613" y="212659"/>
                  </a:cubicBezTo>
                  <a:cubicBezTo>
                    <a:pt x="374612" y="219545"/>
                    <a:pt x="369039" y="225117"/>
                    <a:pt x="362153" y="225117"/>
                  </a:cubicBezTo>
                  <a:close/>
                  <a:moveTo>
                    <a:pt x="349696" y="125455"/>
                  </a:moveTo>
                  <a:cubicBezTo>
                    <a:pt x="335949" y="125455"/>
                    <a:pt x="324781" y="114274"/>
                    <a:pt x="324781" y="100540"/>
                  </a:cubicBezTo>
                  <a:lnTo>
                    <a:pt x="324781" y="43408"/>
                  </a:lnTo>
                  <a:lnTo>
                    <a:pt x="406828" y="125455"/>
                  </a:lnTo>
                  <a:lnTo>
                    <a:pt x="349696" y="1254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  <p:sp>
          <p:nvSpPr>
            <p:cNvPr id="71" name="Forma libre 303">
              <a:extLst>
                <a:ext uri="{FF2B5EF4-FFF2-40B4-BE49-F238E27FC236}">
                  <a16:creationId xmlns:a16="http://schemas.microsoft.com/office/drawing/2014/main" id="{97306C72-C660-F44C-8CE8-118A1F93E061}"/>
                </a:ext>
              </a:extLst>
            </p:cNvPr>
            <p:cNvSpPr/>
            <p:nvPr/>
          </p:nvSpPr>
          <p:spPr>
            <a:xfrm>
              <a:off x="6490081" y="688243"/>
              <a:ext cx="25694" cy="47885"/>
            </a:xfrm>
            <a:custGeom>
              <a:avLst/>
              <a:gdLst>
                <a:gd name="connsiteX0" fmla="*/ 13334 w 25694"/>
                <a:gd name="connsiteY0" fmla="*/ 876 h 47884"/>
                <a:gd name="connsiteX1" fmla="*/ 876 w 25694"/>
                <a:gd name="connsiteY1" fmla="*/ 25791 h 47884"/>
                <a:gd name="connsiteX2" fmla="*/ 9538 w 25694"/>
                <a:gd name="connsiteY2" fmla="*/ 47885 h 47884"/>
                <a:gd name="connsiteX3" fmla="*/ 25792 w 25694"/>
                <a:gd name="connsiteY3" fmla="*/ 13334 h 47884"/>
                <a:gd name="connsiteX4" fmla="*/ 13334 w 25694"/>
                <a:gd name="connsiteY4" fmla="*/ 876 h 47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94" h="47884">
                  <a:moveTo>
                    <a:pt x="13334" y="876"/>
                  </a:moveTo>
                  <a:cubicBezTo>
                    <a:pt x="12020" y="1703"/>
                    <a:pt x="876" y="10597"/>
                    <a:pt x="876" y="25791"/>
                  </a:cubicBezTo>
                  <a:cubicBezTo>
                    <a:pt x="876" y="32166"/>
                    <a:pt x="4477" y="40172"/>
                    <a:pt x="9538" y="47885"/>
                  </a:cubicBezTo>
                  <a:cubicBezTo>
                    <a:pt x="19077" y="34685"/>
                    <a:pt x="25792" y="21278"/>
                    <a:pt x="25792" y="13334"/>
                  </a:cubicBezTo>
                  <a:cubicBezTo>
                    <a:pt x="25792" y="1472"/>
                    <a:pt x="15403" y="876"/>
                    <a:pt x="13334" y="8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2" name="Gráfico 18">
            <a:extLst>
              <a:ext uri="{FF2B5EF4-FFF2-40B4-BE49-F238E27FC236}">
                <a16:creationId xmlns:a16="http://schemas.microsoft.com/office/drawing/2014/main" id="{238345C9-041C-5D4D-8366-4AC4D0BDDC7D}"/>
              </a:ext>
            </a:extLst>
          </p:cNvPr>
          <p:cNvGrpSpPr/>
          <p:nvPr/>
        </p:nvGrpSpPr>
        <p:grpSpPr>
          <a:xfrm>
            <a:off x="5090654" y="2004710"/>
            <a:ext cx="546588" cy="546588"/>
            <a:chOff x="4041161" y="1539857"/>
            <a:chExt cx="546588" cy="546588"/>
          </a:xfrm>
          <a:solidFill>
            <a:schemeClr val="accent3"/>
          </a:solidFill>
        </p:grpSpPr>
        <p:sp>
          <p:nvSpPr>
            <p:cNvPr id="73" name="Forma libre 328">
              <a:extLst>
                <a:ext uri="{FF2B5EF4-FFF2-40B4-BE49-F238E27FC236}">
                  <a16:creationId xmlns:a16="http://schemas.microsoft.com/office/drawing/2014/main" id="{5BCBC618-A323-E847-80BE-C9F65A768C75}"/>
                </a:ext>
              </a:extLst>
            </p:cNvPr>
            <p:cNvSpPr/>
            <p:nvPr/>
          </p:nvSpPr>
          <p:spPr>
            <a:xfrm>
              <a:off x="4233943" y="1539056"/>
              <a:ext cx="160133" cy="160133"/>
            </a:xfrm>
            <a:custGeom>
              <a:avLst/>
              <a:gdLst>
                <a:gd name="connsiteX0" fmla="*/ 160223 w 160133"/>
                <a:gd name="connsiteY0" fmla="*/ 80512 h 160133"/>
                <a:gd name="connsiteX1" fmla="*/ 80512 w 160133"/>
                <a:gd name="connsiteY1" fmla="*/ 160223 h 160133"/>
                <a:gd name="connsiteX2" fmla="*/ 801 w 160133"/>
                <a:gd name="connsiteY2" fmla="*/ 80512 h 160133"/>
                <a:gd name="connsiteX3" fmla="*/ 80512 w 160133"/>
                <a:gd name="connsiteY3" fmla="*/ 801 h 160133"/>
                <a:gd name="connsiteX4" fmla="*/ 160223 w 160133"/>
                <a:gd name="connsiteY4" fmla="*/ 80512 h 16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33" h="160133">
                  <a:moveTo>
                    <a:pt x="160223" y="80512"/>
                  </a:moveTo>
                  <a:cubicBezTo>
                    <a:pt x="160223" y="124535"/>
                    <a:pt x="124535" y="160223"/>
                    <a:pt x="80512" y="160223"/>
                  </a:cubicBezTo>
                  <a:cubicBezTo>
                    <a:pt x="36489" y="160223"/>
                    <a:pt x="801" y="124535"/>
                    <a:pt x="801" y="80512"/>
                  </a:cubicBezTo>
                  <a:cubicBezTo>
                    <a:pt x="801" y="36489"/>
                    <a:pt x="36489" y="801"/>
                    <a:pt x="80512" y="801"/>
                  </a:cubicBezTo>
                  <a:cubicBezTo>
                    <a:pt x="124535" y="801"/>
                    <a:pt x="160223" y="36489"/>
                    <a:pt x="160223" y="805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  <p:sp>
          <p:nvSpPr>
            <p:cNvPr id="74" name="Forma libre 329">
              <a:extLst>
                <a:ext uri="{FF2B5EF4-FFF2-40B4-BE49-F238E27FC236}">
                  <a16:creationId xmlns:a16="http://schemas.microsoft.com/office/drawing/2014/main" id="{E888EF8C-91E8-0E49-944C-0BEEB1FFB0C9}"/>
                </a:ext>
              </a:extLst>
            </p:cNvPr>
            <p:cNvSpPr/>
            <p:nvPr/>
          </p:nvSpPr>
          <p:spPr>
            <a:xfrm>
              <a:off x="4063136" y="1652929"/>
              <a:ext cx="501751" cy="433427"/>
            </a:xfrm>
            <a:custGeom>
              <a:avLst/>
              <a:gdLst>
                <a:gd name="connsiteX0" fmla="*/ 456364 w 501750"/>
                <a:gd name="connsiteY0" fmla="*/ 187215 h 433427"/>
                <a:gd name="connsiteX1" fmla="*/ 456846 w 501750"/>
                <a:gd name="connsiteY1" fmla="*/ 161367 h 433427"/>
                <a:gd name="connsiteX2" fmla="*/ 429799 w 501750"/>
                <a:gd name="connsiteY2" fmla="*/ 50140 h 433427"/>
                <a:gd name="connsiteX3" fmla="*/ 433516 w 501750"/>
                <a:gd name="connsiteY3" fmla="*/ 34962 h 433427"/>
                <a:gd name="connsiteX4" fmla="*/ 399354 w 501750"/>
                <a:gd name="connsiteY4" fmla="*/ 801 h 433427"/>
                <a:gd name="connsiteX5" fmla="*/ 365192 w 501750"/>
                <a:gd name="connsiteY5" fmla="*/ 34962 h 433427"/>
                <a:gd name="connsiteX6" fmla="*/ 399354 w 501750"/>
                <a:gd name="connsiteY6" fmla="*/ 69124 h 433427"/>
                <a:gd name="connsiteX7" fmla="*/ 413472 w 501750"/>
                <a:gd name="connsiteY7" fmla="*/ 65982 h 433427"/>
                <a:gd name="connsiteX8" fmla="*/ 434072 w 501750"/>
                <a:gd name="connsiteY8" fmla="*/ 160778 h 433427"/>
                <a:gd name="connsiteX9" fmla="*/ 433631 w 501750"/>
                <a:gd name="connsiteY9" fmla="*/ 183008 h 433427"/>
                <a:gd name="connsiteX10" fmla="*/ 433516 w 501750"/>
                <a:gd name="connsiteY10" fmla="*/ 182997 h 433427"/>
                <a:gd name="connsiteX11" fmla="*/ 410742 w 501750"/>
                <a:gd name="connsiteY11" fmla="*/ 182997 h 433427"/>
                <a:gd name="connsiteX12" fmla="*/ 410742 w 501750"/>
                <a:gd name="connsiteY12" fmla="*/ 162613 h 433427"/>
                <a:gd name="connsiteX13" fmla="*/ 373733 w 501750"/>
                <a:gd name="connsiteY13" fmla="*/ 101718 h 433427"/>
                <a:gd name="connsiteX14" fmla="*/ 251319 w 501750"/>
                <a:gd name="connsiteY14" fmla="*/ 69124 h 433427"/>
                <a:gd name="connsiteX15" fmla="*/ 128906 w 501750"/>
                <a:gd name="connsiteY15" fmla="*/ 101718 h 433427"/>
                <a:gd name="connsiteX16" fmla="*/ 91897 w 501750"/>
                <a:gd name="connsiteY16" fmla="*/ 162613 h 433427"/>
                <a:gd name="connsiteX17" fmla="*/ 91897 w 501750"/>
                <a:gd name="connsiteY17" fmla="*/ 182997 h 433427"/>
                <a:gd name="connsiteX18" fmla="*/ 69987 w 501750"/>
                <a:gd name="connsiteY18" fmla="*/ 182997 h 433427"/>
                <a:gd name="connsiteX19" fmla="*/ 69546 w 501750"/>
                <a:gd name="connsiteY19" fmla="*/ 160778 h 433427"/>
                <a:gd name="connsiteX20" fmla="*/ 90145 w 501750"/>
                <a:gd name="connsiteY20" fmla="*/ 65982 h 433427"/>
                <a:gd name="connsiteX21" fmla="*/ 104264 w 501750"/>
                <a:gd name="connsiteY21" fmla="*/ 69124 h 433427"/>
                <a:gd name="connsiteX22" fmla="*/ 138426 w 501750"/>
                <a:gd name="connsiteY22" fmla="*/ 34962 h 433427"/>
                <a:gd name="connsiteX23" fmla="*/ 104264 w 501750"/>
                <a:gd name="connsiteY23" fmla="*/ 801 h 433427"/>
                <a:gd name="connsiteX24" fmla="*/ 70102 w 501750"/>
                <a:gd name="connsiteY24" fmla="*/ 34962 h 433427"/>
                <a:gd name="connsiteX25" fmla="*/ 73819 w 501750"/>
                <a:gd name="connsiteY25" fmla="*/ 50140 h 433427"/>
                <a:gd name="connsiteX26" fmla="*/ 46772 w 501750"/>
                <a:gd name="connsiteY26" fmla="*/ 161367 h 433427"/>
                <a:gd name="connsiteX27" fmla="*/ 47250 w 501750"/>
                <a:gd name="connsiteY27" fmla="*/ 186912 h 433427"/>
                <a:gd name="connsiteX28" fmla="*/ 801 w 501750"/>
                <a:gd name="connsiteY28" fmla="*/ 251319 h 433427"/>
                <a:gd name="connsiteX29" fmla="*/ 801 w 501750"/>
                <a:gd name="connsiteY29" fmla="*/ 274094 h 433427"/>
                <a:gd name="connsiteX30" fmla="*/ 52500 w 501750"/>
                <a:gd name="connsiteY30" fmla="*/ 340134 h 433427"/>
                <a:gd name="connsiteX31" fmla="*/ 69346 w 501750"/>
                <a:gd name="connsiteY31" fmla="*/ 424364 h 433427"/>
                <a:gd name="connsiteX32" fmla="*/ 80511 w 501750"/>
                <a:gd name="connsiteY32" fmla="*/ 433516 h 433427"/>
                <a:gd name="connsiteX33" fmla="*/ 422128 w 501750"/>
                <a:gd name="connsiteY33" fmla="*/ 433516 h 433427"/>
                <a:gd name="connsiteX34" fmla="*/ 433293 w 501750"/>
                <a:gd name="connsiteY34" fmla="*/ 424364 h 433427"/>
                <a:gd name="connsiteX35" fmla="*/ 450139 w 501750"/>
                <a:gd name="connsiteY35" fmla="*/ 340136 h 433427"/>
                <a:gd name="connsiteX36" fmla="*/ 501838 w 501750"/>
                <a:gd name="connsiteY36" fmla="*/ 274095 h 433427"/>
                <a:gd name="connsiteX37" fmla="*/ 501838 w 501750"/>
                <a:gd name="connsiteY37" fmla="*/ 251321 h 433427"/>
                <a:gd name="connsiteX38" fmla="*/ 456364 w 501750"/>
                <a:gd name="connsiteY38" fmla="*/ 187215 h 433427"/>
                <a:gd name="connsiteX39" fmla="*/ 456290 w 501750"/>
                <a:gd name="connsiteY39" fmla="*/ 274095 h 433427"/>
                <a:gd name="connsiteX40" fmla="*/ 433516 w 501750"/>
                <a:gd name="connsiteY40" fmla="*/ 296869 h 433427"/>
                <a:gd name="connsiteX41" fmla="*/ 69123 w 501750"/>
                <a:gd name="connsiteY41" fmla="*/ 296869 h 433427"/>
                <a:gd name="connsiteX42" fmla="*/ 46349 w 501750"/>
                <a:gd name="connsiteY42" fmla="*/ 274095 h 433427"/>
                <a:gd name="connsiteX43" fmla="*/ 46349 w 501750"/>
                <a:gd name="connsiteY43" fmla="*/ 251321 h 433427"/>
                <a:gd name="connsiteX44" fmla="*/ 69123 w 501750"/>
                <a:gd name="connsiteY44" fmla="*/ 228545 h 433427"/>
                <a:gd name="connsiteX45" fmla="*/ 433515 w 501750"/>
                <a:gd name="connsiteY45" fmla="*/ 228545 h 433427"/>
                <a:gd name="connsiteX46" fmla="*/ 456289 w 501750"/>
                <a:gd name="connsiteY46" fmla="*/ 251319 h 433427"/>
                <a:gd name="connsiteX47" fmla="*/ 456289 w 501750"/>
                <a:gd name="connsiteY47" fmla="*/ 274095 h 433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01750" h="433427">
                  <a:moveTo>
                    <a:pt x="456364" y="187215"/>
                  </a:moveTo>
                  <a:cubicBezTo>
                    <a:pt x="456448" y="178080"/>
                    <a:pt x="456635" y="169378"/>
                    <a:pt x="456846" y="161367"/>
                  </a:cubicBezTo>
                  <a:cubicBezTo>
                    <a:pt x="458029" y="114822"/>
                    <a:pt x="458467" y="82984"/>
                    <a:pt x="429799" y="50140"/>
                  </a:cubicBezTo>
                  <a:cubicBezTo>
                    <a:pt x="432099" y="45547"/>
                    <a:pt x="433516" y="40440"/>
                    <a:pt x="433516" y="34962"/>
                  </a:cubicBezTo>
                  <a:cubicBezTo>
                    <a:pt x="433516" y="16124"/>
                    <a:pt x="418192" y="801"/>
                    <a:pt x="399354" y="801"/>
                  </a:cubicBezTo>
                  <a:cubicBezTo>
                    <a:pt x="380516" y="801"/>
                    <a:pt x="365192" y="16124"/>
                    <a:pt x="365192" y="34962"/>
                  </a:cubicBezTo>
                  <a:cubicBezTo>
                    <a:pt x="365192" y="53800"/>
                    <a:pt x="380516" y="69124"/>
                    <a:pt x="399354" y="69124"/>
                  </a:cubicBezTo>
                  <a:cubicBezTo>
                    <a:pt x="404401" y="69124"/>
                    <a:pt x="409156" y="67955"/>
                    <a:pt x="413472" y="65982"/>
                  </a:cubicBezTo>
                  <a:cubicBezTo>
                    <a:pt x="435560" y="91993"/>
                    <a:pt x="435196" y="117443"/>
                    <a:pt x="434072" y="160778"/>
                  </a:cubicBezTo>
                  <a:cubicBezTo>
                    <a:pt x="433892" y="167730"/>
                    <a:pt x="433737" y="175232"/>
                    <a:pt x="433631" y="183008"/>
                  </a:cubicBezTo>
                  <a:cubicBezTo>
                    <a:pt x="433593" y="183008"/>
                    <a:pt x="433554" y="182997"/>
                    <a:pt x="433516" y="182997"/>
                  </a:cubicBezTo>
                  <a:lnTo>
                    <a:pt x="410742" y="182997"/>
                  </a:lnTo>
                  <a:lnTo>
                    <a:pt x="410742" y="162613"/>
                  </a:lnTo>
                  <a:cubicBezTo>
                    <a:pt x="410742" y="136881"/>
                    <a:pt x="396552" y="113550"/>
                    <a:pt x="373733" y="101718"/>
                  </a:cubicBezTo>
                  <a:cubicBezTo>
                    <a:pt x="345065" y="86850"/>
                    <a:pt x="300560" y="69124"/>
                    <a:pt x="251319" y="69124"/>
                  </a:cubicBezTo>
                  <a:cubicBezTo>
                    <a:pt x="202079" y="69124"/>
                    <a:pt x="157574" y="86850"/>
                    <a:pt x="128906" y="101718"/>
                  </a:cubicBezTo>
                  <a:cubicBezTo>
                    <a:pt x="106087" y="113549"/>
                    <a:pt x="91897" y="136881"/>
                    <a:pt x="91897" y="162613"/>
                  </a:cubicBezTo>
                  <a:lnTo>
                    <a:pt x="91897" y="182997"/>
                  </a:lnTo>
                  <a:lnTo>
                    <a:pt x="69987" y="182997"/>
                  </a:lnTo>
                  <a:cubicBezTo>
                    <a:pt x="69881" y="175225"/>
                    <a:pt x="69727" y="167726"/>
                    <a:pt x="69546" y="160778"/>
                  </a:cubicBezTo>
                  <a:cubicBezTo>
                    <a:pt x="68422" y="117444"/>
                    <a:pt x="68057" y="91993"/>
                    <a:pt x="90145" y="65982"/>
                  </a:cubicBezTo>
                  <a:cubicBezTo>
                    <a:pt x="94462" y="67955"/>
                    <a:pt x="99216" y="69124"/>
                    <a:pt x="104264" y="69124"/>
                  </a:cubicBezTo>
                  <a:cubicBezTo>
                    <a:pt x="123102" y="69124"/>
                    <a:pt x="138426" y="53800"/>
                    <a:pt x="138426" y="34962"/>
                  </a:cubicBezTo>
                  <a:cubicBezTo>
                    <a:pt x="138426" y="16124"/>
                    <a:pt x="123102" y="801"/>
                    <a:pt x="104264" y="801"/>
                  </a:cubicBezTo>
                  <a:cubicBezTo>
                    <a:pt x="85426" y="801"/>
                    <a:pt x="70102" y="16124"/>
                    <a:pt x="70102" y="34962"/>
                  </a:cubicBezTo>
                  <a:cubicBezTo>
                    <a:pt x="70102" y="40440"/>
                    <a:pt x="71519" y="45547"/>
                    <a:pt x="73819" y="50140"/>
                  </a:cubicBezTo>
                  <a:cubicBezTo>
                    <a:pt x="45151" y="82984"/>
                    <a:pt x="45589" y="114822"/>
                    <a:pt x="46772" y="161367"/>
                  </a:cubicBezTo>
                  <a:cubicBezTo>
                    <a:pt x="46980" y="169290"/>
                    <a:pt x="47162" y="177892"/>
                    <a:pt x="47250" y="186912"/>
                  </a:cubicBezTo>
                  <a:cubicBezTo>
                    <a:pt x="20336" y="196088"/>
                    <a:pt x="801" y="221337"/>
                    <a:pt x="801" y="251319"/>
                  </a:cubicBezTo>
                  <a:lnTo>
                    <a:pt x="801" y="274094"/>
                  </a:lnTo>
                  <a:cubicBezTo>
                    <a:pt x="801" y="306005"/>
                    <a:pt x="22879" y="332658"/>
                    <a:pt x="52500" y="340134"/>
                  </a:cubicBezTo>
                  <a:lnTo>
                    <a:pt x="69346" y="424364"/>
                  </a:lnTo>
                  <a:cubicBezTo>
                    <a:pt x="70414" y="429679"/>
                    <a:pt x="75084" y="433516"/>
                    <a:pt x="80511" y="433516"/>
                  </a:cubicBezTo>
                  <a:lnTo>
                    <a:pt x="422128" y="433516"/>
                  </a:lnTo>
                  <a:cubicBezTo>
                    <a:pt x="427555" y="433516"/>
                    <a:pt x="432225" y="429679"/>
                    <a:pt x="433293" y="424364"/>
                  </a:cubicBezTo>
                  <a:lnTo>
                    <a:pt x="450139" y="340136"/>
                  </a:lnTo>
                  <a:cubicBezTo>
                    <a:pt x="479760" y="332660"/>
                    <a:pt x="501838" y="306006"/>
                    <a:pt x="501838" y="274095"/>
                  </a:cubicBezTo>
                  <a:lnTo>
                    <a:pt x="501838" y="251321"/>
                  </a:lnTo>
                  <a:cubicBezTo>
                    <a:pt x="501839" y="221695"/>
                    <a:pt x="482779" y="196666"/>
                    <a:pt x="456364" y="187215"/>
                  </a:cubicBezTo>
                  <a:close/>
                  <a:moveTo>
                    <a:pt x="456290" y="274095"/>
                  </a:moveTo>
                  <a:cubicBezTo>
                    <a:pt x="456290" y="286649"/>
                    <a:pt x="446081" y="296869"/>
                    <a:pt x="433516" y="296869"/>
                  </a:cubicBezTo>
                  <a:lnTo>
                    <a:pt x="69123" y="296869"/>
                  </a:lnTo>
                  <a:cubicBezTo>
                    <a:pt x="56558" y="296869"/>
                    <a:pt x="46349" y="286649"/>
                    <a:pt x="46349" y="274095"/>
                  </a:cubicBezTo>
                  <a:lnTo>
                    <a:pt x="46349" y="251321"/>
                  </a:lnTo>
                  <a:cubicBezTo>
                    <a:pt x="46349" y="238765"/>
                    <a:pt x="56558" y="228545"/>
                    <a:pt x="69123" y="228545"/>
                  </a:cubicBezTo>
                  <a:lnTo>
                    <a:pt x="433515" y="228545"/>
                  </a:lnTo>
                  <a:cubicBezTo>
                    <a:pt x="446081" y="228545"/>
                    <a:pt x="456289" y="238765"/>
                    <a:pt x="456289" y="251319"/>
                  </a:cubicBezTo>
                  <a:lnTo>
                    <a:pt x="456289" y="2740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667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>
            <a:extLst>
              <a:ext uri="{FF2B5EF4-FFF2-40B4-BE49-F238E27FC236}">
                <a16:creationId xmlns:a16="http://schemas.microsoft.com/office/drawing/2014/main" id="{6F1834E8-D8C5-B84C-90C4-DFA6F95FCCB7}"/>
              </a:ext>
            </a:extLst>
          </p:cNvPr>
          <p:cNvSpPr/>
          <p:nvPr/>
        </p:nvSpPr>
        <p:spPr>
          <a:xfrm>
            <a:off x="2173654" y="6017295"/>
            <a:ext cx="2510693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60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@yourbrand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48FA50A-3732-4C48-B64D-5A77742BBC3C}"/>
              </a:ext>
            </a:extLst>
          </p:cNvPr>
          <p:cNvSpPr/>
          <p:nvPr/>
        </p:nvSpPr>
        <p:spPr>
          <a:xfrm>
            <a:off x="512120" y="413539"/>
            <a:ext cx="5850774" cy="1189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64" b="1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How to Create a Successful Project</a:t>
            </a:r>
          </a:p>
        </p:txBody>
      </p:sp>
      <p:sp>
        <p:nvSpPr>
          <p:cNvPr id="2" name="Chevron 1">
            <a:extLst>
              <a:ext uri="{FF2B5EF4-FFF2-40B4-BE49-F238E27FC236}">
                <a16:creationId xmlns:a16="http://schemas.microsoft.com/office/drawing/2014/main" id="{CBBCB43E-1911-1C48-8428-75C129F93635}"/>
              </a:ext>
            </a:extLst>
          </p:cNvPr>
          <p:cNvSpPr/>
          <p:nvPr/>
        </p:nvSpPr>
        <p:spPr>
          <a:xfrm>
            <a:off x="762554" y="2236902"/>
            <a:ext cx="424542" cy="75892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26">
            <a:extLst>
              <a:ext uri="{FF2B5EF4-FFF2-40B4-BE49-F238E27FC236}">
                <a16:creationId xmlns:a16="http://schemas.microsoft.com/office/drawing/2014/main" id="{863E0088-FD33-CF45-B39B-C72D8C7AB5AC}"/>
              </a:ext>
            </a:extLst>
          </p:cNvPr>
          <p:cNvSpPr txBox="1"/>
          <p:nvPr/>
        </p:nvSpPr>
        <p:spPr>
          <a:xfrm>
            <a:off x="1240104" y="2139309"/>
            <a:ext cx="213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Analysis</a:t>
            </a:r>
          </a:p>
        </p:txBody>
      </p:sp>
      <p:sp>
        <p:nvSpPr>
          <p:cNvPr id="6" name="TextBox 42">
            <a:extLst>
              <a:ext uri="{FF2B5EF4-FFF2-40B4-BE49-F238E27FC236}">
                <a16:creationId xmlns:a16="http://schemas.microsoft.com/office/drawing/2014/main" id="{8E7BE5B0-49E1-0D40-9937-4E33CC6236E5}"/>
              </a:ext>
            </a:extLst>
          </p:cNvPr>
          <p:cNvSpPr txBox="1"/>
          <p:nvPr/>
        </p:nvSpPr>
        <p:spPr>
          <a:xfrm>
            <a:off x="1228530" y="2508641"/>
            <a:ext cx="1765681" cy="530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Grow your Brand with our Infographics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3CD035B7-2DCF-6646-A503-D19D1EB77C18}"/>
              </a:ext>
            </a:extLst>
          </p:cNvPr>
          <p:cNvSpPr/>
          <p:nvPr/>
        </p:nvSpPr>
        <p:spPr>
          <a:xfrm>
            <a:off x="762554" y="3408996"/>
            <a:ext cx="424542" cy="75892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TextBox 26">
            <a:extLst>
              <a:ext uri="{FF2B5EF4-FFF2-40B4-BE49-F238E27FC236}">
                <a16:creationId xmlns:a16="http://schemas.microsoft.com/office/drawing/2014/main" id="{AEC30913-7153-8544-87D5-D1B0E09EFD12}"/>
              </a:ext>
            </a:extLst>
          </p:cNvPr>
          <p:cNvSpPr txBox="1"/>
          <p:nvPr/>
        </p:nvSpPr>
        <p:spPr>
          <a:xfrm>
            <a:off x="1240104" y="3311403"/>
            <a:ext cx="213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Idea</a:t>
            </a:r>
          </a:p>
        </p:txBody>
      </p:sp>
      <p:sp>
        <p:nvSpPr>
          <p:cNvPr id="13" name="TextBox 42">
            <a:extLst>
              <a:ext uri="{FF2B5EF4-FFF2-40B4-BE49-F238E27FC236}">
                <a16:creationId xmlns:a16="http://schemas.microsoft.com/office/drawing/2014/main" id="{EB22FD0A-39FB-584F-A67C-80EF48DF3FAD}"/>
              </a:ext>
            </a:extLst>
          </p:cNvPr>
          <p:cNvSpPr txBox="1"/>
          <p:nvPr/>
        </p:nvSpPr>
        <p:spPr>
          <a:xfrm>
            <a:off x="1228530" y="3680735"/>
            <a:ext cx="1765681" cy="530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Grow your Brand with our Infographics</a:t>
            </a:r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D2DD0264-0604-A44D-8771-0215780DEB21}"/>
              </a:ext>
            </a:extLst>
          </p:cNvPr>
          <p:cNvSpPr/>
          <p:nvPr/>
        </p:nvSpPr>
        <p:spPr>
          <a:xfrm>
            <a:off x="762554" y="4678683"/>
            <a:ext cx="424542" cy="758922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26">
            <a:extLst>
              <a:ext uri="{FF2B5EF4-FFF2-40B4-BE49-F238E27FC236}">
                <a16:creationId xmlns:a16="http://schemas.microsoft.com/office/drawing/2014/main" id="{0D851D3C-DA94-BE42-9AF2-98EBDECA37B6}"/>
              </a:ext>
            </a:extLst>
          </p:cNvPr>
          <p:cNvSpPr txBox="1"/>
          <p:nvPr/>
        </p:nvSpPr>
        <p:spPr>
          <a:xfrm>
            <a:off x="1240104" y="4581090"/>
            <a:ext cx="213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Deadline</a:t>
            </a:r>
          </a:p>
        </p:txBody>
      </p:sp>
      <p:sp>
        <p:nvSpPr>
          <p:cNvPr id="18" name="TextBox 42">
            <a:extLst>
              <a:ext uri="{FF2B5EF4-FFF2-40B4-BE49-F238E27FC236}">
                <a16:creationId xmlns:a16="http://schemas.microsoft.com/office/drawing/2014/main" id="{E570FB25-59F4-D345-B6DC-16962994D93C}"/>
              </a:ext>
            </a:extLst>
          </p:cNvPr>
          <p:cNvSpPr txBox="1"/>
          <p:nvPr/>
        </p:nvSpPr>
        <p:spPr>
          <a:xfrm>
            <a:off x="1228530" y="4950422"/>
            <a:ext cx="1765681" cy="530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Grow your Brand with our Infographics</a:t>
            </a:r>
          </a:p>
        </p:txBody>
      </p:sp>
      <p:sp>
        <p:nvSpPr>
          <p:cNvPr id="32" name="Chevron 31">
            <a:extLst>
              <a:ext uri="{FF2B5EF4-FFF2-40B4-BE49-F238E27FC236}">
                <a16:creationId xmlns:a16="http://schemas.microsoft.com/office/drawing/2014/main" id="{C8ABC2ED-8D98-3043-83E4-33FF4B465975}"/>
              </a:ext>
            </a:extLst>
          </p:cNvPr>
          <p:cNvSpPr/>
          <p:nvPr/>
        </p:nvSpPr>
        <p:spPr>
          <a:xfrm>
            <a:off x="3725079" y="2236902"/>
            <a:ext cx="424542" cy="758922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26">
            <a:extLst>
              <a:ext uri="{FF2B5EF4-FFF2-40B4-BE49-F238E27FC236}">
                <a16:creationId xmlns:a16="http://schemas.microsoft.com/office/drawing/2014/main" id="{B262A55E-8DFE-E54E-9B34-D7C67489AEE7}"/>
              </a:ext>
            </a:extLst>
          </p:cNvPr>
          <p:cNvSpPr txBox="1"/>
          <p:nvPr/>
        </p:nvSpPr>
        <p:spPr>
          <a:xfrm>
            <a:off x="4202629" y="2139309"/>
            <a:ext cx="213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Success</a:t>
            </a:r>
          </a:p>
        </p:txBody>
      </p:sp>
      <p:sp>
        <p:nvSpPr>
          <p:cNvPr id="35" name="TextBox 42">
            <a:extLst>
              <a:ext uri="{FF2B5EF4-FFF2-40B4-BE49-F238E27FC236}">
                <a16:creationId xmlns:a16="http://schemas.microsoft.com/office/drawing/2014/main" id="{5BE8D471-7C2A-5246-AA06-8013F49539CE}"/>
              </a:ext>
            </a:extLst>
          </p:cNvPr>
          <p:cNvSpPr txBox="1"/>
          <p:nvPr/>
        </p:nvSpPr>
        <p:spPr>
          <a:xfrm>
            <a:off x="4191055" y="2508641"/>
            <a:ext cx="1765681" cy="530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Grow your Brand with our Infographics</a:t>
            </a: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09883833-E912-1742-AF48-84FD8E2AE74E}"/>
              </a:ext>
            </a:extLst>
          </p:cNvPr>
          <p:cNvSpPr/>
          <p:nvPr/>
        </p:nvSpPr>
        <p:spPr>
          <a:xfrm>
            <a:off x="3725079" y="3408996"/>
            <a:ext cx="424542" cy="758922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TextBox 26">
            <a:extLst>
              <a:ext uri="{FF2B5EF4-FFF2-40B4-BE49-F238E27FC236}">
                <a16:creationId xmlns:a16="http://schemas.microsoft.com/office/drawing/2014/main" id="{710E5EE8-249A-3040-BDDC-647F1ACD6753}"/>
              </a:ext>
            </a:extLst>
          </p:cNvPr>
          <p:cNvSpPr txBox="1"/>
          <p:nvPr/>
        </p:nvSpPr>
        <p:spPr>
          <a:xfrm>
            <a:off x="4202629" y="3311403"/>
            <a:ext cx="213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Search</a:t>
            </a:r>
          </a:p>
        </p:txBody>
      </p:sp>
      <p:sp>
        <p:nvSpPr>
          <p:cNvPr id="31" name="TextBox 42">
            <a:extLst>
              <a:ext uri="{FF2B5EF4-FFF2-40B4-BE49-F238E27FC236}">
                <a16:creationId xmlns:a16="http://schemas.microsoft.com/office/drawing/2014/main" id="{6A0B7A54-837F-C14E-B34B-F4B0CA5BDF84}"/>
              </a:ext>
            </a:extLst>
          </p:cNvPr>
          <p:cNvSpPr txBox="1"/>
          <p:nvPr/>
        </p:nvSpPr>
        <p:spPr>
          <a:xfrm>
            <a:off x="4191055" y="3680735"/>
            <a:ext cx="1765681" cy="530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Grow your Brand with our Infographics</a:t>
            </a:r>
          </a:p>
        </p:txBody>
      </p:sp>
      <p:sp>
        <p:nvSpPr>
          <p:cNvPr id="24" name="Chevron 23">
            <a:extLst>
              <a:ext uri="{FF2B5EF4-FFF2-40B4-BE49-F238E27FC236}">
                <a16:creationId xmlns:a16="http://schemas.microsoft.com/office/drawing/2014/main" id="{90ABD9D8-627D-7346-A8A9-632E63C0DF0F}"/>
              </a:ext>
            </a:extLst>
          </p:cNvPr>
          <p:cNvSpPr/>
          <p:nvPr/>
        </p:nvSpPr>
        <p:spPr>
          <a:xfrm>
            <a:off x="3725079" y="4678683"/>
            <a:ext cx="424542" cy="758922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EF3C7D9C-6FC9-1A4D-84EC-883AB5514296}"/>
              </a:ext>
            </a:extLst>
          </p:cNvPr>
          <p:cNvSpPr txBox="1"/>
          <p:nvPr/>
        </p:nvSpPr>
        <p:spPr>
          <a:xfrm>
            <a:off x="4202629" y="4581090"/>
            <a:ext cx="213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Result</a:t>
            </a:r>
          </a:p>
        </p:txBody>
      </p:sp>
      <p:sp>
        <p:nvSpPr>
          <p:cNvPr id="27" name="TextBox 42">
            <a:extLst>
              <a:ext uri="{FF2B5EF4-FFF2-40B4-BE49-F238E27FC236}">
                <a16:creationId xmlns:a16="http://schemas.microsoft.com/office/drawing/2014/main" id="{622B02A8-BABA-D747-B418-F3D65EF6B8F4}"/>
              </a:ext>
            </a:extLst>
          </p:cNvPr>
          <p:cNvSpPr txBox="1"/>
          <p:nvPr/>
        </p:nvSpPr>
        <p:spPr>
          <a:xfrm>
            <a:off x="4191055" y="4950422"/>
            <a:ext cx="1765681" cy="530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Grow your Brand with our Infographics</a:t>
            </a:r>
          </a:p>
        </p:txBody>
      </p:sp>
    </p:spTree>
    <p:extLst>
      <p:ext uri="{BB962C8B-B14F-4D97-AF65-F5344CB8AC3E}">
        <p14:creationId xmlns:p14="http://schemas.microsoft.com/office/powerpoint/2010/main" val="3091338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>
            <a:extLst>
              <a:ext uri="{FF2B5EF4-FFF2-40B4-BE49-F238E27FC236}">
                <a16:creationId xmlns:a16="http://schemas.microsoft.com/office/drawing/2014/main" id="{6F1834E8-D8C5-B84C-90C4-DFA6F95FCCB7}"/>
              </a:ext>
            </a:extLst>
          </p:cNvPr>
          <p:cNvSpPr/>
          <p:nvPr/>
        </p:nvSpPr>
        <p:spPr>
          <a:xfrm>
            <a:off x="2173654" y="6017295"/>
            <a:ext cx="2510693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60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@yourbrand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48FA50A-3732-4C48-B64D-5A77742BBC3C}"/>
              </a:ext>
            </a:extLst>
          </p:cNvPr>
          <p:cNvSpPr/>
          <p:nvPr/>
        </p:nvSpPr>
        <p:spPr>
          <a:xfrm>
            <a:off x="289690" y="413539"/>
            <a:ext cx="6422936" cy="640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64" b="1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Venn Diagram Infographics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950026-180E-D148-98CA-72744C2CB469}"/>
              </a:ext>
            </a:extLst>
          </p:cNvPr>
          <p:cNvGrpSpPr/>
          <p:nvPr/>
        </p:nvGrpSpPr>
        <p:grpSpPr>
          <a:xfrm rot="8100000">
            <a:off x="-459316" y="2209123"/>
            <a:ext cx="6695166" cy="2607682"/>
            <a:chOff x="-236194" y="2319389"/>
            <a:chExt cx="6202482" cy="2415788"/>
          </a:xfrm>
        </p:grpSpPr>
        <p:sp>
          <p:nvSpPr>
            <p:cNvPr id="14" name="Forma libre 8">
              <a:extLst>
                <a:ext uri="{FF2B5EF4-FFF2-40B4-BE49-F238E27FC236}">
                  <a16:creationId xmlns:a16="http://schemas.microsoft.com/office/drawing/2014/main" id="{90DCB356-7195-7B49-9AE8-4E1468B20E0C}"/>
                </a:ext>
              </a:extLst>
            </p:cNvPr>
            <p:cNvSpPr/>
            <p:nvPr/>
          </p:nvSpPr>
          <p:spPr>
            <a:xfrm>
              <a:off x="3550332" y="2319389"/>
              <a:ext cx="2415956" cy="2415767"/>
            </a:xfrm>
            <a:custGeom>
              <a:avLst/>
              <a:gdLst>
                <a:gd name="connsiteX0" fmla="*/ 785687 w 1047280"/>
                <a:gd name="connsiteY0" fmla="*/ 262780 h 1047198"/>
                <a:gd name="connsiteX1" fmla="*/ 785687 w 1047280"/>
                <a:gd name="connsiteY1" fmla="*/ 785625 h 1047198"/>
                <a:gd name="connsiteX2" fmla="*/ 262801 w 1047280"/>
                <a:gd name="connsiteY2" fmla="*/ 785625 h 1047198"/>
                <a:gd name="connsiteX3" fmla="*/ 262801 w 1047280"/>
                <a:gd name="connsiteY3" fmla="*/ 262780 h 1047198"/>
                <a:gd name="connsiteX4" fmla="*/ 785687 w 1047280"/>
                <a:gd name="connsiteY4" fmla="*/ 262780 h 10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280" h="1047198">
                  <a:moveTo>
                    <a:pt x="785687" y="262780"/>
                  </a:moveTo>
                  <a:cubicBezTo>
                    <a:pt x="930078" y="407160"/>
                    <a:pt x="930078" y="641246"/>
                    <a:pt x="785687" y="785625"/>
                  </a:cubicBezTo>
                  <a:cubicBezTo>
                    <a:pt x="641296" y="930005"/>
                    <a:pt x="407192" y="930005"/>
                    <a:pt x="262801" y="785625"/>
                  </a:cubicBezTo>
                  <a:cubicBezTo>
                    <a:pt x="118410" y="641246"/>
                    <a:pt x="118410" y="407160"/>
                    <a:pt x="262801" y="262780"/>
                  </a:cubicBezTo>
                  <a:cubicBezTo>
                    <a:pt x="407192" y="118401"/>
                    <a:pt x="641296" y="118401"/>
                    <a:pt x="785687" y="2627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  <p:sp>
          <p:nvSpPr>
            <p:cNvPr id="21" name="Forma libre 6">
              <a:extLst>
                <a:ext uri="{FF2B5EF4-FFF2-40B4-BE49-F238E27FC236}">
                  <a16:creationId xmlns:a16="http://schemas.microsoft.com/office/drawing/2014/main" id="{05796421-38A2-2341-BE8B-C3FB12A5F782}"/>
                </a:ext>
              </a:extLst>
            </p:cNvPr>
            <p:cNvSpPr/>
            <p:nvPr/>
          </p:nvSpPr>
          <p:spPr>
            <a:xfrm>
              <a:off x="-236194" y="2319396"/>
              <a:ext cx="2415956" cy="2415767"/>
            </a:xfrm>
            <a:custGeom>
              <a:avLst/>
              <a:gdLst>
                <a:gd name="connsiteX0" fmla="*/ 785687 w 1047280"/>
                <a:gd name="connsiteY0" fmla="*/ 262780 h 1047198"/>
                <a:gd name="connsiteX1" fmla="*/ 785687 w 1047280"/>
                <a:gd name="connsiteY1" fmla="*/ 785625 h 1047198"/>
                <a:gd name="connsiteX2" fmla="*/ 262801 w 1047280"/>
                <a:gd name="connsiteY2" fmla="*/ 785626 h 1047198"/>
                <a:gd name="connsiteX3" fmla="*/ 262801 w 1047280"/>
                <a:gd name="connsiteY3" fmla="*/ 262780 h 1047198"/>
                <a:gd name="connsiteX4" fmla="*/ 785687 w 1047280"/>
                <a:gd name="connsiteY4" fmla="*/ 262780 h 10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280" h="1047198">
                  <a:moveTo>
                    <a:pt x="785687" y="262780"/>
                  </a:moveTo>
                  <a:cubicBezTo>
                    <a:pt x="930078" y="407160"/>
                    <a:pt x="930078" y="641246"/>
                    <a:pt x="785687" y="785625"/>
                  </a:cubicBezTo>
                  <a:cubicBezTo>
                    <a:pt x="641296" y="930005"/>
                    <a:pt x="407192" y="930005"/>
                    <a:pt x="262801" y="785626"/>
                  </a:cubicBezTo>
                  <a:cubicBezTo>
                    <a:pt x="118410" y="641246"/>
                    <a:pt x="118410" y="407160"/>
                    <a:pt x="262801" y="262780"/>
                  </a:cubicBezTo>
                  <a:cubicBezTo>
                    <a:pt x="407192" y="118401"/>
                    <a:pt x="641296" y="118401"/>
                    <a:pt x="785687" y="26278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  <p:sp>
          <p:nvSpPr>
            <p:cNvPr id="22" name="Forma libre 7">
              <a:extLst>
                <a:ext uri="{FF2B5EF4-FFF2-40B4-BE49-F238E27FC236}">
                  <a16:creationId xmlns:a16="http://schemas.microsoft.com/office/drawing/2014/main" id="{1B0ACF7A-3F51-144D-8F13-E458ECEE5473}"/>
                </a:ext>
              </a:extLst>
            </p:cNvPr>
            <p:cNvSpPr/>
            <p:nvPr/>
          </p:nvSpPr>
          <p:spPr>
            <a:xfrm>
              <a:off x="166436" y="2722023"/>
              <a:ext cx="1364513" cy="1612480"/>
            </a:xfrm>
            <a:custGeom>
              <a:avLst/>
              <a:gdLst>
                <a:gd name="connsiteX0" fmla="*/ 349712 w 591496"/>
                <a:gd name="connsiteY0" fmla="*/ 698372 h 698985"/>
                <a:gd name="connsiteX1" fmla="*/ 960 w 591496"/>
                <a:gd name="connsiteY1" fmla="*/ 349685 h 698985"/>
                <a:gd name="connsiteX2" fmla="*/ 349712 w 591496"/>
                <a:gd name="connsiteY2" fmla="*/ 960 h 698985"/>
                <a:gd name="connsiteX3" fmla="*/ 584800 w 591496"/>
                <a:gd name="connsiteY3" fmla="*/ 92161 h 698985"/>
                <a:gd name="connsiteX4" fmla="*/ 587143 w 591496"/>
                <a:gd name="connsiteY4" fmla="*/ 116959 h 698985"/>
                <a:gd name="connsiteX5" fmla="*/ 587143 w 591496"/>
                <a:gd name="connsiteY5" fmla="*/ 582450 h 698985"/>
                <a:gd name="connsiteX6" fmla="*/ 584800 w 591496"/>
                <a:gd name="connsiteY6" fmla="*/ 607247 h 698985"/>
                <a:gd name="connsiteX7" fmla="*/ 349712 w 591496"/>
                <a:gd name="connsiteY7" fmla="*/ 698372 h 698985"/>
                <a:gd name="connsiteX8" fmla="*/ 349712 w 591496"/>
                <a:gd name="connsiteY8" fmla="*/ 7707 h 698985"/>
                <a:gd name="connsiteX9" fmla="*/ 7720 w 591496"/>
                <a:gd name="connsiteY9" fmla="*/ 349685 h 698985"/>
                <a:gd name="connsiteX10" fmla="*/ 349712 w 591496"/>
                <a:gd name="connsiteY10" fmla="*/ 691612 h 698985"/>
                <a:gd name="connsiteX11" fmla="*/ 580242 w 591496"/>
                <a:gd name="connsiteY11" fmla="*/ 602216 h 698985"/>
                <a:gd name="connsiteX12" fmla="*/ 581715 w 591496"/>
                <a:gd name="connsiteY12" fmla="*/ 586444 h 698985"/>
                <a:gd name="connsiteX13" fmla="*/ 581715 w 591496"/>
                <a:gd name="connsiteY13" fmla="*/ 112888 h 698985"/>
                <a:gd name="connsiteX14" fmla="*/ 580255 w 591496"/>
                <a:gd name="connsiteY14" fmla="*/ 97116 h 698985"/>
                <a:gd name="connsiteX15" fmla="*/ 349712 w 591496"/>
                <a:gd name="connsiteY15" fmla="*/ 7669 h 698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1496" h="698985">
                  <a:moveTo>
                    <a:pt x="349712" y="698372"/>
                  </a:moveTo>
                  <a:cubicBezTo>
                    <a:pt x="157412" y="698372"/>
                    <a:pt x="960" y="541945"/>
                    <a:pt x="960" y="349685"/>
                  </a:cubicBezTo>
                  <a:cubicBezTo>
                    <a:pt x="960" y="157425"/>
                    <a:pt x="157412" y="960"/>
                    <a:pt x="349712" y="960"/>
                  </a:cubicBezTo>
                  <a:cubicBezTo>
                    <a:pt x="436717" y="928"/>
                    <a:pt x="520583" y="33463"/>
                    <a:pt x="584800" y="92161"/>
                  </a:cubicBezTo>
                  <a:cubicBezTo>
                    <a:pt x="591857" y="98587"/>
                    <a:pt x="592872" y="109325"/>
                    <a:pt x="587143" y="116959"/>
                  </a:cubicBezTo>
                  <a:cubicBezTo>
                    <a:pt x="484602" y="255184"/>
                    <a:pt x="484602" y="444225"/>
                    <a:pt x="587143" y="582450"/>
                  </a:cubicBezTo>
                  <a:cubicBezTo>
                    <a:pt x="592872" y="590084"/>
                    <a:pt x="591857" y="600821"/>
                    <a:pt x="584800" y="607247"/>
                  </a:cubicBezTo>
                  <a:cubicBezTo>
                    <a:pt x="520571" y="665917"/>
                    <a:pt x="436707" y="698425"/>
                    <a:pt x="349712" y="698372"/>
                  </a:cubicBezTo>
                  <a:close/>
                  <a:moveTo>
                    <a:pt x="349712" y="7707"/>
                  </a:moveTo>
                  <a:cubicBezTo>
                    <a:pt x="161189" y="7668"/>
                    <a:pt x="7720" y="161112"/>
                    <a:pt x="7720" y="349685"/>
                  </a:cubicBezTo>
                  <a:cubicBezTo>
                    <a:pt x="7720" y="538258"/>
                    <a:pt x="161189" y="691612"/>
                    <a:pt x="349712" y="691612"/>
                  </a:cubicBezTo>
                  <a:cubicBezTo>
                    <a:pt x="435027" y="691659"/>
                    <a:pt x="517268" y="659768"/>
                    <a:pt x="580242" y="602216"/>
                  </a:cubicBezTo>
                  <a:cubicBezTo>
                    <a:pt x="584729" y="598126"/>
                    <a:pt x="585367" y="591294"/>
                    <a:pt x="581715" y="586444"/>
                  </a:cubicBezTo>
                  <a:cubicBezTo>
                    <a:pt x="477398" y="445824"/>
                    <a:pt x="477398" y="253508"/>
                    <a:pt x="581715" y="112888"/>
                  </a:cubicBezTo>
                  <a:cubicBezTo>
                    <a:pt x="585370" y="108041"/>
                    <a:pt x="584738" y="101209"/>
                    <a:pt x="580255" y="97116"/>
                  </a:cubicBezTo>
                  <a:cubicBezTo>
                    <a:pt x="517281" y="39549"/>
                    <a:pt x="435037" y="7639"/>
                    <a:pt x="349712" y="76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  <p:sp>
          <p:nvSpPr>
            <p:cNvPr id="23" name="Forma libre 9">
              <a:extLst>
                <a:ext uri="{FF2B5EF4-FFF2-40B4-BE49-F238E27FC236}">
                  <a16:creationId xmlns:a16="http://schemas.microsoft.com/office/drawing/2014/main" id="{914E4714-C349-8841-A3D4-EA5AC30E044B}"/>
                </a:ext>
              </a:extLst>
            </p:cNvPr>
            <p:cNvSpPr/>
            <p:nvPr/>
          </p:nvSpPr>
          <p:spPr>
            <a:xfrm>
              <a:off x="4195807" y="2722111"/>
              <a:ext cx="1364513" cy="1612480"/>
            </a:xfrm>
            <a:custGeom>
              <a:avLst/>
              <a:gdLst>
                <a:gd name="connsiteX0" fmla="*/ 242097 w 591496"/>
                <a:gd name="connsiteY0" fmla="*/ 698333 h 698985"/>
                <a:gd name="connsiteX1" fmla="*/ 7009 w 591496"/>
                <a:gd name="connsiteY1" fmla="*/ 607171 h 698985"/>
                <a:gd name="connsiteX2" fmla="*/ 4666 w 591496"/>
                <a:gd name="connsiteY2" fmla="*/ 582373 h 698985"/>
                <a:gd name="connsiteX3" fmla="*/ 4666 w 591496"/>
                <a:gd name="connsiteY3" fmla="*/ 116882 h 698985"/>
                <a:gd name="connsiteX4" fmla="*/ 7009 w 591496"/>
                <a:gd name="connsiteY4" fmla="*/ 92123 h 698985"/>
                <a:gd name="connsiteX5" fmla="*/ 242097 w 591496"/>
                <a:gd name="connsiteY5" fmla="*/ 960 h 698985"/>
                <a:gd name="connsiteX6" fmla="*/ 590849 w 591496"/>
                <a:gd name="connsiteY6" fmla="*/ 349647 h 698985"/>
                <a:gd name="connsiteX7" fmla="*/ 242097 w 591496"/>
                <a:gd name="connsiteY7" fmla="*/ 698333 h 698985"/>
                <a:gd name="connsiteX8" fmla="*/ 242097 w 591496"/>
                <a:gd name="connsiteY8" fmla="*/ 7668 h 698985"/>
                <a:gd name="connsiteX9" fmla="*/ 11567 w 591496"/>
                <a:gd name="connsiteY9" fmla="*/ 97077 h 698985"/>
                <a:gd name="connsiteX10" fmla="*/ 10094 w 591496"/>
                <a:gd name="connsiteY10" fmla="*/ 112849 h 698985"/>
                <a:gd name="connsiteX11" fmla="*/ 10094 w 591496"/>
                <a:gd name="connsiteY11" fmla="*/ 586406 h 698985"/>
                <a:gd name="connsiteX12" fmla="*/ 11567 w 591496"/>
                <a:gd name="connsiteY12" fmla="*/ 602178 h 698985"/>
                <a:gd name="connsiteX13" fmla="*/ 242097 w 591496"/>
                <a:gd name="connsiteY13" fmla="*/ 691574 h 698985"/>
                <a:gd name="connsiteX14" fmla="*/ 584089 w 591496"/>
                <a:gd name="connsiteY14" fmla="*/ 349608 h 698985"/>
                <a:gd name="connsiteX15" fmla="*/ 242097 w 591496"/>
                <a:gd name="connsiteY15" fmla="*/ 7630 h 698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1496" h="698985">
                  <a:moveTo>
                    <a:pt x="242097" y="698333"/>
                  </a:moveTo>
                  <a:cubicBezTo>
                    <a:pt x="155097" y="698376"/>
                    <a:pt x="71232" y="665855"/>
                    <a:pt x="7009" y="607171"/>
                  </a:cubicBezTo>
                  <a:cubicBezTo>
                    <a:pt x="-48" y="600745"/>
                    <a:pt x="-1063" y="590007"/>
                    <a:pt x="4666" y="582373"/>
                  </a:cubicBezTo>
                  <a:cubicBezTo>
                    <a:pt x="107199" y="444145"/>
                    <a:pt x="107199" y="255110"/>
                    <a:pt x="4666" y="116882"/>
                  </a:cubicBezTo>
                  <a:cubicBezTo>
                    <a:pt x="-1039" y="109255"/>
                    <a:pt x="-26" y="98544"/>
                    <a:pt x="7009" y="92123"/>
                  </a:cubicBezTo>
                  <a:cubicBezTo>
                    <a:pt x="71232" y="33439"/>
                    <a:pt x="155097" y="918"/>
                    <a:pt x="242097" y="960"/>
                  </a:cubicBezTo>
                  <a:cubicBezTo>
                    <a:pt x="434410" y="960"/>
                    <a:pt x="590849" y="157374"/>
                    <a:pt x="590849" y="349647"/>
                  </a:cubicBezTo>
                  <a:cubicBezTo>
                    <a:pt x="590849" y="541919"/>
                    <a:pt x="434410" y="698333"/>
                    <a:pt x="242097" y="698333"/>
                  </a:cubicBezTo>
                  <a:close/>
                  <a:moveTo>
                    <a:pt x="242097" y="7668"/>
                  </a:moveTo>
                  <a:cubicBezTo>
                    <a:pt x="156780" y="7620"/>
                    <a:pt x="74537" y="39517"/>
                    <a:pt x="11567" y="97077"/>
                  </a:cubicBezTo>
                  <a:cubicBezTo>
                    <a:pt x="7085" y="101170"/>
                    <a:pt x="6448" y="107998"/>
                    <a:pt x="10094" y="112849"/>
                  </a:cubicBezTo>
                  <a:cubicBezTo>
                    <a:pt x="114412" y="253470"/>
                    <a:pt x="114412" y="445785"/>
                    <a:pt x="10094" y="586406"/>
                  </a:cubicBezTo>
                  <a:cubicBezTo>
                    <a:pt x="6442" y="591256"/>
                    <a:pt x="7080" y="598088"/>
                    <a:pt x="11567" y="602178"/>
                  </a:cubicBezTo>
                  <a:cubicBezTo>
                    <a:pt x="74541" y="659729"/>
                    <a:pt x="156782" y="691621"/>
                    <a:pt x="242097" y="691574"/>
                  </a:cubicBezTo>
                  <a:cubicBezTo>
                    <a:pt x="430671" y="691574"/>
                    <a:pt x="584089" y="538168"/>
                    <a:pt x="584089" y="349608"/>
                  </a:cubicBezTo>
                  <a:cubicBezTo>
                    <a:pt x="584089" y="161048"/>
                    <a:pt x="430671" y="7630"/>
                    <a:pt x="242097" y="763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  <p:sp>
          <p:nvSpPr>
            <p:cNvPr id="24" name="Forma libre 10">
              <a:extLst>
                <a:ext uri="{FF2B5EF4-FFF2-40B4-BE49-F238E27FC236}">
                  <a16:creationId xmlns:a16="http://schemas.microsoft.com/office/drawing/2014/main" id="{96C7DD42-6E9D-1F41-81F5-8EA1CBA6F943}"/>
                </a:ext>
              </a:extLst>
            </p:cNvPr>
            <p:cNvSpPr/>
            <p:nvPr/>
          </p:nvSpPr>
          <p:spPr>
            <a:xfrm>
              <a:off x="1035538" y="2319408"/>
              <a:ext cx="2415956" cy="2415767"/>
            </a:xfrm>
            <a:custGeom>
              <a:avLst/>
              <a:gdLst>
                <a:gd name="connsiteX0" fmla="*/ 785687 w 1047280"/>
                <a:gd name="connsiteY0" fmla="*/ 262780 h 1047198"/>
                <a:gd name="connsiteX1" fmla="*/ 785687 w 1047280"/>
                <a:gd name="connsiteY1" fmla="*/ 785626 h 1047198"/>
                <a:gd name="connsiteX2" fmla="*/ 262801 w 1047280"/>
                <a:gd name="connsiteY2" fmla="*/ 785626 h 1047198"/>
                <a:gd name="connsiteX3" fmla="*/ 262801 w 1047280"/>
                <a:gd name="connsiteY3" fmla="*/ 262781 h 1047198"/>
                <a:gd name="connsiteX4" fmla="*/ 785687 w 1047280"/>
                <a:gd name="connsiteY4" fmla="*/ 262780 h 10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280" h="1047198">
                  <a:moveTo>
                    <a:pt x="785687" y="262780"/>
                  </a:moveTo>
                  <a:cubicBezTo>
                    <a:pt x="930078" y="407160"/>
                    <a:pt x="930078" y="641246"/>
                    <a:pt x="785687" y="785626"/>
                  </a:cubicBezTo>
                  <a:cubicBezTo>
                    <a:pt x="641296" y="930005"/>
                    <a:pt x="407192" y="930005"/>
                    <a:pt x="262801" y="785626"/>
                  </a:cubicBezTo>
                  <a:cubicBezTo>
                    <a:pt x="118410" y="641246"/>
                    <a:pt x="118410" y="407160"/>
                    <a:pt x="262801" y="262781"/>
                  </a:cubicBezTo>
                  <a:cubicBezTo>
                    <a:pt x="407192" y="118401"/>
                    <a:pt x="641296" y="118401"/>
                    <a:pt x="785687" y="26278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  <p:sp>
          <p:nvSpPr>
            <p:cNvPr id="25" name="Forma libre 11">
              <a:extLst>
                <a:ext uri="{FF2B5EF4-FFF2-40B4-BE49-F238E27FC236}">
                  <a16:creationId xmlns:a16="http://schemas.microsoft.com/office/drawing/2014/main" id="{10B6C1A0-83E1-ED41-B18A-3B39EFF75337}"/>
                </a:ext>
              </a:extLst>
            </p:cNvPr>
            <p:cNvSpPr/>
            <p:nvPr/>
          </p:nvSpPr>
          <p:spPr>
            <a:xfrm>
              <a:off x="1686428" y="2722111"/>
              <a:ext cx="1116419" cy="1612480"/>
            </a:xfrm>
            <a:custGeom>
              <a:avLst/>
              <a:gdLst>
                <a:gd name="connsiteX0" fmla="*/ 242088 w 483951"/>
                <a:gd name="connsiteY0" fmla="*/ 698333 h 698985"/>
                <a:gd name="connsiteX1" fmla="*/ 7025 w 483951"/>
                <a:gd name="connsiteY1" fmla="*/ 607171 h 698985"/>
                <a:gd name="connsiteX2" fmla="*/ 4682 w 483951"/>
                <a:gd name="connsiteY2" fmla="*/ 582437 h 698985"/>
                <a:gd name="connsiteX3" fmla="*/ 4682 w 483951"/>
                <a:gd name="connsiteY3" fmla="*/ 116946 h 698985"/>
                <a:gd name="connsiteX4" fmla="*/ 7013 w 483951"/>
                <a:gd name="connsiteY4" fmla="*/ 92123 h 698985"/>
                <a:gd name="connsiteX5" fmla="*/ 477175 w 483951"/>
                <a:gd name="connsiteY5" fmla="*/ 92123 h 698985"/>
                <a:gd name="connsiteX6" fmla="*/ 479518 w 483951"/>
                <a:gd name="connsiteY6" fmla="*/ 116920 h 698985"/>
                <a:gd name="connsiteX7" fmla="*/ 479518 w 483951"/>
                <a:gd name="connsiteY7" fmla="*/ 582412 h 698985"/>
                <a:gd name="connsiteX8" fmla="*/ 477175 w 483951"/>
                <a:gd name="connsiteY8" fmla="*/ 607209 h 698985"/>
                <a:gd name="connsiteX9" fmla="*/ 242088 w 483951"/>
                <a:gd name="connsiteY9" fmla="*/ 698333 h 698985"/>
                <a:gd name="connsiteX10" fmla="*/ 242088 w 483951"/>
                <a:gd name="connsiteY10" fmla="*/ 7669 h 698985"/>
                <a:gd name="connsiteX11" fmla="*/ 11634 w 483951"/>
                <a:gd name="connsiteY11" fmla="*/ 97077 h 698985"/>
                <a:gd name="connsiteX12" fmla="*/ 10162 w 483951"/>
                <a:gd name="connsiteY12" fmla="*/ 112849 h 698985"/>
                <a:gd name="connsiteX13" fmla="*/ 10162 w 483951"/>
                <a:gd name="connsiteY13" fmla="*/ 586406 h 698985"/>
                <a:gd name="connsiteX14" fmla="*/ 11634 w 483951"/>
                <a:gd name="connsiteY14" fmla="*/ 602178 h 698985"/>
                <a:gd name="connsiteX15" fmla="*/ 472681 w 483951"/>
                <a:gd name="connsiteY15" fmla="*/ 602178 h 698985"/>
                <a:gd name="connsiteX16" fmla="*/ 474154 w 483951"/>
                <a:gd name="connsiteY16" fmla="*/ 586406 h 698985"/>
                <a:gd name="connsiteX17" fmla="*/ 474154 w 483951"/>
                <a:gd name="connsiteY17" fmla="*/ 112849 h 698985"/>
                <a:gd name="connsiteX18" fmla="*/ 472694 w 483951"/>
                <a:gd name="connsiteY18" fmla="*/ 97077 h 698985"/>
                <a:gd name="connsiteX19" fmla="*/ 242088 w 483951"/>
                <a:gd name="connsiteY19" fmla="*/ 7630 h 698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83951" h="698985">
                  <a:moveTo>
                    <a:pt x="242088" y="698333"/>
                  </a:moveTo>
                  <a:cubicBezTo>
                    <a:pt x="155093" y="698389"/>
                    <a:pt x="71231" y="665866"/>
                    <a:pt x="7025" y="607171"/>
                  </a:cubicBezTo>
                  <a:cubicBezTo>
                    <a:pt x="6" y="600752"/>
                    <a:pt x="-1007" y="590060"/>
                    <a:pt x="4682" y="582437"/>
                  </a:cubicBezTo>
                  <a:cubicBezTo>
                    <a:pt x="107191" y="444201"/>
                    <a:pt x="107191" y="255182"/>
                    <a:pt x="4682" y="116946"/>
                  </a:cubicBezTo>
                  <a:cubicBezTo>
                    <a:pt x="-1065" y="109311"/>
                    <a:pt x="-56" y="98556"/>
                    <a:pt x="7013" y="92123"/>
                  </a:cubicBezTo>
                  <a:cubicBezTo>
                    <a:pt x="140162" y="-29427"/>
                    <a:pt x="344026" y="-29427"/>
                    <a:pt x="477175" y="92123"/>
                  </a:cubicBezTo>
                  <a:cubicBezTo>
                    <a:pt x="484238" y="98546"/>
                    <a:pt x="485253" y="109288"/>
                    <a:pt x="479518" y="116920"/>
                  </a:cubicBezTo>
                  <a:cubicBezTo>
                    <a:pt x="376977" y="255146"/>
                    <a:pt x="376977" y="444187"/>
                    <a:pt x="479518" y="582412"/>
                  </a:cubicBezTo>
                  <a:cubicBezTo>
                    <a:pt x="485247" y="590046"/>
                    <a:pt x="484232" y="600783"/>
                    <a:pt x="477175" y="607209"/>
                  </a:cubicBezTo>
                  <a:cubicBezTo>
                    <a:pt x="412950" y="665886"/>
                    <a:pt x="329083" y="698394"/>
                    <a:pt x="242088" y="698333"/>
                  </a:cubicBezTo>
                  <a:close/>
                  <a:moveTo>
                    <a:pt x="242088" y="7669"/>
                  </a:moveTo>
                  <a:cubicBezTo>
                    <a:pt x="156796" y="7635"/>
                    <a:pt x="74583" y="39531"/>
                    <a:pt x="11634" y="97077"/>
                  </a:cubicBezTo>
                  <a:cubicBezTo>
                    <a:pt x="7153" y="101170"/>
                    <a:pt x="6516" y="107998"/>
                    <a:pt x="10162" y="112849"/>
                  </a:cubicBezTo>
                  <a:cubicBezTo>
                    <a:pt x="114462" y="253475"/>
                    <a:pt x="114462" y="445780"/>
                    <a:pt x="10162" y="586406"/>
                  </a:cubicBezTo>
                  <a:cubicBezTo>
                    <a:pt x="6516" y="591258"/>
                    <a:pt x="7153" y="598085"/>
                    <a:pt x="11634" y="602178"/>
                  </a:cubicBezTo>
                  <a:cubicBezTo>
                    <a:pt x="142190" y="721402"/>
                    <a:pt x="342126" y="721402"/>
                    <a:pt x="472681" y="602178"/>
                  </a:cubicBezTo>
                  <a:cubicBezTo>
                    <a:pt x="477168" y="598088"/>
                    <a:pt x="477806" y="591256"/>
                    <a:pt x="474154" y="586406"/>
                  </a:cubicBezTo>
                  <a:cubicBezTo>
                    <a:pt x="369853" y="445780"/>
                    <a:pt x="369853" y="253475"/>
                    <a:pt x="474154" y="112849"/>
                  </a:cubicBezTo>
                  <a:cubicBezTo>
                    <a:pt x="477809" y="108003"/>
                    <a:pt x="477177" y="101171"/>
                    <a:pt x="472694" y="97077"/>
                  </a:cubicBezTo>
                  <a:cubicBezTo>
                    <a:pt x="409704" y="39496"/>
                    <a:pt x="327434" y="7585"/>
                    <a:pt x="242088" y="763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  <p:sp>
          <p:nvSpPr>
            <p:cNvPr id="26" name="Forma libre 12">
              <a:extLst>
                <a:ext uri="{FF2B5EF4-FFF2-40B4-BE49-F238E27FC236}">
                  <a16:creationId xmlns:a16="http://schemas.microsoft.com/office/drawing/2014/main" id="{BD0860F8-309F-5D4C-A7C6-094FFF5D78B3}"/>
                </a:ext>
              </a:extLst>
            </p:cNvPr>
            <p:cNvSpPr/>
            <p:nvPr/>
          </p:nvSpPr>
          <p:spPr>
            <a:xfrm>
              <a:off x="2307220" y="2319410"/>
              <a:ext cx="2415956" cy="2415767"/>
            </a:xfrm>
            <a:custGeom>
              <a:avLst/>
              <a:gdLst>
                <a:gd name="connsiteX0" fmla="*/ 785687 w 1047280"/>
                <a:gd name="connsiteY0" fmla="*/ 262780 h 1047198"/>
                <a:gd name="connsiteX1" fmla="*/ 785687 w 1047280"/>
                <a:gd name="connsiteY1" fmla="*/ 785626 h 1047198"/>
                <a:gd name="connsiteX2" fmla="*/ 262801 w 1047280"/>
                <a:gd name="connsiteY2" fmla="*/ 785626 h 1047198"/>
                <a:gd name="connsiteX3" fmla="*/ 262801 w 1047280"/>
                <a:gd name="connsiteY3" fmla="*/ 262781 h 1047198"/>
                <a:gd name="connsiteX4" fmla="*/ 785687 w 1047280"/>
                <a:gd name="connsiteY4" fmla="*/ 262780 h 10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280" h="1047198">
                  <a:moveTo>
                    <a:pt x="785687" y="262780"/>
                  </a:moveTo>
                  <a:cubicBezTo>
                    <a:pt x="930078" y="407160"/>
                    <a:pt x="930078" y="641246"/>
                    <a:pt x="785687" y="785626"/>
                  </a:cubicBezTo>
                  <a:cubicBezTo>
                    <a:pt x="641296" y="930005"/>
                    <a:pt x="407192" y="930005"/>
                    <a:pt x="262801" y="785626"/>
                  </a:cubicBezTo>
                  <a:cubicBezTo>
                    <a:pt x="118410" y="641246"/>
                    <a:pt x="118410" y="407160"/>
                    <a:pt x="262801" y="262781"/>
                  </a:cubicBezTo>
                  <a:cubicBezTo>
                    <a:pt x="407192" y="118401"/>
                    <a:pt x="641296" y="118401"/>
                    <a:pt x="785687" y="26278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  <p:sp>
          <p:nvSpPr>
            <p:cNvPr id="27" name="Forma libre 13">
              <a:extLst>
                <a:ext uri="{FF2B5EF4-FFF2-40B4-BE49-F238E27FC236}">
                  <a16:creationId xmlns:a16="http://schemas.microsoft.com/office/drawing/2014/main" id="{AE74E26D-F6AF-CE49-B02A-857C6F5E6EE2}"/>
                </a:ext>
              </a:extLst>
            </p:cNvPr>
            <p:cNvSpPr/>
            <p:nvPr/>
          </p:nvSpPr>
          <p:spPr>
            <a:xfrm>
              <a:off x="2951034" y="2722023"/>
              <a:ext cx="1116419" cy="1612480"/>
            </a:xfrm>
            <a:custGeom>
              <a:avLst/>
              <a:gdLst>
                <a:gd name="connsiteX0" fmla="*/ 242084 w 483951"/>
                <a:gd name="connsiteY0" fmla="*/ 698372 h 698985"/>
                <a:gd name="connsiteX1" fmla="*/ 7009 w 483951"/>
                <a:gd name="connsiteY1" fmla="*/ 607209 h 698985"/>
                <a:gd name="connsiteX2" fmla="*/ 4666 w 483951"/>
                <a:gd name="connsiteY2" fmla="*/ 582412 h 698985"/>
                <a:gd name="connsiteX3" fmla="*/ 4666 w 483951"/>
                <a:gd name="connsiteY3" fmla="*/ 116920 h 698985"/>
                <a:gd name="connsiteX4" fmla="*/ 7009 w 483951"/>
                <a:gd name="connsiteY4" fmla="*/ 92123 h 698985"/>
                <a:gd name="connsiteX5" fmla="*/ 477171 w 483951"/>
                <a:gd name="connsiteY5" fmla="*/ 92123 h 698985"/>
                <a:gd name="connsiteX6" fmla="*/ 479501 w 483951"/>
                <a:gd name="connsiteY6" fmla="*/ 116920 h 698985"/>
                <a:gd name="connsiteX7" fmla="*/ 479501 w 483951"/>
                <a:gd name="connsiteY7" fmla="*/ 582412 h 698985"/>
                <a:gd name="connsiteX8" fmla="*/ 477158 w 483951"/>
                <a:gd name="connsiteY8" fmla="*/ 607209 h 698985"/>
                <a:gd name="connsiteX9" fmla="*/ 242084 w 483951"/>
                <a:gd name="connsiteY9" fmla="*/ 698372 h 698985"/>
                <a:gd name="connsiteX10" fmla="*/ 242084 w 483951"/>
                <a:gd name="connsiteY10" fmla="*/ 7707 h 698985"/>
                <a:gd name="connsiteX11" fmla="*/ 11631 w 483951"/>
                <a:gd name="connsiteY11" fmla="*/ 97116 h 698985"/>
                <a:gd name="connsiteX12" fmla="*/ 10171 w 483951"/>
                <a:gd name="connsiteY12" fmla="*/ 112888 h 698985"/>
                <a:gd name="connsiteX13" fmla="*/ 10171 w 483951"/>
                <a:gd name="connsiteY13" fmla="*/ 586444 h 698985"/>
                <a:gd name="connsiteX14" fmla="*/ 11631 w 483951"/>
                <a:gd name="connsiteY14" fmla="*/ 602216 h 698985"/>
                <a:gd name="connsiteX15" fmla="*/ 472690 w 483951"/>
                <a:gd name="connsiteY15" fmla="*/ 602216 h 698985"/>
                <a:gd name="connsiteX16" fmla="*/ 474150 w 483951"/>
                <a:gd name="connsiteY16" fmla="*/ 586444 h 698985"/>
                <a:gd name="connsiteX17" fmla="*/ 474150 w 483951"/>
                <a:gd name="connsiteY17" fmla="*/ 112888 h 698985"/>
                <a:gd name="connsiteX18" fmla="*/ 472677 w 483951"/>
                <a:gd name="connsiteY18" fmla="*/ 97116 h 698985"/>
                <a:gd name="connsiteX19" fmla="*/ 242084 w 483951"/>
                <a:gd name="connsiteY19" fmla="*/ 7669 h 698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83951" h="698985">
                  <a:moveTo>
                    <a:pt x="242084" y="698372"/>
                  </a:moveTo>
                  <a:cubicBezTo>
                    <a:pt x="155085" y="698429"/>
                    <a:pt x="71219" y="665905"/>
                    <a:pt x="7009" y="607209"/>
                  </a:cubicBezTo>
                  <a:cubicBezTo>
                    <a:pt x="-43" y="600780"/>
                    <a:pt x="-1057" y="590047"/>
                    <a:pt x="4666" y="582412"/>
                  </a:cubicBezTo>
                  <a:cubicBezTo>
                    <a:pt x="107174" y="444176"/>
                    <a:pt x="107174" y="255157"/>
                    <a:pt x="4666" y="116920"/>
                  </a:cubicBezTo>
                  <a:cubicBezTo>
                    <a:pt x="-1063" y="109287"/>
                    <a:pt x="-48" y="98549"/>
                    <a:pt x="7009" y="92123"/>
                  </a:cubicBezTo>
                  <a:cubicBezTo>
                    <a:pt x="140158" y="-29427"/>
                    <a:pt x="344022" y="-29427"/>
                    <a:pt x="477171" y="92123"/>
                  </a:cubicBezTo>
                  <a:cubicBezTo>
                    <a:pt x="484224" y="98553"/>
                    <a:pt x="485233" y="109290"/>
                    <a:pt x="479501" y="116920"/>
                  </a:cubicBezTo>
                  <a:cubicBezTo>
                    <a:pt x="376977" y="255151"/>
                    <a:pt x="376977" y="444181"/>
                    <a:pt x="479501" y="582412"/>
                  </a:cubicBezTo>
                  <a:cubicBezTo>
                    <a:pt x="485236" y="590044"/>
                    <a:pt x="484221" y="600786"/>
                    <a:pt x="477158" y="607209"/>
                  </a:cubicBezTo>
                  <a:cubicBezTo>
                    <a:pt x="412944" y="665899"/>
                    <a:pt x="329081" y="698421"/>
                    <a:pt x="242084" y="698372"/>
                  </a:cubicBezTo>
                  <a:close/>
                  <a:moveTo>
                    <a:pt x="242084" y="7707"/>
                  </a:moveTo>
                  <a:cubicBezTo>
                    <a:pt x="156793" y="7677"/>
                    <a:pt x="74581" y="39573"/>
                    <a:pt x="11631" y="97116"/>
                  </a:cubicBezTo>
                  <a:cubicBezTo>
                    <a:pt x="7148" y="101209"/>
                    <a:pt x="6515" y="108041"/>
                    <a:pt x="10171" y="112888"/>
                  </a:cubicBezTo>
                  <a:cubicBezTo>
                    <a:pt x="114455" y="253519"/>
                    <a:pt x="114455" y="445813"/>
                    <a:pt x="10171" y="586444"/>
                  </a:cubicBezTo>
                  <a:cubicBezTo>
                    <a:pt x="6522" y="591293"/>
                    <a:pt x="7153" y="598120"/>
                    <a:pt x="11631" y="602216"/>
                  </a:cubicBezTo>
                  <a:cubicBezTo>
                    <a:pt x="142202" y="721412"/>
                    <a:pt x="342119" y="721412"/>
                    <a:pt x="472690" y="602216"/>
                  </a:cubicBezTo>
                  <a:cubicBezTo>
                    <a:pt x="477173" y="598123"/>
                    <a:pt x="477805" y="591291"/>
                    <a:pt x="474150" y="586444"/>
                  </a:cubicBezTo>
                  <a:cubicBezTo>
                    <a:pt x="369841" y="445821"/>
                    <a:pt x="369841" y="253511"/>
                    <a:pt x="474150" y="112888"/>
                  </a:cubicBezTo>
                  <a:cubicBezTo>
                    <a:pt x="477802" y="108038"/>
                    <a:pt x="477164" y="101206"/>
                    <a:pt x="472677" y="97116"/>
                  </a:cubicBezTo>
                  <a:cubicBezTo>
                    <a:pt x="409693" y="39532"/>
                    <a:pt x="327427" y="7621"/>
                    <a:pt x="242084" y="76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  <p:sp>
          <p:nvSpPr>
            <p:cNvPr id="30" name="Forma libre 16">
              <a:extLst>
                <a:ext uri="{FF2B5EF4-FFF2-40B4-BE49-F238E27FC236}">
                  <a16:creationId xmlns:a16="http://schemas.microsoft.com/office/drawing/2014/main" id="{9FE7F079-602D-4548-B321-D0A307469367}"/>
                </a:ext>
              </a:extLst>
            </p:cNvPr>
            <p:cNvSpPr/>
            <p:nvPr/>
          </p:nvSpPr>
          <p:spPr>
            <a:xfrm>
              <a:off x="1389650" y="2957900"/>
              <a:ext cx="437118" cy="1139959"/>
            </a:xfrm>
            <a:custGeom>
              <a:avLst/>
              <a:gdLst>
                <a:gd name="connsiteX0" fmla="*/ 189217 w 189483"/>
                <a:gd name="connsiteY0" fmla="*/ 247410 h 494154"/>
                <a:gd name="connsiteX1" fmla="*/ 95103 w 189483"/>
                <a:gd name="connsiteY1" fmla="*/ 493835 h 494154"/>
                <a:gd name="connsiteX2" fmla="*/ 95103 w 189483"/>
                <a:gd name="connsiteY2" fmla="*/ 960 h 494154"/>
                <a:gd name="connsiteX3" fmla="*/ 189217 w 189483"/>
                <a:gd name="connsiteY3" fmla="*/ 247410 h 494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483" h="494154">
                  <a:moveTo>
                    <a:pt x="189217" y="247410"/>
                  </a:moveTo>
                  <a:cubicBezTo>
                    <a:pt x="189347" y="338353"/>
                    <a:pt x="155824" y="426129"/>
                    <a:pt x="95103" y="493835"/>
                  </a:cubicBezTo>
                  <a:cubicBezTo>
                    <a:pt x="-30421" y="353515"/>
                    <a:pt x="-30421" y="141280"/>
                    <a:pt x="95103" y="960"/>
                  </a:cubicBezTo>
                  <a:cubicBezTo>
                    <a:pt x="155838" y="68668"/>
                    <a:pt x="189363" y="156457"/>
                    <a:pt x="189217" y="24741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  <p:sp>
          <p:nvSpPr>
            <p:cNvPr id="32" name="Forma libre 17">
              <a:extLst>
                <a:ext uri="{FF2B5EF4-FFF2-40B4-BE49-F238E27FC236}">
                  <a16:creationId xmlns:a16="http://schemas.microsoft.com/office/drawing/2014/main" id="{6245A534-3108-DE44-9C3C-56A9A93376D6}"/>
                </a:ext>
              </a:extLst>
            </p:cNvPr>
            <p:cNvSpPr/>
            <p:nvPr/>
          </p:nvSpPr>
          <p:spPr>
            <a:xfrm>
              <a:off x="2661333" y="2957900"/>
              <a:ext cx="437118" cy="1139959"/>
            </a:xfrm>
            <a:custGeom>
              <a:avLst/>
              <a:gdLst>
                <a:gd name="connsiteX0" fmla="*/ 189217 w 189483"/>
                <a:gd name="connsiteY0" fmla="*/ 247410 h 494154"/>
                <a:gd name="connsiteX1" fmla="*/ 95103 w 189483"/>
                <a:gd name="connsiteY1" fmla="*/ 493835 h 494154"/>
                <a:gd name="connsiteX2" fmla="*/ 95103 w 189483"/>
                <a:gd name="connsiteY2" fmla="*/ 960 h 494154"/>
                <a:gd name="connsiteX3" fmla="*/ 189217 w 189483"/>
                <a:gd name="connsiteY3" fmla="*/ 247410 h 494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483" h="494154">
                  <a:moveTo>
                    <a:pt x="189217" y="247410"/>
                  </a:moveTo>
                  <a:cubicBezTo>
                    <a:pt x="189365" y="338357"/>
                    <a:pt x="155840" y="426138"/>
                    <a:pt x="95103" y="493835"/>
                  </a:cubicBezTo>
                  <a:cubicBezTo>
                    <a:pt x="-30421" y="353515"/>
                    <a:pt x="-30421" y="141280"/>
                    <a:pt x="95103" y="960"/>
                  </a:cubicBezTo>
                  <a:cubicBezTo>
                    <a:pt x="155854" y="68658"/>
                    <a:pt x="189382" y="156453"/>
                    <a:pt x="189217" y="24741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  <p:sp>
          <p:nvSpPr>
            <p:cNvPr id="33" name="Forma libre 18">
              <a:extLst>
                <a:ext uri="{FF2B5EF4-FFF2-40B4-BE49-F238E27FC236}">
                  <a16:creationId xmlns:a16="http://schemas.microsoft.com/office/drawing/2014/main" id="{9C139EDC-2F71-F445-9A8B-A9456A35364E}"/>
                </a:ext>
              </a:extLst>
            </p:cNvPr>
            <p:cNvSpPr/>
            <p:nvPr/>
          </p:nvSpPr>
          <p:spPr>
            <a:xfrm>
              <a:off x="1424804" y="3040434"/>
              <a:ext cx="366234" cy="974576"/>
            </a:xfrm>
            <a:custGeom>
              <a:avLst/>
              <a:gdLst>
                <a:gd name="connsiteX0" fmla="*/ 79864 w 158756"/>
                <a:gd name="connsiteY0" fmla="*/ 422328 h 422464"/>
                <a:gd name="connsiteX1" fmla="*/ 64666 w 158756"/>
                <a:gd name="connsiteY1" fmla="*/ 414429 h 422464"/>
                <a:gd name="connsiteX2" fmla="*/ 64666 w 158756"/>
                <a:gd name="connsiteY2" fmla="*/ 8863 h 422464"/>
                <a:gd name="connsiteX3" fmla="*/ 90526 w 158756"/>
                <a:gd name="connsiteY3" fmla="*/ 4329 h 422464"/>
                <a:gd name="connsiteX4" fmla="*/ 95061 w 158756"/>
                <a:gd name="connsiteY4" fmla="*/ 8863 h 422464"/>
                <a:gd name="connsiteX5" fmla="*/ 95061 w 158756"/>
                <a:gd name="connsiteY5" fmla="*/ 414429 h 422464"/>
                <a:gd name="connsiteX6" fmla="*/ 95061 w 158756"/>
                <a:gd name="connsiteY6" fmla="*/ 414429 h 422464"/>
                <a:gd name="connsiteX7" fmla="*/ 79864 w 158756"/>
                <a:gd name="connsiteY7" fmla="*/ 422328 h 422464"/>
                <a:gd name="connsiteX8" fmla="*/ 79864 w 158756"/>
                <a:gd name="connsiteY8" fmla="*/ 4344 h 422464"/>
                <a:gd name="connsiteX9" fmla="*/ 67432 w 158756"/>
                <a:gd name="connsiteY9" fmla="*/ 10745 h 422464"/>
                <a:gd name="connsiteX10" fmla="*/ 67432 w 158756"/>
                <a:gd name="connsiteY10" fmla="*/ 412445 h 422464"/>
                <a:gd name="connsiteX11" fmla="*/ 88605 w 158756"/>
                <a:gd name="connsiteY11" fmla="*/ 416135 h 422464"/>
                <a:gd name="connsiteX12" fmla="*/ 92295 w 158756"/>
                <a:gd name="connsiteY12" fmla="*/ 412445 h 422464"/>
                <a:gd name="connsiteX13" fmla="*/ 92295 w 158756"/>
                <a:gd name="connsiteY13" fmla="*/ 10745 h 422464"/>
                <a:gd name="connsiteX14" fmla="*/ 79863 w 158756"/>
                <a:gd name="connsiteY14" fmla="*/ 4344 h 42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8756" h="422464">
                  <a:moveTo>
                    <a:pt x="79864" y="422328"/>
                  </a:moveTo>
                  <a:cubicBezTo>
                    <a:pt x="73812" y="422335"/>
                    <a:pt x="68138" y="419386"/>
                    <a:pt x="64666" y="414429"/>
                  </a:cubicBezTo>
                  <a:cubicBezTo>
                    <a:pt x="-20275" y="292581"/>
                    <a:pt x="-20275" y="130711"/>
                    <a:pt x="64666" y="8863"/>
                  </a:cubicBezTo>
                  <a:cubicBezTo>
                    <a:pt x="70555" y="471"/>
                    <a:pt x="82133" y="-1559"/>
                    <a:pt x="90526" y="4329"/>
                  </a:cubicBezTo>
                  <a:cubicBezTo>
                    <a:pt x="92289" y="5566"/>
                    <a:pt x="93824" y="7100"/>
                    <a:pt x="95061" y="8863"/>
                  </a:cubicBezTo>
                  <a:cubicBezTo>
                    <a:pt x="180002" y="130711"/>
                    <a:pt x="180002" y="292581"/>
                    <a:pt x="95061" y="414429"/>
                  </a:cubicBezTo>
                  <a:lnTo>
                    <a:pt x="95061" y="414429"/>
                  </a:lnTo>
                  <a:cubicBezTo>
                    <a:pt x="91588" y="419384"/>
                    <a:pt x="85915" y="422333"/>
                    <a:pt x="79864" y="422328"/>
                  </a:cubicBezTo>
                  <a:close/>
                  <a:moveTo>
                    <a:pt x="79864" y="4344"/>
                  </a:moveTo>
                  <a:cubicBezTo>
                    <a:pt x="74916" y="4290"/>
                    <a:pt x="70262" y="6686"/>
                    <a:pt x="67432" y="10745"/>
                  </a:cubicBezTo>
                  <a:cubicBezTo>
                    <a:pt x="-16707" y="131429"/>
                    <a:pt x="-16707" y="291760"/>
                    <a:pt x="67432" y="412445"/>
                  </a:cubicBezTo>
                  <a:cubicBezTo>
                    <a:pt x="72259" y="419310"/>
                    <a:pt x="81739" y="420962"/>
                    <a:pt x="88605" y="416135"/>
                  </a:cubicBezTo>
                  <a:cubicBezTo>
                    <a:pt x="90038" y="415127"/>
                    <a:pt x="91287" y="413878"/>
                    <a:pt x="92295" y="412445"/>
                  </a:cubicBezTo>
                  <a:cubicBezTo>
                    <a:pt x="176434" y="291760"/>
                    <a:pt x="176434" y="131429"/>
                    <a:pt x="92295" y="10745"/>
                  </a:cubicBezTo>
                  <a:cubicBezTo>
                    <a:pt x="89466" y="6686"/>
                    <a:pt x="84811" y="4290"/>
                    <a:pt x="79863" y="434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  <p:sp>
          <p:nvSpPr>
            <p:cNvPr id="34" name="Forma libre 19">
              <a:extLst>
                <a:ext uri="{FF2B5EF4-FFF2-40B4-BE49-F238E27FC236}">
                  <a16:creationId xmlns:a16="http://schemas.microsoft.com/office/drawing/2014/main" id="{EED7C6FB-AD67-8A40-A3C1-E58D0F03A020}"/>
                </a:ext>
              </a:extLst>
            </p:cNvPr>
            <p:cNvSpPr/>
            <p:nvPr/>
          </p:nvSpPr>
          <p:spPr>
            <a:xfrm>
              <a:off x="3958307" y="3040434"/>
              <a:ext cx="366234" cy="974576"/>
            </a:xfrm>
            <a:custGeom>
              <a:avLst/>
              <a:gdLst>
                <a:gd name="connsiteX0" fmla="*/ 79864 w 158756"/>
                <a:gd name="connsiteY0" fmla="*/ 422328 h 422464"/>
                <a:gd name="connsiteX1" fmla="*/ 64667 w 158756"/>
                <a:gd name="connsiteY1" fmla="*/ 414429 h 422464"/>
                <a:gd name="connsiteX2" fmla="*/ 64667 w 158756"/>
                <a:gd name="connsiteY2" fmla="*/ 8863 h 422464"/>
                <a:gd name="connsiteX3" fmla="*/ 90526 w 158756"/>
                <a:gd name="connsiteY3" fmla="*/ 4329 h 422464"/>
                <a:gd name="connsiteX4" fmla="*/ 95061 w 158756"/>
                <a:gd name="connsiteY4" fmla="*/ 8863 h 422464"/>
                <a:gd name="connsiteX5" fmla="*/ 95061 w 158756"/>
                <a:gd name="connsiteY5" fmla="*/ 414429 h 422464"/>
                <a:gd name="connsiteX6" fmla="*/ 95061 w 158756"/>
                <a:gd name="connsiteY6" fmla="*/ 414429 h 422464"/>
                <a:gd name="connsiteX7" fmla="*/ 79864 w 158756"/>
                <a:gd name="connsiteY7" fmla="*/ 422328 h 422464"/>
                <a:gd name="connsiteX8" fmla="*/ 79864 w 158756"/>
                <a:gd name="connsiteY8" fmla="*/ 4344 h 422464"/>
                <a:gd name="connsiteX9" fmla="*/ 67445 w 158756"/>
                <a:gd name="connsiteY9" fmla="*/ 10745 h 422464"/>
                <a:gd name="connsiteX10" fmla="*/ 67445 w 158756"/>
                <a:gd name="connsiteY10" fmla="*/ 412445 h 422464"/>
                <a:gd name="connsiteX11" fmla="*/ 88618 w 158756"/>
                <a:gd name="connsiteY11" fmla="*/ 416135 h 422464"/>
                <a:gd name="connsiteX12" fmla="*/ 92308 w 158756"/>
                <a:gd name="connsiteY12" fmla="*/ 412445 h 422464"/>
                <a:gd name="connsiteX13" fmla="*/ 92308 w 158756"/>
                <a:gd name="connsiteY13" fmla="*/ 10745 h 422464"/>
                <a:gd name="connsiteX14" fmla="*/ 79864 w 158756"/>
                <a:gd name="connsiteY14" fmla="*/ 4344 h 42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8756" h="422464">
                  <a:moveTo>
                    <a:pt x="79864" y="422328"/>
                  </a:moveTo>
                  <a:cubicBezTo>
                    <a:pt x="73812" y="422333"/>
                    <a:pt x="68139" y="419384"/>
                    <a:pt x="64667" y="414429"/>
                  </a:cubicBezTo>
                  <a:cubicBezTo>
                    <a:pt x="-20275" y="292581"/>
                    <a:pt x="-20275" y="130711"/>
                    <a:pt x="64667" y="8863"/>
                  </a:cubicBezTo>
                  <a:cubicBezTo>
                    <a:pt x="70555" y="471"/>
                    <a:pt x="82133" y="-1559"/>
                    <a:pt x="90526" y="4329"/>
                  </a:cubicBezTo>
                  <a:cubicBezTo>
                    <a:pt x="92289" y="5566"/>
                    <a:pt x="93824" y="7100"/>
                    <a:pt x="95061" y="8863"/>
                  </a:cubicBezTo>
                  <a:cubicBezTo>
                    <a:pt x="180002" y="130711"/>
                    <a:pt x="180002" y="292581"/>
                    <a:pt x="95061" y="414429"/>
                  </a:cubicBezTo>
                  <a:lnTo>
                    <a:pt x="95061" y="414429"/>
                  </a:lnTo>
                  <a:cubicBezTo>
                    <a:pt x="91585" y="419381"/>
                    <a:pt x="85914" y="422328"/>
                    <a:pt x="79864" y="422328"/>
                  </a:cubicBezTo>
                  <a:close/>
                  <a:moveTo>
                    <a:pt x="79864" y="4344"/>
                  </a:moveTo>
                  <a:cubicBezTo>
                    <a:pt x="74919" y="4287"/>
                    <a:pt x="70267" y="6685"/>
                    <a:pt x="67445" y="10745"/>
                  </a:cubicBezTo>
                  <a:cubicBezTo>
                    <a:pt x="-16706" y="131426"/>
                    <a:pt x="-16706" y="291764"/>
                    <a:pt x="67445" y="412445"/>
                  </a:cubicBezTo>
                  <a:cubicBezTo>
                    <a:pt x="72272" y="419310"/>
                    <a:pt x="81752" y="420962"/>
                    <a:pt x="88618" y="416135"/>
                  </a:cubicBezTo>
                  <a:cubicBezTo>
                    <a:pt x="90051" y="415127"/>
                    <a:pt x="91300" y="413878"/>
                    <a:pt x="92308" y="412445"/>
                  </a:cubicBezTo>
                  <a:cubicBezTo>
                    <a:pt x="176447" y="291760"/>
                    <a:pt x="176447" y="131429"/>
                    <a:pt x="92308" y="10745"/>
                  </a:cubicBezTo>
                  <a:cubicBezTo>
                    <a:pt x="89476" y="6683"/>
                    <a:pt x="84816" y="4286"/>
                    <a:pt x="79864" y="434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  <p:sp>
          <p:nvSpPr>
            <p:cNvPr id="35" name="Forma libre 20">
              <a:extLst>
                <a:ext uri="{FF2B5EF4-FFF2-40B4-BE49-F238E27FC236}">
                  <a16:creationId xmlns:a16="http://schemas.microsoft.com/office/drawing/2014/main" id="{3F0589C7-1355-6D4F-BF88-71AEBC3B2713}"/>
                </a:ext>
              </a:extLst>
            </p:cNvPr>
            <p:cNvSpPr/>
            <p:nvPr/>
          </p:nvSpPr>
          <p:spPr>
            <a:xfrm>
              <a:off x="3939667" y="3040434"/>
              <a:ext cx="366234" cy="974576"/>
            </a:xfrm>
            <a:custGeom>
              <a:avLst/>
              <a:gdLst>
                <a:gd name="connsiteX0" fmla="*/ 79876 w 158756"/>
                <a:gd name="connsiteY0" fmla="*/ 422328 h 422464"/>
                <a:gd name="connsiteX1" fmla="*/ 64667 w 158756"/>
                <a:gd name="connsiteY1" fmla="*/ 414429 h 422464"/>
                <a:gd name="connsiteX2" fmla="*/ 64667 w 158756"/>
                <a:gd name="connsiteY2" fmla="*/ 8863 h 422464"/>
                <a:gd name="connsiteX3" fmla="*/ 90526 w 158756"/>
                <a:gd name="connsiteY3" fmla="*/ 4329 h 422464"/>
                <a:gd name="connsiteX4" fmla="*/ 95061 w 158756"/>
                <a:gd name="connsiteY4" fmla="*/ 8863 h 422464"/>
                <a:gd name="connsiteX5" fmla="*/ 95061 w 158756"/>
                <a:gd name="connsiteY5" fmla="*/ 414429 h 422464"/>
                <a:gd name="connsiteX6" fmla="*/ 95060 w 158756"/>
                <a:gd name="connsiteY6" fmla="*/ 414429 h 422464"/>
                <a:gd name="connsiteX7" fmla="*/ 79876 w 158756"/>
                <a:gd name="connsiteY7" fmla="*/ 422328 h 422464"/>
                <a:gd name="connsiteX8" fmla="*/ 79876 w 158756"/>
                <a:gd name="connsiteY8" fmla="*/ 4344 h 422464"/>
                <a:gd name="connsiteX9" fmla="*/ 67445 w 158756"/>
                <a:gd name="connsiteY9" fmla="*/ 10745 h 422464"/>
                <a:gd name="connsiteX10" fmla="*/ 67445 w 158756"/>
                <a:gd name="connsiteY10" fmla="*/ 412445 h 422464"/>
                <a:gd name="connsiteX11" fmla="*/ 88617 w 158756"/>
                <a:gd name="connsiteY11" fmla="*/ 416135 h 422464"/>
                <a:gd name="connsiteX12" fmla="*/ 92308 w 158756"/>
                <a:gd name="connsiteY12" fmla="*/ 412445 h 422464"/>
                <a:gd name="connsiteX13" fmla="*/ 92308 w 158756"/>
                <a:gd name="connsiteY13" fmla="*/ 10745 h 422464"/>
                <a:gd name="connsiteX14" fmla="*/ 79876 w 158756"/>
                <a:gd name="connsiteY14" fmla="*/ 4344 h 42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8756" h="422464">
                  <a:moveTo>
                    <a:pt x="79876" y="422328"/>
                  </a:moveTo>
                  <a:cubicBezTo>
                    <a:pt x="73821" y="422332"/>
                    <a:pt x="68145" y="419384"/>
                    <a:pt x="64667" y="414429"/>
                  </a:cubicBezTo>
                  <a:cubicBezTo>
                    <a:pt x="-20275" y="292581"/>
                    <a:pt x="-20275" y="130711"/>
                    <a:pt x="64667" y="8863"/>
                  </a:cubicBezTo>
                  <a:cubicBezTo>
                    <a:pt x="70555" y="471"/>
                    <a:pt x="82133" y="-1559"/>
                    <a:pt x="90526" y="4329"/>
                  </a:cubicBezTo>
                  <a:cubicBezTo>
                    <a:pt x="92289" y="5566"/>
                    <a:pt x="93824" y="7100"/>
                    <a:pt x="95061" y="8863"/>
                  </a:cubicBezTo>
                  <a:cubicBezTo>
                    <a:pt x="180002" y="130711"/>
                    <a:pt x="180002" y="292581"/>
                    <a:pt x="95061" y="414429"/>
                  </a:cubicBezTo>
                  <a:lnTo>
                    <a:pt x="95060" y="414429"/>
                  </a:lnTo>
                  <a:cubicBezTo>
                    <a:pt x="91590" y="419380"/>
                    <a:pt x="85923" y="422329"/>
                    <a:pt x="79876" y="422328"/>
                  </a:cubicBezTo>
                  <a:close/>
                  <a:moveTo>
                    <a:pt x="79876" y="4344"/>
                  </a:moveTo>
                  <a:cubicBezTo>
                    <a:pt x="74929" y="4290"/>
                    <a:pt x="70274" y="6686"/>
                    <a:pt x="67445" y="10745"/>
                  </a:cubicBezTo>
                  <a:cubicBezTo>
                    <a:pt x="-16695" y="131429"/>
                    <a:pt x="-16695" y="291760"/>
                    <a:pt x="67445" y="412445"/>
                  </a:cubicBezTo>
                  <a:cubicBezTo>
                    <a:pt x="72272" y="419310"/>
                    <a:pt x="81751" y="420962"/>
                    <a:pt x="88617" y="416135"/>
                  </a:cubicBezTo>
                  <a:cubicBezTo>
                    <a:pt x="90051" y="415127"/>
                    <a:pt x="91300" y="413878"/>
                    <a:pt x="92308" y="412445"/>
                  </a:cubicBezTo>
                  <a:cubicBezTo>
                    <a:pt x="176447" y="291760"/>
                    <a:pt x="176447" y="131429"/>
                    <a:pt x="92308" y="10745"/>
                  </a:cubicBezTo>
                  <a:cubicBezTo>
                    <a:pt x="89478" y="6686"/>
                    <a:pt x="84824" y="4290"/>
                    <a:pt x="79876" y="434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  <p:sp>
          <p:nvSpPr>
            <p:cNvPr id="36" name="Forma libre 21">
              <a:extLst>
                <a:ext uri="{FF2B5EF4-FFF2-40B4-BE49-F238E27FC236}">
                  <a16:creationId xmlns:a16="http://schemas.microsoft.com/office/drawing/2014/main" id="{49DD6F6B-F08D-DE49-8244-53861EAB0F2A}"/>
                </a:ext>
              </a:extLst>
            </p:cNvPr>
            <p:cNvSpPr/>
            <p:nvPr/>
          </p:nvSpPr>
          <p:spPr>
            <a:xfrm>
              <a:off x="2696467" y="3040443"/>
              <a:ext cx="366234" cy="974576"/>
            </a:xfrm>
            <a:custGeom>
              <a:avLst/>
              <a:gdLst>
                <a:gd name="connsiteX0" fmla="*/ 79885 w 158756"/>
                <a:gd name="connsiteY0" fmla="*/ 422324 h 422464"/>
                <a:gd name="connsiteX1" fmla="*/ 64675 w 158756"/>
                <a:gd name="connsiteY1" fmla="*/ 414438 h 422464"/>
                <a:gd name="connsiteX2" fmla="*/ 64675 w 158756"/>
                <a:gd name="connsiteY2" fmla="*/ 8847 h 422464"/>
                <a:gd name="connsiteX3" fmla="*/ 79873 w 158756"/>
                <a:gd name="connsiteY3" fmla="*/ 961 h 422464"/>
                <a:gd name="connsiteX4" fmla="*/ 79873 w 158756"/>
                <a:gd name="connsiteY4" fmla="*/ 961 h 422464"/>
                <a:gd name="connsiteX5" fmla="*/ 95070 w 158756"/>
                <a:gd name="connsiteY5" fmla="*/ 8847 h 422464"/>
                <a:gd name="connsiteX6" fmla="*/ 95070 w 158756"/>
                <a:gd name="connsiteY6" fmla="*/ 414438 h 422464"/>
                <a:gd name="connsiteX7" fmla="*/ 79885 w 158756"/>
                <a:gd name="connsiteY7" fmla="*/ 422324 h 422464"/>
                <a:gd name="connsiteX8" fmla="*/ 79885 w 158756"/>
                <a:gd name="connsiteY8" fmla="*/ 4328 h 422464"/>
                <a:gd name="connsiteX9" fmla="*/ 79885 w 158756"/>
                <a:gd name="connsiteY9" fmla="*/ 4328 h 422464"/>
                <a:gd name="connsiteX10" fmla="*/ 67467 w 158756"/>
                <a:gd name="connsiteY10" fmla="*/ 10729 h 422464"/>
                <a:gd name="connsiteX11" fmla="*/ 67467 w 158756"/>
                <a:gd name="connsiteY11" fmla="*/ 412454 h 422464"/>
                <a:gd name="connsiteX12" fmla="*/ 88620 w 158756"/>
                <a:gd name="connsiteY12" fmla="*/ 416151 h 422464"/>
                <a:gd name="connsiteX13" fmla="*/ 92317 w 158756"/>
                <a:gd name="connsiteY13" fmla="*/ 412454 h 422464"/>
                <a:gd name="connsiteX14" fmla="*/ 92317 w 158756"/>
                <a:gd name="connsiteY14" fmla="*/ 412454 h 422464"/>
                <a:gd name="connsiteX15" fmla="*/ 92317 w 158756"/>
                <a:gd name="connsiteY15" fmla="*/ 10729 h 422464"/>
                <a:gd name="connsiteX16" fmla="*/ 79885 w 158756"/>
                <a:gd name="connsiteY16" fmla="*/ 4328 h 42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756" h="422464">
                  <a:moveTo>
                    <a:pt x="79885" y="422324"/>
                  </a:moveTo>
                  <a:cubicBezTo>
                    <a:pt x="73822" y="422376"/>
                    <a:pt x="68127" y="419423"/>
                    <a:pt x="64675" y="414438"/>
                  </a:cubicBezTo>
                  <a:cubicBezTo>
                    <a:pt x="-20278" y="292584"/>
                    <a:pt x="-20278" y="130700"/>
                    <a:pt x="64675" y="8847"/>
                  </a:cubicBezTo>
                  <a:cubicBezTo>
                    <a:pt x="68121" y="3862"/>
                    <a:pt x="73813" y="909"/>
                    <a:pt x="79873" y="961"/>
                  </a:cubicBezTo>
                  <a:lnTo>
                    <a:pt x="79873" y="961"/>
                  </a:lnTo>
                  <a:cubicBezTo>
                    <a:pt x="85932" y="911"/>
                    <a:pt x="91622" y="3864"/>
                    <a:pt x="95070" y="8847"/>
                  </a:cubicBezTo>
                  <a:cubicBezTo>
                    <a:pt x="180023" y="130700"/>
                    <a:pt x="180023" y="292584"/>
                    <a:pt x="95070" y="414438"/>
                  </a:cubicBezTo>
                  <a:cubicBezTo>
                    <a:pt x="91625" y="419417"/>
                    <a:pt x="85940" y="422370"/>
                    <a:pt x="79885" y="422324"/>
                  </a:cubicBezTo>
                  <a:close/>
                  <a:moveTo>
                    <a:pt x="79885" y="4328"/>
                  </a:moveTo>
                  <a:lnTo>
                    <a:pt x="79885" y="4328"/>
                  </a:lnTo>
                  <a:cubicBezTo>
                    <a:pt x="74942" y="4275"/>
                    <a:pt x="70292" y="6672"/>
                    <a:pt x="67467" y="10729"/>
                  </a:cubicBezTo>
                  <a:cubicBezTo>
                    <a:pt x="-16692" y="131416"/>
                    <a:pt x="-16692" y="291766"/>
                    <a:pt x="67467" y="412454"/>
                  </a:cubicBezTo>
                  <a:cubicBezTo>
                    <a:pt x="72287" y="419315"/>
                    <a:pt x="81757" y="420971"/>
                    <a:pt x="88620" y="416151"/>
                  </a:cubicBezTo>
                  <a:cubicBezTo>
                    <a:pt x="90057" y="415141"/>
                    <a:pt x="91308" y="413891"/>
                    <a:pt x="92317" y="412454"/>
                  </a:cubicBezTo>
                  <a:lnTo>
                    <a:pt x="92317" y="412454"/>
                  </a:lnTo>
                  <a:cubicBezTo>
                    <a:pt x="176457" y="291760"/>
                    <a:pt x="176457" y="131422"/>
                    <a:pt x="92317" y="10729"/>
                  </a:cubicBezTo>
                  <a:cubicBezTo>
                    <a:pt x="89486" y="6672"/>
                    <a:pt x="84833" y="4276"/>
                    <a:pt x="79885" y="43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  <p:sp>
          <p:nvSpPr>
            <p:cNvPr id="37" name="Forma libre 17">
              <a:extLst>
                <a:ext uri="{FF2B5EF4-FFF2-40B4-BE49-F238E27FC236}">
                  <a16:creationId xmlns:a16="http://schemas.microsoft.com/office/drawing/2014/main" id="{F701D5C4-AA09-1340-A028-0D728398B329}"/>
                </a:ext>
              </a:extLst>
            </p:cNvPr>
            <p:cNvSpPr/>
            <p:nvPr/>
          </p:nvSpPr>
          <p:spPr>
            <a:xfrm>
              <a:off x="3931644" y="2957900"/>
              <a:ext cx="437118" cy="1139959"/>
            </a:xfrm>
            <a:custGeom>
              <a:avLst/>
              <a:gdLst>
                <a:gd name="connsiteX0" fmla="*/ 189217 w 189483"/>
                <a:gd name="connsiteY0" fmla="*/ 247410 h 494154"/>
                <a:gd name="connsiteX1" fmla="*/ 95103 w 189483"/>
                <a:gd name="connsiteY1" fmla="*/ 493835 h 494154"/>
                <a:gd name="connsiteX2" fmla="*/ 95103 w 189483"/>
                <a:gd name="connsiteY2" fmla="*/ 960 h 494154"/>
                <a:gd name="connsiteX3" fmla="*/ 189217 w 189483"/>
                <a:gd name="connsiteY3" fmla="*/ 247410 h 494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483" h="494154">
                  <a:moveTo>
                    <a:pt x="189217" y="247410"/>
                  </a:moveTo>
                  <a:cubicBezTo>
                    <a:pt x="189365" y="338357"/>
                    <a:pt x="155840" y="426138"/>
                    <a:pt x="95103" y="493835"/>
                  </a:cubicBezTo>
                  <a:cubicBezTo>
                    <a:pt x="-30421" y="353515"/>
                    <a:pt x="-30421" y="141280"/>
                    <a:pt x="95103" y="960"/>
                  </a:cubicBezTo>
                  <a:cubicBezTo>
                    <a:pt x="155854" y="68658"/>
                    <a:pt x="189382" y="156453"/>
                    <a:pt x="189217" y="24741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  <p:sp>
          <p:nvSpPr>
            <p:cNvPr id="40" name="Forma libre 17">
              <a:extLst>
                <a:ext uri="{FF2B5EF4-FFF2-40B4-BE49-F238E27FC236}">
                  <a16:creationId xmlns:a16="http://schemas.microsoft.com/office/drawing/2014/main" id="{66426F94-2A29-E342-9757-1099FF8D5874}"/>
                </a:ext>
              </a:extLst>
            </p:cNvPr>
            <p:cNvSpPr/>
            <p:nvPr/>
          </p:nvSpPr>
          <p:spPr>
            <a:xfrm>
              <a:off x="3915299" y="2957900"/>
              <a:ext cx="437118" cy="1139959"/>
            </a:xfrm>
            <a:custGeom>
              <a:avLst/>
              <a:gdLst>
                <a:gd name="connsiteX0" fmla="*/ 189217 w 189483"/>
                <a:gd name="connsiteY0" fmla="*/ 247410 h 494154"/>
                <a:gd name="connsiteX1" fmla="*/ 95103 w 189483"/>
                <a:gd name="connsiteY1" fmla="*/ 493835 h 494154"/>
                <a:gd name="connsiteX2" fmla="*/ 95103 w 189483"/>
                <a:gd name="connsiteY2" fmla="*/ 960 h 494154"/>
                <a:gd name="connsiteX3" fmla="*/ 189217 w 189483"/>
                <a:gd name="connsiteY3" fmla="*/ 247410 h 494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483" h="494154">
                  <a:moveTo>
                    <a:pt x="189217" y="247410"/>
                  </a:moveTo>
                  <a:cubicBezTo>
                    <a:pt x="189365" y="338357"/>
                    <a:pt x="155840" y="426138"/>
                    <a:pt x="95103" y="493835"/>
                  </a:cubicBezTo>
                  <a:cubicBezTo>
                    <a:pt x="-30421" y="353515"/>
                    <a:pt x="-30421" y="141280"/>
                    <a:pt x="95103" y="960"/>
                  </a:cubicBezTo>
                  <a:cubicBezTo>
                    <a:pt x="155854" y="68658"/>
                    <a:pt x="189382" y="156453"/>
                    <a:pt x="189217" y="24741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41" name="CuadroTexto 350">
            <a:extLst>
              <a:ext uri="{FF2B5EF4-FFF2-40B4-BE49-F238E27FC236}">
                <a16:creationId xmlns:a16="http://schemas.microsoft.com/office/drawing/2014/main" id="{9EC7E46D-2DA4-364E-826E-3E16F90E1AD8}"/>
              </a:ext>
            </a:extLst>
          </p:cNvPr>
          <p:cNvSpPr txBox="1"/>
          <p:nvPr/>
        </p:nvSpPr>
        <p:spPr>
          <a:xfrm>
            <a:off x="4011764" y="1804085"/>
            <a:ext cx="802850" cy="373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Legal</a:t>
            </a:r>
          </a:p>
        </p:txBody>
      </p:sp>
      <p:sp>
        <p:nvSpPr>
          <p:cNvPr id="45" name="CuadroTexto 350">
            <a:extLst>
              <a:ext uri="{FF2B5EF4-FFF2-40B4-BE49-F238E27FC236}">
                <a16:creationId xmlns:a16="http://schemas.microsoft.com/office/drawing/2014/main" id="{DE7EA894-8C60-3F47-80BA-E9183C4A0268}"/>
              </a:ext>
            </a:extLst>
          </p:cNvPr>
          <p:cNvSpPr txBox="1"/>
          <p:nvPr/>
        </p:nvSpPr>
        <p:spPr>
          <a:xfrm>
            <a:off x="2831637" y="2838261"/>
            <a:ext cx="1067116" cy="373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Political</a:t>
            </a:r>
          </a:p>
        </p:txBody>
      </p:sp>
      <p:sp>
        <p:nvSpPr>
          <p:cNvPr id="46" name="CuadroTexto 350">
            <a:extLst>
              <a:ext uri="{FF2B5EF4-FFF2-40B4-BE49-F238E27FC236}">
                <a16:creationId xmlns:a16="http://schemas.microsoft.com/office/drawing/2014/main" id="{0D3C23F5-F0BA-2948-B05A-1029C3A67A0F}"/>
              </a:ext>
            </a:extLst>
          </p:cNvPr>
          <p:cNvSpPr txBox="1"/>
          <p:nvPr/>
        </p:nvSpPr>
        <p:spPr>
          <a:xfrm>
            <a:off x="1954862" y="3827158"/>
            <a:ext cx="874185" cy="373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Social</a:t>
            </a:r>
          </a:p>
        </p:txBody>
      </p:sp>
      <p:sp>
        <p:nvSpPr>
          <p:cNvPr id="47" name="CuadroTexto 350">
            <a:extLst>
              <a:ext uri="{FF2B5EF4-FFF2-40B4-BE49-F238E27FC236}">
                <a16:creationId xmlns:a16="http://schemas.microsoft.com/office/drawing/2014/main" id="{AE7E50ED-5E94-DB4D-8DAB-5FB12378ED33}"/>
              </a:ext>
            </a:extLst>
          </p:cNvPr>
          <p:cNvSpPr txBox="1"/>
          <p:nvPr/>
        </p:nvSpPr>
        <p:spPr>
          <a:xfrm>
            <a:off x="641159" y="4818187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Technology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46DBC6-EAB5-BD4E-83F5-DE12D37455ED}"/>
              </a:ext>
            </a:extLst>
          </p:cNvPr>
          <p:cNvSpPr txBox="1"/>
          <p:nvPr/>
        </p:nvSpPr>
        <p:spPr>
          <a:xfrm>
            <a:off x="5289043" y="2041393"/>
            <a:ext cx="1124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" pitchFamily="2" charset="77"/>
              </a:rPr>
              <a:t>Explain </a:t>
            </a:r>
          </a:p>
          <a:p>
            <a:r>
              <a:rPr lang="en-US" b="1" dirty="0">
                <a:solidFill>
                  <a:schemeClr val="accent4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" pitchFamily="2" charset="77"/>
              </a:rPr>
              <a:t>here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FAB9C2E-F2C0-C047-9ADD-8135724E6A01}"/>
              </a:ext>
            </a:extLst>
          </p:cNvPr>
          <p:cNvSpPr txBox="1"/>
          <p:nvPr/>
        </p:nvSpPr>
        <p:spPr>
          <a:xfrm>
            <a:off x="4407994" y="3091980"/>
            <a:ext cx="1124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" pitchFamily="2" charset="77"/>
              </a:rPr>
              <a:t>Explain </a:t>
            </a:r>
          </a:p>
          <a:p>
            <a:r>
              <a:rPr lang="en-US" b="1" dirty="0">
                <a:solidFill>
                  <a:schemeClr val="accent3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" pitchFamily="2" charset="77"/>
              </a:rPr>
              <a:t>here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7C8B4CF-180C-1D41-AA91-520060B1B879}"/>
              </a:ext>
            </a:extLst>
          </p:cNvPr>
          <p:cNvSpPr txBox="1"/>
          <p:nvPr/>
        </p:nvSpPr>
        <p:spPr>
          <a:xfrm>
            <a:off x="3344306" y="4118347"/>
            <a:ext cx="1124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" pitchFamily="2" charset="77"/>
              </a:rPr>
              <a:t>Explain </a:t>
            </a:r>
          </a:p>
          <a:p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" pitchFamily="2" charset="77"/>
              </a:rPr>
              <a:t>here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E8CDDFC-1DBE-8A43-9A42-4FA70DD1A60A}"/>
              </a:ext>
            </a:extLst>
          </p:cNvPr>
          <p:cNvSpPr txBox="1"/>
          <p:nvPr/>
        </p:nvSpPr>
        <p:spPr>
          <a:xfrm>
            <a:off x="2392583" y="5070069"/>
            <a:ext cx="1124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" pitchFamily="2" charset="77"/>
              </a:rPr>
              <a:t>Explain </a:t>
            </a:r>
          </a:p>
          <a:p>
            <a:r>
              <a:rPr lang="en-US" b="1" dirty="0">
                <a:solidFill>
                  <a:schemeClr val="accent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" pitchFamily="2" charset="77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68929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>
            <a:extLst>
              <a:ext uri="{FF2B5EF4-FFF2-40B4-BE49-F238E27FC236}">
                <a16:creationId xmlns:a16="http://schemas.microsoft.com/office/drawing/2014/main" id="{048FA50A-3732-4C48-B64D-5A77742BBC3C}"/>
              </a:ext>
            </a:extLst>
          </p:cNvPr>
          <p:cNvSpPr/>
          <p:nvPr/>
        </p:nvSpPr>
        <p:spPr>
          <a:xfrm>
            <a:off x="289690" y="413539"/>
            <a:ext cx="6422936" cy="640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64" b="1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Venn Diagram Infographics</a:t>
            </a:r>
          </a:p>
        </p:txBody>
      </p:sp>
      <p:sp>
        <p:nvSpPr>
          <p:cNvPr id="33" name="Rectángulo 37">
            <a:extLst>
              <a:ext uri="{FF2B5EF4-FFF2-40B4-BE49-F238E27FC236}">
                <a16:creationId xmlns:a16="http://schemas.microsoft.com/office/drawing/2014/main" id="{24114FEC-EF2F-1C4F-A18B-EAD095E2BFD7}"/>
              </a:ext>
            </a:extLst>
          </p:cNvPr>
          <p:cNvSpPr/>
          <p:nvPr/>
        </p:nvSpPr>
        <p:spPr>
          <a:xfrm>
            <a:off x="2192315" y="6017295"/>
            <a:ext cx="2510693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60" dirty="0">
                <a:solidFill>
                  <a:schemeClr val="tx2"/>
                </a:solidFill>
                <a:latin typeface="Century Gothic" panose="020B050202020202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@yourbrand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39CE7EA-726E-B74A-81A0-E365498633C3}"/>
              </a:ext>
            </a:extLst>
          </p:cNvPr>
          <p:cNvGrpSpPr/>
          <p:nvPr/>
        </p:nvGrpSpPr>
        <p:grpSpPr>
          <a:xfrm>
            <a:off x="1184045" y="1218712"/>
            <a:ext cx="4634226" cy="4634226"/>
            <a:chOff x="7498932" y="3856383"/>
            <a:chExt cx="8706679" cy="8706679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3F531057-2F97-BC48-B568-1C0751E26D6E}"/>
                </a:ext>
              </a:extLst>
            </p:cNvPr>
            <p:cNvSpPr/>
            <p:nvPr/>
          </p:nvSpPr>
          <p:spPr>
            <a:xfrm>
              <a:off x="7498932" y="3856383"/>
              <a:ext cx="5804453" cy="5804453"/>
            </a:xfrm>
            <a:prstGeom prst="diamond">
              <a:avLst/>
            </a:prstGeom>
            <a:solidFill>
              <a:srgbClr val="3CDEE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C8496400-E03C-6440-A03C-6BFFFB4D63DA}"/>
                </a:ext>
              </a:extLst>
            </p:cNvPr>
            <p:cNvSpPr/>
            <p:nvPr/>
          </p:nvSpPr>
          <p:spPr>
            <a:xfrm>
              <a:off x="10401158" y="3856383"/>
              <a:ext cx="5804453" cy="5804453"/>
            </a:xfrm>
            <a:prstGeom prst="diamond">
              <a:avLst/>
            </a:prstGeom>
            <a:solidFill>
              <a:srgbClr val="3EEC9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8080E81D-79A1-C446-A1F3-8A2FF7FA80F1}"/>
                </a:ext>
              </a:extLst>
            </p:cNvPr>
            <p:cNvSpPr/>
            <p:nvPr/>
          </p:nvSpPr>
          <p:spPr>
            <a:xfrm>
              <a:off x="7498932" y="6758609"/>
              <a:ext cx="5804453" cy="5804453"/>
            </a:xfrm>
            <a:prstGeom prst="diamond">
              <a:avLst/>
            </a:prstGeom>
            <a:solidFill>
              <a:srgbClr val="525BF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51D7AE3C-5F85-2B4B-A7B5-05F387550EEC}"/>
                </a:ext>
              </a:extLst>
            </p:cNvPr>
            <p:cNvSpPr/>
            <p:nvPr/>
          </p:nvSpPr>
          <p:spPr>
            <a:xfrm>
              <a:off x="10401158" y="6758609"/>
              <a:ext cx="5804453" cy="5804453"/>
            </a:xfrm>
            <a:prstGeom prst="diamond">
              <a:avLst/>
            </a:prstGeom>
            <a:solidFill>
              <a:srgbClr val="FEB83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01D0768-6BF8-3D4C-A892-E8996C72C177}"/>
              </a:ext>
            </a:extLst>
          </p:cNvPr>
          <p:cNvSpPr/>
          <p:nvPr/>
        </p:nvSpPr>
        <p:spPr>
          <a:xfrm>
            <a:off x="1819032" y="2115424"/>
            <a:ext cx="110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Business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65BF5E-863E-8C4B-B337-485EFE98051E}"/>
              </a:ext>
            </a:extLst>
          </p:cNvPr>
          <p:cNvSpPr/>
          <p:nvPr/>
        </p:nvSpPr>
        <p:spPr>
          <a:xfrm>
            <a:off x="1709718" y="4308196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Goal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68F335-5207-2A4C-99BF-F766FFA0B2C4}"/>
              </a:ext>
            </a:extLst>
          </p:cNvPr>
          <p:cNvSpPr/>
          <p:nvPr/>
        </p:nvSpPr>
        <p:spPr>
          <a:xfrm>
            <a:off x="4245817" y="2115424"/>
            <a:ext cx="704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Idea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A720D-6296-C54A-9E89-75CEA0DF5FE1}"/>
              </a:ext>
            </a:extLst>
          </p:cNvPr>
          <p:cNvSpPr/>
          <p:nvPr/>
        </p:nvSpPr>
        <p:spPr>
          <a:xfrm>
            <a:off x="4169299" y="4308195"/>
            <a:ext cx="1231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Research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04F615-B727-7047-A52A-97C214CAADA8}"/>
              </a:ext>
            </a:extLst>
          </p:cNvPr>
          <p:cNvSpPr/>
          <p:nvPr/>
        </p:nvSpPr>
        <p:spPr>
          <a:xfrm>
            <a:off x="2390291" y="3364974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" pitchFamily="2" charset="77"/>
              </a:rPr>
              <a:t>One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B973CD-5D22-D341-9160-F33E331D9097}"/>
              </a:ext>
            </a:extLst>
          </p:cNvPr>
          <p:cNvSpPr/>
          <p:nvPr/>
        </p:nvSpPr>
        <p:spPr>
          <a:xfrm>
            <a:off x="3221511" y="2592968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" pitchFamily="2" charset="77"/>
              </a:rPr>
              <a:t>Two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379AA0-9897-F246-BF6C-B2C2A19882AB}"/>
              </a:ext>
            </a:extLst>
          </p:cNvPr>
          <p:cNvSpPr/>
          <p:nvPr/>
        </p:nvSpPr>
        <p:spPr>
          <a:xfrm>
            <a:off x="3090210" y="4153763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Three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6BF472-C7B0-BB4E-84AD-B7B274F3A029}"/>
              </a:ext>
            </a:extLst>
          </p:cNvPr>
          <p:cNvSpPr/>
          <p:nvPr/>
        </p:nvSpPr>
        <p:spPr>
          <a:xfrm>
            <a:off x="3962306" y="3381756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" pitchFamily="2" charset="77"/>
              </a:rPr>
              <a:t>Four</a:t>
            </a:r>
          </a:p>
        </p:txBody>
      </p:sp>
    </p:spTree>
    <p:extLst>
      <p:ext uri="{BB962C8B-B14F-4D97-AF65-F5344CB8AC3E}">
        <p14:creationId xmlns:p14="http://schemas.microsoft.com/office/powerpoint/2010/main" val="110635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fographics for Social Real">
      <a:dk1>
        <a:srgbClr val="7A797A"/>
      </a:dk1>
      <a:lt1>
        <a:srgbClr val="FFFFFF"/>
      </a:lt1>
      <a:dk2>
        <a:srgbClr val="00205F"/>
      </a:dk2>
      <a:lt2>
        <a:srgbClr val="FFFFFF"/>
      </a:lt2>
      <a:accent1>
        <a:srgbClr val="3CDEE2"/>
      </a:accent1>
      <a:accent2>
        <a:srgbClr val="3EEC9C"/>
      </a:accent2>
      <a:accent3>
        <a:srgbClr val="525BF7"/>
      </a:accent3>
      <a:accent4>
        <a:srgbClr val="FEB833"/>
      </a:accent4>
      <a:accent5>
        <a:srgbClr val="65B1F5"/>
      </a:accent5>
      <a:accent6>
        <a:srgbClr val="A1ADFD"/>
      </a:accent6>
      <a:hlink>
        <a:srgbClr val="525BF8"/>
      </a:hlink>
      <a:folHlink>
        <a:srgbClr val="FF396B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2316</TotalTime>
  <Words>446</Words>
  <Application>Microsoft Macintosh PowerPoint</Application>
  <PresentationFormat>Custom</PresentationFormat>
  <Paragraphs>232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Lopez Luis Enrique</dc:creator>
  <cp:lastModifiedBy>Lopez Luis Enrique</cp:lastModifiedBy>
  <cp:revision>184</cp:revision>
  <dcterms:created xsi:type="dcterms:W3CDTF">2020-10-19T00:44:54Z</dcterms:created>
  <dcterms:modified xsi:type="dcterms:W3CDTF">2020-11-02T16:14:34Z</dcterms:modified>
</cp:coreProperties>
</file>